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8" r:id="rId1"/>
  </p:sldMasterIdLst>
  <p:notesMasterIdLst>
    <p:notesMasterId r:id="rId22"/>
  </p:notesMasterIdLst>
  <p:sldIdLst>
    <p:sldId id="256" r:id="rId2"/>
    <p:sldId id="314" r:id="rId3"/>
    <p:sldId id="309" r:id="rId4"/>
    <p:sldId id="311" r:id="rId5"/>
    <p:sldId id="259" r:id="rId6"/>
    <p:sldId id="262" r:id="rId7"/>
    <p:sldId id="310" r:id="rId8"/>
    <p:sldId id="312" r:id="rId9"/>
    <p:sldId id="313" r:id="rId10"/>
    <p:sldId id="263" r:id="rId11"/>
    <p:sldId id="307" r:id="rId12"/>
    <p:sldId id="271" r:id="rId13"/>
    <p:sldId id="273" r:id="rId14"/>
    <p:sldId id="270" r:id="rId15"/>
    <p:sldId id="308" r:id="rId16"/>
    <p:sldId id="260" r:id="rId17"/>
    <p:sldId id="268" r:id="rId18"/>
    <p:sldId id="261" r:id="rId19"/>
    <p:sldId id="269" r:id="rId20"/>
    <p:sldId id="275" r:id="rId21"/>
  </p:sldIdLst>
  <p:sldSz cx="9144000" cy="5143500" type="screen16x9"/>
  <p:notesSz cx="6858000" cy="9144000"/>
  <p:embeddedFontLst>
    <p:embeddedFont>
      <p:font typeface="Quicksand Light" panose="020B0604020202020204" charset="0"/>
      <p:regular r:id="rId23"/>
      <p:bold r:id="rId24"/>
    </p:embeddedFont>
    <p:embeddedFont>
      <p:font typeface="Amatic SC" panose="020B0604020202020204" charset="-79"/>
      <p:regular r:id="rId25"/>
      <p:bold r:id="rId26"/>
    </p:embeddedFont>
    <p:embeddedFont>
      <p:font typeface="Bebas Neue" panose="020B0604020202020204" charset="0"/>
      <p:regular r:id="rId27"/>
    </p:embeddedFont>
    <p:embeddedFont>
      <p:font typeface="Quicksand" panose="020B0604020202020204" charset="0"/>
      <p:regular r:id="rId28"/>
      <p:bold r:id="rId29"/>
    </p:embeddedFont>
    <p:embeddedFont>
      <p:font typeface="Agency FB" panose="020B0503020202020204" pitchFamily="34" charset="0"/>
      <p:regular r:id="rId30"/>
      <p:bold r:id="rId3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5544574-ACD7-48AC-BB4B-0FD16C28CFD3}">
  <a:tblStyle styleId="{15544574-ACD7-48AC-BB4B-0FD16C28CFD3}"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67" autoAdjust="0"/>
    <p:restoredTop sz="94660"/>
  </p:normalViewPr>
  <p:slideViewPr>
    <p:cSldViewPr snapToGrid="0">
      <p:cViewPr varScale="1">
        <p:scale>
          <a:sx n="88" d="100"/>
          <a:sy n="88" d="100"/>
        </p:scale>
        <p:origin x="85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3.fntdata"/><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2.fntdata"/><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1.fntdata"/><Relationship Id="rId28" Type="http://schemas.openxmlformats.org/officeDocument/2006/relationships/font" Target="fonts/font6.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9.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font" Target="fonts/font5.fntdata"/><Relationship Id="rId30" Type="http://schemas.openxmlformats.org/officeDocument/2006/relationships/font" Target="fonts/font8.fntdata"/><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84296915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gbba707e456_12_3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4" name="Google Shape;274;gbba707e456_12_3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340474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5"/>
        <p:cNvGrpSpPr/>
        <p:nvPr/>
      </p:nvGrpSpPr>
      <p:grpSpPr>
        <a:xfrm>
          <a:off x="0" y="0"/>
          <a:ext cx="0" cy="0"/>
          <a:chOff x="0" y="0"/>
          <a:chExt cx="0" cy="0"/>
        </a:xfrm>
      </p:grpSpPr>
      <p:sp>
        <p:nvSpPr>
          <p:cNvPr id="716" name="Google Shape;716;gbbd8f52ba8_1_1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7" name="Google Shape;717;gbbd8f52ba8_1_1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168024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5"/>
        <p:cNvGrpSpPr/>
        <p:nvPr/>
      </p:nvGrpSpPr>
      <p:grpSpPr>
        <a:xfrm>
          <a:off x="0" y="0"/>
          <a:ext cx="0" cy="0"/>
          <a:chOff x="0" y="0"/>
          <a:chExt cx="0" cy="0"/>
        </a:xfrm>
      </p:grpSpPr>
      <p:sp>
        <p:nvSpPr>
          <p:cNvPr id="1416" name="Google Shape;1416;gbc47210cb6_0_5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7" name="Google Shape;1417;gbc47210cb6_0_5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481365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9"/>
        <p:cNvGrpSpPr/>
        <p:nvPr/>
      </p:nvGrpSpPr>
      <p:grpSpPr>
        <a:xfrm>
          <a:off x="0" y="0"/>
          <a:ext cx="0" cy="0"/>
          <a:chOff x="0" y="0"/>
          <a:chExt cx="0" cy="0"/>
        </a:xfrm>
      </p:grpSpPr>
      <p:sp>
        <p:nvSpPr>
          <p:cNvPr id="2120" name="Google Shape;2120;gbbd8f52ba8_1_4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21" name="Google Shape;2121;gbbd8f52ba8_1_4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626549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9"/>
        <p:cNvGrpSpPr/>
        <p:nvPr/>
      </p:nvGrpSpPr>
      <p:grpSpPr>
        <a:xfrm>
          <a:off x="0" y="0"/>
          <a:ext cx="0" cy="0"/>
          <a:chOff x="0" y="0"/>
          <a:chExt cx="0" cy="0"/>
        </a:xfrm>
      </p:grpSpPr>
      <p:sp>
        <p:nvSpPr>
          <p:cNvPr id="560" name="Google Shape;560;gbc47210cb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1" name="Google Shape;561;gbc47210cb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77859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8"/>
        <p:cNvGrpSpPr/>
        <p:nvPr/>
      </p:nvGrpSpPr>
      <p:grpSpPr>
        <a:xfrm>
          <a:off x="0" y="0"/>
          <a:ext cx="0" cy="0"/>
          <a:chOff x="0" y="0"/>
          <a:chExt cx="0" cy="0"/>
        </a:xfrm>
      </p:grpSpPr>
      <p:sp>
        <p:nvSpPr>
          <p:cNvPr id="769" name="Google Shape;769;gbba703e5f9_0_2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0" name="Google Shape;770;gbba703e5f9_0_2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8568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2"/>
        <p:cNvGrpSpPr/>
        <p:nvPr/>
      </p:nvGrpSpPr>
      <p:grpSpPr>
        <a:xfrm>
          <a:off x="0" y="0"/>
          <a:ext cx="0" cy="0"/>
          <a:chOff x="0" y="0"/>
          <a:chExt cx="0" cy="0"/>
        </a:xfrm>
      </p:grpSpPr>
      <p:sp>
        <p:nvSpPr>
          <p:cNvPr id="903" name="Google Shape;903;gbc47210cb6_0_3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4" name="Google Shape;904;gbc47210cb6_0_3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826373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5"/>
        <p:cNvGrpSpPr/>
        <p:nvPr/>
      </p:nvGrpSpPr>
      <p:grpSpPr>
        <a:xfrm>
          <a:off x="0" y="0"/>
          <a:ext cx="0" cy="0"/>
          <a:chOff x="0" y="0"/>
          <a:chExt cx="0" cy="0"/>
        </a:xfrm>
      </p:grpSpPr>
      <p:sp>
        <p:nvSpPr>
          <p:cNvPr id="1696" name="Google Shape;1696;gbbd8f52ba8_1_2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7" name="Google Shape;1697;gbbd8f52ba8_1_2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562116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4"/>
        <p:cNvGrpSpPr/>
        <p:nvPr/>
      </p:nvGrpSpPr>
      <p:grpSpPr>
        <a:xfrm>
          <a:off x="0" y="0"/>
          <a:ext cx="0" cy="0"/>
          <a:chOff x="0" y="0"/>
          <a:chExt cx="0" cy="0"/>
        </a:xfrm>
      </p:grpSpPr>
      <p:sp>
        <p:nvSpPr>
          <p:cNvPr id="1895" name="Google Shape;1895;gbc47210cb6_0_5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96" name="Google Shape;1896;gbc47210cb6_0_5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519240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2"/>
        <p:cNvGrpSpPr/>
        <p:nvPr/>
      </p:nvGrpSpPr>
      <p:grpSpPr>
        <a:xfrm>
          <a:off x="0" y="0"/>
          <a:ext cx="0" cy="0"/>
          <a:chOff x="0" y="0"/>
          <a:chExt cx="0" cy="0"/>
        </a:xfrm>
      </p:grpSpPr>
      <p:sp>
        <p:nvSpPr>
          <p:cNvPr id="1573" name="Google Shape;1573;gbbd8f52ba8_1_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4" name="Google Shape;1574;gbbd8f52ba8_1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728681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4"/>
        <p:cNvGrpSpPr/>
        <p:nvPr/>
      </p:nvGrpSpPr>
      <p:grpSpPr>
        <a:xfrm>
          <a:off x="0" y="0"/>
          <a:ext cx="0" cy="0"/>
          <a:chOff x="0" y="0"/>
          <a:chExt cx="0" cy="0"/>
        </a:xfrm>
      </p:grpSpPr>
      <p:sp>
        <p:nvSpPr>
          <p:cNvPr id="635" name="Google Shape;635;gbc47210cb6_0_12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6" name="Google Shape;636;gbc47210cb6_0_12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0426610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1"/>
        <p:cNvGrpSpPr/>
        <p:nvPr/>
      </p:nvGrpSpPr>
      <p:grpSpPr>
        <a:xfrm>
          <a:off x="0" y="0"/>
          <a:ext cx="0" cy="0"/>
          <a:chOff x="0" y="0"/>
          <a:chExt cx="0" cy="0"/>
        </a:xfrm>
      </p:grpSpPr>
      <p:sp>
        <p:nvSpPr>
          <p:cNvPr id="1352" name="Google Shape;1352;gbbd8f52ba8_0_9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3" name="Google Shape;1353;gbbd8f52ba8_0_9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52768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grpSp>
        <p:nvGrpSpPr>
          <p:cNvPr id="9" name="Google Shape;9;p2"/>
          <p:cNvGrpSpPr/>
          <p:nvPr/>
        </p:nvGrpSpPr>
        <p:grpSpPr>
          <a:xfrm>
            <a:off x="-1441943" y="-63575"/>
            <a:ext cx="10740385" cy="5273930"/>
            <a:chOff x="-1441943" y="-63575"/>
            <a:chExt cx="10740385" cy="5273930"/>
          </a:xfrm>
        </p:grpSpPr>
        <p:sp>
          <p:nvSpPr>
            <p:cNvPr id="10" name="Google Shape;10;p2"/>
            <p:cNvSpPr/>
            <p:nvPr/>
          </p:nvSpPr>
          <p:spPr>
            <a:xfrm>
              <a:off x="4885275" y="-635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1" y="284338"/>
              <a:ext cx="557131" cy="949360"/>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1441943" y="1663854"/>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5626472" y="3779503"/>
              <a:ext cx="3592318" cy="1430851"/>
            </a:xfrm>
            <a:custGeom>
              <a:avLst/>
              <a:gdLst/>
              <a:ahLst/>
              <a:cxnLst/>
              <a:rect l="l" t="t" r="r" b="b"/>
              <a:pathLst>
                <a:path w="48716" h="19404" extrusionOk="0">
                  <a:moveTo>
                    <a:pt x="48716" y="1"/>
                  </a:moveTo>
                  <a:cubicBezTo>
                    <a:pt x="44289" y="3195"/>
                    <a:pt x="39621" y="6196"/>
                    <a:pt x="34287" y="7162"/>
                  </a:cubicBezTo>
                  <a:cubicBezTo>
                    <a:pt x="32093" y="7559"/>
                    <a:pt x="29864" y="7596"/>
                    <a:pt x="27630" y="7596"/>
                  </a:cubicBezTo>
                  <a:cubicBezTo>
                    <a:pt x="27116" y="7596"/>
                    <a:pt x="26601" y="7594"/>
                    <a:pt x="26086" y="7594"/>
                  </a:cubicBezTo>
                  <a:cubicBezTo>
                    <a:pt x="25138" y="7594"/>
                    <a:pt x="24189" y="7601"/>
                    <a:pt x="23243" y="7639"/>
                  </a:cubicBezTo>
                  <a:cubicBezTo>
                    <a:pt x="15993" y="7930"/>
                    <a:pt x="8624" y="10235"/>
                    <a:pt x="3302" y="15164"/>
                  </a:cubicBezTo>
                  <a:cubicBezTo>
                    <a:pt x="1979" y="16389"/>
                    <a:pt x="783" y="17780"/>
                    <a:pt x="0" y="19403"/>
                  </a:cubicBezTo>
                  <a:lnTo>
                    <a:pt x="48716" y="19310"/>
                  </a:lnTo>
                  <a:lnTo>
                    <a:pt x="48716" y="1"/>
                  </a:ln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txBox="1">
            <a:spLocks noGrp="1"/>
          </p:cNvSpPr>
          <p:nvPr>
            <p:ph type="subTitle" idx="1"/>
          </p:nvPr>
        </p:nvSpPr>
        <p:spPr>
          <a:xfrm>
            <a:off x="5829875" y="3899425"/>
            <a:ext cx="2594100" cy="570000"/>
          </a:xfrm>
          <a:prstGeom prst="rect">
            <a:avLst/>
          </a:prstGeom>
        </p:spPr>
        <p:txBody>
          <a:bodyPr spcFirstLastPara="1" wrap="square" lIns="91425" tIns="91425" rIns="91425" bIns="91425" anchor="t" anchorCtr="0">
            <a:noAutofit/>
          </a:bodyPr>
          <a:lstStyle>
            <a:lvl1pPr lvl="0" algn="r">
              <a:lnSpc>
                <a:spcPct val="100000"/>
              </a:lnSpc>
              <a:spcBef>
                <a:spcPts val="0"/>
              </a:spcBef>
              <a:spcAft>
                <a:spcPts val="0"/>
              </a:spcAft>
              <a:buSzPts val="14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
        <p:nvSpPr>
          <p:cNvPr id="15" name="Google Shape;15;p2"/>
          <p:cNvSpPr txBox="1">
            <a:spLocks noGrp="1"/>
          </p:cNvSpPr>
          <p:nvPr>
            <p:ph type="ctrTitle"/>
          </p:nvPr>
        </p:nvSpPr>
        <p:spPr>
          <a:xfrm>
            <a:off x="4296925" y="3075425"/>
            <a:ext cx="4127100" cy="731400"/>
          </a:xfrm>
          <a:prstGeom prst="rect">
            <a:avLst/>
          </a:prstGeom>
        </p:spPr>
        <p:txBody>
          <a:bodyPr spcFirstLastPara="1" wrap="square" lIns="91425" tIns="91425" rIns="91425" bIns="91425" anchor="ctr" anchorCtr="0">
            <a:noAutofit/>
          </a:bodyPr>
          <a:lstStyle>
            <a:lvl1pPr lvl="0" algn="r" rtl="0">
              <a:spcBef>
                <a:spcPts val="0"/>
              </a:spcBef>
              <a:spcAft>
                <a:spcPts val="0"/>
              </a:spcAft>
              <a:buClr>
                <a:srgbClr val="191919"/>
              </a:buClr>
              <a:buSzPts val="5200"/>
              <a:buNone/>
              <a:defRPr sz="5100" b="0">
                <a:solidFill>
                  <a:schemeClr val="accent2"/>
                </a:solidFill>
                <a:latin typeface="Amatic SC"/>
                <a:ea typeface="Amatic SC"/>
                <a:cs typeface="Amatic SC"/>
                <a:sym typeface="Amatic SC"/>
              </a:defRPr>
            </a:lvl1pPr>
            <a:lvl2pPr lvl="1" algn="ctr" rtl="0">
              <a:spcBef>
                <a:spcPts val="0"/>
              </a:spcBef>
              <a:spcAft>
                <a:spcPts val="0"/>
              </a:spcAft>
              <a:buClr>
                <a:srgbClr val="191919"/>
              </a:buClr>
              <a:buSzPts val="5200"/>
              <a:buNone/>
              <a:defRPr sz="5200">
                <a:solidFill>
                  <a:srgbClr val="191919"/>
                </a:solidFill>
              </a:defRPr>
            </a:lvl2pPr>
            <a:lvl3pPr lvl="2" algn="ctr" rtl="0">
              <a:spcBef>
                <a:spcPts val="0"/>
              </a:spcBef>
              <a:spcAft>
                <a:spcPts val="0"/>
              </a:spcAft>
              <a:buClr>
                <a:srgbClr val="191919"/>
              </a:buClr>
              <a:buSzPts val="5200"/>
              <a:buNone/>
              <a:defRPr sz="5200">
                <a:solidFill>
                  <a:srgbClr val="191919"/>
                </a:solidFill>
              </a:defRPr>
            </a:lvl3pPr>
            <a:lvl4pPr lvl="3" algn="ctr" rtl="0">
              <a:spcBef>
                <a:spcPts val="0"/>
              </a:spcBef>
              <a:spcAft>
                <a:spcPts val="0"/>
              </a:spcAft>
              <a:buClr>
                <a:srgbClr val="191919"/>
              </a:buClr>
              <a:buSzPts val="5200"/>
              <a:buNone/>
              <a:defRPr sz="5200">
                <a:solidFill>
                  <a:srgbClr val="191919"/>
                </a:solidFill>
              </a:defRPr>
            </a:lvl4pPr>
            <a:lvl5pPr lvl="4" algn="ctr" rtl="0">
              <a:spcBef>
                <a:spcPts val="0"/>
              </a:spcBef>
              <a:spcAft>
                <a:spcPts val="0"/>
              </a:spcAft>
              <a:buClr>
                <a:srgbClr val="191919"/>
              </a:buClr>
              <a:buSzPts val="5200"/>
              <a:buNone/>
              <a:defRPr sz="5200">
                <a:solidFill>
                  <a:srgbClr val="191919"/>
                </a:solidFill>
              </a:defRPr>
            </a:lvl5pPr>
            <a:lvl6pPr lvl="5" algn="ctr" rtl="0">
              <a:spcBef>
                <a:spcPts val="0"/>
              </a:spcBef>
              <a:spcAft>
                <a:spcPts val="0"/>
              </a:spcAft>
              <a:buClr>
                <a:srgbClr val="191919"/>
              </a:buClr>
              <a:buSzPts val="5200"/>
              <a:buNone/>
              <a:defRPr sz="5200">
                <a:solidFill>
                  <a:srgbClr val="191919"/>
                </a:solidFill>
              </a:defRPr>
            </a:lvl6pPr>
            <a:lvl7pPr lvl="6" algn="ctr" rtl="0">
              <a:spcBef>
                <a:spcPts val="0"/>
              </a:spcBef>
              <a:spcAft>
                <a:spcPts val="0"/>
              </a:spcAft>
              <a:buClr>
                <a:srgbClr val="191919"/>
              </a:buClr>
              <a:buSzPts val="5200"/>
              <a:buNone/>
              <a:defRPr sz="5200">
                <a:solidFill>
                  <a:srgbClr val="191919"/>
                </a:solidFill>
              </a:defRPr>
            </a:lvl7pPr>
            <a:lvl8pPr lvl="7" algn="ctr" rtl="0">
              <a:spcBef>
                <a:spcPts val="0"/>
              </a:spcBef>
              <a:spcAft>
                <a:spcPts val="0"/>
              </a:spcAft>
              <a:buClr>
                <a:srgbClr val="191919"/>
              </a:buClr>
              <a:buSzPts val="5200"/>
              <a:buNone/>
              <a:defRPr sz="5200">
                <a:solidFill>
                  <a:srgbClr val="191919"/>
                </a:solidFill>
              </a:defRPr>
            </a:lvl8pPr>
            <a:lvl9pPr lvl="8" algn="ctr" rtl="0">
              <a:spcBef>
                <a:spcPts val="0"/>
              </a:spcBef>
              <a:spcAft>
                <a:spcPts val="0"/>
              </a:spcAft>
              <a:buClr>
                <a:srgbClr val="191919"/>
              </a:buClr>
              <a:buSzPts val="5200"/>
              <a:buNone/>
              <a:defRPr sz="5200">
                <a:solidFill>
                  <a:srgbClr val="191919"/>
                </a:solidFill>
              </a:defRPr>
            </a:lvl9pPr>
          </a:lstStyle>
          <a:p>
            <a:endParaRPr/>
          </a:p>
        </p:txBody>
      </p:sp>
      <p:sp>
        <p:nvSpPr>
          <p:cNvPr id="16" name="Google Shape;16;p2"/>
          <p:cNvSpPr txBox="1">
            <a:spLocks noGrp="1"/>
          </p:cNvSpPr>
          <p:nvPr>
            <p:ph type="ctrTitle" idx="2"/>
          </p:nvPr>
        </p:nvSpPr>
        <p:spPr>
          <a:xfrm>
            <a:off x="4296925" y="674075"/>
            <a:ext cx="4127100" cy="2401200"/>
          </a:xfrm>
          <a:prstGeom prst="rect">
            <a:avLst/>
          </a:prstGeom>
        </p:spPr>
        <p:txBody>
          <a:bodyPr spcFirstLastPara="1" wrap="square" lIns="91425" tIns="91425" rIns="91425" bIns="91425" anchor="t" anchorCtr="0">
            <a:noAutofit/>
          </a:bodyPr>
          <a:lstStyle>
            <a:lvl1pPr lvl="0" algn="r">
              <a:lnSpc>
                <a:spcPct val="90000"/>
              </a:lnSpc>
              <a:spcBef>
                <a:spcPts val="0"/>
              </a:spcBef>
              <a:spcAft>
                <a:spcPts val="0"/>
              </a:spcAft>
              <a:buClr>
                <a:srgbClr val="191919"/>
              </a:buClr>
              <a:buSzPts val="5200"/>
              <a:buNone/>
              <a:defRPr sz="8300">
                <a:solidFill>
                  <a:srgbClr val="191919"/>
                </a:solidFill>
                <a:latin typeface="Amatic SC"/>
                <a:ea typeface="Amatic SC"/>
                <a:cs typeface="Amatic SC"/>
                <a:sym typeface="Amatic SC"/>
              </a:defRPr>
            </a:lvl1pPr>
            <a:lvl2pPr lvl="1" algn="ctr">
              <a:spcBef>
                <a:spcPts val="0"/>
              </a:spcBef>
              <a:spcAft>
                <a:spcPts val="0"/>
              </a:spcAft>
              <a:buClr>
                <a:srgbClr val="191919"/>
              </a:buClr>
              <a:buSzPts val="5200"/>
              <a:buNone/>
              <a:defRPr sz="5200">
                <a:solidFill>
                  <a:srgbClr val="191919"/>
                </a:solidFill>
              </a:defRPr>
            </a:lvl2pPr>
            <a:lvl3pPr lvl="2" algn="ctr">
              <a:spcBef>
                <a:spcPts val="0"/>
              </a:spcBef>
              <a:spcAft>
                <a:spcPts val="0"/>
              </a:spcAft>
              <a:buClr>
                <a:srgbClr val="191919"/>
              </a:buClr>
              <a:buSzPts val="5200"/>
              <a:buNone/>
              <a:defRPr sz="5200">
                <a:solidFill>
                  <a:srgbClr val="191919"/>
                </a:solidFill>
              </a:defRPr>
            </a:lvl3pPr>
            <a:lvl4pPr lvl="3" algn="ctr">
              <a:spcBef>
                <a:spcPts val="0"/>
              </a:spcBef>
              <a:spcAft>
                <a:spcPts val="0"/>
              </a:spcAft>
              <a:buClr>
                <a:srgbClr val="191919"/>
              </a:buClr>
              <a:buSzPts val="5200"/>
              <a:buNone/>
              <a:defRPr sz="5200">
                <a:solidFill>
                  <a:srgbClr val="191919"/>
                </a:solidFill>
              </a:defRPr>
            </a:lvl4pPr>
            <a:lvl5pPr lvl="4" algn="ctr">
              <a:spcBef>
                <a:spcPts val="0"/>
              </a:spcBef>
              <a:spcAft>
                <a:spcPts val="0"/>
              </a:spcAft>
              <a:buClr>
                <a:srgbClr val="191919"/>
              </a:buClr>
              <a:buSzPts val="5200"/>
              <a:buNone/>
              <a:defRPr sz="5200">
                <a:solidFill>
                  <a:srgbClr val="191919"/>
                </a:solidFill>
              </a:defRPr>
            </a:lvl5pPr>
            <a:lvl6pPr lvl="5" algn="ctr">
              <a:spcBef>
                <a:spcPts val="0"/>
              </a:spcBef>
              <a:spcAft>
                <a:spcPts val="0"/>
              </a:spcAft>
              <a:buClr>
                <a:srgbClr val="191919"/>
              </a:buClr>
              <a:buSzPts val="5200"/>
              <a:buNone/>
              <a:defRPr sz="5200">
                <a:solidFill>
                  <a:srgbClr val="191919"/>
                </a:solidFill>
              </a:defRPr>
            </a:lvl6pPr>
            <a:lvl7pPr lvl="6" algn="ctr">
              <a:spcBef>
                <a:spcPts val="0"/>
              </a:spcBef>
              <a:spcAft>
                <a:spcPts val="0"/>
              </a:spcAft>
              <a:buClr>
                <a:srgbClr val="191919"/>
              </a:buClr>
              <a:buSzPts val="5200"/>
              <a:buNone/>
              <a:defRPr sz="5200">
                <a:solidFill>
                  <a:srgbClr val="191919"/>
                </a:solidFill>
              </a:defRPr>
            </a:lvl7pPr>
            <a:lvl8pPr lvl="7" algn="ctr">
              <a:spcBef>
                <a:spcPts val="0"/>
              </a:spcBef>
              <a:spcAft>
                <a:spcPts val="0"/>
              </a:spcAft>
              <a:buClr>
                <a:srgbClr val="191919"/>
              </a:buClr>
              <a:buSzPts val="5200"/>
              <a:buNone/>
              <a:defRPr sz="5200">
                <a:solidFill>
                  <a:srgbClr val="191919"/>
                </a:solidFill>
              </a:defRPr>
            </a:lvl8pPr>
            <a:lvl9pPr lvl="8" algn="ctr">
              <a:spcBef>
                <a:spcPts val="0"/>
              </a:spcBef>
              <a:spcAft>
                <a:spcPts val="0"/>
              </a:spcAft>
              <a:buClr>
                <a:srgbClr val="191919"/>
              </a:buClr>
              <a:buSzPts val="5200"/>
              <a:buNone/>
              <a:defRPr sz="5200">
                <a:solidFill>
                  <a:srgbClr val="191919"/>
                </a:solidFil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Section header 3">
  <p:cSld name="SECTION_HEADER_1_1_1">
    <p:bg>
      <p:bgPr>
        <a:solidFill>
          <a:schemeClr val="lt1"/>
        </a:solidFill>
        <a:effectLst/>
      </p:bgPr>
    </p:bg>
    <p:spTree>
      <p:nvGrpSpPr>
        <p:cNvPr id="1" name="Shape 90"/>
        <p:cNvGrpSpPr/>
        <p:nvPr/>
      </p:nvGrpSpPr>
      <p:grpSpPr>
        <a:xfrm>
          <a:off x="0" y="0"/>
          <a:ext cx="0" cy="0"/>
          <a:chOff x="0" y="0"/>
          <a:chExt cx="0" cy="0"/>
        </a:xfrm>
      </p:grpSpPr>
      <p:grpSp>
        <p:nvGrpSpPr>
          <p:cNvPr id="91" name="Google Shape;91;p15"/>
          <p:cNvGrpSpPr/>
          <p:nvPr/>
        </p:nvGrpSpPr>
        <p:grpSpPr>
          <a:xfrm>
            <a:off x="1106407" y="-69142"/>
            <a:ext cx="8095043" cy="5268873"/>
            <a:chOff x="1106407" y="-69142"/>
            <a:chExt cx="8095043" cy="5268873"/>
          </a:xfrm>
        </p:grpSpPr>
        <p:sp>
          <p:nvSpPr>
            <p:cNvPr id="92" name="Google Shape;92;p15"/>
            <p:cNvSpPr/>
            <p:nvPr/>
          </p:nvSpPr>
          <p:spPr>
            <a:xfrm rot="-5400000" flipH="1">
              <a:off x="1535259" y="-497994"/>
              <a:ext cx="1218300" cy="2076003"/>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15"/>
            <p:cNvSpPr/>
            <p:nvPr/>
          </p:nvSpPr>
          <p:spPr>
            <a:xfrm flipH="1">
              <a:off x="3752286" y="1429025"/>
              <a:ext cx="5449164" cy="3770705"/>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4" name="Google Shape;94;p15"/>
          <p:cNvSpPr txBox="1">
            <a:spLocks noGrp="1"/>
          </p:cNvSpPr>
          <p:nvPr>
            <p:ph type="title"/>
          </p:nvPr>
        </p:nvSpPr>
        <p:spPr>
          <a:xfrm>
            <a:off x="1350725" y="2503588"/>
            <a:ext cx="3150900" cy="8418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None/>
              <a:defRPr sz="7200"/>
            </a:lvl1pPr>
            <a:lvl2pPr lvl="1" rtl="0">
              <a:spcBef>
                <a:spcPts val="0"/>
              </a:spcBef>
              <a:spcAft>
                <a:spcPts val="0"/>
              </a:spcAft>
              <a:buSzPts val="3600"/>
              <a:buNone/>
              <a:defRPr sz="3600"/>
            </a:lvl2pPr>
            <a:lvl3pPr lvl="2" rtl="0">
              <a:spcBef>
                <a:spcPts val="0"/>
              </a:spcBef>
              <a:spcAft>
                <a:spcPts val="0"/>
              </a:spcAft>
              <a:buSzPts val="3600"/>
              <a:buNone/>
              <a:defRPr sz="3600"/>
            </a:lvl3pPr>
            <a:lvl4pPr lvl="3" rtl="0">
              <a:spcBef>
                <a:spcPts val="0"/>
              </a:spcBef>
              <a:spcAft>
                <a:spcPts val="0"/>
              </a:spcAft>
              <a:buSzPts val="3600"/>
              <a:buNone/>
              <a:defRPr sz="3600"/>
            </a:lvl4pPr>
            <a:lvl5pPr lvl="4" rtl="0">
              <a:spcBef>
                <a:spcPts val="0"/>
              </a:spcBef>
              <a:spcAft>
                <a:spcPts val="0"/>
              </a:spcAft>
              <a:buSzPts val="3600"/>
              <a:buNone/>
              <a:defRPr sz="3600"/>
            </a:lvl5pPr>
            <a:lvl6pPr lvl="5" rtl="0">
              <a:spcBef>
                <a:spcPts val="0"/>
              </a:spcBef>
              <a:spcAft>
                <a:spcPts val="0"/>
              </a:spcAft>
              <a:buSzPts val="3600"/>
              <a:buNone/>
              <a:defRPr sz="3600"/>
            </a:lvl6pPr>
            <a:lvl7pPr lvl="6" rtl="0">
              <a:spcBef>
                <a:spcPts val="0"/>
              </a:spcBef>
              <a:spcAft>
                <a:spcPts val="0"/>
              </a:spcAft>
              <a:buSzPts val="3600"/>
              <a:buNone/>
              <a:defRPr sz="3600"/>
            </a:lvl7pPr>
            <a:lvl8pPr lvl="7" rtl="0">
              <a:spcBef>
                <a:spcPts val="0"/>
              </a:spcBef>
              <a:spcAft>
                <a:spcPts val="0"/>
              </a:spcAft>
              <a:buSzPts val="3600"/>
              <a:buNone/>
              <a:defRPr sz="3600"/>
            </a:lvl8pPr>
            <a:lvl9pPr lvl="8" rtl="0">
              <a:spcBef>
                <a:spcPts val="0"/>
              </a:spcBef>
              <a:spcAft>
                <a:spcPts val="0"/>
              </a:spcAft>
              <a:buSzPts val="3600"/>
              <a:buNone/>
              <a:defRPr sz="3600"/>
            </a:lvl9pPr>
          </a:lstStyle>
          <a:p>
            <a:endParaRPr/>
          </a:p>
        </p:txBody>
      </p:sp>
      <p:sp>
        <p:nvSpPr>
          <p:cNvPr id="95" name="Google Shape;95;p15"/>
          <p:cNvSpPr txBox="1">
            <a:spLocks noGrp="1"/>
          </p:cNvSpPr>
          <p:nvPr>
            <p:ph type="title" idx="2" hasCustomPrompt="1"/>
          </p:nvPr>
        </p:nvSpPr>
        <p:spPr>
          <a:xfrm>
            <a:off x="1350725" y="1201230"/>
            <a:ext cx="1717200" cy="1560900"/>
          </a:xfrm>
          <a:prstGeom prst="rect">
            <a:avLst/>
          </a:prstGeom>
        </p:spPr>
        <p:txBody>
          <a:bodyPr spcFirstLastPara="1" wrap="square" lIns="91425" tIns="91425" rIns="91425" bIns="91425" anchor="b" anchorCtr="0">
            <a:noAutofit/>
          </a:bodyPr>
          <a:lstStyle>
            <a:lvl1pPr lvl="0" rtl="0">
              <a:spcBef>
                <a:spcPts val="0"/>
              </a:spcBef>
              <a:spcAft>
                <a:spcPts val="0"/>
              </a:spcAft>
              <a:buSzPts val="6000"/>
              <a:buNone/>
              <a:defRPr sz="9600">
                <a:solidFill>
                  <a:schemeClr val="accent2"/>
                </a:solidFill>
              </a:defRPr>
            </a:lvl1pPr>
            <a:lvl2pPr lvl="1" rtl="0">
              <a:spcBef>
                <a:spcPts val="0"/>
              </a:spcBef>
              <a:spcAft>
                <a:spcPts val="0"/>
              </a:spcAft>
              <a:buSzPts val="6000"/>
              <a:buNone/>
              <a:defRPr sz="6000"/>
            </a:lvl2pPr>
            <a:lvl3pPr lvl="2" rtl="0">
              <a:spcBef>
                <a:spcPts val="0"/>
              </a:spcBef>
              <a:spcAft>
                <a:spcPts val="0"/>
              </a:spcAft>
              <a:buSzPts val="6000"/>
              <a:buNone/>
              <a:defRPr sz="6000"/>
            </a:lvl3pPr>
            <a:lvl4pPr lvl="3" rtl="0">
              <a:spcBef>
                <a:spcPts val="0"/>
              </a:spcBef>
              <a:spcAft>
                <a:spcPts val="0"/>
              </a:spcAft>
              <a:buSzPts val="6000"/>
              <a:buNone/>
              <a:defRPr sz="6000"/>
            </a:lvl4pPr>
            <a:lvl5pPr lvl="4" rtl="0">
              <a:spcBef>
                <a:spcPts val="0"/>
              </a:spcBef>
              <a:spcAft>
                <a:spcPts val="0"/>
              </a:spcAft>
              <a:buSzPts val="6000"/>
              <a:buNone/>
              <a:defRPr sz="6000"/>
            </a:lvl5pPr>
            <a:lvl6pPr lvl="5" rtl="0">
              <a:spcBef>
                <a:spcPts val="0"/>
              </a:spcBef>
              <a:spcAft>
                <a:spcPts val="0"/>
              </a:spcAft>
              <a:buSzPts val="6000"/>
              <a:buNone/>
              <a:defRPr sz="6000"/>
            </a:lvl6pPr>
            <a:lvl7pPr lvl="6" rtl="0">
              <a:spcBef>
                <a:spcPts val="0"/>
              </a:spcBef>
              <a:spcAft>
                <a:spcPts val="0"/>
              </a:spcAft>
              <a:buSzPts val="6000"/>
              <a:buNone/>
              <a:defRPr sz="6000"/>
            </a:lvl7pPr>
            <a:lvl8pPr lvl="7" rtl="0">
              <a:spcBef>
                <a:spcPts val="0"/>
              </a:spcBef>
              <a:spcAft>
                <a:spcPts val="0"/>
              </a:spcAft>
              <a:buSzPts val="6000"/>
              <a:buNone/>
              <a:defRPr sz="6000"/>
            </a:lvl8pPr>
            <a:lvl9pPr lvl="8" rtl="0">
              <a:spcBef>
                <a:spcPts val="0"/>
              </a:spcBef>
              <a:spcAft>
                <a:spcPts val="0"/>
              </a:spcAft>
              <a:buSzPts val="6000"/>
              <a:buNone/>
              <a:defRPr sz="6000"/>
            </a:lvl9pPr>
          </a:lstStyle>
          <a:p>
            <a:r>
              <a:t>xx%</a:t>
            </a:r>
          </a:p>
        </p:txBody>
      </p:sp>
      <p:sp>
        <p:nvSpPr>
          <p:cNvPr id="96" name="Google Shape;96;p15"/>
          <p:cNvSpPr txBox="1">
            <a:spLocks noGrp="1"/>
          </p:cNvSpPr>
          <p:nvPr>
            <p:ph type="subTitle" idx="1"/>
          </p:nvPr>
        </p:nvSpPr>
        <p:spPr>
          <a:xfrm>
            <a:off x="1350725" y="3601100"/>
            <a:ext cx="2778600" cy="583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600"/>
            </a:lvl1pPr>
            <a:lvl2pPr lvl="1" rtl="0">
              <a:lnSpc>
                <a:spcPct val="100000"/>
              </a:lnSpc>
              <a:spcBef>
                <a:spcPts val="160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ection header 4">
  <p:cSld name="SECTION_HEADER_1_1_1_1">
    <p:bg>
      <p:bgPr>
        <a:solidFill>
          <a:schemeClr val="lt1"/>
        </a:solidFill>
        <a:effectLst/>
      </p:bgPr>
    </p:bg>
    <p:spTree>
      <p:nvGrpSpPr>
        <p:cNvPr id="1" name="Shape 97"/>
        <p:cNvGrpSpPr/>
        <p:nvPr/>
      </p:nvGrpSpPr>
      <p:grpSpPr>
        <a:xfrm>
          <a:off x="0" y="0"/>
          <a:ext cx="0" cy="0"/>
          <a:chOff x="0" y="0"/>
          <a:chExt cx="0" cy="0"/>
        </a:xfrm>
      </p:grpSpPr>
      <p:grpSp>
        <p:nvGrpSpPr>
          <p:cNvPr id="98" name="Google Shape;98;p16"/>
          <p:cNvGrpSpPr/>
          <p:nvPr/>
        </p:nvGrpSpPr>
        <p:grpSpPr>
          <a:xfrm>
            <a:off x="-1441943" y="-63575"/>
            <a:ext cx="10740385" cy="5273930"/>
            <a:chOff x="-1441943" y="-63575"/>
            <a:chExt cx="10740385" cy="5273930"/>
          </a:xfrm>
        </p:grpSpPr>
        <p:sp>
          <p:nvSpPr>
            <p:cNvPr id="99" name="Google Shape;99;p16"/>
            <p:cNvSpPr/>
            <p:nvPr/>
          </p:nvSpPr>
          <p:spPr>
            <a:xfrm>
              <a:off x="4885275" y="-635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16"/>
            <p:cNvSpPr/>
            <p:nvPr/>
          </p:nvSpPr>
          <p:spPr>
            <a:xfrm>
              <a:off x="-1" y="284338"/>
              <a:ext cx="557131" cy="949360"/>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16"/>
            <p:cNvSpPr/>
            <p:nvPr/>
          </p:nvSpPr>
          <p:spPr>
            <a:xfrm>
              <a:off x="-1441943" y="1663854"/>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16"/>
            <p:cNvSpPr/>
            <p:nvPr/>
          </p:nvSpPr>
          <p:spPr>
            <a:xfrm>
              <a:off x="5626472" y="3779503"/>
              <a:ext cx="3592318" cy="1430851"/>
            </a:xfrm>
            <a:custGeom>
              <a:avLst/>
              <a:gdLst/>
              <a:ahLst/>
              <a:cxnLst/>
              <a:rect l="l" t="t" r="r" b="b"/>
              <a:pathLst>
                <a:path w="48716" h="19404" extrusionOk="0">
                  <a:moveTo>
                    <a:pt x="48716" y="1"/>
                  </a:moveTo>
                  <a:cubicBezTo>
                    <a:pt x="44289" y="3195"/>
                    <a:pt x="39621" y="6196"/>
                    <a:pt x="34287" y="7162"/>
                  </a:cubicBezTo>
                  <a:cubicBezTo>
                    <a:pt x="32093" y="7559"/>
                    <a:pt x="29864" y="7596"/>
                    <a:pt x="27630" y="7596"/>
                  </a:cubicBezTo>
                  <a:cubicBezTo>
                    <a:pt x="27116" y="7596"/>
                    <a:pt x="26601" y="7594"/>
                    <a:pt x="26086" y="7594"/>
                  </a:cubicBezTo>
                  <a:cubicBezTo>
                    <a:pt x="25138" y="7594"/>
                    <a:pt x="24189" y="7601"/>
                    <a:pt x="23243" y="7639"/>
                  </a:cubicBezTo>
                  <a:cubicBezTo>
                    <a:pt x="15993" y="7930"/>
                    <a:pt x="8624" y="10235"/>
                    <a:pt x="3302" y="15164"/>
                  </a:cubicBezTo>
                  <a:cubicBezTo>
                    <a:pt x="1979" y="16389"/>
                    <a:pt x="783" y="17780"/>
                    <a:pt x="0" y="19403"/>
                  </a:cubicBezTo>
                  <a:lnTo>
                    <a:pt x="48716" y="19310"/>
                  </a:lnTo>
                  <a:lnTo>
                    <a:pt x="48716" y="1"/>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 name="Google Shape;103;p16"/>
          <p:cNvSpPr txBox="1">
            <a:spLocks noGrp="1"/>
          </p:cNvSpPr>
          <p:nvPr>
            <p:ph type="title"/>
          </p:nvPr>
        </p:nvSpPr>
        <p:spPr>
          <a:xfrm>
            <a:off x="5410950" y="1707250"/>
            <a:ext cx="2357100" cy="8418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3600"/>
              <a:buNone/>
              <a:defRPr sz="72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04" name="Google Shape;104;p16"/>
          <p:cNvSpPr txBox="1">
            <a:spLocks noGrp="1"/>
          </p:cNvSpPr>
          <p:nvPr>
            <p:ph type="title" idx="2" hasCustomPrompt="1"/>
          </p:nvPr>
        </p:nvSpPr>
        <p:spPr>
          <a:xfrm>
            <a:off x="6050825" y="815413"/>
            <a:ext cx="1717200" cy="1086900"/>
          </a:xfrm>
          <a:prstGeom prst="rect">
            <a:avLst/>
          </a:prstGeom>
        </p:spPr>
        <p:txBody>
          <a:bodyPr spcFirstLastPara="1" wrap="square" lIns="91425" tIns="91425" rIns="91425" bIns="91425" anchor="b" anchorCtr="0">
            <a:noAutofit/>
          </a:bodyPr>
          <a:lstStyle>
            <a:lvl1pPr lvl="0" algn="r" rtl="0">
              <a:spcBef>
                <a:spcPts val="0"/>
              </a:spcBef>
              <a:spcAft>
                <a:spcPts val="0"/>
              </a:spcAft>
              <a:buSzPts val="6000"/>
              <a:buNone/>
              <a:defRPr sz="9600">
                <a:solidFill>
                  <a:schemeClr val="accent2"/>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105" name="Google Shape;105;p16"/>
          <p:cNvSpPr txBox="1">
            <a:spLocks noGrp="1"/>
          </p:cNvSpPr>
          <p:nvPr>
            <p:ph type="subTitle" idx="1"/>
          </p:nvPr>
        </p:nvSpPr>
        <p:spPr>
          <a:xfrm>
            <a:off x="5246300" y="2817575"/>
            <a:ext cx="2521500" cy="5832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600"/>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text">
  <p:cSld name="MAIN_POINT_1">
    <p:bg>
      <p:bgPr>
        <a:solidFill>
          <a:schemeClr val="accent3"/>
        </a:solidFill>
        <a:effectLst/>
      </p:bgPr>
    </p:bg>
    <p:spTree>
      <p:nvGrpSpPr>
        <p:cNvPr id="1" name="Shape 106"/>
        <p:cNvGrpSpPr/>
        <p:nvPr/>
      </p:nvGrpSpPr>
      <p:grpSpPr>
        <a:xfrm>
          <a:off x="0" y="0"/>
          <a:ext cx="0" cy="0"/>
          <a:chOff x="0" y="0"/>
          <a:chExt cx="0" cy="0"/>
        </a:xfrm>
      </p:grpSpPr>
      <p:grpSp>
        <p:nvGrpSpPr>
          <p:cNvPr id="107" name="Google Shape;107;p17"/>
          <p:cNvGrpSpPr/>
          <p:nvPr/>
        </p:nvGrpSpPr>
        <p:grpSpPr>
          <a:xfrm rot="10800000">
            <a:off x="-1801768" y="-421950"/>
            <a:ext cx="13218385" cy="6018270"/>
            <a:chOff x="-2721918" y="-516375"/>
            <a:chExt cx="13218385" cy="6018270"/>
          </a:xfrm>
        </p:grpSpPr>
        <p:sp>
          <p:nvSpPr>
            <p:cNvPr id="108" name="Google Shape;108;p17"/>
            <p:cNvSpPr/>
            <p:nvPr/>
          </p:nvSpPr>
          <p:spPr>
            <a:xfrm>
              <a:off x="6083300" y="-5163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17"/>
            <p:cNvSpPr/>
            <p:nvPr/>
          </p:nvSpPr>
          <p:spPr>
            <a:xfrm>
              <a:off x="-2721918" y="2022229"/>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0" name="Google Shape;110;p17"/>
          <p:cNvSpPr txBox="1">
            <a:spLocks noGrp="1"/>
          </p:cNvSpPr>
          <p:nvPr>
            <p:ph type="subTitle" idx="1"/>
          </p:nvPr>
        </p:nvSpPr>
        <p:spPr>
          <a:xfrm>
            <a:off x="2946000" y="3306900"/>
            <a:ext cx="3252000" cy="448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111" name="Google Shape;111;p17"/>
          <p:cNvSpPr txBox="1">
            <a:spLocks noGrp="1"/>
          </p:cNvSpPr>
          <p:nvPr>
            <p:ph type="title"/>
          </p:nvPr>
        </p:nvSpPr>
        <p:spPr>
          <a:xfrm>
            <a:off x="2043300" y="1722500"/>
            <a:ext cx="5057400" cy="1249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4800"/>
              <a:buNone/>
              <a:defRPr sz="121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only 2">
  <p:cSld name="TITLE_ONLY_1">
    <p:spTree>
      <p:nvGrpSpPr>
        <p:cNvPr id="1" name="Shape 112"/>
        <p:cNvGrpSpPr/>
        <p:nvPr/>
      </p:nvGrpSpPr>
      <p:grpSpPr>
        <a:xfrm>
          <a:off x="0" y="0"/>
          <a:ext cx="0" cy="0"/>
          <a:chOff x="0" y="0"/>
          <a:chExt cx="0" cy="0"/>
        </a:xfrm>
      </p:grpSpPr>
      <p:grpSp>
        <p:nvGrpSpPr>
          <p:cNvPr id="113" name="Google Shape;113;p18"/>
          <p:cNvGrpSpPr/>
          <p:nvPr/>
        </p:nvGrpSpPr>
        <p:grpSpPr>
          <a:xfrm>
            <a:off x="-54500" y="-33276"/>
            <a:ext cx="8853502" cy="2696903"/>
            <a:chOff x="-54500" y="-33276"/>
            <a:chExt cx="8853502" cy="2696903"/>
          </a:xfrm>
        </p:grpSpPr>
        <p:sp>
          <p:nvSpPr>
            <p:cNvPr id="114" name="Google Shape;114;p18"/>
            <p:cNvSpPr/>
            <p:nvPr/>
          </p:nvSpPr>
          <p:spPr>
            <a:xfrm flipH="1">
              <a:off x="-54500" y="-332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18"/>
            <p:cNvSpPr/>
            <p:nvPr/>
          </p:nvSpPr>
          <p:spPr>
            <a:xfrm rot="5400000">
              <a:off x="7706395" y="-317747"/>
              <a:ext cx="808136" cy="1377078"/>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6" name="Google Shape;116;p18"/>
          <p:cNvSpPr txBox="1">
            <a:spLocks noGrp="1"/>
          </p:cNvSpPr>
          <p:nvPr>
            <p:ph type="title"/>
          </p:nvPr>
        </p:nvSpPr>
        <p:spPr>
          <a:xfrm>
            <a:off x="720000" y="420825"/>
            <a:ext cx="7704000" cy="564300"/>
          </a:xfrm>
          <a:prstGeom prst="rect">
            <a:avLst/>
          </a:prstGeom>
        </p:spPr>
        <p:txBody>
          <a:bodyPr spcFirstLastPara="1" wrap="square" lIns="91425" tIns="91425" rIns="91425" bIns="91425" anchor="ctr" anchorCtr="0">
            <a:noAutofit/>
          </a:bodyPr>
          <a:lstStyle>
            <a:lvl1pPr lvl="0" rtl="0">
              <a:spcBef>
                <a:spcPts val="0"/>
              </a:spcBef>
              <a:spcAft>
                <a:spcPts val="0"/>
              </a:spcAft>
              <a:buSzPts val="32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cxnSp>
        <p:nvCxnSpPr>
          <p:cNvPr id="117" name="Google Shape;117;p18"/>
          <p:cNvCxnSpPr/>
          <p:nvPr/>
        </p:nvCxnSpPr>
        <p:spPr>
          <a:xfrm>
            <a:off x="817250" y="1104000"/>
            <a:ext cx="989700" cy="0"/>
          </a:xfrm>
          <a:prstGeom prst="straightConnector1">
            <a:avLst/>
          </a:prstGeom>
          <a:noFill/>
          <a:ln w="19050" cap="flat" cmpd="sng">
            <a:solidFill>
              <a:schemeClr val="accent5"/>
            </a:solidFill>
            <a:prstDash val="dot"/>
            <a:round/>
            <a:headEnd type="none" w="med" len="med"/>
            <a:tailEnd type="none" w="med" len="med"/>
          </a:ln>
        </p:spPr>
      </p:cxn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able of contents">
  <p:cSld name="BLANK_1">
    <p:spTree>
      <p:nvGrpSpPr>
        <p:cNvPr id="1" name="Shape 118"/>
        <p:cNvGrpSpPr/>
        <p:nvPr/>
      </p:nvGrpSpPr>
      <p:grpSpPr>
        <a:xfrm>
          <a:off x="0" y="0"/>
          <a:ext cx="0" cy="0"/>
          <a:chOff x="0" y="0"/>
          <a:chExt cx="0" cy="0"/>
        </a:xfrm>
      </p:grpSpPr>
      <p:sp>
        <p:nvSpPr>
          <p:cNvPr id="119" name="Google Shape;119;p19"/>
          <p:cNvSpPr txBox="1">
            <a:spLocks noGrp="1"/>
          </p:cNvSpPr>
          <p:nvPr>
            <p:ph type="title"/>
          </p:nvPr>
        </p:nvSpPr>
        <p:spPr>
          <a:xfrm>
            <a:off x="720000" y="1133175"/>
            <a:ext cx="2336400" cy="5277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20" name="Google Shape;120;p19"/>
          <p:cNvSpPr txBox="1">
            <a:spLocks noGrp="1"/>
          </p:cNvSpPr>
          <p:nvPr>
            <p:ph type="title" idx="2" hasCustomPrompt="1"/>
          </p:nvPr>
        </p:nvSpPr>
        <p:spPr>
          <a:xfrm>
            <a:off x="720000" y="540000"/>
            <a:ext cx="1275300" cy="7857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sz="4500" b="0">
                <a:solidFill>
                  <a:schemeClr val="accent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121" name="Google Shape;121;p19"/>
          <p:cNvSpPr txBox="1">
            <a:spLocks noGrp="1"/>
          </p:cNvSpPr>
          <p:nvPr>
            <p:ph type="subTitle" idx="1"/>
          </p:nvPr>
        </p:nvSpPr>
        <p:spPr>
          <a:xfrm>
            <a:off x="720000" y="1719700"/>
            <a:ext cx="2336400" cy="484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160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a:endParaRPr/>
          </a:p>
        </p:txBody>
      </p:sp>
      <p:sp>
        <p:nvSpPr>
          <p:cNvPr id="122" name="Google Shape;122;p19"/>
          <p:cNvSpPr txBox="1">
            <a:spLocks noGrp="1"/>
          </p:cNvSpPr>
          <p:nvPr>
            <p:ph type="title" idx="3"/>
          </p:nvPr>
        </p:nvSpPr>
        <p:spPr>
          <a:xfrm>
            <a:off x="3403800" y="1133175"/>
            <a:ext cx="2336400" cy="5277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23" name="Google Shape;123;p19"/>
          <p:cNvSpPr txBox="1">
            <a:spLocks noGrp="1"/>
          </p:cNvSpPr>
          <p:nvPr>
            <p:ph type="title" idx="4" hasCustomPrompt="1"/>
          </p:nvPr>
        </p:nvSpPr>
        <p:spPr>
          <a:xfrm>
            <a:off x="3403800" y="540000"/>
            <a:ext cx="1275300" cy="7857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sz="4500" b="0">
                <a:solidFill>
                  <a:schemeClr val="accent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124" name="Google Shape;124;p19"/>
          <p:cNvSpPr txBox="1">
            <a:spLocks noGrp="1"/>
          </p:cNvSpPr>
          <p:nvPr>
            <p:ph type="subTitle" idx="5"/>
          </p:nvPr>
        </p:nvSpPr>
        <p:spPr>
          <a:xfrm>
            <a:off x="3403800" y="1719700"/>
            <a:ext cx="2336400" cy="484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160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a:endParaRPr/>
          </a:p>
        </p:txBody>
      </p:sp>
      <p:sp>
        <p:nvSpPr>
          <p:cNvPr id="125" name="Google Shape;125;p19"/>
          <p:cNvSpPr txBox="1">
            <a:spLocks noGrp="1"/>
          </p:cNvSpPr>
          <p:nvPr>
            <p:ph type="title" idx="6"/>
          </p:nvPr>
        </p:nvSpPr>
        <p:spPr>
          <a:xfrm>
            <a:off x="6087600" y="1133175"/>
            <a:ext cx="2336400" cy="5277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26" name="Google Shape;126;p19"/>
          <p:cNvSpPr txBox="1">
            <a:spLocks noGrp="1"/>
          </p:cNvSpPr>
          <p:nvPr>
            <p:ph type="title" idx="7" hasCustomPrompt="1"/>
          </p:nvPr>
        </p:nvSpPr>
        <p:spPr>
          <a:xfrm>
            <a:off x="6087600" y="540000"/>
            <a:ext cx="1275300" cy="7857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sz="4500" b="0">
                <a:solidFill>
                  <a:schemeClr val="accent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127" name="Google Shape;127;p19"/>
          <p:cNvSpPr txBox="1">
            <a:spLocks noGrp="1"/>
          </p:cNvSpPr>
          <p:nvPr>
            <p:ph type="subTitle" idx="8"/>
          </p:nvPr>
        </p:nvSpPr>
        <p:spPr>
          <a:xfrm>
            <a:off x="6087600" y="1719700"/>
            <a:ext cx="2336400" cy="484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160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a:endParaRPr/>
          </a:p>
        </p:txBody>
      </p:sp>
      <p:sp>
        <p:nvSpPr>
          <p:cNvPr id="128" name="Google Shape;128;p19"/>
          <p:cNvSpPr txBox="1">
            <a:spLocks noGrp="1"/>
          </p:cNvSpPr>
          <p:nvPr>
            <p:ph type="title" idx="9"/>
          </p:nvPr>
        </p:nvSpPr>
        <p:spPr>
          <a:xfrm>
            <a:off x="720000" y="3532175"/>
            <a:ext cx="2336400" cy="5277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29" name="Google Shape;129;p19"/>
          <p:cNvSpPr txBox="1">
            <a:spLocks noGrp="1"/>
          </p:cNvSpPr>
          <p:nvPr>
            <p:ph type="title" idx="13" hasCustomPrompt="1"/>
          </p:nvPr>
        </p:nvSpPr>
        <p:spPr>
          <a:xfrm>
            <a:off x="720000" y="2939000"/>
            <a:ext cx="1275300" cy="7857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sz="4500" b="0">
                <a:solidFill>
                  <a:schemeClr val="accent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130" name="Google Shape;130;p19"/>
          <p:cNvSpPr txBox="1">
            <a:spLocks noGrp="1"/>
          </p:cNvSpPr>
          <p:nvPr>
            <p:ph type="subTitle" idx="14"/>
          </p:nvPr>
        </p:nvSpPr>
        <p:spPr>
          <a:xfrm>
            <a:off x="720000" y="4118700"/>
            <a:ext cx="2336400" cy="484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160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a:endParaRPr/>
          </a:p>
        </p:txBody>
      </p:sp>
      <p:sp>
        <p:nvSpPr>
          <p:cNvPr id="131" name="Google Shape;131;p19"/>
          <p:cNvSpPr txBox="1">
            <a:spLocks noGrp="1"/>
          </p:cNvSpPr>
          <p:nvPr>
            <p:ph type="title" idx="15"/>
          </p:nvPr>
        </p:nvSpPr>
        <p:spPr>
          <a:xfrm>
            <a:off x="3403800" y="3532175"/>
            <a:ext cx="2336400" cy="5277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32" name="Google Shape;132;p19"/>
          <p:cNvSpPr txBox="1">
            <a:spLocks noGrp="1"/>
          </p:cNvSpPr>
          <p:nvPr>
            <p:ph type="title" idx="16" hasCustomPrompt="1"/>
          </p:nvPr>
        </p:nvSpPr>
        <p:spPr>
          <a:xfrm>
            <a:off x="3403800" y="2939000"/>
            <a:ext cx="1275300" cy="785700"/>
          </a:xfrm>
          <a:prstGeom prst="rect">
            <a:avLst/>
          </a:prstGeom>
        </p:spPr>
        <p:txBody>
          <a:bodyPr spcFirstLastPara="1" wrap="square" lIns="91425" tIns="91425" rIns="91425" bIns="91425" anchor="b" anchorCtr="0">
            <a:noAutofit/>
          </a:bodyPr>
          <a:lstStyle>
            <a:lvl1pPr lvl="0" rtl="0">
              <a:spcBef>
                <a:spcPts val="0"/>
              </a:spcBef>
              <a:spcAft>
                <a:spcPts val="0"/>
              </a:spcAft>
              <a:buSzPts val="3000"/>
              <a:buNone/>
              <a:defRPr sz="4500" b="0">
                <a:solidFill>
                  <a:schemeClr val="accent2"/>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133" name="Google Shape;133;p19"/>
          <p:cNvSpPr txBox="1">
            <a:spLocks noGrp="1"/>
          </p:cNvSpPr>
          <p:nvPr>
            <p:ph type="subTitle" idx="17"/>
          </p:nvPr>
        </p:nvSpPr>
        <p:spPr>
          <a:xfrm>
            <a:off x="3403800" y="4118700"/>
            <a:ext cx="2336400" cy="484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lvl1pPr>
            <a:lvl2pPr lvl="1" rtl="0">
              <a:lnSpc>
                <a:spcPct val="100000"/>
              </a:lnSpc>
              <a:spcBef>
                <a:spcPts val="160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Quote">
  <p:cSld name="BLANK_1_1">
    <p:bg>
      <p:bgPr>
        <a:solidFill>
          <a:schemeClr val="accent3"/>
        </a:solidFill>
        <a:effectLst/>
      </p:bgPr>
    </p:bg>
    <p:spTree>
      <p:nvGrpSpPr>
        <p:cNvPr id="1" name="Shape 134"/>
        <p:cNvGrpSpPr/>
        <p:nvPr/>
      </p:nvGrpSpPr>
      <p:grpSpPr>
        <a:xfrm>
          <a:off x="0" y="0"/>
          <a:ext cx="0" cy="0"/>
          <a:chOff x="0" y="0"/>
          <a:chExt cx="0" cy="0"/>
        </a:xfrm>
      </p:grpSpPr>
      <p:grpSp>
        <p:nvGrpSpPr>
          <p:cNvPr id="135" name="Google Shape;135;p20"/>
          <p:cNvGrpSpPr/>
          <p:nvPr/>
        </p:nvGrpSpPr>
        <p:grpSpPr>
          <a:xfrm>
            <a:off x="-1441943" y="-63575"/>
            <a:ext cx="10740385" cy="5207095"/>
            <a:chOff x="-1441943" y="-63575"/>
            <a:chExt cx="10740385" cy="5207095"/>
          </a:xfrm>
        </p:grpSpPr>
        <p:sp>
          <p:nvSpPr>
            <p:cNvPr id="136" name="Google Shape;136;p20"/>
            <p:cNvSpPr/>
            <p:nvPr/>
          </p:nvSpPr>
          <p:spPr>
            <a:xfrm>
              <a:off x="4885275" y="-635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20"/>
            <p:cNvSpPr/>
            <p:nvPr/>
          </p:nvSpPr>
          <p:spPr>
            <a:xfrm>
              <a:off x="-1441943" y="1663854"/>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8" name="Google Shape;138;p20"/>
          <p:cNvSpPr txBox="1">
            <a:spLocks noGrp="1"/>
          </p:cNvSpPr>
          <p:nvPr>
            <p:ph type="title"/>
          </p:nvPr>
        </p:nvSpPr>
        <p:spPr>
          <a:xfrm>
            <a:off x="2642539" y="3229563"/>
            <a:ext cx="3858900" cy="531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800"/>
              <a:buNone/>
              <a:defRPr sz="24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
        <p:nvSpPr>
          <p:cNvPr id="139" name="Google Shape;139;p20"/>
          <p:cNvSpPr txBox="1">
            <a:spLocks noGrp="1"/>
          </p:cNvSpPr>
          <p:nvPr>
            <p:ph type="subTitle" idx="1"/>
          </p:nvPr>
        </p:nvSpPr>
        <p:spPr>
          <a:xfrm>
            <a:off x="1942650" y="1520800"/>
            <a:ext cx="5258700" cy="13767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2200"/>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three columns">
  <p:cSld name="BLANK_1_1_1_2">
    <p:spTree>
      <p:nvGrpSpPr>
        <p:cNvPr id="1" name="Shape 149"/>
        <p:cNvGrpSpPr/>
        <p:nvPr/>
      </p:nvGrpSpPr>
      <p:grpSpPr>
        <a:xfrm>
          <a:off x="0" y="0"/>
          <a:ext cx="0" cy="0"/>
          <a:chOff x="0" y="0"/>
          <a:chExt cx="0" cy="0"/>
        </a:xfrm>
      </p:grpSpPr>
      <p:sp>
        <p:nvSpPr>
          <p:cNvPr id="150" name="Google Shape;150;p22"/>
          <p:cNvSpPr txBox="1">
            <a:spLocks noGrp="1"/>
          </p:cNvSpPr>
          <p:nvPr>
            <p:ph type="title"/>
          </p:nvPr>
        </p:nvSpPr>
        <p:spPr>
          <a:xfrm>
            <a:off x="720000" y="420825"/>
            <a:ext cx="7704000" cy="564300"/>
          </a:xfrm>
          <a:prstGeom prst="rect">
            <a:avLst/>
          </a:prstGeom>
        </p:spPr>
        <p:txBody>
          <a:bodyPr spcFirstLastPara="1" wrap="square" lIns="91425" tIns="91425" rIns="91425" bIns="91425" anchor="ctr" anchorCtr="0">
            <a:noAutofit/>
          </a:bodyPr>
          <a:lstStyle>
            <a:lvl1pPr lvl="0" rtl="0">
              <a:spcBef>
                <a:spcPts val="0"/>
              </a:spcBef>
              <a:spcAft>
                <a:spcPts val="0"/>
              </a:spcAft>
              <a:buSzPts val="32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51" name="Google Shape;151;p22"/>
          <p:cNvSpPr txBox="1">
            <a:spLocks noGrp="1"/>
          </p:cNvSpPr>
          <p:nvPr>
            <p:ph type="title" idx="2"/>
          </p:nvPr>
        </p:nvSpPr>
        <p:spPr>
          <a:xfrm>
            <a:off x="720000" y="1289525"/>
            <a:ext cx="2122200" cy="5277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2400"/>
              <a:buNone/>
              <a:defRPr sz="24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152" name="Google Shape;152;p22"/>
          <p:cNvSpPr txBox="1">
            <a:spLocks noGrp="1"/>
          </p:cNvSpPr>
          <p:nvPr>
            <p:ph type="subTitle" idx="1"/>
          </p:nvPr>
        </p:nvSpPr>
        <p:spPr>
          <a:xfrm>
            <a:off x="720000" y="1739861"/>
            <a:ext cx="2122200" cy="5643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400"/>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153" name="Google Shape;153;p22"/>
          <p:cNvSpPr txBox="1">
            <a:spLocks noGrp="1"/>
          </p:cNvSpPr>
          <p:nvPr>
            <p:ph type="title" idx="3"/>
          </p:nvPr>
        </p:nvSpPr>
        <p:spPr>
          <a:xfrm>
            <a:off x="720000" y="2439196"/>
            <a:ext cx="2122200" cy="5277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2400"/>
              <a:buNone/>
              <a:defRPr sz="24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154" name="Google Shape;154;p22"/>
          <p:cNvSpPr txBox="1">
            <a:spLocks noGrp="1"/>
          </p:cNvSpPr>
          <p:nvPr>
            <p:ph type="subTitle" idx="4"/>
          </p:nvPr>
        </p:nvSpPr>
        <p:spPr>
          <a:xfrm>
            <a:off x="720000" y="2889531"/>
            <a:ext cx="2122200" cy="5643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400"/>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155" name="Google Shape;155;p22"/>
          <p:cNvSpPr txBox="1">
            <a:spLocks noGrp="1"/>
          </p:cNvSpPr>
          <p:nvPr>
            <p:ph type="title" idx="5"/>
          </p:nvPr>
        </p:nvSpPr>
        <p:spPr>
          <a:xfrm>
            <a:off x="720000" y="3588866"/>
            <a:ext cx="2122200" cy="527700"/>
          </a:xfrm>
          <a:prstGeom prst="rect">
            <a:avLst/>
          </a:prstGeom>
        </p:spPr>
        <p:txBody>
          <a:bodyPr spcFirstLastPara="1" wrap="square" lIns="91425" tIns="91425" rIns="91425" bIns="91425" anchor="ctr" anchorCtr="0">
            <a:noAutofit/>
          </a:bodyPr>
          <a:lstStyle>
            <a:lvl1pPr lvl="0" algn="r" rtl="0">
              <a:spcBef>
                <a:spcPts val="0"/>
              </a:spcBef>
              <a:spcAft>
                <a:spcPts val="0"/>
              </a:spcAft>
              <a:buSzPts val="2400"/>
              <a:buNone/>
              <a:defRPr sz="24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endParaRPr/>
          </a:p>
        </p:txBody>
      </p:sp>
      <p:sp>
        <p:nvSpPr>
          <p:cNvPr id="156" name="Google Shape;156;p22"/>
          <p:cNvSpPr txBox="1">
            <a:spLocks noGrp="1"/>
          </p:cNvSpPr>
          <p:nvPr>
            <p:ph type="subTitle" idx="6"/>
          </p:nvPr>
        </p:nvSpPr>
        <p:spPr>
          <a:xfrm>
            <a:off x="720000" y="4039202"/>
            <a:ext cx="2122200" cy="5643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400"/>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157" name="Google Shape;157;p22"/>
          <p:cNvSpPr txBox="1">
            <a:spLocks noGrp="1"/>
          </p:cNvSpPr>
          <p:nvPr>
            <p:ph type="subTitle" idx="7"/>
          </p:nvPr>
        </p:nvSpPr>
        <p:spPr>
          <a:xfrm>
            <a:off x="3980950" y="2182100"/>
            <a:ext cx="2122200" cy="1041900"/>
          </a:xfrm>
          <a:prstGeom prst="rect">
            <a:avLst/>
          </a:prstGeom>
          <a:ln w="19050" cap="flat" cmpd="sng">
            <a:solidFill>
              <a:schemeClr val="accent5"/>
            </a:solidFill>
            <a:prstDash val="dot"/>
            <a:round/>
            <a:headEnd type="none" w="sm" len="sm"/>
            <a:tailEnd type="none" w="sm" len="sm"/>
          </a:ln>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b="1" i="1"/>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cxnSp>
        <p:nvCxnSpPr>
          <p:cNvPr id="158" name="Google Shape;158;p22"/>
          <p:cNvCxnSpPr/>
          <p:nvPr/>
        </p:nvCxnSpPr>
        <p:spPr>
          <a:xfrm>
            <a:off x="817250" y="1104000"/>
            <a:ext cx="989700" cy="0"/>
          </a:xfrm>
          <a:prstGeom prst="straightConnector1">
            <a:avLst/>
          </a:prstGeom>
          <a:noFill/>
          <a:ln w="19050" cap="flat" cmpd="sng">
            <a:solidFill>
              <a:schemeClr val="accent5"/>
            </a:solidFill>
            <a:prstDash val="dot"/>
            <a:round/>
            <a:headEnd type="none" w="med" len="med"/>
            <a:tailEnd type="none" w="med" len="med"/>
          </a:ln>
        </p:spPr>
      </p:cxnSp>
      <p:grpSp>
        <p:nvGrpSpPr>
          <p:cNvPr id="159" name="Google Shape;159;p22"/>
          <p:cNvGrpSpPr/>
          <p:nvPr/>
        </p:nvGrpSpPr>
        <p:grpSpPr>
          <a:xfrm>
            <a:off x="-1169521" y="-63575"/>
            <a:ext cx="10468030" cy="5422450"/>
            <a:chOff x="-1169521" y="-63575"/>
            <a:chExt cx="10468030" cy="5422450"/>
          </a:xfrm>
        </p:grpSpPr>
        <p:sp>
          <p:nvSpPr>
            <p:cNvPr id="160" name="Google Shape;160;p22"/>
            <p:cNvSpPr/>
            <p:nvPr/>
          </p:nvSpPr>
          <p:spPr>
            <a:xfrm>
              <a:off x="5875048" y="-63575"/>
              <a:ext cx="3423461" cy="2092054"/>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22"/>
            <p:cNvSpPr/>
            <p:nvPr/>
          </p:nvSpPr>
          <p:spPr>
            <a:xfrm>
              <a:off x="-1169521" y="3848109"/>
              <a:ext cx="2825530" cy="15107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ackground 1">
  <p:cSld name="BLANK_1_1_1_1_1_1_1">
    <p:bg>
      <p:bgPr>
        <a:solidFill>
          <a:schemeClr val="lt1"/>
        </a:solidFill>
        <a:effectLst/>
      </p:bgPr>
    </p:bg>
    <p:spTree>
      <p:nvGrpSpPr>
        <p:cNvPr id="1" name="Shape 211"/>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ackground 2">
  <p:cSld name="SECTION_HEADER_1_1_1_1_1">
    <p:bg>
      <p:bgPr>
        <a:solidFill>
          <a:schemeClr val="lt1"/>
        </a:solidFill>
        <a:effectLst/>
      </p:bgPr>
    </p:bg>
    <p:spTree>
      <p:nvGrpSpPr>
        <p:cNvPr id="1" name="Shape 212"/>
        <p:cNvGrpSpPr/>
        <p:nvPr/>
      </p:nvGrpSpPr>
      <p:grpSpPr>
        <a:xfrm>
          <a:off x="0" y="0"/>
          <a:ext cx="0" cy="0"/>
          <a:chOff x="0" y="0"/>
          <a:chExt cx="0" cy="0"/>
        </a:xfrm>
      </p:grpSpPr>
      <p:grpSp>
        <p:nvGrpSpPr>
          <p:cNvPr id="213" name="Google Shape;213;p28"/>
          <p:cNvGrpSpPr/>
          <p:nvPr/>
        </p:nvGrpSpPr>
        <p:grpSpPr>
          <a:xfrm>
            <a:off x="-1441943" y="-63575"/>
            <a:ext cx="10740385" cy="5273930"/>
            <a:chOff x="-1441943" y="-63575"/>
            <a:chExt cx="10740385" cy="5273930"/>
          </a:xfrm>
        </p:grpSpPr>
        <p:sp>
          <p:nvSpPr>
            <p:cNvPr id="214" name="Google Shape;214;p28"/>
            <p:cNvSpPr/>
            <p:nvPr/>
          </p:nvSpPr>
          <p:spPr>
            <a:xfrm>
              <a:off x="4885275" y="-635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28"/>
            <p:cNvSpPr/>
            <p:nvPr/>
          </p:nvSpPr>
          <p:spPr>
            <a:xfrm>
              <a:off x="-1" y="284338"/>
              <a:ext cx="557131" cy="949360"/>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28"/>
            <p:cNvSpPr/>
            <p:nvPr/>
          </p:nvSpPr>
          <p:spPr>
            <a:xfrm>
              <a:off x="-1441943" y="1663854"/>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28"/>
            <p:cNvSpPr/>
            <p:nvPr/>
          </p:nvSpPr>
          <p:spPr>
            <a:xfrm>
              <a:off x="5626472" y="3779503"/>
              <a:ext cx="3592318" cy="1430851"/>
            </a:xfrm>
            <a:custGeom>
              <a:avLst/>
              <a:gdLst/>
              <a:ahLst/>
              <a:cxnLst/>
              <a:rect l="l" t="t" r="r" b="b"/>
              <a:pathLst>
                <a:path w="48716" h="19404" extrusionOk="0">
                  <a:moveTo>
                    <a:pt x="48716" y="1"/>
                  </a:moveTo>
                  <a:cubicBezTo>
                    <a:pt x="44289" y="3195"/>
                    <a:pt x="39621" y="6196"/>
                    <a:pt x="34287" y="7162"/>
                  </a:cubicBezTo>
                  <a:cubicBezTo>
                    <a:pt x="32093" y="7559"/>
                    <a:pt x="29864" y="7596"/>
                    <a:pt x="27630" y="7596"/>
                  </a:cubicBezTo>
                  <a:cubicBezTo>
                    <a:pt x="27116" y="7596"/>
                    <a:pt x="26601" y="7594"/>
                    <a:pt x="26086" y="7594"/>
                  </a:cubicBezTo>
                  <a:cubicBezTo>
                    <a:pt x="25138" y="7594"/>
                    <a:pt x="24189" y="7601"/>
                    <a:pt x="23243" y="7639"/>
                  </a:cubicBezTo>
                  <a:cubicBezTo>
                    <a:pt x="15993" y="7930"/>
                    <a:pt x="8624" y="10235"/>
                    <a:pt x="3302" y="15164"/>
                  </a:cubicBezTo>
                  <a:cubicBezTo>
                    <a:pt x="1979" y="16389"/>
                    <a:pt x="783" y="17780"/>
                    <a:pt x="0" y="19403"/>
                  </a:cubicBezTo>
                  <a:lnTo>
                    <a:pt x="48716" y="19310"/>
                  </a:lnTo>
                  <a:lnTo>
                    <a:pt x="48716" y="1"/>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8" name="Google Shape;218;p28"/>
          <p:cNvSpPr/>
          <p:nvPr/>
        </p:nvSpPr>
        <p:spPr>
          <a:xfrm>
            <a:off x="1029600" y="3655150"/>
            <a:ext cx="444275" cy="427350"/>
          </a:xfrm>
          <a:custGeom>
            <a:avLst/>
            <a:gdLst/>
            <a:ahLst/>
            <a:cxnLst/>
            <a:rect l="l" t="t" r="r" b="b"/>
            <a:pathLst>
              <a:path w="17771" h="17094" extrusionOk="0">
                <a:moveTo>
                  <a:pt x="2082" y="0"/>
                </a:moveTo>
                <a:cubicBezTo>
                  <a:pt x="1919" y="0"/>
                  <a:pt x="1752" y="28"/>
                  <a:pt x="1623" y="127"/>
                </a:cubicBezTo>
                <a:cubicBezTo>
                  <a:pt x="1414" y="287"/>
                  <a:pt x="1366" y="579"/>
                  <a:pt x="1365" y="843"/>
                </a:cubicBezTo>
                <a:cubicBezTo>
                  <a:pt x="1357" y="2637"/>
                  <a:pt x="2707" y="4111"/>
                  <a:pt x="3970" y="5385"/>
                </a:cubicBezTo>
                <a:cubicBezTo>
                  <a:pt x="5902" y="7335"/>
                  <a:pt x="7836" y="9286"/>
                  <a:pt x="9769" y="11235"/>
                </a:cubicBezTo>
                <a:cubicBezTo>
                  <a:pt x="7340" y="9896"/>
                  <a:pt x="4910" y="8554"/>
                  <a:pt x="2481" y="7213"/>
                </a:cubicBezTo>
                <a:cubicBezTo>
                  <a:pt x="1964" y="6927"/>
                  <a:pt x="1349" y="6646"/>
                  <a:pt x="785" y="6646"/>
                </a:cubicBezTo>
                <a:cubicBezTo>
                  <a:pt x="504" y="6646"/>
                  <a:pt x="237" y="6715"/>
                  <a:pt x="0" y="6888"/>
                </a:cubicBezTo>
                <a:cubicBezTo>
                  <a:pt x="2500" y="10782"/>
                  <a:pt x="7716" y="11735"/>
                  <a:pt x="11442" y="14480"/>
                </a:cubicBezTo>
                <a:cubicBezTo>
                  <a:pt x="8697" y="13833"/>
                  <a:pt x="5878" y="13506"/>
                  <a:pt x="3057" y="13506"/>
                </a:cubicBezTo>
                <a:cubicBezTo>
                  <a:pt x="2277" y="13506"/>
                  <a:pt x="1497" y="13531"/>
                  <a:pt x="718" y="13581"/>
                </a:cubicBezTo>
                <a:cubicBezTo>
                  <a:pt x="324" y="14050"/>
                  <a:pt x="993" y="14671"/>
                  <a:pt x="1563" y="14899"/>
                </a:cubicBezTo>
                <a:cubicBezTo>
                  <a:pt x="4857" y="16219"/>
                  <a:pt x="8405" y="16903"/>
                  <a:pt x="11955" y="16903"/>
                </a:cubicBezTo>
                <a:cubicBezTo>
                  <a:pt x="12005" y="16903"/>
                  <a:pt x="12056" y="16902"/>
                  <a:pt x="12106" y="16902"/>
                </a:cubicBezTo>
                <a:lnTo>
                  <a:pt x="12106" y="16902"/>
                </a:lnTo>
                <a:cubicBezTo>
                  <a:pt x="12430" y="17030"/>
                  <a:pt x="12779" y="17093"/>
                  <a:pt x="13129" y="17093"/>
                </a:cubicBezTo>
                <a:cubicBezTo>
                  <a:pt x="13742" y="17093"/>
                  <a:pt x="14355" y="16897"/>
                  <a:pt x="14825" y="16502"/>
                </a:cubicBezTo>
                <a:cubicBezTo>
                  <a:pt x="15258" y="16139"/>
                  <a:pt x="15562" y="15649"/>
                  <a:pt x="15830" y="15151"/>
                </a:cubicBezTo>
                <a:cubicBezTo>
                  <a:pt x="17194" y="12617"/>
                  <a:pt x="17771" y="9665"/>
                  <a:pt x="17461" y="6804"/>
                </a:cubicBezTo>
                <a:cubicBezTo>
                  <a:pt x="17383" y="6067"/>
                  <a:pt x="17076" y="5168"/>
                  <a:pt x="16339" y="5093"/>
                </a:cubicBezTo>
                <a:cubicBezTo>
                  <a:pt x="16307" y="5090"/>
                  <a:pt x="16275" y="5088"/>
                  <a:pt x="16245" y="5088"/>
                </a:cubicBezTo>
                <a:cubicBezTo>
                  <a:pt x="15523" y="5088"/>
                  <a:pt x="15081" y="5952"/>
                  <a:pt x="14892" y="6678"/>
                </a:cubicBezTo>
                <a:cubicBezTo>
                  <a:pt x="14471" y="8284"/>
                  <a:pt x="14253" y="9944"/>
                  <a:pt x="14247" y="11604"/>
                </a:cubicBezTo>
                <a:cubicBezTo>
                  <a:pt x="13332" y="9266"/>
                  <a:pt x="12696" y="6820"/>
                  <a:pt x="12354" y="4332"/>
                </a:cubicBezTo>
                <a:cubicBezTo>
                  <a:pt x="12220" y="3363"/>
                  <a:pt x="11901" y="2139"/>
                  <a:pt x="10931" y="2020"/>
                </a:cubicBezTo>
                <a:cubicBezTo>
                  <a:pt x="10887" y="2015"/>
                  <a:pt x="10844" y="2012"/>
                  <a:pt x="10802" y="2012"/>
                </a:cubicBezTo>
                <a:cubicBezTo>
                  <a:pt x="10153" y="2012"/>
                  <a:pt x="9594" y="2617"/>
                  <a:pt x="9449" y="3265"/>
                </a:cubicBezTo>
                <a:cubicBezTo>
                  <a:pt x="9295" y="3956"/>
                  <a:pt x="9486" y="4673"/>
                  <a:pt x="9675" y="5354"/>
                </a:cubicBezTo>
                <a:cubicBezTo>
                  <a:pt x="10152" y="7063"/>
                  <a:pt x="10627" y="8772"/>
                  <a:pt x="11101" y="10481"/>
                </a:cubicBezTo>
                <a:cubicBezTo>
                  <a:pt x="9404" y="6966"/>
                  <a:pt x="7042" y="3772"/>
                  <a:pt x="4180" y="1117"/>
                </a:cubicBezTo>
                <a:cubicBezTo>
                  <a:pt x="3596" y="575"/>
                  <a:pt x="2924" y="28"/>
                  <a:pt x="2128" y="1"/>
                </a:cubicBezTo>
                <a:cubicBezTo>
                  <a:pt x="2113" y="0"/>
                  <a:pt x="2098" y="0"/>
                  <a:pt x="208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28"/>
          <p:cNvSpPr/>
          <p:nvPr/>
        </p:nvSpPr>
        <p:spPr>
          <a:xfrm>
            <a:off x="7763925" y="844850"/>
            <a:ext cx="207400" cy="246950"/>
          </a:xfrm>
          <a:custGeom>
            <a:avLst/>
            <a:gdLst/>
            <a:ahLst/>
            <a:cxnLst/>
            <a:rect l="l" t="t" r="r" b="b"/>
            <a:pathLst>
              <a:path w="8296" h="9878" extrusionOk="0">
                <a:moveTo>
                  <a:pt x="7368" y="1"/>
                </a:moveTo>
                <a:cubicBezTo>
                  <a:pt x="7294" y="1"/>
                  <a:pt x="7216" y="20"/>
                  <a:pt x="7144" y="44"/>
                </a:cubicBezTo>
                <a:cubicBezTo>
                  <a:pt x="6241" y="348"/>
                  <a:pt x="5729" y="1279"/>
                  <a:pt x="5305" y="2133"/>
                </a:cubicBezTo>
                <a:cubicBezTo>
                  <a:pt x="4653" y="3439"/>
                  <a:pt x="4003" y="4747"/>
                  <a:pt x="3352" y="6053"/>
                </a:cubicBezTo>
                <a:lnTo>
                  <a:pt x="4129" y="1696"/>
                </a:lnTo>
                <a:cubicBezTo>
                  <a:pt x="4212" y="1234"/>
                  <a:pt x="4253" y="663"/>
                  <a:pt x="3869" y="392"/>
                </a:cubicBezTo>
                <a:cubicBezTo>
                  <a:pt x="2335" y="2316"/>
                  <a:pt x="2748" y="5104"/>
                  <a:pt x="2005" y="7450"/>
                </a:cubicBezTo>
                <a:cubicBezTo>
                  <a:pt x="1821" y="5545"/>
                  <a:pt x="1354" y="3668"/>
                  <a:pt x="623" y="1899"/>
                </a:cubicBezTo>
                <a:cubicBezTo>
                  <a:pt x="588" y="1886"/>
                  <a:pt x="555" y="1879"/>
                  <a:pt x="523" y="1879"/>
                </a:cubicBezTo>
                <a:cubicBezTo>
                  <a:pt x="276" y="1879"/>
                  <a:pt x="118" y="2260"/>
                  <a:pt x="103" y="2548"/>
                </a:cubicBezTo>
                <a:cubicBezTo>
                  <a:pt x="0" y="4460"/>
                  <a:pt x="273" y="6390"/>
                  <a:pt x="899" y="8199"/>
                </a:cubicBezTo>
                <a:lnTo>
                  <a:pt x="899" y="8199"/>
                </a:lnTo>
                <a:cubicBezTo>
                  <a:pt x="875" y="8707"/>
                  <a:pt x="1127" y="9232"/>
                  <a:pt x="1566" y="9499"/>
                </a:cubicBezTo>
                <a:cubicBezTo>
                  <a:pt x="1823" y="9654"/>
                  <a:pt x="2122" y="9724"/>
                  <a:pt x="2418" y="9774"/>
                </a:cubicBezTo>
                <a:cubicBezTo>
                  <a:pt x="2832" y="9843"/>
                  <a:pt x="3251" y="9878"/>
                  <a:pt x="3671" y="9878"/>
                </a:cubicBezTo>
                <a:cubicBezTo>
                  <a:pt x="4781" y="9878"/>
                  <a:pt x="5891" y="9636"/>
                  <a:pt x="6899" y="9167"/>
                </a:cubicBezTo>
                <a:cubicBezTo>
                  <a:pt x="7256" y="9000"/>
                  <a:pt x="7656" y="8693"/>
                  <a:pt x="7568" y="8309"/>
                </a:cubicBezTo>
                <a:cubicBezTo>
                  <a:pt x="7485" y="7953"/>
                  <a:pt x="7060" y="7845"/>
                  <a:pt x="6677" y="7845"/>
                </a:cubicBezTo>
                <a:cubicBezTo>
                  <a:pt x="6624" y="7845"/>
                  <a:pt x="6572" y="7847"/>
                  <a:pt x="6522" y="7851"/>
                </a:cubicBezTo>
                <a:cubicBezTo>
                  <a:pt x="5640" y="7914"/>
                  <a:pt x="4769" y="8089"/>
                  <a:pt x="3932" y="8369"/>
                </a:cubicBezTo>
                <a:cubicBezTo>
                  <a:pt x="4953" y="7509"/>
                  <a:pt x="6075" y="6769"/>
                  <a:pt x="7268" y="6173"/>
                </a:cubicBezTo>
                <a:cubicBezTo>
                  <a:pt x="7733" y="5939"/>
                  <a:pt x="8295" y="5570"/>
                  <a:pt x="8189" y="5060"/>
                </a:cubicBezTo>
                <a:cubicBezTo>
                  <a:pt x="8118" y="4723"/>
                  <a:pt x="7753" y="4523"/>
                  <a:pt x="7403" y="4523"/>
                </a:cubicBezTo>
                <a:cubicBezTo>
                  <a:pt x="7372" y="4523"/>
                  <a:pt x="7340" y="4524"/>
                  <a:pt x="7309" y="4528"/>
                </a:cubicBezTo>
                <a:cubicBezTo>
                  <a:pt x="6934" y="4569"/>
                  <a:pt x="6606" y="4788"/>
                  <a:pt x="6296" y="4999"/>
                </a:cubicBezTo>
                <a:lnTo>
                  <a:pt x="3960" y="6593"/>
                </a:lnTo>
                <a:cubicBezTo>
                  <a:pt x="5438" y="5137"/>
                  <a:pt x="6642" y="3403"/>
                  <a:pt x="7488" y="1508"/>
                </a:cubicBezTo>
                <a:cubicBezTo>
                  <a:pt x="7660" y="1121"/>
                  <a:pt x="7821" y="690"/>
                  <a:pt x="7699" y="285"/>
                </a:cubicBezTo>
                <a:cubicBezTo>
                  <a:pt x="7670" y="193"/>
                  <a:pt x="7626" y="104"/>
                  <a:pt x="7548" y="51"/>
                </a:cubicBezTo>
                <a:cubicBezTo>
                  <a:pt x="7494" y="15"/>
                  <a:pt x="7433" y="1"/>
                  <a:pt x="736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28"/>
          <p:cNvSpPr/>
          <p:nvPr/>
        </p:nvSpPr>
        <p:spPr>
          <a:xfrm>
            <a:off x="1558175" y="3893238"/>
            <a:ext cx="311050" cy="351825"/>
          </a:xfrm>
          <a:custGeom>
            <a:avLst/>
            <a:gdLst/>
            <a:ahLst/>
            <a:cxnLst/>
            <a:rect l="l" t="t" r="r" b="b"/>
            <a:pathLst>
              <a:path w="12442" h="14073" extrusionOk="0">
                <a:moveTo>
                  <a:pt x="6549" y="1"/>
                </a:moveTo>
                <a:cubicBezTo>
                  <a:pt x="6378" y="1"/>
                  <a:pt x="6233" y="130"/>
                  <a:pt x="6124" y="262"/>
                </a:cubicBezTo>
                <a:cubicBezTo>
                  <a:pt x="5361" y="1188"/>
                  <a:pt x="5439" y="2524"/>
                  <a:pt x="5554" y="3719"/>
                </a:cubicBezTo>
                <a:cubicBezTo>
                  <a:pt x="5731" y="5548"/>
                  <a:pt x="5910" y="7376"/>
                  <a:pt x="6088" y="9205"/>
                </a:cubicBezTo>
                <a:cubicBezTo>
                  <a:pt x="5397" y="7482"/>
                  <a:pt x="4703" y="5760"/>
                  <a:pt x="4010" y="4037"/>
                </a:cubicBezTo>
                <a:cubicBezTo>
                  <a:pt x="3789" y="3489"/>
                  <a:pt x="3451" y="2851"/>
                  <a:pt x="2861" y="2820"/>
                </a:cubicBezTo>
                <a:lnTo>
                  <a:pt x="2861" y="2820"/>
                </a:lnTo>
                <a:cubicBezTo>
                  <a:pt x="2509" y="5897"/>
                  <a:pt x="4813" y="8597"/>
                  <a:pt x="5584" y="11595"/>
                </a:cubicBezTo>
                <a:cubicBezTo>
                  <a:pt x="4116" y="9684"/>
                  <a:pt x="2364" y="7993"/>
                  <a:pt x="403" y="6595"/>
                </a:cubicBezTo>
                <a:cubicBezTo>
                  <a:pt x="0" y="6670"/>
                  <a:pt x="85" y="7275"/>
                  <a:pt x="283" y="7634"/>
                </a:cubicBezTo>
                <a:cubicBezTo>
                  <a:pt x="1449" y="9741"/>
                  <a:pt x="3026" y="11618"/>
                  <a:pt x="4901" y="13129"/>
                </a:cubicBezTo>
                <a:lnTo>
                  <a:pt x="4901" y="13129"/>
                </a:lnTo>
                <a:cubicBezTo>
                  <a:pt x="5211" y="13682"/>
                  <a:pt x="5821" y="14073"/>
                  <a:pt x="6460" y="14073"/>
                </a:cubicBezTo>
                <a:cubicBezTo>
                  <a:pt x="6467" y="14073"/>
                  <a:pt x="6474" y="14073"/>
                  <a:pt x="6482" y="14072"/>
                </a:cubicBezTo>
                <a:cubicBezTo>
                  <a:pt x="6860" y="14067"/>
                  <a:pt x="7226" y="13942"/>
                  <a:pt x="7574" y="13798"/>
                </a:cubicBezTo>
                <a:cubicBezTo>
                  <a:pt x="9352" y="13061"/>
                  <a:pt x="10900" y="11774"/>
                  <a:pt x="11949" y="10159"/>
                </a:cubicBezTo>
                <a:cubicBezTo>
                  <a:pt x="12219" y="9743"/>
                  <a:pt x="12442" y="9146"/>
                  <a:pt x="12090" y="8796"/>
                </a:cubicBezTo>
                <a:cubicBezTo>
                  <a:pt x="11963" y="8669"/>
                  <a:pt x="11805" y="8618"/>
                  <a:pt x="11635" y="8618"/>
                </a:cubicBezTo>
                <a:cubicBezTo>
                  <a:pt x="11312" y="8618"/>
                  <a:pt x="10947" y="8804"/>
                  <a:pt x="10670" y="9007"/>
                </a:cubicBezTo>
                <a:cubicBezTo>
                  <a:pt x="9772" y="9662"/>
                  <a:pt x="8958" y="10431"/>
                  <a:pt x="8253" y="11289"/>
                </a:cubicBezTo>
                <a:cubicBezTo>
                  <a:pt x="8767" y="9691"/>
                  <a:pt x="9471" y="8153"/>
                  <a:pt x="10346" y="6718"/>
                </a:cubicBezTo>
                <a:cubicBezTo>
                  <a:pt x="10686" y="6159"/>
                  <a:pt x="11038" y="5390"/>
                  <a:pt x="10586" y="4917"/>
                </a:cubicBezTo>
                <a:cubicBezTo>
                  <a:pt x="10433" y="4758"/>
                  <a:pt x="10223" y="4688"/>
                  <a:pt x="10004" y="4688"/>
                </a:cubicBezTo>
                <a:cubicBezTo>
                  <a:pt x="9753" y="4688"/>
                  <a:pt x="9490" y="4780"/>
                  <a:pt x="9291" y="4937"/>
                </a:cubicBezTo>
                <a:cubicBezTo>
                  <a:pt x="8919" y="5230"/>
                  <a:pt x="8715" y="5681"/>
                  <a:pt x="8525" y="6116"/>
                </a:cubicBezTo>
                <a:cubicBezTo>
                  <a:pt x="8050" y="7202"/>
                  <a:pt x="7573" y="8290"/>
                  <a:pt x="7097" y="9377"/>
                </a:cubicBezTo>
                <a:cubicBezTo>
                  <a:pt x="7703" y="6837"/>
                  <a:pt x="7829" y="4182"/>
                  <a:pt x="7467" y="1595"/>
                </a:cubicBezTo>
                <a:cubicBezTo>
                  <a:pt x="7393" y="1067"/>
                  <a:pt x="7276" y="501"/>
                  <a:pt x="6875" y="149"/>
                </a:cubicBezTo>
                <a:cubicBezTo>
                  <a:pt x="6786" y="70"/>
                  <a:pt x="6677" y="4"/>
                  <a:pt x="6559" y="1"/>
                </a:cubicBezTo>
                <a:cubicBezTo>
                  <a:pt x="6556" y="1"/>
                  <a:pt x="6553" y="1"/>
                  <a:pt x="654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28"/>
          <p:cNvSpPr/>
          <p:nvPr/>
        </p:nvSpPr>
        <p:spPr>
          <a:xfrm>
            <a:off x="7309200" y="844850"/>
            <a:ext cx="188475" cy="148600"/>
          </a:xfrm>
          <a:custGeom>
            <a:avLst/>
            <a:gdLst/>
            <a:ahLst/>
            <a:cxnLst/>
            <a:rect l="l" t="t" r="r" b="b"/>
            <a:pathLst>
              <a:path w="7539" h="5944" extrusionOk="0">
                <a:moveTo>
                  <a:pt x="1702" y="0"/>
                </a:moveTo>
                <a:lnTo>
                  <a:pt x="1702" y="0"/>
                </a:lnTo>
                <a:cubicBezTo>
                  <a:pt x="2013" y="1136"/>
                  <a:pt x="2583" y="2199"/>
                  <a:pt x="3361" y="3083"/>
                </a:cubicBezTo>
                <a:lnTo>
                  <a:pt x="3111" y="2891"/>
                </a:lnTo>
                <a:cubicBezTo>
                  <a:pt x="2997" y="2889"/>
                  <a:pt x="2882" y="2888"/>
                  <a:pt x="2765" y="2888"/>
                </a:cubicBezTo>
                <a:cubicBezTo>
                  <a:pt x="1800" y="2888"/>
                  <a:pt x="779" y="2991"/>
                  <a:pt x="138" y="3687"/>
                </a:cubicBezTo>
                <a:cubicBezTo>
                  <a:pt x="69" y="3762"/>
                  <a:pt x="1" y="3857"/>
                  <a:pt x="17" y="3960"/>
                </a:cubicBezTo>
                <a:cubicBezTo>
                  <a:pt x="30" y="4030"/>
                  <a:pt x="79" y="4088"/>
                  <a:pt x="132" y="4135"/>
                </a:cubicBezTo>
                <a:cubicBezTo>
                  <a:pt x="357" y="4339"/>
                  <a:pt x="649" y="4424"/>
                  <a:pt x="952" y="4424"/>
                </a:cubicBezTo>
                <a:cubicBezTo>
                  <a:pt x="1271" y="4424"/>
                  <a:pt x="1603" y="4331"/>
                  <a:pt x="1887" y="4183"/>
                </a:cubicBezTo>
                <a:cubicBezTo>
                  <a:pt x="2440" y="3897"/>
                  <a:pt x="2892" y="3445"/>
                  <a:pt x="3435" y="3140"/>
                </a:cubicBezTo>
                <a:lnTo>
                  <a:pt x="3435" y="3140"/>
                </a:lnTo>
                <a:cubicBezTo>
                  <a:pt x="3000" y="3771"/>
                  <a:pt x="2737" y="4518"/>
                  <a:pt x="2682" y="5282"/>
                </a:cubicBezTo>
                <a:cubicBezTo>
                  <a:pt x="2669" y="5444"/>
                  <a:pt x="2680" y="5635"/>
                  <a:pt x="2814" y="5727"/>
                </a:cubicBezTo>
                <a:cubicBezTo>
                  <a:pt x="2860" y="5759"/>
                  <a:pt x="2909" y="5772"/>
                  <a:pt x="2959" y="5772"/>
                </a:cubicBezTo>
                <a:cubicBezTo>
                  <a:pt x="3112" y="5772"/>
                  <a:pt x="3276" y="5648"/>
                  <a:pt x="3383" y="5519"/>
                </a:cubicBezTo>
                <a:cubicBezTo>
                  <a:pt x="3843" y="4962"/>
                  <a:pt x="4052" y="4207"/>
                  <a:pt x="3945" y="3492"/>
                </a:cubicBezTo>
                <a:lnTo>
                  <a:pt x="3945" y="3492"/>
                </a:lnTo>
                <a:cubicBezTo>
                  <a:pt x="4114" y="4382"/>
                  <a:pt x="4319" y="5339"/>
                  <a:pt x="4994" y="5944"/>
                </a:cubicBezTo>
                <a:cubicBezTo>
                  <a:pt x="5563" y="5160"/>
                  <a:pt x="5232" y="3887"/>
                  <a:pt x="4352" y="3480"/>
                </a:cubicBezTo>
                <a:cubicBezTo>
                  <a:pt x="4958" y="3392"/>
                  <a:pt x="5563" y="3303"/>
                  <a:pt x="6168" y="3214"/>
                </a:cubicBezTo>
                <a:cubicBezTo>
                  <a:pt x="6728" y="3133"/>
                  <a:pt x="7404" y="2951"/>
                  <a:pt x="7538" y="2402"/>
                </a:cubicBezTo>
                <a:cubicBezTo>
                  <a:pt x="7160" y="2254"/>
                  <a:pt x="6755" y="2182"/>
                  <a:pt x="6349" y="2182"/>
                </a:cubicBezTo>
                <a:cubicBezTo>
                  <a:pt x="5547" y="2182"/>
                  <a:pt x="4742" y="2462"/>
                  <a:pt x="4135" y="2988"/>
                </a:cubicBezTo>
                <a:cubicBezTo>
                  <a:pt x="4608" y="2461"/>
                  <a:pt x="5040" y="1898"/>
                  <a:pt x="5429" y="1304"/>
                </a:cubicBezTo>
                <a:cubicBezTo>
                  <a:pt x="5553" y="1116"/>
                  <a:pt x="5667" y="852"/>
                  <a:pt x="5516" y="687"/>
                </a:cubicBezTo>
                <a:cubicBezTo>
                  <a:pt x="5452" y="616"/>
                  <a:pt x="5357" y="588"/>
                  <a:pt x="5260" y="588"/>
                </a:cubicBezTo>
                <a:cubicBezTo>
                  <a:pt x="5208" y="588"/>
                  <a:pt x="5154" y="596"/>
                  <a:pt x="5104" y="610"/>
                </a:cubicBezTo>
                <a:cubicBezTo>
                  <a:pt x="4794" y="693"/>
                  <a:pt x="4551" y="934"/>
                  <a:pt x="4361" y="1193"/>
                </a:cubicBezTo>
                <a:cubicBezTo>
                  <a:pt x="3966" y="1736"/>
                  <a:pt x="3746" y="2407"/>
                  <a:pt x="3745" y="3078"/>
                </a:cubicBezTo>
                <a:cubicBezTo>
                  <a:pt x="3597" y="2447"/>
                  <a:pt x="3446" y="1807"/>
                  <a:pt x="3135" y="1237"/>
                </a:cubicBezTo>
                <a:cubicBezTo>
                  <a:pt x="2824" y="668"/>
                  <a:pt x="2328" y="168"/>
                  <a:pt x="170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28"/>
          <p:cNvSpPr/>
          <p:nvPr/>
        </p:nvSpPr>
        <p:spPr>
          <a:xfrm>
            <a:off x="7497675" y="1236625"/>
            <a:ext cx="83250" cy="83225"/>
          </a:xfrm>
          <a:custGeom>
            <a:avLst/>
            <a:gdLst/>
            <a:ahLst/>
            <a:cxnLst/>
            <a:rect l="l" t="t" r="r" b="b"/>
            <a:pathLst>
              <a:path w="3330" h="3329" extrusionOk="0">
                <a:moveTo>
                  <a:pt x="1666" y="1"/>
                </a:moveTo>
                <a:cubicBezTo>
                  <a:pt x="746" y="1"/>
                  <a:pt x="1" y="745"/>
                  <a:pt x="1" y="1665"/>
                </a:cubicBezTo>
                <a:cubicBezTo>
                  <a:pt x="1" y="2584"/>
                  <a:pt x="746" y="3328"/>
                  <a:pt x="1666" y="3328"/>
                </a:cubicBezTo>
                <a:cubicBezTo>
                  <a:pt x="2584" y="3328"/>
                  <a:pt x="3329" y="2584"/>
                  <a:pt x="3329" y="1665"/>
                </a:cubicBezTo>
                <a:cubicBezTo>
                  <a:pt x="3329" y="746"/>
                  <a:pt x="2583" y="1"/>
                  <a:pt x="166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28"/>
          <p:cNvSpPr/>
          <p:nvPr/>
        </p:nvSpPr>
        <p:spPr>
          <a:xfrm>
            <a:off x="1678475" y="697600"/>
            <a:ext cx="70450" cy="70475"/>
          </a:xfrm>
          <a:custGeom>
            <a:avLst/>
            <a:gdLst/>
            <a:ahLst/>
            <a:cxnLst/>
            <a:rect l="l" t="t" r="r" b="b"/>
            <a:pathLst>
              <a:path w="2818" h="2819" extrusionOk="0">
                <a:moveTo>
                  <a:pt x="1409" y="0"/>
                </a:moveTo>
                <a:cubicBezTo>
                  <a:pt x="630" y="0"/>
                  <a:pt x="0" y="631"/>
                  <a:pt x="0" y="1409"/>
                </a:cubicBezTo>
                <a:cubicBezTo>
                  <a:pt x="0" y="2187"/>
                  <a:pt x="630" y="2818"/>
                  <a:pt x="1409" y="2818"/>
                </a:cubicBezTo>
                <a:cubicBezTo>
                  <a:pt x="2187" y="2818"/>
                  <a:pt x="2817" y="2187"/>
                  <a:pt x="2817" y="1409"/>
                </a:cubicBezTo>
                <a:cubicBezTo>
                  <a:pt x="2817" y="631"/>
                  <a:pt x="2187" y="0"/>
                  <a:pt x="140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24" name="Google Shape;224;p28"/>
          <p:cNvGrpSpPr/>
          <p:nvPr/>
        </p:nvGrpSpPr>
        <p:grpSpPr>
          <a:xfrm>
            <a:off x="617950" y="697600"/>
            <a:ext cx="940225" cy="998200"/>
            <a:chOff x="840625" y="2182775"/>
            <a:chExt cx="940225" cy="998200"/>
          </a:xfrm>
        </p:grpSpPr>
        <p:sp>
          <p:nvSpPr>
            <p:cNvPr id="225" name="Google Shape;225;p28"/>
            <p:cNvSpPr/>
            <p:nvPr/>
          </p:nvSpPr>
          <p:spPr>
            <a:xfrm>
              <a:off x="840625" y="2182775"/>
              <a:ext cx="940225" cy="939000"/>
            </a:xfrm>
            <a:custGeom>
              <a:avLst/>
              <a:gdLst/>
              <a:ahLst/>
              <a:cxnLst/>
              <a:rect l="l" t="t" r="r" b="b"/>
              <a:pathLst>
                <a:path w="37609" h="37560" extrusionOk="0">
                  <a:moveTo>
                    <a:pt x="5398" y="1"/>
                  </a:moveTo>
                  <a:lnTo>
                    <a:pt x="5398" y="1"/>
                  </a:lnTo>
                  <a:cubicBezTo>
                    <a:pt x="6045" y="6638"/>
                    <a:pt x="8136" y="13130"/>
                    <a:pt x="11485" y="18898"/>
                  </a:cubicBezTo>
                  <a:cubicBezTo>
                    <a:pt x="7868" y="20733"/>
                    <a:pt x="3988" y="22045"/>
                    <a:pt x="0" y="22785"/>
                  </a:cubicBezTo>
                  <a:cubicBezTo>
                    <a:pt x="3327" y="26577"/>
                    <a:pt x="7407" y="29707"/>
                    <a:pt x="11933" y="31937"/>
                  </a:cubicBezTo>
                  <a:cubicBezTo>
                    <a:pt x="9637" y="33798"/>
                    <a:pt x="7249" y="35547"/>
                    <a:pt x="4782" y="37174"/>
                  </a:cubicBezTo>
                  <a:cubicBezTo>
                    <a:pt x="6282" y="37433"/>
                    <a:pt x="7803" y="37560"/>
                    <a:pt x="9324" y="37560"/>
                  </a:cubicBezTo>
                  <a:cubicBezTo>
                    <a:pt x="15235" y="37560"/>
                    <a:pt x="21148" y="35641"/>
                    <a:pt x="25879" y="32091"/>
                  </a:cubicBezTo>
                  <a:cubicBezTo>
                    <a:pt x="29733" y="29439"/>
                    <a:pt x="31264" y="29123"/>
                    <a:pt x="33803" y="25201"/>
                  </a:cubicBezTo>
                  <a:cubicBezTo>
                    <a:pt x="36344" y="21275"/>
                    <a:pt x="37609" y="16324"/>
                    <a:pt x="36309" y="11833"/>
                  </a:cubicBezTo>
                  <a:lnTo>
                    <a:pt x="36309" y="11833"/>
                  </a:lnTo>
                  <a:cubicBezTo>
                    <a:pt x="32622" y="13674"/>
                    <a:pt x="29029" y="15703"/>
                    <a:pt x="25549" y="17911"/>
                  </a:cubicBezTo>
                  <a:cubicBezTo>
                    <a:pt x="26128" y="12958"/>
                    <a:pt x="25672" y="7886"/>
                    <a:pt x="24219" y="3117"/>
                  </a:cubicBezTo>
                  <a:cubicBezTo>
                    <a:pt x="20739" y="6055"/>
                    <a:pt x="18207" y="10099"/>
                    <a:pt x="17087" y="14515"/>
                  </a:cubicBezTo>
                  <a:cubicBezTo>
                    <a:pt x="13191" y="9677"/>
                    <a:pt x="9293" y="4839"/>
                    <a:pt x="539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28"/>
            <p:cNvSpPr/>
            <p:nvPr/>
          </p:nvSpPr>
          <p:spPr>
            <a:xfrm>
              <a:off x="1128150" y="2486225"/>
              <a:ext cx="432525" cy="694750"/>
            </a:xfrm>
            <a:custGeom>
              <a:avLst/>
              <a:gdLst/>
              <a:ahLst/>
              <a:cxnLst/>
              <a:rect l="l" t="t" r="r" b="b"/>
              <a:pathLst>
                <a:path w="17301" h="27790" extrusionOk="0">
                  <a:moveTo>
                    <a:pt x="177" y="0"/>
                  </a:moveTo>
                  <a:cubicBezTo>
                    <a:pt x="86" y="0"/>
                    <a:pt x="0" y="88"/>
                    <a:pt x="65" y="186"/>
                  </a:cubicBezTo>
                  <a:cubicBezTo>
                    <a:pt x="3003" y="4629"/>
                    <a:pt x="5907" y="9097"/>
                    <a:pt x="8648" y="13665"/>
                  </a:cubicBezTo>
                  <a:cubicBezTo>
                    <a:pt x="11393" y="18241"/>
                    <a:pt x="13799" y="22999"/>
                    <a:pt x="16492" y="27600"/>
                  </a:cubicBezTo>
                  <a:cubicBezTo>
                    <a:pt x="16570" y="27734"/>
                    <a:pt x="16685" y="27790"/>
                    <a:pt x="16799" y="27790"/>
                  </a:cubicBezTo>
                  <a:cubicBezTo>
                    <a:pt x="17051" y="27790"/>
                    <a:pt x="17301" y="27516"/>
                    <a:pt x="17153" y="27212"/>
                  </a:cubicBezTo>
                  <a:cubicBezTo>
                    <a:pt x="14851" y="22439"/>
                    <a:pt x="11951" y="17868"/>
                    <a:pt x="9160" y="13366"/>
                  </a:cubicBezTo>
                  <a:cubicBezTo>
                    <a:pt x="6348" y="8834"/>
                    <a:pt x="3419" y="4372"/>
                    <a:pt x="285" y="57"/>
                  </a:cubicBezTo>
                  <a:cubicBezTo>
                    <a:pt x="256" y="17"/>
                    <a:pt x="216" y="0"/>
                    <a:pt x="17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28"/>
            <p:cNvSpPr/>
            <p:nvPr/>
          </p:nvSpPr>
          <p:spPr>
            <a:xfrm>
              <a:off x="1160550" y="2970575"/>
              <a:ext cx="281275" cy="48900"/>
            </a:xfrm>
            <a:custGeom>
              <a:avLst/>
              <a:gdLst/>
              <a:ahLst/>
              <a:cxnLst/>
              <a:rect l="l" t="t" r="r" b="b"/>
              <a:pathLst>
                <a:path w="11251" h="1956" extrusionOk="0">
                  <a:moveTo>
                    <a:pt x="10580" y="1"/>
                  </a:moveTo>
                  <a:cubicBezTo>
                    <a:pt x="7053" y="1"/>
                    <a:pt x="3442" y="799"/>
                    <a:pt x="88" y="1805"/>
                  </a:cubicBezTo>
                  <a:cubicBezTo>
                    <a:pt x="1" y="1832"/>
                    <a:pt x="28" y="1956"/>
                    <a:pt x="110" y="1956"/>
                  </a:cubicBezTo>
                  <a:cubicBezTo>
                    <a:pt x="116" y="1956"/>
                    <a:pt x="122" y="1955"/>
                    <a:pt x="129" y="1953"/>
                  </a:cubicBezTo>
                  <a:cubicBezTo>
                    <a:pt x="3711" y="1149"/>
                    <a:pt x="7293" y="859"/>
                    <a:pt x="10932" y="489"/>
                  </a:cubicBezTo>
                  <a:cubicBezTo>
                    <a:pt x="11237" y="459"/>
                    <a:pt x="11251" y="7"/>
                    <a:pt x="10932" y="4"/>
                  </a:cubicBezTo>
                  <a:cubicBezTo>
                    <a:pt x="10815" y="2"/>
                    <a:pt x="10698" y="1"/>
                    <a:pt x="1058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28"/>
            <p:cNvSpPr/>
            <p:nvPr/>
          </p:nvSpPr>
          <p:spPr>
            <a:xfrm>
              <a:off x="1415175" y="2645775"/>
              <a:ext cx="229875" cy="329325"/>
            </a:xfrm>
            <a:custGeom>
              <a:avLst/>
              <a:gdLst/>
              <a:ahLst/>
              <a:cxnLst/>
              <a:rect l="l" t="t" r="r" b="b"/>
              <a:pathLst>
                <a:path w="9195" h="13173" extrusionOk="0">
                  <a:moveTo>
                    <a:pt x="8938" y="1"/>
                  </a:moveTo>
                  <a:cubicBezTo>
                    <a:pt x="8895" y="1"/>
                    <a:pt x="8850" y="20"/>
                    <a:pt x="8809" y="65"/>
                  </a:cubicBezTo>
                  <a:cubicBezTo>
                    <a:pt x="5445" y="3828"/>
                    <a:pt x="2313" y="8107"/>
                    <a:pt x="127" y="12673"/>
                  </a:cubicBezTo>
                  <a:cubicBezTo>
                    <a:pt x="0" y="12935"/>
                    <a:pt x="217" y="13172"/>
                    <a:pt x="436" y="13172"/>
                  </a:cubicBezTo>
                  <a:cubicBezTo>
                    <a:pt x="534" y="13172"/>
                    <a:pt x="633" y="13124"/>
                    <a:pt x="702" y="13008"/>
                  </a:cubicBezTo>
                  <a:cubicBezTo>
                    <a:pt x="3286" y="8598"/>
                    <a:pt x="5903" y="4357"/>
                    <a:pt x="9081" y="337"/>
                  </a:cubicBezTo>
                  <a:cubicBezTo>
                    <a:pt x="9194" y="192"/>
                    <a:pt x="9076" y="1"/>
                    <a:pt x="893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28"/>
            <p:cNvSpPr/>
            <p:nvPr/>
          </p:nvSpPr>
          <p:spPr>
            <a:xfrm>
              <a:off x="1011300" y="2770300"/>
              <a:ext cx="338725" cy="72925"/>
            </a:xfrm>
            <a:custGeom>
              <a:avLst/>
              <a:gdLst/>
              <a:ahLst/>
              <a:cxnLst/>
              <a:rect l="l" t="t" r="r" b="b"/>
              <a:pathLst>
                <a:path w="13549" h="2917" extrusionOk="0">
                  <a:moveTo>
                    <a:pt x="224" y="1"/>
                  </a:moveTo>
                  <a:cubicBezTo>
                    <a:pt x="66" y="1"/>
                    <a:pt x="0" y="244"/>
                    <a:pt x="172" y="274"/>
                  </a:cubicBezTo>
                  <a:cubicBezTo>
                    <a:pt x="4475" y="1029"/>
                    <a:pt x="8748" y="1924"/>
                    <a:pt x="13004" y="2907"/>
                  </a:cubicBezTo>
                  <a:cubicBezTo>
                    <a:pt x="13032" y="2913"/>
                    <a:pt x="13058" y="2916"/>
                    <a:pt x="13084" y="2916"/>
                  </a:cubicBezTo>
                  <a:cubicBezTo>
                    <a:pt x="13428" y="2916"/>
                    <a:pt x="13549" y="2370"/>
                    <a:pt x="13175" y="2291"/>
                  </a:cubicBezTo>
                  <a:cubicBezTo>
                    <a:pt x="8893" y="1382"/>
                    <a:pt x="4578" y="636"/>
                    <a:pt x="246" y="3"/>
                  </a:cubicBezTo>
                  <a:cubicBezTo>
                    <a:pt x="238" y="1"/>
                    <a:pt x="231" y="1"/>
                    <a:pt x="22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28"/>
            <p:cNvSpPr/>
            <p:nvPr/>
          </p:nvSpPr>
          <p:spPr>
            <a:xfrm>
              <a:off x="1310350" y="2475250"/>
              <a:ext cx="78675" cy="300025"/>
            </a:xfrm>
            <a:custGeom>
              <a:avLst/>
              <a:gdLst/>
              <a:ahLst/>
              <a:cxnLst/>
              <a:rect l="l" t="t" r="r" b="b"/>
              <a:pathLst>
                <a:path w="3147" h="12001" extrusionOk="0">
                  <a:moveTo>
                    <a:pt x="2970" y="1"/>
                  </a:moveTo>
                  <a:cubicBezTo>
                    <a:pt x="2912" y="1"/>
                    <a:pt x="2854" y="34"/>
                    <a:pt x="2831" y="111"/>
                  </a:cubicBezTo>
                  <a:cubicBezTo>
                    <a:pt x="2221" y="2122"/>
                    <a:pt x="1701" y="4147"/>
                    <a:pt x="1194" y="6185"/>
                  </a:cubicBezTo>
                  <a:cubicBezTo>
                    <a:pt x="740" y="8012"/>
                    <a:pt x="22" y="9942"/>
                    <a:pt x="2" y="11834"/>
                  </a:cubicBezTo>
                  <a:cubicBezTo>
                    <a:pt x="1" y="11934"/>
                    <a:pt x="92" y="12000"/>
                    <a:pt x="179" y="12000"/>
                  </a:cubicBezTo>
                  <a:cubicBezTo>
                    <a:pt x="232" y="12000"/>
                    <a:pt x="284" y="11975"/>
                    <a:pt x="312" y="11918"/>
                  </a:cubicBezTo>
                  <a:cubicBezTo>
                    <a:pt x="1153" y="10223"/>
                    <a:pt x="1394" y="8190"/>
                    <a:pt x="1818" y="6355"/>
                  </a:cubicBezTo>
                  <a:cubicBezTo>
                    <a:pt x="2295" y="4305"/>
                    <a:pt x="2754" y="2263"/>
                    <a:pt x="3126" y="190"/>
                  </a:cubicBezTo>
                  <a:cubicBezTo>
                    <a:pt x="3147" y="76"/>
                    <a:pt x="3057" y="1"/>
                    <a:pt x="297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28"/>
            <p:cNvSpPr/>
            <p:nvPr/>
          </p:nvSpPr>
          <p:spPr>
            <a:xfrm>
              <a:off x="1109750" y="2858175"/>
              <a:ext cx="231100" cy="26800"/>
            </a:xfrm>
            <a:custGeom>
              <a:avLst/>
              <a:gdLst/>
              <a:ahLst/>
              <a:cxnLst/>
              <a:rect l="l" t="t" r="r" b="b"/>
              <a:pathLst>
                <a:path w="9244" h="1072" extrusionOk="0">
                  <a:moveTo>
                    <a:pt x="127" y="0"/>
                  </a:moveTo>
                  <a:cubicBezTo>
                    <a:pt x="37" y="0"/>
                    <a:pt x="1" y="130"/>
                    <a:pt x="96" y="151"/>
                  </a:cubicBezTo>
                  <a:cubicBezTo>
                    <a:pt x="2988" y="747"/>
                    <a:pt x="6034" y="962"/>
                    <a:pt x="8981" y="1071"/>
                  </a:cubicBezTo>
                  <a:cubicBezTo>
                    <a:pt x="8984" y="1072"/>
                    <a:pt x="8987" y="1072"/>
                    <a:pt x="8990" y="1072"/>
                  </a:cubicBezTo>
                  <a:cubicBezTo>
                    <a:pt x="9196" y="1072"/>
                    <a:pt x="9244" y="739"/>
                    <a:pt x="9033" y="694"/>
                  </a:cubicBezTo>
                  <a:cubicBezTo>
                    <a:pt x="6125" y="101"/>
                    <a:pt x="3078" y="421"/>
                    <a:pt x="139" y="1"/>
                  </a:cubicBezTo>
                  <a:cubicBezTo>
                    <a:pt x="135" y="1"/>
                    <a:pt x="131" y="0"/>
                    <a:pt x="12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28"/>
            <p:cNvSpPr/>
            <p:nvPr/>
          </p:nvSpPr>
          <p:spPr>
            <a:xfrm>
              <a:off x="1366825" y="2658300"/>
              <a:ext cx="42625" cy="92500"/>
            </a:xfrm>
            <a:custGeom>
              <a:avLst/>
              <a:gdLst/>
              <a:ahLst/>
              <a:cxnLst/>
              <a:rect l="l" t="t" r="r" b="b"/>
              <a:pathLst>
                <a:path w="1705" h="3700" extrusionOk="0">
                  <a:moveTo>
                    <a:pt x="1501" y="0"/>
                  </a:moveTo>
                  <a:cubicBezTo>
                    <a:pt x="1447" y="0"/>
                    <a:pt x="1392" y="23"/>
                    <a:pt x="1358" y="75"/>
                  </a:cubicBezTo>
                  <a:cubicBezTo>
                    <a:pt x="673" y="1100"/>
                    <a:pt x="332" y="2378"/>
                    <a:pt x="24" y="3558"/>
                  </a:cubicBezTo>
                  <a:cubicBezTo>
                    <a:pt x="0" y="3645"/>
                    <a:pt x="67" y="3700"/>
                    <a:pt x="134" y="3700"/>
                  </a:cubicBezTo>
                  <a:cubicBezTo>
                    <a:pt x="180" y="3700"/>
                    <a:pt x="225" y="3675"/>
                    <a:pt x="245" y="3620"/>
                  </a:cubicBezTo>
                  <a:cubicBezTo>
                    <a:pt x="646" y="2449"/>
                    <a:pt x="1248" y="1364"/>
                    <a:pt x="1662" y="202"/>
                  </a:cubicBezTo>
                  <a:cubicBezTo>
                    <a:pt x="1705" y="82"/>
                    <a:pt x="1604" y="0"/>
                    <a:pt x="150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28"/>
            <p:cNvSpPr/>
            <p:nvPr/>
          </p:nvSpPr>
          <p:spPr>
            <a:xfrm>
              <a:off x="1423375" y="2608850"/>
              <a:ext cx="15225" cy="17975"/>
            </a:xfrm>
            <a:custGeom>
              <a:avLst/>
              <a:gdLst/>
              <a:ahLst/>
              <a:cxnLst/>
              <a:rect l="l" t="t" r="r" b="b"/>
              <a:pathLst>
                <a:path w="609" h="719" extrusionOk="0">
                  <a:moveTo>
                    <a:pt x="430" y="1"/>
                  </a:moveTo>
                  <a:cubicBezTo>
                    <a:pt x="391" y="1"/>
                    <a:pt x="352" y="17"/>
                    <a:pt x="325" y="58"/>
                  </a:cubicBezTo>
                  <a:cubicBezTo>
                    <a:pt x="264" y="150"/>
                    <a:pt x="191" y="242"/>
                    <a:pt x="142" y="341"/>
                  </a:cubicBezTo>
                  <a:cubicBezTo>
                    <a:pt x="96" y="436"/>
                    <a:pt x="60" y="540"/>
                    <a:pt x="19" y="640"/>
                  </a:cubicBezTo>
                  <a:cubicBezTo>
                    <a:pt x="1" y="684"/>
                    <a:pt x="43" y="719"/>
                    <a:pt x="84" y="719"/>
                  </a:cubicBezTo>
                  <a:cubicBezTo>
                    <a:pt x="99" y="719"/>
                    <a:pt x="115" y="714"/>
                    <a:pt x="126" y="703"/>
                  </a:cubicBezTo>
                  <a:cubicBezTo>
                    <a:pt x="203" y="626"/>
                    <a:pt x="288" y="552"/>
                    <a:pt x="356" y="468"/>
                  </a:cubicBezTo>
                  <a:cubicBezTo>
                    <a:pt x="426" y="382"/>
                    <a:pt x="483" y="281"/>
                    <a:pt x="546" y="189"/>
                  </a:cubicBezTo>
                  <a:cubicBezTo>
                    <a:pt x="609" y="92"/>
                    <a:pt x="520" y="1"/>
                    <a:pt x="43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28"/>
            <p:cNvSpPr/>
            <p:nvPr/>
          </p:nvSpPr>
          <p:spPr>
            <a:xfrm>
              <a:off x="1426700" y="2726925"/>
              <a:ext cx="81150" cy="101550"/>
            </a:xfrm>
            <a:custGeom>
              <a:avLst/>
              <a:gdLst/>
              <a:ahLst/>
              <a:cxnLst/>
              <a:rect l="l" t="t" r="r" b="b"/>
              <a:pathLst>
                <a:path w="3246" h="4062" extrusionOk="0">
                  <a:moveTo>
                    <a:pt x="2960" y="0"/>
                  </a:moveTo>
                  <a:cubicBezTo>
                    <a:pt x="2907" y="0"/>
                    <a:pt x="2852" y="20"/>
                    <a:pt x="2801" y="65"/>
                  </a:cubicBezTo>
                  <a:cubicBezTo>
                    <a:pt x="2267" y="548"/>
                    <a:pt x="1874" y="1202"/>
                    <a:pt x="1467" y="1787"/>
                  </a:cubicBezTo>
                  <a:cubicBezTo>
                    <a:pt x="1012" y="2441"/>
                    <a:pt x="556" y="3095"/>
                    <a:pt x="101" y="3748"/>
                  </a:cubicBezTo>
                  <a:cubicBezTo>
                    <a:pt x="1" y="3890"/>
                    <a:pt x="149" y="4062"/>
                    <a:pt x="291" y="4062"/>
                  </a:cubicBezTo>
                  <a:cubicBezTo>
                    <a:pt x="338" y="4062"/>
                    <a:pt x="384" y="4043"/>
                    <a:pt x="420" y="3997"/>
                  </a:cubicBezTo>
                  <a:cubicBezTo>
                    <a:pt x="912" y="3373"/>
                    <a:pt x="1405" y="2747"/>
                    <a:pt x="1898" y="2122"/>
                  </a:cubicBezTo>
                  <a:cubicBezTo>
                    <a:pt x="2341" y="1560"/>
                    <a:pt x="2855" y="996"/>
                    <a:pt x="3162" y="344"/>
                  </a:cubicBezTo>
                  <a:cubicBezTo>
                    <a:pt x="3245" y="171"/>
                    <a:pt x="3115" y="0"/>
                    <a:pt x="296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28"/>
            <p:cNvSpPr/>
            <p:nvPr/>
          </p:nvSpPr>
          <p:spPr>
            <a:xfrm>
              <a:off x="1516525" y="2675950"/>
              <a:ext cx="27200" cy="31575"/>
            </a:xfrm>
            <a:custGeom>
              <a:avLst/>
              <a:gdLst/>
              <a:ahLst/>
              <a:cxnLst/>
              <a:rect l="l" t="t" r="r" b="b"/>
              <a:pathLst>
                <a:path w="1088" h="1263" extrusionOk="0">
                  <a:moveTo>
                    <a:pt x="916" y="0"/>
                  </a:moveTo>
                  <a:cubicBezTo>
                    <a:pt x="893" y="0"/>
                    <a:pt x="871" y="7"/>
                    <a:pt x="850" y="21"/>
                  </a:cubicBezTo>
                  <a:cubicBezTo>
                    <a:pt x="675" y="145"/>
                    <a:pt x="575" y="320"/>
                    <a:pt x="456" y="495"/>
                  </a:cubicBezTo>
                  <a:cubicBezTo>
                    <a:pt x="323" y="686"/>
                    <a:pt x="193" y="875"/>
                    <a:pt x="60" y="1067"/>
                  </a:cubicBezTo>
                  <a:cubicBezTo>
                    <a:pt x="0" y="1156"/>
                    <a:pt x="92" y="1262"/>
                    <a:pt x="180" y="1262"/>
                  </a:cubicBezTo>
                  <a:cubicBezTo>
                    <a:pt x="210" y="1262"/>
                    <a:pt x="239" y="1250"/>
                    <a:pt x="262" y="1222"/>
                  </a:cubicBezTo>
                  <a:cubicBezTo>
                    <a:pt x="409" y="1044"/>
                    <a:pt x="558" y="866"/>
                    <a:pt x="706" y="688"/>
                  </a:cubicBezTo>
                  <a:cubicBezTo>
                    <a:pt x="841" y="526"/>
                    <a:pt x="988" y="381"/>
                    <a:pt x="1056" y="180"/>
                  </a:cubicBezTo>
                  <a:cubicBezTo>
                    <a:pt x="1088" y="91"/>
                    <a:pt x="1003" y="0"/>
                    <a:pt x="91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6" name="Google Shape;236;p28"/>
          <p:cNvGrpSpPr/>
          <p:nvPr/>
        </p:nvGrpSpPr>
        <p:grpSpPr>
          <a:xfrm rot="2341279">
            <a:off x="8075021" y="3394181"/>
            <a:ext cx="697964" cy="1505877"/>
            <a:chOff x="5033650" y="866900"/>
            <a:chExt cx="697975" cy="1505900"/>
          </a:xfrm>
        </p:grpSpPr>
        <p:grpSp>
          <p:nvGrpSpPr>
            <p:cNvPr id="237" name="Google Shape;237;p28"/>
            <p:cNvGrpSpPr/>
            <p:nvPr/>
          </p:nvGrpSpPr>
          <p:grpSpPr>
            <a:xfrm>
              <a:off x="5123050" y="972300"/>
              <a:ext cx="561525" cy="1400500"/>
              <a:chOff x="5123050" y="972300"/>
              <a:chExt cx="561525" cy="1400500"/>
            </a:xfrm>
          </p:grpSpPr>
          <p:sp>
            <p:nvSpPr>
              <p:cNvPr id="238" name="Google Shape;238;p28"/>
              <p:cNvSpPr/>
              <p:nvPr/>
            </p:nvSpPr>
            <p:spPr>
              <a:xfrm>
                <a:off x="5215300" y="972300"/>
                <a:ext cx="469275" cy="1400500"/>
              </a:xfrm>
              <a:custGeom>
                <a:avLst/>
                <a:gdLst/>
                <a:ahLst/>
                <a:cxnLst/>
                <a:rect l="l" t="t" r="r" b="b"/>
                <a:pathLst>
                  <a:path w="18771" h="56020" extrusionOk="0">
                    <a:moveTo>
                      <a:pt x="391" y="1"/>
                    </a:moveTo>
                    <a:cubicBezTo>
                      <a:pt x="196" y="1"/>
                      <a:pt x="1" y="128"/>
                      <a:pt x="21" y="361"/>
                    </a:cubicBezTo>
                    <a:cubicBezTo>
                      <a:pt x="301" y="3657"/>
                      <a:pt x="1133" y="6926"/>
                      <a:pt x="1893" y="10137"/>
                    </a:cubicBezTo>
                    <a:cubicBezTo>
                      <a:pt x="2850" y="14160"/>
                      <a:pt x="3924" y="18157"/>
                      <a:pt x="5084" y="22126"/>
                    </a:cubicBezTo>
                    <a:cubicBezTo>
                      <a:pt x="7434" y="30170"/>
                      <a:pt x="10079" y="38165"/>
                      <a:pt x="13359" y="45880"/>
                    </a:cubicBezTo>
                    <a:cubicBezTo>
                      <a:pt x="14149" y="47738"/>
                      <a:pt x="14976" y="49581"/>
                      <a:pt x="15860" y="51396"/>
                    </a:cubicBezTo>
                    <a:cubicBezTo>
                      <a:pt x="16606" y="52928"/>
                      <a:pt x="17368" y="54726"/>
                      <a:pt x="18540" y="55981"/>
                    </a:cubicBezTo>
                    <a:cubicBezTo>
                      <a:pt x="18564" y="56008"/>
                      <a:pt x="18593" y="56019"/>
                      <a:pt x="18623" y="56019"/>
                    </a:cubicBezTo>
                    <a:cubicBezTo>
                      <a:pt x="18697" y="56019"/>
                      <a:pt x="18770" y="55947"/>
                      <a:pt x="18746" y="55863"/>
                    </a:cubicBezTo>
                    <a:cubicBezTo>
                      <a:pt x="18332" y="54455"/>
                      <a:pt x="17509" y="53117"/>
                      <a:pt x="16883" y="51790"/>
                    </a:cubicBezTo>
                    <a:cubicBezTo>
                      <a:pt x="16105" y="50139"/>
                      <a:pt x="15355" y="48475"/>
                      <a:pt x="14650" y="46790"/>
                    </a:cubicBezTo>
                    <a:cubicBezTo>
                      <a:pt x="13112" y="43112"/>
                      <a:pt x="11711" y="39370"/>
                      <a:pt x="10391" y="35610"/>
                    </a:cubicBezTo>
                    <a:cubicBezTo>
                      <a:pt x="7619" y="27719"/>
                      <a:pt x="5214" y="19687"/>
                      <a:pt x="3225" y="11565"/>
                    </a:cubicBezTo>
                    <a:cubicBezTo>
                      <a:pt x="2308" y="7817"/>
                      <a:pt x="1657" y="4010"/>
                      <a:pt x="751" y="263"/>
                    </a:cubicBezTo>
                    <a:cubicBezTo>
                      <a:pt x="707" y="85"/>
                      <a:pt x="549" y="1"/>
                      <a:pt x="3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28"/>
              <p:cNvSpPr/>
              <p:nvPr/>
            </p:nvSpPr>
            <p:spPr>
              <a:xfrm>
                <a:off x="5123050" y="1296825"/>
                <a:ext cx="215525" cy="187375"/>
              </a:xfrm>
              <a:custGeom>
                <a:avLst/>
                <a:gdLst/>
                <a:ahLst/>
                <a:cxnLst/>
                <a:rect l="l" t="t" r="r" b="b"/>
                <a:pathLst>
                  <a:path w="8621" h="7495" extrusionOk="0">
                    <a:moveTo>
                      <a:pt x="180" y="1"/>
                    </a:moveTo>
                    <a:cubicBezTo>
                      <a:pt x="78" y="1"/>
                      <a:pt x="0" y="124"/>
                      <a:pt x="84" y="228"/>
                    </a:cubicBezTo>
                    <a:cubicBezTo>
                      <a:pt x="2349" y="3070"/>
                      <a:pt x="5267" y="5351"/>
                      <a:pt x="8203" y="7460"/>
                    </a:cubicBezTo>
                    <a:cubicBezTo>
                      <a:pt x="8237" y="7484"/>
                      <a:pt x="8272" y="7495"/>
                      <a:pt x="8306" y="7495"/>
                    </a:cubicBezTo>
                    <a:cubicBezTo>
                      <a:pt x="8472" y="7495"/>
                      <a:pt x="8620" y="7250"/>
                      <a:pt x="8462" y="7125"/>
                    </a:cubicBezTo>
                    <a:cubicBezTo>
                      <a:pt x="5630" y="4876"/>
                      <a:pt x="3059" y="2339"/>
                      <a:pt x="274" y="37"/>
                    </a:cubicBezTo>
                    <a:cubicBezTo>
                      <a:pt x="243" y="12"/>
                      <a:pt x="210" y="1"/>
                      <a:pt x="18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28"/>
              <p:cNvSpPr/>
              <p:nvPr/>
            </p:nvSpPr>
            <p:spPr>
              <a:xfrm>
                <a:off x="5152525" y="1608975"/>
                <a:ext cx="276925" cy="147225"/>
              </a:xfrm>
              <a:custGeom>
                <a:avLst/>
                <a:gdLst/>
                <a:ahLst/>
                <a:cxnLst/>
                <a:rect l="l" t="t" r="r" b="b"/>
                <a:pathLst>
                  <a:path w="11077" h="5889" extrusionOk="0">
                    <a:moveTo>
                      <a:pt x="255" y="0"/>
                    </a:moveTo>
                    <a:cubicBezTo>
                      <a:pt x="113" y="0"/>
                      <a:pt x="0" y="183"/>
                      <a:pt x="124" y="305"/>
                    </a:cubicBezTo>
                    <a:cubicBezTo>
                      <a:pt x="2909" y="3070"/>
                      <a:pt x="7091" y="4428"/>
                      <a:pt x="10656" y="5873"/>
                    </a:cubicBezTo>
                    <a:cubicBezTo>
                      <a:pt x="10683" y="5883"/>
                      <a:pt x="10709" y="5888"/>
                      <a:pt x="10734" y="5888"/>
                    </a:cubicBezTo>
                    <a:cubicBezTo>
                      <a:pt x="10948" y="5888"/>
                      <a:pt x="11077" y="5523"/>
                      <a:pt x="10848" y="5420"/>
                    </a:cubicBezTo>
                    <a:cubicBezTo>
                      <a:pt x="9048" y="4609"/>
                      <a:pt x="7246" y="3799"/>
                      <a:pt x="5475" y="2930"/>
                    </a:cubicBezTo>
                    <a:cubicBezTo>
                      <a:pt x="3703" y="2059"/>
                      <a:pt x="2069" y="971"/>
                      <a:pt x="341" y="24"/>
                    </a:cubicBezTo>
                    <a:cubicBezTo>
                      <a:pt x="312" y="7"/>
                      <a:pt x="283" y="0"/>
                      <a:pt x="2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28"/>
              <p:cNvSpPr/>
              <p:nvPr/>
            </p:nvSpPr>
            <p:spPr>
              <a:xfrm>
                <a:off x="5300200" y="1991700"/>
                <a:ext cx="275225" cy="165350"/>
              </a:xfrm>
              <a:custGeom>
                <a:avLst/>
                <a:gdLst/>
                <a:ahLst/>
                <a:cxnLst/>
                <a:rect l="l" t="t" r="r" b="b"/>
                <a:pathLst>
                  <a:path w="11009" h="6614" extrusionOk="0">
                    <a:moveTo>
                      <a:pt x="317" y="1"/>
                    </a:moveTo>
                    <a:cubicBezTo>
                      <a:pt x="141" y="1"/>
                      <a:pt x="0" y="207"/>
                      <a:pt x="152" y="377"/>
                    </a:cubicBezTo>
                    <a:cubicBezTo>
                      <a:pt x="2901" y="3437"/>
                      <a:pt x="6928" y="5192"/>
                      <a:pt x="10706" y="6604"/>
                    </a:cubicBezTo>
                    <a:cubicBezTo>
                      <a:pt x="10725" y="6610"/>
                      <a:pt x="10744" y="6614"/>
                      <a:pt x="10761" y="6614"/>
                    </a:cubicBezTo>
                    <a:cubicBezTo>
                      <a:pt x="10920" y="6614"/>
                      <a:pt x="11009" y="6354"/>
                      <a:pt x="10846" y="6272"/>
                    </a:cubicBezTo>
                    <a:cubicBezTo>
                      <a:pt x="7203" y="4462"/>
                      <a:pt x="3633" y="2647"/>
                      <a:pt x="471" y="59"/>
                    </a:cubicBezTo>
                    <a:cubicBezTo>
                      <a:pt x="421" y="18"/>
                      <a:pt x="367" y="1"/>
                      <a:pt x="31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28"/>
              <p:cNvSpPr/>
              <p:nvPr/>
            </p:nvSpPr>
            <p:spPr>
              <a:xfrm>
                <a:off x="5559975" y="1889475"/>
                <a:ext cx="91175" cy="229225"/>
              </a:xfrm>
              <a:custGeom>
                <a:avLst/>
                <a:gdLst/>
                <a:ahLst/>
                <a:cxnLst/>
                <a:rect l="l" t="t" r="r" b="b"/>
                <a:pathLst>
                  <a:path w="3647" h="9169" extrusionOk="0">
                    <a:moveTo>
                      <a:pt x="3401" y="0"/>
                    </a:moveTo>
                    <a:cubicBezTo>
                      <a:pt x="3317" y="0"/>
                      <a:pt x="3230" y="49"/>
                      <a:pt x="3186" y="157"/>
                    </a:cubicBezTo>
                    <a:cubicBezTo>
                      <a:pt x="2585" y="1609"/>
                      <a:pt x="2208" y="3173"/>
                      <a:pt x="1681" y="4656"/>
                    </a:cubicBezTo>
                    <a:cubicBezTo>
                      <a:pt x="1158" y="6139"/>
                      <a:pt x="499" y="7577"/>
                      <a:pt x="19" y="9072"/>
                    </a:cubicBezTo>
                    <a:cubicBezTo>
                      <a:pt x="1" y="9129"/>
                      <a:pt x="48" y="9168"/>
                      <a:pt x="97" y="9168"/>
                    </a:cubicBezTo>
                    <a:cubicBezTo>
                      <a:pt x="122" y="9168"/>
                      <a:pt x="147" y="9158"/>
                      <a:pt x="163" y="9133"/>
                    </a:cubicBezTo>
                    <a:cubicBezTo>
                      <a:pt x="1764" y="6652"/>
                      <a:pt x="3174" y="3194"/>
                      <a:pt x="3620" y="277"/>
                    </a:cubicBezTo>
                    <a:cubicBezTo>
                      <a:pt x="3646" y="105"/>
                      <a:pt x="3526" y="0"/>
                      <a:pt x="340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28"/>
              <p:cNvSpPr/>
              <p:nvPr/>
            </p:nvSpPr>
            <p:spPr>
              <a:xfrm>
                <a:off x="5418600" y="1531200"/>
                <a:ext cx="90175" cy="220325"/>
              </a:xfrm>
              <a:custGeom>
                <a:avLst/>
                <a:gdLst/>
                <a:ahLst/>
                <a:cxnLst/>
                <a:rect l="l" t="t" r="r" b="b"/>
                <a:pathLst>
                  <a:path w="3607" h="8813" extrusionOk="0">
                    <a:moveTo>
                      <a:pt x="3404" y="0"/>
                    </a:moveTo>
                    <a:cubicBezTo>
                      <a:pt x="3353" y="0"/>
                      <a:pt x="3303" y="25"/>
                      <a:pt x="3271" y="83"/>
                    </a:cubicBezTo>
                    <a:cubicBezTo>
                      <a:pt x="2572" y="1340"/>
                      <a:pt x="2169" y="2790"/>
                      <a:pt x="1670" y="4138"/>
                    </a:cubicBezTo>
                    <a:cubicBezTo>
                      <a:pt x="1103" y="5662"/>
                      <a:pt x="520" y="7179"/>
                      <a:pt x="17" y="8725"/>
                    </a:cubicBezTo>
                    <a:cubicBezTo>
                      <a:pt x="0" y="8774"/>
                      <a:pt x="45" y="8813"/>
                      <a:pt x="86" y="8813"/>
                    </a:cubicBezTo>
                    <a:cubicBezTo>
                      <a:pt x="107" y="8813"/>
                      <a:pt x="127" y="8803"/>
                      <a:pt x="138" y="8779"/>
                    </a:cubicBezTo>
                    <a:cubicBezTo>
                      <a:pt x="738" y="7458"/>
                      <a:pt x="1273" y="6116"/>
                      <a:pt x="1819" y="4773"/>
                    </a:cubicBezTo>
                    <a:cubicBezTo>
                      <a:pt x="2422" y="3287"/>
                      <a:pt x="3207" y="1771"/>
                      <a:pt x="3578" y="213"/>
                    </a:cubicBezTo>
                    <a:cubicBezTo>
                      <a:pt x="3606" y="94"/>
                      <a:pt x="3504" y="0"/>
                      <a:pt x="340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28"/>
              <p:cNvSpPr/>
              <p:nvPr/>
            </p:nvSpPr>
            <p:spPr>
              <a:xfrm>
                <a:off x="5333350" y="1212650"/>
                <a:ext cx="120825" cy="225575"/>
              </a:xfrm>
              <a:custGeom>
                <a:avLst/>
                <a:gdLst/>
                <a:ahLst/>
                <a:cxnLst/>
                <a:rect l="l" t="t" r="r" b="b"/>
                <a:pathLst>
                  <a:path w="4833" h="9023" extrusionOk="0">
                    <a:moveTo>
                      <a:pt x="4518" y="0"/>
                    </a:moveTo>
                    <a:cubicBezTo>
                      <a:pt x="4440" y="0"/>
                      <a:pt x="4365" y="36"/>
                      <a:pt x="4324" y="123"/>
                    </a:cubicBezTo>
                    <a:cubicBezTo>
                      <a:pt x="3627" y="1591"/>
                      <a:pt x="3036" y="3108"/>
                      <a:pt x="2317" y="4571"/>
                    </a:cubicBezTo>
                    <a:cubicBezTo>
                      <a:pt x="1603" y="6024"/>
                      <a:pt x="657" y="7399"/>
                      <a:pt x="28" y="8885"/>
                    </a:cubicBezTo>
                    <a:cubicBezTo>
                      <a:pt x="0" y="8947"/>
                      <a:pt x="49" y="9023"/>
                      <a:pt x="108" y="9023"/>
                    </a:cubicBezTo>
                    <a:cubicBezTo>
                      <a:pt x="128" y="9023"/>
                      <a:pt x="149" y="9014"/>
                      <a:pt x="168" y="8992"/>
                    </a:cubicBezTo>
                    <a:cubicBezTo>
                      <a:pt x="1229" y="7785"/>
                      <a:pt x="1980" y="6224"/>
                      <a:pt x="2730" y="4812"/>
                    </a:cubicBezTo>
                    <a:cubicBezTo>
                      <a:pt x="3496" y="3365"/>
                      <a:pt x="4254" y="1867"/>
                      <a:pt x="4775" y="312"/>
                    </a:cubicBezTo>
                    <a:cubicBezTo>
                      <a:pt x="4832" y="138"/>
                      <a:pt x="4670" y="0"/>
                      <a:pt x="451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45" name="Google Shape;245;p28"/>
            <p:cNvSpPr/>
            <p:nvPr/>
          </p:nvSpPr>
          <p:spPr>
            <a:xfrm>
              <a:off x="5033650" y="1200400"/>
              <a:ext cx="148275" cy="131325"/>
            </a:xfrm>
            <a:custGeom>
              <a:avLst/>
              <a:gdLst/>
              <a:ahLst/>
              <a:cxnLst/>
              <a:rect l="l" t="t" r="r" b="b"/>
              <a:pathLst>
                <a:path w="5931" h="5253" extrusionOk="0">
                  <a:moveTo>
                    <a:pt x="2965" y="0"/>
                  </a:moveTo>
                  <a:cubicBezTo>
                    <a:pt x="2662" y="0"/>
                    <a:pt x="2355" y="53"/>
                    <a:pt x="2055" y="163"/>
                  </a:cubicBezTo>
                  <a:cubicBezTo>
                    <a:pt x="695" y="667"/>
                    <a:pt x="0" y="2177"/>
                    <a:pt x="503" y="3536"/>
                  </a:cubicBezTo>
                  <a:cubicBezTo>
                    <a:pt x="895" y="4597"/>
                    <a:pt x="1899" y="5253"/>
                    <a:pt x="2967" y="5253"/>
                  </a:cubicBezTo>
                  <a:cubicBezTo>
                    <a:pt x="3269" y="5253"/>
                    <a:pt x="3576" y="5200"/>
                    <a:pt x="3875" y="5090"/>
                  </a:cubicBezTo>
                  <a:cubicBezTo>
                    <a:pt x="5236" y="4586"/>
                    <a:pt x="5930" y="3076"/>
                    <a:pt x="5428" y="1717"/>
                  </a:cubicBezTo>
                  <a:cubicBezTo>
                    <a:pt x="5038" y="655"/>
                    <a:pt x="4033" y="0"/>
                    <a:pt x="296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28"/>
            <p:cNvSpPr/>
            <p:nvPr/>
          </p:nvSpPr>
          <p:spPr>
            <a:xfrm>
              <a:off x="5081325" y="1549875"/>
              <a:ext cx="143575" cy="131325"/>
            </a:xfrm>
            <a:custGeom>
              <a:avLst/>
              <a:gdLst/>
              <a:ahLst/>
              <a:cxnLst/>
              <a:rect l="l" t="t" r="r" b="b"/>
              <a:pathLst>
                <a:path w="5743" h="5253" extrusionOk="0">
                  <a:moveTo>
                    <a:pt x="2875" y="0"/>
                  </a:moveTo>
                  <a:cubicBezTo>
                    <a:pt x="2693" y="0"/>
                    <a:pt x="2507" y="19"/>
                    <a:pt x="2321" y="59"/>
                  </a:cubicBezTo>
                  <a:cubicBezTo>
                    <a:pt x="904" y="362"/>
                    <a:pt x="0" y="1759"/>
                    <a:pt x="305" y="3176"/>
                  </a:cubicBezTo>
                  <a:cubicBezTo>
                    <a:pt x="568" y="4410"/>
                    <a:pt x="1658" y="5253"/>
                    <a:pt x="2869" y="5253"/>
                  </a:cubicBezTo>
                  <a:cubicBezTo>
                    <a:pt x="3051" y="5253"/>
                    <a:pt x="3236" y="5234"/>
                    <a:pt x="3421" y="5194"/>
                  </a:cubicBezTo>
                  <a:cubicBezTo>
                    <a:pt x="4840" y="4889"/>
                    <a:pt x="5742" y="3495"/>
                    <a:pt x="5439" y="2076"/>
                  </a:cubicBezTo>
                  <a:cubicBezTo>
                    <a:pt x="5175" y="844"/>
                    <a:pt x="4087" y="0"/>
                    <a:pt x="287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28"/>
            <p:cNvSpPr/>
            <p:nvPr/>
          </p:nvSpPr>
          <p:spPr>
            <a:xfrm>
              <a:off x="5212625" y="1912850"/>
              <a:ext cx="148900" cy="131325"/>
            </a:xfrm>
            <a:custGeom>
              <a:avLst/>
              <a:gdLst/>
              <a:ahLst/>
              <a:cxnLst/>
              <a:rect l="l" t="t" r="r" b="b"/>
              <a:pathLst>
                <a:path w="5956" h="5253" extrusionOk="0">
                  <a:moveTo>
                    <a:pt x="2977" y="0"/>
                  </a:moveTo>
                  <a:cubicBezTo>
                    <a:pt x="2650" y="0"/>
                    <a:pt x="2318" y="62"/>
                    <a:pt x="1996" y="191"/>
                  </a:cubicBezTo>
                  <a:cubicBezTo>
                    <a:pt x="651" y="735"/>
                    <a:pt x="1" y="2265"/>
                    <a:pt x="543" y="3610"/>
                  </a:cubicBezTo>
                  <a:cubicBezTo>
                    <a:pt x="957" y="4632"/>
                    <a:pt x="1941" y="5252"/>
                    <a:pt x="2980" y="5252"/>
                  </a:cubicBezTo>
                  <a:cubicBezTo>
                    <a:pt x="3307" y="5252"/>
                    <a:pt x="3640" y="5191"/>
                    <a:pt x="3961" y="5061"/>
                  </a:cubicBezTo>
                  <a:cubicBezTo>
                    <a:pt x="5305" y="4519"/>
                    <a:pt x="5955" y="2989"/>
                    <a:pt x="5413" y="1644"/>
                  </a:cubicBezTo>
                  <a:cubicBezTo>
                    <a:pt x="5001" y="621"/>
                    <a:pt x="4017" y="0"/>
                    <a:pt x="297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28"/>
            <p:cNvSpPr/>
            <p:nvPr/>
          </p:nvSpPr>
          <p:spPr>
            <a:xfrm>
              <a:off x="5377650" y="1117025"/>
              <a:ext cx="148250" cy="131300"/>
            </a:xfrm>
            <a:custGeom>
              <a:avLst/>
              <a:gdLst/>
              <a:ahLst/>
              <a:cxnLst/>
              <a:rect l="l" t="t" r="r" b="b"/>
              <a:pathLst>
                <a:path w="5930" h="5252" extrusionOk="0">
                  <a:moveTo>
                    <a:pt x="2964" y="0"/>
                  </a:moveTo>
                  <a:cubicBezTo>
                    <a:pt x="2662" y="0"/>
                    <a:pt x="2355" y="53"/>
                    <a:pt x="2055" y="164"/>
                  </a:cubicBezTo>
                  <a:cubicBezTo>
                    <a:pt x="693" y="666"/>
                    <a:pt x="0" y="2177"/>
                    <a:pt x="503" y="3536"/>
                  </a:cubicBezTo>
                  <a:cubicBezTo>
                    <a:pt x="894" y="4597"/>
                    <a:pt x="1899" y="5252"/>
                    <a:pt x="2967" y="5252"/>
                  </a:cubicBezTo>
                  <a:cubicBezTo>
                    <a:pt x="3269" y="5252"/>
                    <a:pt x="3576" y="5199"/>
                    <a:pt x="3875" y="5089"/>
                  </a:cubicBezTo>
                  <a:cubicBezTo>
                    <a:pt x="5236" y="4585"/>
                    <a:pt x="5929" y="3075"/>
                    <a:pt x="5428" y="1716"/>
                  </a:cubicBezTo>
                  <a:cubicBezTo>
                    <a:pt x="5035" y="657"/>
                    <a:pt x="4032" y="0"/>
                    <a:pt x="296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28"/>
            <p:cNvSpPr/>
            <p:nvPr/>
          </p:nvSpPr>
          <p:spPr>
            <a:xfrm>
              <a:off x="5434900" y="1438275"/>
              <a:ext cx="131300" cy="131300"/>
            </a:xfrm>
            <a:custGeom>
              <a:avLst/>
              <a:gdLst/>
              <a:ahLst/>
              <a:cxnLst/>
              <a:rect l="l" t="t" r="r" b="b"/>
              <a:pathLst>
                <a:path w="5252" h="5252" extrusionOk="0">
                  <a:moveTo>
                    <a:pt x="2626" y="1"/>
                  </a:moveTo>
                  <a:cubicBezTo>
                    <a:pt x="1176" y="1"/>
                    <a:pt x="0" y="1176"/>
                    <a:pt x="0" y="2626"/>
                  </a:cubicBezTo>
                  <a:cubicBezTo>
                    <a:pt x="0" y="4077"/>
                    <a:pt x="1176" y="5252"/>
                    <a:pt x="2626" y="5252"/>
                  </a:cubicBezTo>
                  <a:cubicBezTo>
                    <a:pt x="4076" y="5252"/>
                    <a:pt x="5251" y="4077"/>
                    <a:pt x="5251" y="2626"/>
                  </a:cubicBezTo>
                  <a:cubicBezTo>
                    <a:pt x="5251" y="1176"/>
                    <a:pt x="4076" y="1"/>
                    <a:pt x="262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28"/>
            <p:cNvSpPr/>
            <p:nvPr/>
          </p:nvSpPr>
          <p:spPr>
            <a:xfrm>
              <a:off x="5583400" y="1792700"/>
              <a:ext cx="148225" cy="131300"/>
            </a:xfrm>
            <a:custGeom>
              <a:avLst/>
              <a:gdLst/>
              <a:ahLst/>
              <a:cxnLst/>
              <a:rect l="l" t="t" r="r" b="b"/>
              <a:pathLst>
                <a:path w="5929" h="5252" extrusionOk="0">
                  <a:moveTo>
                    <a:pt x="2964" y="0"/>
                  </a:moveTo>
                  <a:cubicBezTo>
                    <a:pt x="2661" y="0"/>
                    <a:pt x="2354" y="53"/>
                    <a:pt x="2054" y="163"/>
                  </a:cubicBezTo>
                  <a:cubicBezTo>
                    <a:pt x="693" y="667"/>
                    <a:pt x="0" y="2177"/>
                    <a:pt x="501" y="3536"/>
                  </a:cubicBezTo>
                  <a:cubicBezTo>
                    <a:pt x="894" y="4596"/>
                    <a:pt x="1897" y="5252"/>
                    <a:pt x="2965" y="5252"/>
                  </a:cubicBezTo>
                  <a:cubicBezTo>
                    <a:pt x="3267" y="5252"/>
                    <a:pt x="3574" y="5199"/>
                    <a:pt x="3874" y="5088"/>
                  </a:cubicBezTo>
                  <a:cubicBezTo>
                    <a:pt x="5234" y="4586"/>
                    <a:pt x="5929" y="3075"/>
                    <a:pt x="5427" y="1716"/>
                  </a:cubicBezTo>
                  <a:cubicBezTo>
                    <a:pt x="5035" y="655"/>
                    <a:pt x="4032" y="0"/>
                    <a:pt x="296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28"/>
            <p:cNvSpPr/>
            <p:nvPr/>
          </p:nvSpPr>
          <p:spPr>
            <a:xfrm>
              <a:off x="5145275" y="866900"/>
              <a:ext cx="148250" cy="131325"/>
            </a:xfrm>
            <a:custGeom>
              <a:avLst/>
              <a:gdLst/>
              <a:ahLst/>
              <a:cxnLst/>
              <a:rect l="l" t="t" r="r" b="b"/>
              <a:pathLst>
                <a:path w="5930" h="5253" extrusionOk="0">
                  <a:moveTo>
                    <a:pt x="2966" y="0"/>
                  </a:moveTo>
                  <a:cubicBezTo>
                    <a:pt x="2663" y="0"/>
                    <a:pt x="2355" y="53"/>
                    <a:pt x="2055" y="164"/>
                  </a:cubicBezTo>
                  <a:cubicBezTo>
                    <a:pt x="694" y="668"/>
                    <a:pt x="1" y="2178"/>
                    <a:pt x="502" y="3537"/>
                  </a:cubicBezTo>
                  <a:cubicBezTo>
                    <a:pt x="895" y="4597"/>
                    <a:pt x="1898" y="5253"/>
                    <a:pt x="2965" y="5253"/>
                  </a:cubicBezTo>
                  <a:cubicBezTo>
                    <a:pt x="3268" y="5253"/>
                    <a:pt x="3575" y="5200"/>
                    <a:pt x="3875" y="5090"/>
                  </a:cubicBezTo>
                  <a:cubicBezTo>
                    <a:pt x="5237" y="4586"/>
                    <a:pt x="5930" y="3076"/>
                    <a:pt x="5429" y="1717"/>
                  </a:cubicBezTo>
                  <a:cubicBezTo>
                    <a:pt x="5037" y="657"/>
                    <a:pt x="4034" y="0"/>
                    <a:pt x="296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2" name="Google Shape;252;p28"/>
          <p:cNvGrpSpPr/>
          <p:nvPr/>
        </p:nvGrpSpPr>
        <p:grpSpPr>
          <a:xfrm>
            <a:off x="7678825" y="3168350"/>
            <a:ext cx="571700" cy="724900"/>
            <a:chOff x="2256675" y="3570500"/>
            <a:chExt cx="571700" cy="724900"/>
          </a:xfrm>
        </p:grpSpPr>
        <p:sp>
          <p:nvSpPr>
            <p:cNvPr id="253" name="Google Shape;253;p28"/>
            <p:cNvSpPr/>
            <p:nvPr/>
          </p:nvSpPr>
          <p:spPr>
            <a:xfrm>
              <a:off x="2284900" y="3638600"/>
              <a:ext cx="513950" cy="547225"/>
            </a:xfrm>
            <a:custGeom>
              <a:avLst/>
              <a:gdLst/>
              <a:ahLst/>
              <a:cxnLst/>
              <a:rect l="l" t="t" r="r" b="b"/>
              <a:pathLst>
                <a:path w="20558" h="21889" extrusionOk="0">
                  <a:moveTo>
                    <a:pt x="11035" y="0"/>
                  </a:moveTo>
                  <a:cubicBezTo>
                    <a:pt x="9553" y="0"/>
                    <a:pt x="8078" y="369"/>
                    <a:pt x="6281" y="1142"/>
                  </a:cubicBezTo>
                  <a:cubicBezTo>
                    <a:pt x="3860" y="2088"/>
                    <a:pt x="1633" y="4157"/>
                    <a:pt x="817" y="6813"/>
                  </a:cubicBezTo>
                  <a:cubicBezTo>
                    <a:pt x="0" y="9468"/>
                    <a:pt x="577" y="12418"/>
                    <a:pt x="1922" y="14850"/>
                  </a:cubicBezTo>
                  <a:cubicBezTo>
                    <a:pt x="3954" y="18523"/>
                    <a:pt x="7755" y="21162"/>
                    <a:pt x="11908" y="21781"/>
                  </a:cubicBezTo>
                  <a:cubicBezTo>
                    <a:pt x="12343" y="21846"/>
                    <a:pt x="12787" y="21888"/>
                    <a:pt x="13229" y="21888"/>
                  </a:cubicBezTo>
                  <a:cubicBezTo>
                    <a:pt x="13789" y="21888"/>
                    <a:pt x="14344" y="21819"/>
                    <a:pt x="14872" y="21639"/>
                  </a:cubicBezTo>
                  <a:cubicBezTo>
                    <a:pt x="15963" y="21264"/>
                    <a:pt x="16844" y="20440"/>
                    <a:pt x="17555" y="19532"/>
                  </a:cubicBezTo>
                  <a:cubicBezTo>
                    <a:pt x="19827" y="16619"/>
                    <a:pt x="20557" y="12768"/>
                    <a:pt x="20517" y="9075"/>
                  </a:cubicBezTo>
                  <a:cubicBezTo>
                    <a:pt x="20499" y="7516"/>
                    <a:pt x="20337" y="5889"/>
                    <a:pt x="19507" y="4570"/>
                  </a:cubicBezTo>
                  <a:cubicBezTo>
                    <a:pt x="18653" y="3212"/>
                    <a:pt x="17330" y="1644"/>
                    <a:pt x="15831" y="1069"/>
                  </a:cubicBezTo>
                  <a:cubicBezTo>
                    <a:pt x="14005" y="368"/>
                    <a:pt x="12516" y="0"/>
                    <a:pt x="1103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28"/>
            <p:cNvSpPr/>
            <p:nvPr/>
          </p:nvSpPr>
          <p:spPr>
            <a:xfrm>
              <a:off x="2256675" y="3570500"/>
              <a:ext cx="513825" cy="362875"/>
            </a:xfrm>
            <a:custGeom>
              <a:avLst/>
              <a:gdLst/>
              <a:ahLst/>
              <a:cxnLst/>
              <a:rect l="l" t="t" r="r" b="b"/>
              <a:pathLst>
                <a:path w="20553" h="14515" extrusionOk="0">
                  <a:moveTo>
                    <a:pt x="5628" y="1"/>
                  </a:moveTo>
                  <a:cubicBezTo>
                    <a:pt x="5268" y="1"/>
                    <a:pt x="4906" y="316"/>
                    <a:pt x="5024" y="753"/>
                  </a:cubicBezTo>
                  <a:cubicBezTo>
                    <a:pt x="5276" y="1685"/>
                    <a:pt x="5587" y="2598"/>
                    <a:pt x="5951" y="3488"/>
                  </a:cubicBezTo>
                  <a:cubicBezTo>
                    <a:pt x="5342" y="3883"/>
                    <a:pt x="4751" y="4311"/>
                    <a:pt x="4179" y="4754"/>
                  </a:cubicBezTo>
                  <a:cubicBezTo>
                    <a:pt x="3611" y="5193"/>
                    <a:pt x="3051" y="5649"/>
                    <a:pt x="2587" y="6197"/>
                  </a:cubicBezTo>
                  <a:cubicBezTo>
                    <a:pt x="1598" y="7359"/>
                    <a:pt x="1107" y="8854"/>
                    <a:pt x="637" y="10305"/>
                  </a:cubicBezTo>
                  <a:cubicBezTo>
                    <a:pt x="321" y="11287"/>
                    <a:pt x="1" y="12340"/>
                    <a:pt x="287" y="13332"/>
                  </a:cubicBezTo>
                  <a:cubicBezTo>
                    <a:pt x="443" y="13874"/>
                    <a:pt x="833" y="14395"/>
                    <a:pt x="1384" y="14515"/>
                  </a:cubicBezTo>
                  <a:cubicBezTo>
                    <a:pt x="4323" y="13440"/>
                    <a:pt x="6739" y="12273"/>
                    <a:pt x="9536" y="10867"/>
                  </a:cubicBezTo>
                  <a:cubicBezTo>
                    <a:pt x="10421" y="10423"/>
                    <a:pt x="11303" y="9959"/>
                    <a:pt x="12244" y="9642"/>
                  </a:cubicBezTo>
                  <a:cubicBezTo>
                    <a:pt x="13317" y="9281"/>
                    <a:pt x="14447" y="9121"/>
                    <a:pt x="15538" y="8821"/>
                  </a:cubicBezTo>
                  <a:cubicBezTo>
                    <a:pt x="16880" y="8451"/>
                    <a:pt x="18163" y="7869"/>
                    <a:pt x="19324" y="7103"/>
                  </a:cubicBezTo>
                  <a:cubicBezTo>
                    <a:pt x="19920" y="6709"/>
                    <a:pt x="20552" y="6063"/>
                    <a:pt x="20317" y="5391"/>
                  </a:cubicBezTo>
                  <a:cubicBezTo>
                    <a:pt x="20245" y="5182"/>
                    <a:pt x="20095" y="5011"/>
                    <a:pt x="19943" y="4850"/>
                  </a:cubicBezTo>
                  <a:cubicBezTo>
                    <a:pt x="17942" y="2714"/>
                    <a:pt x="15007" y="1538"/>
                    <a:pt x="12088" y="1538"/>
                  </a:cubicBezTo>
                  <a:cubicBezTo>
                    <a:pt x="10839" y="1538"/>
                    <a:pt x="9592" y="1753"/>
                    <a:pt x="8423" y="2201"/>
                  </a:cubicBezTo>
                  <a:cubicBezTo>
                    <a:pt x="8123" y="2317"/>
                    <a:pt x="7831" y="2448"/>
                    <a:pt x="7543" y="2588"/>
                  </a:cubicBezTo>
                  <a:cubicBezTo>
                    <a:pt x="7060" y="1828"/>
                    <a:pt x="6583" y="1065"/>
                    <a:pt x="6125" y="289"/>
                  </a:cubicBezTo>
                  <a:cubicBezTo>
                    <a:pt x="6006" y="88"/>
                    <a:pt x="5817" y="1"/>
                    <a:pt x="562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28"/>
            <p:cNvSpPr/>
            <p:nvPr/>
          </p:nvSpPr>
          <p:spPr>
            <a:xfrm>
              <a:off x="2370900" y="4157550"/>
              <a:ext cx="134600" cy="96775"/>
            </a:xfrm>
            <a:custGeom>
              <a:avLst/>
              <a:gdLst/>
              <a:ahLst/>
              <a:cxnLst/>
              <a:rect l="l" t="t" r="r" b="b"/>
              <a:pathLst>
                <a:path w="5384" h="3871" extrusionOk="0">
                  <a:moveTo>
                    <a:pt x="211" y="0"/>
                  </a:moveTo>
                  <a:cubicBezTo>
                    <a:pt x="108" y="0"/>
                    <a:pt x="1" y="89"/>
                    <a:pt x="44" y="205"/>
                  </a:cubicBezTo>
                  <a:cubicBezTo>
                    <a:pt x="443" y="1268"/>
                    <a:pt x="1070" y="2146"/>
                    <a:pt x="1995" y="2812"/>
                  </a:cubicBezTo>
                  <a:cubicBezTo>
                    <a:pt x="2672" y="3300"/>
                    <a:pt x="3714" y="3870"/>
                    <a:pt x="4630" y="3870"/>
                  </a:cubicBezTo>
                  <a:cubicBezTo>
                    <a:pt x="4800" y="3870"/>
                    <a:pt x="4966" y="3850"/>
                    <a:pt x="5125" y="3807"/>
                  </a:cubicBezTo>
                  <a:cubicBezTo>
                    <a:pt x="5310" y="3755"/>
                    <a:pt x="5384" y="3445"/>
                    <a:pt x="5183" y="3360"/>
                  </a:cubicBezTo>
                  <a:cubicBezTo>
                    <a:pt x="4306" y="2985"/>
                    <a:pt x="3384" y="2985"/>
                    <a:pt x="2530" y="2462"/>
                  </a:cubicBezTo>
                  <a:cubicBezTo>
                    <a:pt x="1597" y="1891"/>
                    <a:pt x="841" y="1051"/>
                    <a:pt x="343" y="79"/>
                  </a:cubicBezTo>
                  <a:cubicBezTo>
                    <a:pt x="315" y="24"/>
                    <a:pt x="263" y="0"/>
                    <a:pt x="2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28"/>
            <p:cNvSpPr/>
            <p:nvPr/>
          </p:nvSpPr>
          <p:spPr>
            <a:xfrm>
              <a:off x="2377300" y="4222925"/>
              <a:ext cx="175625" cy="72475"/>
            </a:xfrm>
            <a:custGeom>
              <a:avLst/>
              <a:gdLst/>
              <a:ahLst/>
              <a:cxnLst/>
              <a:rect l="l" t="t" r="r" b="b"/>
              <a:pathLst>
                <a:path w="7025" h="2899" extrusionOk="0">
                  <a:moveTo>
                    <a:pt x="179" y="1"/>
                  </a:moveTo>
                  <a:cubicBezTo>
                    <a:pt x="83" y="1"/>
                    <a:pt x="1" y="116"/>
                    <a:pt x="88" y="207"/>
                  </a:cubicBezTo>
                  <a:cubicBezTo>
                    <a:pt x="1458" y="1623"/>
                    <a:pt x="3593" y="2899"/>
                    <a:pt x="5676" y="2899"/>
                  </a:cubicBezTo>
                  <a:cubicBezTo>
                    <a:pt x="6038" y="2899"/>
                    <a:pt x="6399" y="2860"/>
                    <a:pt x="6754" y="2777"/>
                  </a:cubicBezTo>
                  <a:cubicBezTo>
                    <a:pt x="7002" y="2719"/>
                    <a:pt x="7025" y="2293"/>
                    <a:pt x="6754" y="2252"/>
                  </a:cubicBezTo>
                  <a:cubicBezTo>
                    <a:pt x="5713" y="2095"/>
                    <a:pt x="4684" y="2137"/>
                    <a:pt x="3659" y="1831"/>
                  </a:cubicBezTo>
                  <a:cubicBezTo>
                    <a:pt x="2402" y="1455"/>
                    <a:pt x="1271" y="866"/>
                    <a:pt x="261" y="32"/>
                  </a:cubicBezTo>
                  <a:cubicBezTo>
                    <a:pt x="235" y="10"/>
                    <a:pt x="206" y="1"/>
                    <a:pt x="17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28"/>
            <p:cNvSpPr/>
            <p:nvPr/>
          </p:nvSpPr>
          <p:spPr>
            <a:xfrm>
              <a:off x="2804800" y="3899975"/>
              <a:ext cx="23575" cy="98950"/>
            </a:xfrm>
            <a:custGeom>
              <a:avLst/>
              <a:gdLst/>
              <a:ahLst/>
              <a:cxnLst/>
              <a:rect l="l" t="t" r="r" b="b"/>
              <a:pathLst>
                <a:path w="943" h="3958" extrusionOk="0">
                  <a:moveTo>
                    <a:pt x="589" y="0"/>
                  </a:moveTo>
                  <a:cubicBezTo>
                    <a:pt x="508" y="0"/>
                    <a:pt x="431" y="44"/>
                    <a:pt x="417" y="136"/>
                  </a:cubicBezTo>
                  <a:cubicBezTo>
                    <a:pt x="325" y="776"/>
                    <a:pt x="385" y="1424"/>
                    <a:pt x="332" y="2069"/>
                  </a:cubicBezTo>
                  <a:cubicBezTo>
                    <a:pt x="285" y="2659"/>
                    <a:pt x="0" y="3351"/>
                    <a:pt x="161" y="3927"/>
                  </a:cubicBezTo>
                  <a:cubicBezTo>
                    <a:pt x="167" y="3946"/>
                    <a:pt x="184" y="3957"/>
                    <a:pt x="202" y="3957"/>
                  </a:cubicBezTo>
                  <a:cubicBezTo>
                    <a:pt x="212" y="3957"/>
                    <a:pt x="222" y="3954"/>
                    <a:pt x="230" y="3946"/>
                  </a:cubicBezTo>
                  <a:cubicBezTo>
                    <a:pt x="662" y="3520"/>
                    <a:pt x="689" y="2703"/>
                    <a:pt x="769" y="2127"/>
                  </a:cubicBezTo>
                  <a:cubicBezTo>
                    <a:pt x="860" y="1471"/>
                    <a:pt x="942" y="786"/>
                    <a:pt x="785" y="136"/>
                  </a:cubicBezTo>
                  <a:cubicBezTo>
                    <a:pt x="763" y="48"/>
                    <a:pt x="674" y="0"/>
                    <a:pt x="5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ackground 3">
  <p:cSld name="SECTION_HEADER_1_1_1_1_1_1">
    <p:bg>
      <p:bgPr>
        <a:solidFill>
          <a:schemeClr val="lt1"/>
        </a:solidFill>
        <a:effectLst/>
      </p:bgPr>
    </p:bg>
    <p:spTree>
      <p:nvGrpSpPr>
        <p:cNvPr id="1" name="Shape 258"/>
        <p:cNvGrpSpPr/>
        <p:nvPr/>
      </p:nvGrpSpPr>
      <p:grpSpPr>
        <a:xfrm>
          <a:off x="0" y="0"/>
          <a:ext cx="0" cy="0"/>
          <a:chOff x="0" y="0"/>
          <a:chExt cx="0" cy="0"/>
        </a:xfrm>
      </p:grpSpPr>
      <p:grpSp>
        <p:nvGrpSpPr>
          <p:cNvPr id="259" name="Google Shape;259;p29"/>
          <p:cNvGrpSpPr/>
          <p:nvPr/>
        </p:nvGrpSpPr>
        <p:grpSpPr>
          <a:xfrm>
            <a:off x="-1441943" y="-63575"/>
            <a:ext cx="10740385" cy="5273930"/>
            <a:chOff x="-1441943" y="-63575"/>
            <a:chExt cx="10740385" cy="5273930"/>
          </a:xfrm>
        </p:grpSpPr>
        <p:sp>
          <p:nvSpPr>
            <p:cNvPr id="260" name="Google Shape;260;p29"/>
            <p:cNvSpPr/>
            <p:nvPr/>
          </p:nvSpPr>
          <p:spPr>
            <a:xfrm>
              <a:off x="4885275" y="-635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29"/>
            <p:cNvSpPr/>
            <p:nvPr/>
          </p:nvSpPr>
          <p:spPr>
            <a:xfrm>
              <a:off x="-1" y="284338"/>
              <a:ext cx="557131" cy="949360"/>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29"/>
            <p:cNvSpPr/>
            <p:nvPr/>
          </p:nvSpPr>
          <p:spPr>
            <a:xfrm>
              <a:off x="-1441943" y="1663854"/>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29"/>
            <p:cNvSpPr/>
            <p:nvPr/>
          </p:nvSpPr>
          <p:spPr>
            <a:xfrm>
              <a:off x="5626472" y="3779503"/>
              <a:ext cx="3592318" cy="1430851"/>
            </a:xfrm>
            <a:custGeom>
              <a:avLst/>
              <a:gdLst/>
              <a:ahLst/>
              <a:cxnLst/>
              <a:rect l="l" t="t" r="r" b="b"/>
              <a:pathLst>
                <a:path w="48716" h="19404" extrusionOk="0">
                  <a:moveTo>
                    <a:pt x="48716" y="1"/>
                  </a:moveTo>
                  <a:cubicBezTo>
                    <a:pt x="44289" y="3195"/>
                    <a:pt x="39621" y="6196"/>
                    <a:pt x="34287" y="7162"/>
                  </a:cubicBezTo>
                  <a:cubicBezTo>
                    <a:pt x="32093" y="7559"/>
                    <a:pt x="29864" y="7596"/>
                    <a:pt x="27630" y="7596"/>
                  </a:cubicBezTo>
                  <a:cubicBezTo>
                    <a:pt x="27116" y="7596"/>
                    <a:pt x="26601" y="7594"/>
                    <a:pt x="26086" y="7594"/>
                  </a:cubicBezTo>
                  <a:cubicBezTo>
                    <a:pt x="25138" y="7594"/>
                    <a:pt x="24189" y="7601"/>
                    <a:pt x="23243" y="7639"/>
                  </a:cubicBezTo>
                  <a:cubicBezTo>
                    <a:pt x="15993" y="7930"/>
                    <a:pt x="8624" y="10235"/>
                    <a:pt x="3302" y="15164"/>
                  </a:cubicBezTo>
                  <a:cubicBezTo>
                    <a:pt x="1979" y="16389"/>
                    <a:pt x="783" y="17780"/>
                    <a:pt x="0" y="19403"/>
                  </a:cubicBezTo>
                  <a:lnTo>
                    <a:pt x="48716" y="19310"/>
                  </a:lnTo>
                  <a:lnTo>
                    <a:pt x="48716" y="1"/>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lt1"/>
        </a:solidFill>
        <a:effectLst/>
      </p:bgPr>
    </p:bg>
    <p:spTree>
      <p:nvGrpSpPr>
        <p:cNvPr id="1" name="Shape 17"/>
        <p:cNvGrpSpPr/>
        <p:nvPr/>
      </p:nvGrpSpPr>
      <p:grpSpPr>
        <a:xfrm>
          <a:off x="0" y="0"/>
          <a:ext cx="0" cy="0"/>
          <a:chOff x="0" y="0"/>
          <a:chExt cx="0" cy="0"/>
        </a:xfrm>
      </p:grpSpPr>
      <p:grpSp>
        <p:nvGrpSpPr>
          <p:cNvPr id="18" name="Google Shape;18;p3"/>
          <p:cNvGrpSpPr/>
          <p:nvPr/>
        </p:nvGrpSpPr>
        <p:grpSpPr>
          <a:xfrm>
            <a:off x="-50579" y="-104297"/>
            <a:ext cx="9269369" cy="5314646"/>
            <a:chOff x="-50579" y="-104297"/>
            <a:chExt cx="9269369" cy="5314646"/>
          </a:xfrm>
        </p:grpSpPr>
        <p:sp>
          <p:nvSpPr>
            <p:cNvPr id="19" name="Google Shape;19;p3"/>
            <p:cNvSpPr/>
            <p:nvPr/>
          </p:nvSpPr>
          <p:spPr>
            <a:xfrm rot="10800000">
              <a:off x="-50579" y="1770985"/>
              <a:ext cx="5628179" cy="3439365"/>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3"/>
            <p:cNvSpPr/>
            <p:nvPr/>
          </p:nvSpPr>
          <p:spPr>
            <a:xfrm>
              <a:off x="0" y="284359"/>
              <a:ext cx="937703" cy="1597861"/>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3"/>
            <p:cNvSpPr/>
            <p:nvPr/>
          </p:nvSpPr>
          <p:spPr>
            <a:xfrm rot="10800000" flipH="1">
              <a:off x="5626472" y="-104297"/>
              <a:ext cx="3592318" cy="1430851"/>
            </a:xfrm>
            <a:custGeom>
              <a:avLst/>
              <a:gdLst/>
              <a:ahLst/>
              <a:cxnLst/>
              <a:rect l="l" t="t" r="r" b="b"/>
              <a:pathLst>
                <a:path w="48716" h="19404" extrusionOk="0">
                  <a:moveTo>
                    <a:pt x="48716" y="1"/>
                  </a:moveTo>
                  <a:cubicBezTo>
                    <a:pt x="44289" y="3195"/>
                    <a:pt x="39621" y="6196"/>
                    <a:pt x="34287" y="7162"/>
                  </a:cubicBezTo>
                  <a:cubicBezTo>
                    <a:pt x="32093" y="7559"/>
                    <a:pt x="29864" y="7596"/>
                    <a:pt x="27630" y="7596"/>
                  </a:cubicBezTo>
                  <a:cubicBezTo>
                    <a:pt x="27116" y="7596"/>
                    <a:pt x="26601" y="7594"/>
                    <a:pt x="26086" y="7594"/>
                  </a:cubicBezTo>
                  <a:cubicBezTo>
                    <a:pt x="25138" y="7594"/>
                    <a:pt x="24189" y="7601"/>
                    <a:pt x="23243" y="7639"/>
                  </a:cubicBezTo>
                  <a:cubicBezTo>
                    <a:pt x="15993" y="7930"/>
                    <a:pt x="8624" y="10235"/>
                    <a:pt x="3302" y="15164"/>
                  </a:cubicBezTo>
                  <a:cubicBezTo>
                    <a:pt x="1979" y="16389"/>
                    <a:pt x="783" y="17780"/>
                    <a:pt x="0" y="19403"/>
                  </a:cubicBezTo>
                  <a:lnTo>
                    <a:pt x="48716" y="19310"/>
                  </a:lnTo>
                  <a:lnTo>
                    <a:pt x="48716" y="1"/>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 name="Google Shape;22;p3"/>
          <p:cNvSpPr txBox="1">
            <a:spLocks noGrp="1"/>
          </p:cNvSpPr>
          <p:nvPr>
            <p:ph type="title"/>
          </p:nvPr>
        </p:nvSpPr>
        <p:spPr>
          <a:xfrm>
            <a:off x="4617150" y="2185588"/>
            <a:ext cx="3150900" cy="841800"/>
          </a:xfrm>
          <a:prstGeom prst="rect">
            <a:avLst/>
          </a:prstGeom>
        </p:spPr>
        <p:txBody>
          <a:bodyPr spcFirstLastPara="1" wrap="square" lIns="91425" tIns="91425" rIns="91425" bIns="91425" anchor="ctr" anchorCtr="0">
            <a:noAutofit/>
          </a:bodyPr>
          <a:lstStyle>
            <a:lvl1pPr lvl="0" algn="r">
              <a:spcBef>
                <a:spcPts val="0"/>
              </a:spcBef>
              <a:spcAft>
                <a:spcPts val="0"/>
              </a:spcAft>
              <a:buSzPts val="3600"/>
              <a:buNone/>
              <a:defRPr sz="72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23" name="Google Shape;23;p3"/>
          <p:cNvSpPr txBox="1">
            <a:spLocks noGrp="1"/>
          </p:cNvSpPr>
          <p:nvPr>
            <p:ph type="title" idx="2" hasCustomPrompt="1"/>
          </p:nvPr>
        </p:nvSpPr>
        <p:spPr>
          <a:xfrm>
            <a:off x="6050825" y="935180"/>
            <a:ext cx="1717200" cy="1545000"/>
          </a:xfrm>
          <a:prstGeom prst="rect">
            <a:avLst/>
          </a:prstGeom>
        </p:spPr>
        <p:txBody>
          <a:bodyPr spcFirstLastPara="1" wrap="square" lIns="91425" tIns="91425" rIns="91425" bIns="91425" anchor="b" anchorCtr="0">
            <a:noAutofit/>
          </a:bodyPr>
          <a:lstStyle>
            <a:lvl1pPr lvl="0" algn="r" rtl="0">
              <a:spcBef>
                <a:spcPts val="0"/>
              </a:spcBef>
              <a:spcAft>
                <a:spcPts val="0"/>
              </a:spcAft>
              <a:buSzPts val="6000"/>
              <a:buNone/>
              <a:defRPr sz="9600">
                <a:solidFill>
                  <a:schemeClr val="accent2"/>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24" name="Google Shape;24;p3"/>
          <p:cNvSpPr txBox="1">
            <a:spLocks noGrp="1"/>
          </p:cNvSpPr>
          <p:nvPr>
            <p:ph type="subTitle" idx="1"/>
          </p:nvPr>
        </p:nvSpPr>
        <p:spPr>
          <a:xfrm>
            <a:off x="5107275" y="3166925"/>
            <a:ext cx="2660700" cy="5832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600"/>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ackground 4">
  <p:cSld name="BLANK_1_1_1_1_1_1_1_1">
    <p:bg>
      <p:bgPr>
        <a:solidFill>
          <a:schemeClr val="accent3"/>
        </a:solidFill>
        <a:effectLst/>
      </p:bgPr>
    </p:bg>
    <p:spTree>
      <p:nvGrpSpPr>
        <p:cNvPr id="1" name="Shape 264"/>
        <p:cNvGrpSpPr/>
        <p:nvPr/>
      </p:nvGrpSpPr>
      <p:grpSpPr>
        <a:xfrm>
          <a:off x="0" y="0"/>
          <a:ext cx="0" cy="0"/>
          <a:chOff x="0" y="0"/>
          <a:chExt cx="0" cy="0"/>
        </a:xfrm>
      </p:grpSpPr>
      <p:grpSp>
        <p:nvGrpSpPr>
          <p:cNvPr id="265" name="Google Shape;265;p30"/>
          <p:cNvGrpSpPr/>
          <p:nvPr/>
        </p:nvGrpSpPr>
        <p:grpSpPr>
          <a:xfrm>
            <a:off x="-1441943" y="-63575"/>
            <a:ext cx="10740385" cy="5207095"/>
            <a:chOff x="-1441943" y="-63575"/>
            <a:chExt cx="10740385" cy="5207095"/>
          </a:xfrm>
        </p:grpSpPr>
        <p:sp>
          <p:nvSpPr>
            <p:cNvPr id="266" name="Google Shape;266;p30"/>
            <p:cNvSpPr/>
            <p:nvPr/>
          </p:nvSpPr>
          <p:spPr>
            <a:xfrm>
              <a:off x="4885275" y="-635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30"/>
            <p:cNvSpPr/>
            <p:nvPr/>
          </p:nvSpPr>
          <p:spPr>
            <a:xfrm>
              <a:off x="-1441943" y="1663854"/>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5"/>
        <p:cNvGrpSpPr/>
        <p:nvPr/>
      </p:nvGrpSpPr>
      <p:grpSpPr>
        <a:xfrm>
          <a:off x="0" y="0"/>
          <a:ext cx="0" cy="0"/>
          <a:chOff x="0" y="0"/>
          <a:chExt cx="0" cy="0"/>
        </a:xfrm>
      </p:grpSpPr>
      <p:grpSp>
        <p:nvGrpSpPr>
          <p:cNvPr id="26" name="Google Shape;26;p4"/>
          <p:cNvGrpSpPr/>
          <p:nvPr/>
        </p:nvGrpSpPr>
        <p:grpSpPr>
          <a:xfrm>
            <a:off x="2956150" y="-5"/>
            <a:ext cx="6295950" cy="5225277"/>
            <a:chOff x="2956150" y="-5"/>
            <a:chExt cx="6295950" cy="5225277"/>
          </a:xfrm>
        </p:grpSpPr>
        <p:sp>
          <p:nvSpPr>
            <p:cNvPr id="27" name="Google Shape;27;p4"/>
            <p:cNvSpPr/>
            <p:nvPr/>
          </p:nvSpPr>
          <p:spPr>
            <a:xfrm rot="-5400000" flipH="1">
              <a:off x="5812443" y="-353667"/>
              <a:ext cx="1004700" cy="1712026"/>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4"/>
            <p:cNvSpPr/>
            <p:nvPr/>
          </p:nvSpPr>
          <p:spPr>
            <a:xfrm flipH="1">
              <a:off x="2956150" y="1858950"/>
              <a:ext cx="6295950" cy="3366323"/>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9" name="Google Shape;29;p4"/>
          <p:cNvSpPr txBox="1">
            <a:spLocks noGrp="1"/>
          </p:cNvSpPr>
          <p:nvPr>
            <p:ph type="title"/>
          </p:nvPr>
        </p:nvSpPr>
        <p:spPr>
          <a:xfrm>
            <a:off x="720000" y="420825"/>
            <a:ext cx="7704000" cy="564300"/>
          </a:xfrm>
          <a:prstGeom prst="rect">
            <a:avLst/>
          </a:prstGeom>
        </p:spPr>
        <p:txBody>
          <a:bodyPr spcFirstLastPara="1" wrap="square" lIns="91425" tIns="91425" rIns="91425" bIns="91425" anchor="ctr" anchorCtr="0">
            <a:noAutofit/>
          </a:bodyPr>
          <a:lstStyle>
            <a:lvl1pPr lvl="0" rtl="0">
              <a:spcBef>
                <a:spcPts val="0"/>
              </a:spcBef>
              <a:spcAft>
                <a:spcPts val="0"/>
              </a:spcAft>
              <a:buSzPts val="3200"/>
              <a:buNone/>
              <a:defRPr sz="32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30" name="Google Shape;30;p4"/>
          <p:cNvSpPr txBox="1">
            <a:spLocks noGrp="1"/>
          </p:cNvSpPr>
          <p:nvPr>
            <p:ph type="body" idx="1"/>
          </p:nvPr>
        </p:nvSpPr>
        <p:spPr>
          <a:xfrm>
            <a:off x="720000" y="1237083"/>
            <a:ext cx="7704000" cy="3366300"/>
          </a:xfrm>
          <a:prstGeom prst="rect">
            <a:avLst/>
          </a:prstGeom>
        </p:spPr>
        <p:txBody>
          <a:bodyPr spcFirstLastPara="1" wrap="square" lIns="91425" tIns="91425" rIns="91425" bIns="91425" anchor="t" anchorCtr="0">
            <a:noAutofit/>
          </a:bodyPr>
          <a:lstStyle>
            <a:lvl1pPr marL="457200" lvl="0" indent="-317500" rtl="0">
              <a:lnSpc>
                <a:spcPct val="115000"/>
              </a:lnSpc>
              <a:spcBef>
                <a:spcPts val="0"/>
              </a:spcBef>
              <a:spcAft>
                <a:spcPts val="0"/>
              </a:spcAft>
              <a:buClr>
                <a:srgbClr val="434343"/>
              </a:buClr>
              <a:buSzPts val="1400"/>
              <a:buChar char="●"/>
              <a:defRPr sz="1050">
                <a:solidFill>
                  <a:srgbClr val="434343"/>
                </a:solidFill>
              </a:defRPr>
            </a:lvl1pPr>
            <a:lvl2pPr marL="914400" lvl="1" indent="-317500" rtl="0">
              <a:lnSpc>
                <a:spcPct val="115000"/>
              </a:lnSpc>
              <a:spcBef>
                <a:spcPts val="1600"/>
              </a:spcBef>
              <a:spcAft>
                <a:spcPts val="0"/>
              </a:spcAft>
              <a:buClr>
                <a:srgbClr val="434343"/>
              </a:buClr>
              <a:buSzPts val="1400"/>
              <a:buChar char="○"/>
              <a:defRPr>
                <a:solidFill>
                  <a:srgbClr val="434343"/>
                </a:solidFill>
              </a:defRPr>
            </a:lvl2pPr>
            <a:lvl3pPr marL="1371600" lvl="2" indent="-317500" rtl="0">
              <a:lnSpc>
                <a:spcPct val="115000"/>
              </a:lnSpc>
              <a:spcBef>
                <a:spcPts val="1600"/>
              </a:spcBef>
              <a:spcAft>
                <a:spcPts val="0"/>
              </a:spcAft>
              <a:buClr>
                <a:srgbClr val="434343"/>
              </a:buClr>
              <a:buSzPts val="1400"/>
              <a:buChar char="■"/>
              <a:defRPr>
                <a:solidFill>
                  <a:srgbClr val="434343"/>
                </a:solidFill>
              </a:defRPr>
            </a:lvl3pPr>
            <a:lvl4pPr marL="1828800" lvl="3" indent="-317500" rtl="0">
              <a:lnSpc>
                <a:spcPct val="115000"/>
              </a:lnSpc>
              <a:spcBef>
                <a:spcPts val="1600"/>
              </a:spcBef>
              <a:spcAft>
                <a:spcPts val="0"/>
              </a:spcAft>
              <a:buClr>
                <a:srgbClr val="434343"/>
              </a:buClr>
              <a:buSzPts val="1400"/>
              <a:buChar char="●"/>
              <a:defRPr>
                <a:solidFill>
                  <a:srgbClr val="434343"/>
                </a:solidFill>
              </a:defRPr>
            </a:lvl4pPr>
            <a:lvl5pPr marL="2286000" lvl="4" indent="-317500" rtl="0">
              <a:lnSpc>
                <a:spcPct val="115000"/>
              </a:lnSpc>
              <a:spcBef>
                <a:spcPts val="1600"/>
              </a:spcBef>
              <a:spcAft>
                <a:spcPts val="0"/>
              </a:spcAft>
              <a:buClr>
                <a:srgbClr val="434343"/>
              </a:buClr>
              <a:buSzPts val="1400"/>
              <a:buChar char="○"/>
              <a:defRPr>
                <a:solidFill>
                  <a:srgbClr val="434343"/>
                </a:solidFill>
              </a:defRPr>
            </a:lvl5pPr>
            <a:lvl6pPr marL="2743200" lvl="5" indent="-317500" rtl="0">
              <a:lnSpc>
                <a:spcPct val="115000"/>
              </a:lnSpc>
              <a:spcBef>
                <a:spcPts val="1600"/>
              </a:spcBef>
              <a:spcAft>
                <a:spcPts val="0"/>
              </a:spcAft>
              <a:buClr>
                <a:srgbClr val="434343"/>
              </a:buClr>
              <a:buSzPts val="1400"/>
              <a:buChar char="■"/>
              <a:defRPr>
                <a:solidFill>
                  <a:srgbClr val="434343"/>
                </a:solidFill>
              </a:defRPr>
            </a:lvl6pPr>
            <a:lvl7pPr marL="3200400" lvl="6" indent="-317500" rtl="0">
              <a:lnSpc>
                <a:spcPct val="115000"/>
              </a:lnSpc>
              <a:spcBef>
                <a:spcPts val="1600"/>
              </a:spcBef>
              <a:spcAft>
                <a:spcPts val="0"/>
              </a:spcAft>
              <a:buClr>
                <a:srgbClr val="434343"/>
              </a:buClr>
              <a:buSzPts val="1400"/>
              <a:buChar char="●"/>
              <a:defRPr>
                <a:solidFill>
                  <a:srgbClr val="434343"/>
                </a:solidFill>
              </a:defRPr>
            </a:lvl7pPr>
            <a:lvl8pPr marL="3657600" lvl="7" indent="-317500" rtl="0">
              <a:lnSpc>
                <a:spcPct val="115000"/>
              </a:lnSpc>
              <a:spcBef>
                <a:spcPts val="1600"/>
              </a:spcBef>
              <a:spcAft>
                <a:spcPts val="0"/>
              </a:spcAft>
              <a:buClr>
                <a:srgbClr val="434343"/>
              </a:buClr>
              <a:buSzPts val="1400"/>
              <a:buChar char="○"/>
              <a:defRPr>
                <a:solidFill>
                  <a:srgbClr val="434343"/>
                </a:solidFill>
              </a:defRPr>
            </a:lvl8pPr>
            <a:lvl9pPr marL="4114800" lvl="8" indent="-317500" rtl="0">
              <a:lnSpc>
                <a:spcPct val="115000"/>
              </a:lnSpc>
              <a:spcBef>
                <a:spcPts val="1600"/>
              </a:spcBef>
              <a:spcAft>
                <a:spcPts val="1600"/>
              </a:spcAft>
              <a:buClr>
                <a:srgbClr val="434343"/>
              </a:buClr>
              <a:buSzPts val="1400"/>
              <a:buChar char="■"/>
              <a:defRPr>
                <a:solidFill>
                  <a:srgbClr val="434343"/>
                </a:solidFill>
              </a:defRPr>
            </a:lvl9pPr>
          </a:lstStyle>
          <a:p>
            <a:endParaRPr/>
          </a:p>
        </p:txBody>
      </p:sp>
      <p:cxnSp>
        <p:nvCxnSpPr>
          <p:cNvPr id="31" name="Google Shape;31;p4"/>
          <p:cNvCxnSpPr/>
          <p:nvPr/>
        </p:nvCxnSpPr>
        <p:spPr>
          <a:xfrm>
            <a:off x="817250" y="1104000"/>
            <a:ext cx="989700" cy="0"/>
          </a:xfrm>
          <a:prstGeom prst="straightConnector1">
            <a:avLst/>
          </a:prstGeom>
          <a:noFill/>
          <a:ln w="19050" cap="flat" cmpd="sng">
            <a:solidFill>
              <a:schemeClr val="accent5"/>
            </a:solidFill>
            <a:prstDash val="dot"/>
            <a:round/>
            <a:headEnd type="none" w="med" len="med"/>
            <a:tailEnd type="none" w="med" len="med"/>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2"/>
        <p:cNvGrpSpPr/>
        <p:nvPr/>
      </p:nvGrpSpPr>
      <p:grpSpPr>
        <a:xfrm>
          <a:off x="0" y="0"/>
          <a:ext cx="0" cy="0"/>
          <a:chOff x="0" y="0"/>
          <a:chExt cx="0" cy="0"/>
        </a:xfrm>
      </p:grpSpPr>
      <p:grpSp>
        <p:nvGrpSpPr>
          <p:cNvPr id="33" name="Google Shape;33;p5"/>
          <p:cNvGrpSpPr/>
          <p:nvPr/>
        </p:nvGrpSpPr>
        <p:grpSpPr>
          <a:xfrm>
            <a:off x="-1441943" y="-63575"/>
            <a:ext cx="10740385" cy="5207095"/>
            <a:chOff x="-1441943" y="-63575"/>
            <a:chExt cx="10740385" cy="5207095"/>
          </a:xfrm>
        </p:grpSpPr>
        <p:sp>
          <p:nvSpPr>
            <p:cNvPr id="34" name="Google Shape;34;p5"/>
            <p:cNvSpPr/>
            <p:nvPr/>
          </p:nvSpPr>
          <p:spPr>
            <a:xfrm>
              <a:off x="4885275" y="-635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5"/>
            <p:cNvSpPr/>
            <p:nvPr/>
          </p:nvSpPr>
          <p:spPr>
            <a:xfrm>
              <a:off x="-1441943" y="1663854"/>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5"/>
          <p:cNvSpPr txBox="1">
            <a:spLocks noGrp="1"/>
          </p:cNvSpPr>
          <p:nvPr>
            <p:ph type="subTitle" idx="1"/>
          </p:nvPr>
        </p:nvSpPr>
        <p:spPr>
          <a:xfrm>
            <a:off x="5712300" y="1732125"/>
            <a:ext cx="2711700" cy="5643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400"/>
              <a:buFont typeface="Bebas Neue"/>
              <a:buNone/>
              <a:defRPr sz="2400" b="1">
                <a:latin typeface="Amatic SC"/>
                <a:ea typeface="Amatic SC"/>
                <a:cs typeface="Amatic SC"/>
                <a:sym typeface="Amatic SC"/>
              </a:defRPr>
            </a:lvl1pPr>
            <a:lvl2pPr lvl="1" algn="ctr">
              <a:lnSpc>
                <a:spcPct val="100000"/>
              </a:lnSpc>
              <a:spcBef>
                <a:spcPts val="1600"/>
              </a:spcBef>
              <a:spcAft>
                <a:spcPts val="0"/>
              </a:spcAft>
              <a:buSzPts val="1400"/>
              <a:buFont typeface="Bebas Neue"/>
              <a:buNone/>
              <a:defRPr>
                <a:latin typeface="Bebas Neue"/>
                <a:ea typeface="Bebas Neue"/>
                <a:cs typeface="Bebas Neue"/>
                <a:sym typeface="Bebas Neue"/>
              </a:defRPr>
            </a:lvl2pPr>
            <a:lvl3pPr lvl="2" algn="ctr">
              <a:lnSpc>
                <a:spcPct val="100000"/>
              </a:lnSpc>
              <a:spcBef>
                <a:spcPts val="1600"/>
              </a:spcBef>
              <a:spcAft>
                <a:spcPts val="0"/>
              </a:spcAft>
              <a:buSzPts val="1400"/>
              <a:buFont typeface="Bebas Neue"/>
              <a:buNone/>
              <a:defRPr>
                <a:latin typeface="Bebas Neue"/>
                <a:ea typeface="Bebas Neue"/>
                <a:cs typeface="Bebas Neue"/>
                <a:sym typeface="Bebas Neue"/>
              </a:defRPr>
            </a:lvl3pPr>
            <a:lvl4pPr lvl="3" algn="ctr">
              <a:lnSpc>
                <a:spcPct val="100000"/>
              </a:lnSpc>
              <a:spcBef>
                <a:spcPts val="1600"/>
              </a:spcBef>
              <a:spcAft>
                <a:spcPts val="0"/>
              </a:spcAft>
              <a:buSzPts val="1400"/>
              <a:buFont typeface="Bebas Neue"/>
              <a:buNone/>
              <a:defRPr>
                <a:latin typeface="Bebas Neue"/>
                <a:ea typeface="Bebas Neue"/>
                <a:cs typeface="Bebas Neue"/>
                <a:sym typeface="Bebas Neue"/>
              </a:defRPr>
            </a:lvl4pPr>
            <a:lvl5pPr lvl="4" algn="ctr">
              <a:lnSpc>
                <a:spcPct val="100000"/>
              </a:lnSpc>
              <a:spcBef>
                <a:spcPts val="1600"/>
              </a:spcBef>
              <a:spcAft>
                <a:spcPts val="0"/>
              </a:spcAft>
              <a:buSzPts val="1400"/>
              <a:buFont typeface="Bebas Neue"/>
              <a:buNone/>
              <a:defRPr>
                <a:latin typeface="Bebas Neue"/>
                <a:ea typeface="Bebas Neue"/>
                <a:cs typeface="Bebas Neue"/>
                <a:sym typeface="Bebas Neue"/>
              </a:defRPr>
            </a:lvl5pPr>
            <a:lvl6pPr lvl="5" algn="ctr">
              <a:lnSpc>
                <a:spcPct val="100000"/>
              </a:lnSpc>
              <a:spcBef>
                <a:spcPts val="1600"/>
              </a:spcBef>
              <a:spcAft>
                <a:spcPts val="0"/>
              </a:spcAft>
              <a:buSzPts val="1400"/>
              <a:buFont typeface="Bebas Neue"/>
              <a:buNone/>
              <a:defRPr>
                <a:latin typeface="Bebas Neue"/>
                <a:ea typeface="Bebas Neue"/>
                <a:cs typeface="Bebas Neue"/>
                <a:sym typeface="Bebas Neue"/>
              </a:defRPr>
            </a:lvl6pPr>
            <a:lvl7pPr lvl="6" algn="ctr">
              <a:lnSpc>
                <a:spcPct val="100000"/>
              </a:lnSpc>
              <a:spcBef>
                <a:spcPts val="1600"/>
              </a:spcBef>
              <a:spcAft>
                <a:spcPts val="0"/>
              </a:spcAft>
              <a:buSzPts val="1400"/>
              <a:buFont typeface="Bebas Neue"/>
              <a:buNone/>
              <a:defRPr>
                <a:latin typeface="Bebas Neue"/>
                <a:ea typeface="Bebas Neue"/>
                <a:cs typeface="Bebas Neue"/>
                <a:sym typeface="Bebas Neue"/>
              </a:defRPr>
            </a:lvl7pPr>
            <a:lvl8pPr lvl="7" algn="ctr">
              <a:lnSpc>
                <a:spcPct val="100000"/>
              </a:lnSpc>
              <a:spcBef>
                <a:spcPts val="1600"/>
              </a:spcBef>
              <a:spcAft>
                <a:spcPts val="0"/>
              </a:spcAft>
              <a:buSzPts val="1400"/>
              <a:buFont typeface="Bebas Neue"/>
              <a:buNone/>
              <a:defRPr>
                <a:latin typeface="Bebas Neue"/>
                <a:ea typeface="Bebas Neue"/>
                <a:cs typeface="Bebas Neue"/>
                <a:sym typeface="Bebas Neue"/>
              </a:defRPr>
            </a:lvl8pPr>
            <a:lvl9pPr lvl="8" algn="ctr">
              <a:lnSpc>
                <a:spcPct val="100000"/>
              </a:lnSpc>
              <a:spcBef>
                <a:spcPts val="1600"/>
              </a:spcBef>
              <a:spcAft>
                <a:spcPts val="1600"/>
              </a:spcAft>
              <a:buSzPts val="1400"/>
              <a:buFont typeface="Bebas Neue"/>
              <a:buNone/>
              <a:defRPr>
                <a:latin typeface="Bebas Neue"/>
                <a:ea typeface="Bebas Neue"/>
                <a:cs typeface="Bebas Neue"/>
                <a:sym typeface="Bebas Neue"/>
              </a:defRPr>
            </a:lvl9pPr>
          </a:lstStyle>
          <a:p>
            <a:endParaRPr/>
          </a:p>
        </p:txBody>
      </p:sp>
      <p:sp>
        <p:nvSpPr>
          <p:cNvPr id="37" name="Google Shape;37;p5"/>
          <p:cNvSpPr txBox="1">
            <a:spLocks noGrp="1"/>
          </p:cNvSpPr>
          <p:nvPr>
            <p:ph type="subTitle" idx="2"/>
          </p:nvPr>
        </p:nvSpPr>
        <p:spPr>
          <a:xfrm>
            <a:off x="5712300" y="3159218"/>
            <a:ext cx="2711700" cy="5643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Font typeface="Bebas Neue"/>
              <a:buNone/>
              <a:defRPr sz="2400" b="1">
                <a:latin typeface="Amatic SC"/>
                <a:ea typeface="Amatic SC"/>
                <a:cs typeface="Amatic SC"/>
                <a:sym typeface="Amatic SC"/>
              </a:defRPr>
            </a:lvl1pPr>
            <a:lvl2pPr lvl="1" algn="ctr" rtl="0">
              <a:lnSpc>
                <a:spcPct val="100000"/>
              </a:lnSpc>
              <a:spcBef>
                <a:spcPts val="1600"/>
              </a:spcBef>
              <a:spcAft>
                <a:spcPts val="0"/>
              </a:spcAft>
              <a:buSzPts val="1400"/>
              <a:buFont typeface="Bebas Neue"/>
              <a:buNone/>
              <a:defRPr>
                <a:latin typeface="Bebas Neue"/>
                <a:ea typeface="Bebas Neue"/>
                <a:cs typeface="Bebas Neue"/>
                <a:sym typeface="Bebas Neue"/>
              </a:defRPr>
            </a:lvl2pPr>
            <a:lvl3pPr lvl="2" algn="ctr" rtl="0">
              <a:lnSpc>
                <a:spcPct val="100000"/>
              </a:lnSpc>
              <a:spcBef>
                <a:spcPts val="1600"/>
              </a:spcBef>
              <a:spcAft>
                <a:spcPts val="0"/>
              </a:spcAft>
              <a:buSzPts val="1400"/>
              <a:buFont typeface="Bebas Neue"/>
              <a:buNone/>
              <a:defRPr>
                <a:latin typeface="Bebas Neue"/>
                <a:ea typeface="Bebas Neue"/>
                <a:cs typeface="Bebas Neue"/>
                <a:sym typeface="Bebas Neue"/>
              </a:defRPr>
            </a:lvl3pPr>
            <a:lvl4pPr lvl="3" algn="ctr" rtl="0">
              <a:lnSpc>
                <a:spcPct val="100000"/>
              </a:lnSpc>
              <a:spcBef>
                <a:spcPts val="1600"/>
              </a:spcBef>
              <a:spcAft>
                <a:spcPts val="0"/>
              </a:spcAft>
              <a:buSzPts val="1400"/>
              <a:buFont typeface="Bebas Neue"/>
              <a:buNone/>
              <a:defRPr>
                <a:latin typeface="Bebas Neue"/>
                <a:ea typeface="Bebas Neue"/>
                <a:cs typeface="Bebas Neue"/>
                <a:sym typeface="Bebas Neue"/>
              </a:defRPr>
            </a:lvl4pPr>
            <a:lvl5pPr lvl="4" algn="ctr" rtl="0">
              <a:lnSpc>
                <a:spcPct val="100000"/>
              </a:lnSpc>
              <a:spcBef>
                <a:spcPts val="1600"/>
              </a:spcBef>
              <a:spcAft>
                <a:spcPts val="0"/>
              </a:spcAft>
              <a:buSzPts val="1400"/>
              <a:buFont typeface="Bebas Neue"/>
              <a:buNone/>
              <a:defRPr>
                <a:latin typeface="Bebas Neue"/>
                <a:ea typeface="Bebas Neue"/>
                <a:cs typeface="Bebas Neue"/>
                <a:sym typeface="Bebas Neue"/>
              </a:defRPr>
            </a:lvl5pPr>
            <a:lvl6pPr lvl="5" algn="ctr" rtl="0">
              <a:lnSpc>
                <a:spcPct val="100000"/>
              </a:lnSpc>
              <a:spcBef>
                <a:spcPts val="1600"/>
              </a:spcBef>
              <a:spcAft>
                <a:spcPts val="0"/>
              </a:spcAft>
              <a:buSzPts val="1400"/>
              <a:buFont typeface="Bebas Neue"/>
              <a:buNone/>
              <a:defRPr>
                <a:latin typeface="Bebas Neue"/>
                <a:ea typeface="Bebas Neue"/>
                <a:cs typeface="Bebas Neue"/>
                <a:sym typeface="Bebas Neue"/>
              </a:defRPr>
            </a:lvl6pPr>
            <a:lvl7pPr lvl="6" algn="ctr" rtl="0">
              <a:lnSpc>
                <a:spcPct val="100000"/>
              </a:lnSpc>
              <a:spcBef>
                <a:spcPts val="1600"/>
              </a:spcBef>
              <a:spcAft>
                <a:spcPts val="0"/>
              </a:spcAft>
              <a:buSzPts val="1400"/>
              <a:buFont typeface="Bebas Neue"/>
              <a:buNone/>
              <a:defRPr>
                <a:latin typeface="Bebas Neue"/>
                <a:ea typeface="Bebas Neue"/>
                <a:cs typeface="Bebas Neue"/>
                <a:sym typeface="Bebas Neue"/>
              </a:defRPr>
            </a:lvl7pPr>
            <a:lvl8pPr lvl="7" algn="ctr" rtl="0">
              <a:lnSpc>
                <a:spcPct val="100000"/>
              </a:lnSpc>
              <a:spcBef>
                <a:spcPts val="1600"/>
              </a:spcBef>
              <a:spcAft>
                <a:spcPts val="0"/>
              </a:spcAft>
              <a:buSzPts val="1400"/>
              <a:buFont typeface="Bebas Neue"/>
              <a:buNone/>
              <a:defRPr>
                <a:latin typeface="Bebas Neue"/>
                <a:ea typeface="Bebas Neue"/>
                <a:cs typeface="Bebas Neue"/>
                <a:sym typeface="Bebas Neue"/>
              </a:defRPr>
            </a:lvl8pPr>
            <a:lvl9pPr lvl="8" algn="ctr" rtl="0">
              <a:lnSpc>
                <a:spcPct val="100000"/>
              </a:lnSpc>
              <a:spcBef>
                <a:spcPts val="1600"/>
              </a:spcBef>
              <a:spcAft>
                <a:spcPts val="1600"/>
              </a:spcAft>
              <a:buSzPts val="1400"/>
              <a:buFont typeface="Bebas Neue"/>
              <a:buNone/>
              <a:defRPr>
                <a:latin typeface="Bebas Neue"/>
                <a:ea typeface="Bebas Neue"/>
                <a:cs typeface="Bebas Neue"/>
                <a:sym typeface="Bebas Neue"/>
              </a:defRPr>
            </a:lvl9pPr>
          </a:lstStyle>
          <a:p>
            <a:endParaRPr/>
          </a:p>
        </p:txBody>
      </p:sp>
      <p:sp>
        <p:nvSpPr>
          <p:cNvPr id="38" name="Google Shape;38;p5"/>
          <p:cNvSpPr txBox="1">
            <a:spLocks noGrp="1"/>
          </p:cNvSpPr>
          <p:nvPr>
            <p:ph type="subTitle" idx="3"/>
          </p:nvPr>
        </p:nvSpPr>
        <p:spPr>
          <a:xfrm>
            <a:off x="5712300" y="2176674"/>
            <a:ext cx="2711700" cy="626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atin typeface="Quicksand"/>
                <a:ea typeface="Quicksand"/>
                <a:cs typeface="Quicksand"/>
                <a:sym typeface="Quicksand"/>
              </a:defRPr>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39" name="Google Shape;39;p5"/>
          <p:cNvSpPr txBox="1">
            <a:spLocks noGrp="1"/>
          </p:cNvSpPr>
          <p:nvPr>
            <p:ph type="subTitle" idx="4"/>
          </p:nvPr>
        </p:nvSpPr>
        <p:spPr>
          <a:xfrm>
            <a:off x="5712300" y="3603763"/>
            <a:ext cx="2711700" cy="626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a:latin typeface="Quicksand"/>
                <a:ea typeface="Quicksand"/>
                <a:cs typeface="Quicksand"/>
                <a:sym typeface="Quicksand"/>
              </a:defRPr>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40" name="Google Shape;40;p5"/>
          <p:cNvSpPr txBox="1">
            <a:spLocks noGrp="1"/>
          </p:cNvSpPr>
          <p:nvPr>
            <p:ph type="title"/>
          </p:nvPr>
        </p:nvSpPr>
        <p:spPr>
          <a:xfrm>
            <a:off x="720000" y="420825"/>
            <a:ext cx="7704000" cy="564300"/>
          </a:xfrm>
          <a:prstGeom prst="rect">
            <a:avLst/>
          </a:prstGeom>
        </p:spPr>
        <p:txBody>
          <a:bodyPr spcFirstLastPara="1" wrap="square" lIns="91425" tIns="91425" rIns="91425" bIns="91425" anchor="ctr" anchorCtr="0">
            <a:noAutofit/>
          </a:bodyPr>
          <a:lstStyle>
            <a:lvl1pPr lvl="0" rtl="0">
              <a:spcBef>
                <a:spcPts val="0"/>
              </a:spcBef>
              <a:spcAft>
                <a:spcPts val="0"/>
              </a:spcAft>
              <a:buSzPts val="32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cxnSp>
        <p:nvCxnSpPr>
          <p:cNvPr id="41" name="Google Shape;41;p5"/>
          <p:cNvCxnSpPr/>
          <p:nvPr/>
        </p:nvCxnSpPr>
        <p:spPr>
          <a:xfrm>
            <a:off x="817250" y="1104000"/>
            <a:ext cx="989700" cy="0"/>
          </a:xfrm>
          <a:prstGeom prst="straightConnector1">
            <a:avLst/>
          </a:prstGeom>
          <a:noFill/>
          <a:ln w="19050" cap="flat" cmpd="sng">
            <a:solidFill>
              <a:schemeClr val="accent5"/>
            </a:solidFill>
            <a:prstDash val="dot"/>
            <a:round/>
            <a:headEnd type="none" w="med" len="med"/>
            <a:tailEnd type="none" w="med" len="med"/>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56"/>
        <p:cNvGrpSpPr/>
        <p:nvPr/>
      </p:nvGrpSpPr>
      <p:grpSpPr>
        <a:xfrm>
          <a:off x="0" y="0"/>
          <a:ext cx="0" cy="0"/>
          <a:chOff x="0" y="0"/>
          <a:chExt cx="0" cy="0"/>
        </a:xfrm>
      </p:grpSpPr>
      <p:grpSp>
        <p:nvGrpSpPr>
          <p:cNvPr id="57" name="Google Shape;57;p8"/>
          <p:cNvGrpSpPr/>
          <p:nvPr/>
        </p:nvGrpSpPr>
        <p:grpSpPr>
          <a:xfrm flipH="1">
            <a:off x="-1441943" y="-63575"/>
            <a:ext cx="10740385" cy="5207095"/>
            <a:chOff x="-1441943" y="-63575"/>
            <a:chExt cx="10740385" cy="5207095"/>
          </a:xfrm>
        </p:grpSpPr>
        <p:sp>
          <p:nvSpPr>
            <p:cNvPr id="58" name="Google Shape;58;p8"/>
            <p:cNvSpPr/>
            <p:nvPr/>
          </p:nvSpPr>
          <p:spPr>
            <a:xfrm>
              <a:off x="4885275" y="-63575"/>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8"/>
            <p:cNvSpPr/>
            <p:nvPr/>
          </p:nvSpPr>
          <p:spPr>
            <a:xfrm>
              <a:off x="-1441943" y="1663854"/>
              <a:ext cx="6507945" cy="3479666"/>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0" name="Google Shape;60;p8"/>
          <p:cNvSpPr txBox="1">
            <a:spLocks noGrp="1"/>
          </p:cNvSpPr>
          <p:nvPr>
            <p:ph type="title"/>
          </p:nvPr>
        </p:nvSpPr>
        <p:spPr>
          <a:xfrm>
            <a:off x="2043300" y="1612200"/>
            <a:ext cx="5057400" cy="1919100"/>
          </a:xfrm>
          <a:prstGeom prst="rect">
            <a:avLst/>
          </a:prstGeom>
        </p:spPr>
        <p:txBody>
          <a:bodyPr spcFirstLastPara="1" wrap="square" lIns="91425" tIns="91425" rIns="91425" bIns="91425" anchor="ctr" anchorCtr="0">
            <a:noAutofit/>
          </a:bodyPr>
          <a:lstStyle>
            <a:lvl1pPr lvl="0" algn="ctr">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1"/>
        <p:cNvGrpSpPr/>
        <p:nvPr/>
      </p:nvGrpSpPr>
      <p:grpSpPr>
        <a:xfrm>
          <a:off x="0" y="0"/>
          <a:ext cx="0" cy="0"/>
          <a:chOff x="0" y="0"/>
          <a:chExt cx="0" cy="0"/>
        </a:xfrm>
      </p:grpSpPr>
      <p:grpSp>
        <p:nvGrpSpPr>
          <p:cNvPr id="62" name="Google Shape;62;p9"/>
          <p:cNvGrpSpPr/>
          <p:nvPr/>
        </p:nvGrpSpPr>
        <p:grpSpPr>
          <a:xfrm>
            <a:off x="6391148" y="-50469"/>
            <a:ext cx="2827598" cy="5260801"/>
            <a:chOff x="6391148" y="-50469"/>
            <a:chExt cx="2827598" cy="5260801"/>
          </a:xfrm>
        </p:grpSpPr>
        <p:sp>
          <p:nvSpPr>
            <p:cNvPr id="63" name="Google Shape;63;p9"/>
            <p:cNvSpPr/>
            <p:nvPr/>
          </p:nvSpPr>
          <p:spPr>
            <a:xfrm rot="5400000">
              <a:off x="7157908" y="-444733"/>
              <a:ext cx="1120044" cy="1908574"/>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9"/>
            <p:cNvSpPr/>
            <p:nvPr/>
          </p:nvSpPr>
          <p:spPr>
            <a:xfrm>
              <a:off x="6391148" y="4084076"/>
              <a:ext cx="2827598" cy="1126257"/>
            </a:xfrm>
            <a:custGeom>
              <a:avLst/>
              <a:gdLst/>
              <a:ahLst/>
              <a:cxnLst/>
              <a:rect l="l" t="t" r="r" b="b"/>
              <a:pathLst>
                <a:path w="48716" h="19404" extrusionOk="0">
                  <a:moveTo>
                    <a:pt x="48716" y="1"/>
                  </a:moveTo>
                  <a:cubicBezTo>
                    <a:pt x="44289" y="3195"/>
                    <a:pt x="39621" y="6196"/>
                    <a:pt x="34287" y="7162"/>
                  </a:cubicBezTo>
                  <a:cubicBezTo>
                    <a:pt x="32093" y="7559"/>
                    <a:pt x="29864" y="7596"/>
                    <a:pt x="27630" y="7596"/>
                  </a:cubicBezTo>
                  <a:cubicBezTo>
                    <a:pt x="27116" y="7596"/>
                    <a:pt x="26601" y="7594"/>
                    <a:pt x="26086" y="7594"/>
                  </a:cubicBezTo>
                  <a:cubicBezTo>
                    <a:pt x="25138" y="7594"/>
                    <a:pt x="24189" y="7601"/>
                    <a:pt x="23243" y="7639"/>
                  </a:cubicBezTo>
                  <a:cubicBezTo>
                    <a:pt x="15993" y="7930"/>
                    <a:pt x="8624" y="10235"/>
                    <a:pt x="3302" y="15164"/>
                  </a:cubicBezTo>
                  <a:cubicBezTo>
                    <a:pt x="1979" y="16389"/>
                    <a:pt x="783" y="17780"/>
                    <a:pt x="0" y="19403"/>
                  </a:cubicBezTo>
                  <a:lnTo>
                    <a:pt x="48716" y="19310"/>
                  </a:lnTo>
                  <a:lnTo>
                    <a:pt x="48716" y="1"/>
                  </a:lnTo>
                  <a:close/>
                </a:path>
              </a:pathLst>
            </a:custGeom>
            <a:solidFill>
              <a:srgbClr val="ECE9FF">
                <a:alpha val="569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5" name="Google Shape;65;p9"/>
          <p:cNvSpPr txBox="1">
            <a:spLocks noGrp="1"/>
          </p:cNvSpPr>
          <p:nvPr>
            <p:ph type="subTitle" idx="1"/>
          </p:nvPr>
        </p:nvSpPr>
        <p:spPr>
          <a:xfrm>
            <a:off x="2646000" y="2220375"/>
            <a:ext cx="3852000" cy="1698600"/>
          </a:xfrm>
          <a:prstGeom prst="rect">
            <a:avLst/>
          </a:prstGeom>
          <a:ln w="19050" cap="flat" cmpd="sng">
            <a:solidFill>
              <a:schemeClr val="accent5"/>
            </a:solidFill>
            <a:prstDash val="dot"/>
            <a:round/>
            <a:headEnd type="none" w="sm" len="sm"/>
            <a:tailEnd type="none" w="sm" len="sm"/>
          </a:ln>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atin typeface="Quicksand"/>
                <a:ea typeface="Quicksand"/>
                <a:cs typeface="Quicksand"/>
                <a:sym typeface="Quicksand"/>
              </a:defRPr>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66" name="Google Shape;66;p9"/>
          <p:cNvSpPr txBox="1">
            <a:spLocks noGrp="1"/>
          </p:cNvSpPr>
          <p:nvPr>
            <p:ph type="title"/>
          </p:nvPr>
        </p:nvSpPr>
        <p:spPr>
          <a:xfrm>
            <a:off x="720000" y="420825"/>
            <a:ext cx="7704000" cy="564300"/>
          </a:xfrm>
          <a:prstGeom prst="rect">
            <a:avLst/>
          </a:prstGeom>
        </p:spPr>
        <p:txBody>
          <a:bodyPr spcFirstLastPara="1" wrap="square" lIns="91425" tIns="91425" rIns="91425" bIns="91425" anchor="ctr" anchorCtr="0">
            <a:noAutofit/>
          </a:bodyPr>
          <a:lstStyle>
            <a:lvl1pPr lvl="0" rtl="0">
              <a:spcBef>
                <a:spcPts val="0"/>
              </a:spcBef>
              <a:spcAft>
                <a:spcPts val="0"/>
              </a:spcAft>
              <a:buSzPts val="3200"/>
              <a:buNone/>
              <a:defRPr sz="32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cxnSp>
        <p:nvCxnSpPr>
          <p:cNvPr id="67" name="Google Shape;67;p9"/>
          <p:cNvCxnSpPr/>
          <p:nvPr/>
        </p:nvCxnSpPr>
        <p:spPr>
          <a:xfrm>
            <a:off x="817250" y="1104000"/>
            <a:ext cx="989700" cy="0"/>
          </a:xfrm>
          <a:prstGeom prst="straightConnector1">
            <a:avLst/>
          </a:prstGeom>
          <a:noFill/>
          <a:ln w="19050" cap="flat" cmpd="sng">
            <a:solidFill>
              <a:schemeClr val="accent5"/>
            </a:solidFill>
            <a:prstDash val="dot"/>
            <a:round/>
            <a:headEnd type="none" w="med" len="med"/>
            <a:tailEnd type="none" w="med" len="med"/>
          </a:ln>
        </p:spPr>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3"/>
        </a:solidFill>
        <a:effectLst/>
      </p:bgPr>
    </p:bg>
    <p:spTree>
      <p:nvGrpSpPr>
        <p:cNvPr id="1" name="Shape 70"/>
        <p:cNvGrpSpPr/>
        <p:nvPr/>
      </p:nvGrpSpPr>
      <p:grpSpPr>
        <a:xfrm>
          <a:off x="0" y="0"/>
          <a:ext cx="0" cy="0"/>
          <a:chOff x="0" y="0"/>
          <a:chExt cx="0" cy="0"/>
        </a:xfrm>
      </p:grpSpPr>
      <p:grpSp>
        <p:nvGrpSpPr>
          <p:cNvPr id="71" name="Google Shape;71;p11"/>
          <p:cNvGrpSpPr/>
          <p:nvPr/>
        </p:nvGrpSpPr>
        <p:grpSpPr>
          <a:xfrm>
            <a:off x="2" y="284387"/>
            <a:ext cx="9218815" cy="4925971"/>
            <a:chOff x="2" y="284387"/>
            <a:chExt cx="9218815" cy="4925971"/>
          </a:xfrm>
        </p:grpSpPr>
        <p:sp>
          <p:nvSpPr>
            <p:cNvPr id="72" name="Google Shape;72;p11"/>
            <p:cNvSpPr/>
            <p:nvPr/>
          </p:nvSpPr>
          <p:spPr>
            <a:xfrm>
              <a:off x="2" y="284387"/>
              <a:ext cx="2314484" cy="3943918"/>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11"/>
            <p:cNvSpPr/>
            <p:nvPr/>
          </p:nvSpPr>
          <p:spPr>
            <a:xfrm>
              <a:off x="4088534" y="3166923"/>
              <a:ext cx="5130282" cy="2043435"/>
            </a:xfrm>
            <a:custGeom>
              <a:avLst/>
              <a:gdLst/>
              <a:ahLst/>
              <a:cxnLst/>
              <a:rect l="l" t="t" r="r" b="b"/>
              <a:pathLst>
                <a:path w="48716" h="19404" extrusionOk="0">
                  <a:moveTo>
                    <a:pt x="48716" y="1"/>
                  </a:moveTo>
                  <a:cubicBezTo>
                    <a:pt x="44289" y="3195"/>
                    <a:pt x="39621" y="6196"/>
                    <a:pt x="34287" y="7162"/>
                  </a:cubicBezTo>
                  <a:cubicBezTo>
                    <a:pt x="32093" y="7559"/>
                    <a:pt x="29864" y="7596"/>
                    <a:pt x="27630" y="7596"/>
                  </a:cubicBezTo>
                  <a:cubicBezTo>
                    <a:pt x="27116" y="7596"/>
                    <a:pt x="26601" y="7594"/>
                    <a:pt x="26086" y="7594"/>
                  </a:cubicBezTo>
                  <a:cubicBezTo>
                    <a:pt x="25138" y="7594"/>
                    <a:pt x="24189" y="7601"/>
                    <a:pt x="23243" y="7639"/>
                  </a:cubicBezTo>
                  <a:cubicBezTo>
                    <a:pt x="15993" y="7930"/>
                    <a:pt x="8624" y="10235"/>
                    <a:pt x="3302" y="15164"/>
                  </a:cubicBezTo>
                  <a:cubicBezTo>
                    <a:pt x="1979" y="16389"/>
                    <a:pt x="783" y="17780"/>
                    <a:pt x="0" y="19403"/>
                  </a:cubicBezTo>
                  <a:lnTo>
                    <a:pt x="48716" y="19310"/>
                  </a:lnTo>
                  <a:lnTo>
                    <a:pt x="48716" y="1"/>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4" name="Google Shape;74;p11"/>
          <p:cNvSpPr txBox="1">
            <a:spLocks noGrp="1"/>
          </p:cNvSpPr>
          <p:nvPr>
            <p:ph type="title" hasCustomPrompt="1"/>
          </p:nvPr>
        </p:nvSpPr>
        <p:spPr>
          <a:xfrm>
            <a:off x="3579900" y="1558475"/>
            <a:ext cx="4844100" cy="1511100"/>
          </a:xfrm>
          <a:prstGeom prst="rect">
            <a:avLst/>
          </a:prstGeom>
        </p:spPr>
        <p:txBody>
          <a:bodyPr spcFirstLastPara="1" wrap="square" lIns="91425" tIns="91425" rIns="91425" bIns="91425" anchor="b" anchorCtr="0">
            <a:noAutofit/>
          </a:bodyPr>
          <a:lstStyle>
            <a:lvl1pPr lvl="0" algn="ctr">
              <a:spcBef>
                <a:spcPts val="0"/>
              </a:spcBef>
              <a:spcAft>
                <a:spcPts val="0"/>
              </a:spcAft>
              <a:buSzPts val="9600"/>
              <a:buNone/>
              <a:defRPr sz="10700"/>
            </a:lvl1pPr>
            <a:lvl2pPr lvl="1" algn="ctr">
              <a:spcBef>
                <a:spcPts val="0"/>
              </a:spcBef>
              <a:spcAft>
                <a:spcPts val="0"/>
              </a:spcAft>
              <a:buSzPts val="9600"/>
              <a:buNone/>
              <a:defRPr sz="9600"/>
            </a:lvl2pPr>
            <a:lvl3pPr lvl="2" algn="ctr">
              <a:spcBef>
                <a:spcPts val="0"/>
              </a:spcBef>
              <a:spcAft>
                <a:spcPts val="0"/>
              </a:spcAft>
              <a:buSzPts val="9600"/>
              <a:buNone/>
              <a:defRPr sz="9600"/>
            </a:lvl3pPr>
            <a:lvl4pPr lvl="3" algn="ctr">
              <a:spcBef>
                <a:spcPts val="0"/>
              </a:spcBef>
              <a:spcAft>
                <a:spcPts val="0"/>
              </a:spcAft>
              <a:buSzPts val="9600"/>
              <a:buNone/>
              <a:defRPr sz="9600"/>
            </a:lvl4pPr>
            <a:lvl5pPr lvl="4" algn="ctr">
              <a:spcBef>
                <a:spcPts val="0"/>
              </a:spcBef>
              <a:spcAft>
                <a:spcPts val="0"/>
              </a:spcAft>
              <a:buSzPts val="9600"/>
              <a:buNone/>
              <a:defRPr sz="9600"/>
            </a:lvl5pPr>
            <a:lvl6pPr lvl="5" algn="ctr">
              <a:spcBef>
                <a:spcPts val="0"/>
              </a:spcBef>
              <a:spcAft>
                <a:spcPts val="0"/>
              </a:spcAft>
              <a:buSzPts val="9600"/>
              <a:buNone/>
              <a:defRPr sz="9600"/>
            </a:lvl6pPr>
            <a:lvl7pPr lvl="6" algn="ctr">
              <a:spcBef>
                <a:spcPts val="0"/>
              </a:spcBef>
              <a:spcAft>
                <a:spcPts val="0"/>
              </a:spcAft>
              <a:buSzPts val="9600"/>
              <a:buNone/>
              <a:defRPr sz="9600"/>
            </a:lvl7pPr>
            <a:lvl8pPr lvl="7" algn="ctr">
              <a:spcBef>
                <a:spcPts val="0"/>
              </a:spcBef>
              <a:spcAft>
                <a:spcPts val="0"/>
              </a:spcAft>
              <a:buSzPts val="9600"/>
              <a:buNone/>
              <a:defRPr sz="9600"/>
            </a:lvl8pPr>
            <a:lvl9pPr lvl="8" algn="ctr">
              <a:spcBef>
                <a:spcPts val="0"/>
              </a:spcBef>
              <a:spcAft>
                <a:spcPts val="0"/>
              </a:spcAft>
              <a:buSzPts val="9600"/>
              <a:buNone/>
              <a:defRPr sz="9600"/>
            </a:lvl9pPr>
          </a:lstStyle>
          <a:p>
            <a:r>
              <a:t>xx%</a:t>
            </a:r>
          </a:p>
        </p:txBody>
      </p:sp>
      <p:sp>
        <p:nvSpPr>
          <p:cNvPr id="75" name="Google Shape;75;p11"/>
          <p:cNvSpPr txBox="1">
            <a:spLocks noGrp="1"/>
          </p:cNvSpPr>
          <p:nvPr>
            <p:ph type="subTitle" idx="1"/>
          </p:nvPr>
        </p:nvSpPr>
        <p:spPr>
          <a:xfrm>
            <a:off x="3579900" y="3069625"/>
            <a:ext cx="4844100" cy="524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600"/>
            </a:lvl1pPr>
            <a:lvl2pPr lvl="1" algn="ctr" rtl="0">
              <a:lnSpc>
                <a:spcPct val="100000"/>
              </a:lnSpc>
              <a:spcBef>
                <a:spcPts val="1600"/>
              </a:spcBef>
              <a:spcAft>
                <a:spcPts val="0"/>
              </a:spcAft>
              <a:buSzPts val="1600"/>
              <a:buNone/>
              <a:defRPr sz="1600"/>
            </a:lvl2pPr>
            <a:lvl3pPr lvl="2" algn="ctr" rtl="0">
              <a:lnSpc>
                <a:spcPct val="100000"/>
              </a:lnSpc>
              <a:spcBef>
                <a:spcPts val="1600"/>
              </a:spcBef>
              <a:spcAft>
                <a:spcPts val="0"/>
              </a:spcAft>
              <a:buSzPts val="1600"/>
              <a:buNone/>
              <a:defRPr sz="1600"/>
            </a:lvl3pPr>
            <a:lvl4pPr lvl="3" algn="ctr" rtl="0">
              <a:lnSpc>
                <a:spcPct val="100000"/>
              </a:lnSpc>
              <a:spcBef>
                <a:spcPts val="1600"/>
              </a:spcBef>
              <a:spcAft>
                <a:spcPts val="0"/>
              </a:spcAft>
              <a:buSzPts val="1600"/>
              <a:buNone/>
              <a:defRPr sz="1600"/>
            </a:lvl4pPr>
            <a:lvl5pPr lvl="4" algn="ctr" rtl="0">
              <a:lnSpc>
                <a:spcPct val="100000"/>
              </a:lnSpc>
              <a:spcBef>
                <a:spcPts val="1600"/>
              </a:spcBef>
              <a:spcAft>
                <a:spcPts val="0"/>
              </a:spcAft>
              <a:buSzPts val="1600"/>
              <a:buNone/>
              <a:defRPr sz="1600"/>
            </a:lvl5pPr>
            <a:lvl6pPr lvl="5" algn="ctr" rtl="0">
              <a:lnSpc>
                <a:spcPct val="100000"/>
              </a:lnSpc>
              <a:spcBef>
                <a:spcPts val="1600"/>
              </a:spcBef>
              <a:spcAft>
                <a:spcPts val="0"/>
              </a:spcAft>
              <a:buSzPts val="1600"/>
              <a:buNone/>
              <a:defRPr sz="1600"/>
            </a:lvl6pPr>
            <a:lvl7pPr lvl="6" algn="ctr" rtl="0">
              <a:lnSpc>
                <a:spcPct val="100000"/>
              </a:lnSpc>
              <a:spcBef>
                <a:spcPts val="1600"/>
              </a:spcBef>
              <a:spcAft>
                <a:spcPts val="0"/>
              </a:spcAft>
              <a:buSzPts val="1600"/>
              <a:buNone/>
              <a:defRPr sz="1600"/>
            </a:lvl7pPr>
            <a:lvl8pPr lvl="7" algn="ctr" rtl="0">
              <a:lnSpc>
                <a:spcPct val="100000"/>
              </a:lnSpc>
              <a:spcBef>
                <a:spcPts val="1600"/>
              </a:spcBef>
              <a:spcAft>
                <a:spcPts val="0"/>
              </a:spcAft>
              <a:buSzPts val="1600"/>
              <a:buNone/>
              <a:defRPr sz="1600"/>
            </a:lvl8pPr>
            <a:lvl9pPr lvl="8" algn="ctr" rtl="0">
              <a:lnSpc>
                <a:spcPct val="100000"/>
              </a:lnSpc>
              <a:spcBef>
                <a:spcPts val="1600"/>
              </a:spcBef>
              <a:spcAft>
                <a:spcPts val="1600"/>
              </a:spcAft>
              <a:buSzPts val="1600"/>
              <a:buNone/>
              <a:defRPr sz="1600"/>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header 1">
  <p:cSld name="SECTION_HEADER_1">
    <p:bg>
      <p:bgPr>
        <a:solidFill>
          <a:schemeClr val="lt1"/>
        </a:solidFill>
        <a:effectLst/>
      </p:bgPr>
    </p:bg>
    <p:spTree>
      <p:nvGrpSpPr>
        <p:cNvPr id="1" name="Shape 77"/>
        <p:cNvGrpSpPr/>
        <p:nvPr/>
      </p:nvGrpSpPr>
      <p:grpSpPr>
        <a:xfrm>
          <a:off x="0" y="0"/>
          <a:ext cx="0" cy="0"/>
          <a:chOff x="0" y="0"/>
          <a:chExt cx="0" cy="0"/>
        </a:xfrm>
      </p:grpSpPr>
      <p:sp>
        <p:nvSpPr>
          <p:cNvPr id="78" name="Google Shape;78;p13"/>
          <p:cNvSpPr/>
          <p:nvPr/>
        </p:nvSpPr>
        <p:spPr>
          <a:xfrm>
            <a:off x="-112724" y="2400278"/>
            <a:ext cx="5149763" cy="2753465"/>
          </a:xfrm>
          <a:custGeom>
            <a:avLst/>
            <a:gdLst/>
            <a:ahLst/>
            <a:cxnLst/>
            <a:rect l="l" t="t" r="r" b="b"/>
            <a:pathLst>
              <a:path w="36725" h="19635" extrusionOk="0">
                <a:moveTo>
                  <a:pt x="16954" y="1"/>
                </a:moveTo>
                <a:cubicBezTo>
                  <a:pt x="16286" y="1"/>
                  <a:pt x="15614" y="74"/>
                  <a:pt x="14952" y="171"/>
                </a:cubicBezTo>
                <a:cubicBezTo>
                  <a:pt x="12377" y="548"/>
                  <a:pt x="9854" y="1265"/>
                  <a:pt x="7265" y="1521"/>
                </a:cubicBezTo>
                <a:cubicBezTo>
                  <a:pt x="6695" y="1577"/>
                  <a:pt x="6117" y="1609"/>
                  <a:pt x="5539" y="1609"/>
                </a:cubicBezTo>
                <a:cubicBezTo>
                  <a:pt x="3597" y="1609"/>
                  <a:pt x="1654" y="1252"/>
                  <a:pt x="1" y="281"/>
                </a:cubicBezTo>
                <a:lnTo>
                  <a:pt x="1" y="19635"/>
                </a:lnTo>
                <a:lnTo>
                  <a:pt x="36475" y="19631"/>
                </a:lnTo>
                <a:cubicBezTo>
                  <a:pt x="36475" y="19632"/>
                  <a:pt x="36475" y="19633"/>
                  <a:pt x="36475" y="19633"/>
                </a:cubicBezTo>
                <a:cubicBezTo>
                  <a:pt x="36487" y="19633"/>
                  <a:pt x="36711" y="18885"/>
                  <a:pt x="36714" y="18403"/>
                </a:cubicBezTo>
                <a:cubicBezTo>
                  <a:pt x="36724" y="16226"/>
                  <a:pt x="35596" y="14139"/>
                  <a:pt x="33976" y="12689"/>
                </a:cubicBezTo>
                <a:cubicBezTo>
                  <a:pt x="32353" y="11239"/>
                  <a:pt x="30277" y="10373"/>
                  <a:pt x="28159" y="9882"/>
                </a:cubicBezTo>
                <a:cubicBezTo>
                  <a:pt x="26487" y="9495"/>
                  <a:pt x="24618" y="9245"/>
                  <a:pt x="23486" y="7958"/>
                </a:cubicBezTo>
                <a:cubicBezTo>
                  <a:pt x="21967" y="6231"/>
                  <a:pt x="22458" y="3375"/>
                  <a:pt x="20995" y="1597"/>
                </a:cubicBezTo>
                <a:cubicBezTo>
                  <a:pt x="20309" y="759"/>
                  <a:pt x="19257" y="278"/>
                  <a:pt x="18188" y="98"/>
                </a:cubicBezTo>
                <a:cubicBezTo>
                  <a:pt x="17780" y="29"/>
                  <a:pt x="17367" y="1"/>
                  <a:pt x="16954"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13"/>
          <p:cNvSpPr/>
          <p:nvPr/>
        </p:nvSpPr>
        <p:spPr>
          <a:xfrm>
            <a:off x="4774007" y="-53336"/>
            <a:ext cx="4413166" cy="2696902"/>
          </a:xfrm>
          <a:custGeom>
            <a:avLst/>
            <a:gdLst/>
            <a:ahLst/>
            <a:cxnLst/>
            <a:rect l="l" t="t" r="r" b="b"/>
            <a:pathLst>
              <a:path w="51440" h="31437" extrusionOk="0">
                <a:moveTo>
                  <a:pt x="51440" y="0"/>
                </a:moveTo>
                <a:lnTo>
                  <a:pt x="2368" y="363"/>
                </a:lnTo>
                <a:cubicBezTo>
                  <a:pt x="4510" y="748"/>
                  <a:pt x="5991" y="2928"/>
                  <a:pt x="6168" y="5098"/>
                </a:cubicBezTo>
                <a:cubicBezTo>
                  <a:pt x="6344" y="7271"/>
                  <a:pt x="5483" y="9393"/>
                  <a:pt x="4409" y="11289"/>
                </a:cubicBezTo>
                <a:cubicBezTo>
                  <a:pt x="3336" y="13182"/>
                  <a:pt x="2032" y="14958"/>
                  <a:pt x="1187" y="16966"/>
                </a:cubicBezTo>
                <a:cubicBezTo>
                  <a:pt x="537" y="18519"/>
                  <a:pt x="173" y="20188"/>
                  <a:pt x="84" y="21870"/>
                </a:cubicBezTo>
                <a:cubicBezTo>
                  <a:pt x="0" y="23437"/>
                  <a:pt x="163" y="25047"/>
                  <a:pt x="807" y="26476"/>
                </a:cubicBezTo>
                <a:cubicBezTo>
                  <a:pt x="1977" y="29075"/>
                  <a:pt x="4662" y="30795"/>
                  <a:pt x="7473" y="31273"/>
                </a:cubicBezTo>
                <a:cubicBezTo>
                  <a:pt x="8126" y="31385"/>
                  <a:pt x="8784" y="31437"/>
                  <a:pt x="9443" y="31437"/>
                </a:cubicBezTo>
                <a:cubicBezTo>
                  <a:pt x="11619" y="31437"/>
                  <a:pt x="13800" y="30870"/>
                  <a:pt x="15816" y="30020"/>
                </a:cubicBezTo>
                <a:cubicBezTo>
                  <a:pt x="18444" y="28912"/>
                  <a:pt x="20842" y="27341"/>
                  <a:pt x="23264" y="25836"/>
                </a:cubicBezTo>
                <a:cubicBezTo>
                  <a:pt x="27830" y="23001"/>
                  <a:pt x="32557" y="20360"/>
                  <a:pt x="37631" y="18589"/>
                </a:cubicBezTo>
                <a:cubicBezTo>
                  <a:pt x="41456" y="17253"/>
                  <a:pt x="45503" y="16426"/>
                  <a:pt x="49545" y="16426"/>
                </a:cubicBezTo>
                <a:cubicBezTo>
                  <a:pt x="50177" y="16426"/>
                  <a:pt x="50809" y="16446"/>
                  <a:pt x="51440" y="16488"/>
                </a:cubicBezTo>
                <a:lnTo>
                  <a:pt x="51440" y="0"/>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13"/>
          <p:cNvSpPr txBox="1">
            <a:spLocks noGrp="1"/>
          </p:cNvSpPr>
          <p:nvPr>
            <p:ph type="title"/>
          </p:nvPr>
        </p:nvSpPr>
        <p:spPr>
          <a:xfrm>
            <a:off x="1350725" y="2185600"/>
            <a:ext cx="5219700" cy="8418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None/>
              <a:defRPr sz="7200"/>
            </a:lvl1pPr>
            <a:lvl2pPr lvl="1" rtl="0">
              <a:spcBef>
                <a:spcPts val="0"/>
              </a:spcBef>
              <a:spcAft>
                <a:spcPts val="0"/>
              </a:spcAft>
              <a:buSzPts val="3600"/>
              <a:buNone/>
              <a:defRPr sz="3600"/>
            </a:lvl2pPr>
            <a:lvl3pPr lvl="2" rtl="0">
              <a:spcBef>
                <a:spcPts val="0"/>
              </a:spcBef>
              <a:spcAft>
                <a:spcPts val="0"/>
              </a:spcAft>
              <a:buSzPts val="3600"/>
              <a:buNone/>
              <a:defRPr sz="3600"/>
            </a:lvl3pPr>
            <a:lvl4pPr lvl="3" rtl="0">
              <a:spcBef>
                <a:spcPts val="0"/>
              </a:spcBef>
              <a:spcAft>
                <a:spcPts val="0"/>
              </a:spcAft>
              <a:buSzPts val="3600"/>
              <a:buNone/>
              <a:defRPr sz="3600"/>
            </a:lvl4pPr>
            <a:lvl5pPr lvl="4" rtl="0">
              <a:spcBef>
                <a:spcPts val="0"/>
              </a:spcBef>
              <a:spcAft>
                <a:spcPts val="0"/>
              </a:spcAft>
              <a:buSzPts val="3600"/>
              <a:buNone/>
              <a:defRPr sz="3600"/>
            </a:lvl5pPr>
            <a:lvl6pPr lvl="5" rtl="0">
              <a:spcBef>
                <a:spcPts val="0"/>
              </a:spcBef>
              <a:spcAft>
                <a:spcPts val="0"/>
              </a:spcAft>
              <a:buSzPts val="3600"/>
              <a:buNone/>
              <a:defRPr sz="3600"/>
            </a:lvl6pPr>
            <a:lvl7pPr lvl="6" rtl="0">
              <a:spcBef>
                <a:spcPts val="0"/>
              </a:spcBef>
              <a:spcAft>
                <a:spcPts val="0"/>
              </a:spcAft>
              <a:buSzPts val="3600"/>
              <a:buNone/>
              <a:defRPr sz="3600"/>
            </a:lvl7pPr>
            <a:lvl8pPr lvl="7" rtl="0">
              <a:spcBef>
                <a:spcPts val="0"/>
              </a:spcBef>
              <a:spcAft>
                <a:spcPts val="0"/>
              </a:spcAft>
              <a:buSzPts val="3600"/>
              <a:buNone/>
              <a:defRPr sz="3600"/>
            </a:lvl8pPr>
            <a:lvl9pPr lvl="8" rtl="0">
              <a:spcBef>
                <a:spcPts val="0"/>
              </a:spcBef>
              <a:spcAft>
                <a:spcPts val="0"/>
              </a:spcAft>
              <a:buSzPts val="3600"/>
              <a:buNone/>
              <a:defRPr sz="3600"/>
            </a:lvl9pPr>
          </a:lstStyle>
          <a:p>
            <a:endParaRPr/>
          </a:p>
        </p:txBody>
      </p:sp>
      <p:sp>
        <p:nvSpPr>
          <p:cNvPr id="81" name="Google Shape;81;p13"/>
          <p:cNvSpPr txBox="1">
            <a:spLocks noGrp="1"/>
          </p:cNvSpPr>
          <p:nvPr>
            <p:ph type="title" idx="2" hasCustomPrompt="1"/>
          </p:nvPr>
        </p:nvSpPr>
        <p:spPr>
          <a:xfrm>
            <a:off x="1350725" y="941150"/>
            <a:ext cx="1978800" cy="1432200"/>
          </a:xfrm>
          <a:prstGeom prst="rect">
            <a:avLst/>
          </a:prstGeom>
        </p:spPr>
        <p:txBody>
          <a:bodyPr spcFirstLastPara="1" wrap="square" lIns="91425" tIns="91425" rIns="91425" bIns="91425" anchor="b" anchorCtr="0">
            <a:noAutofit/>
          </a:bodyPr>
          <a:lstStyle>
            <a:lvl1pPr lvl="0" rtl="0">
              <a:spcBef>
                <a:spcPts val="0"/>
              </a:spcBef>
              <a:spcAft>
                <a:spcPts val="0"/>
              </a:spcAft>
              <a:buSzPts val="6000"/>
              <a:buNone/>
              <a:defRPr sz="9600">
                <a:solidFill>
                  <a:schemeClr val="accent2"/>
                </a:solidFill>
              </a:defRPr>
            </a:lvl1pPr>
            <a:lvl2pPr lvl="1" rtl="0">
              <a:spcBef>
                <a:spcPts val="0"/>
              </a:spcBef>
              <a:spcAft>
                <a:spcPts val="0"/>
              </a:spcAft>
              <a:buSzPts val="6000"/>
              <a:buNone/>
              <a:defRPr sz="6000"/>
            </a:lvl2pPr>
            <a:lvl3pPr lvl="2" rtl="0">
              <a:spcBef>
                <a:spcPts val="0"/>
              </a:spcBef>
              <a:spcAft>
                <a:spcPts val="0"/>
              </a:spcAft>
              <a:buSzPts val="6000"/>
              <a:buNone/>
              <a:defRPr sz="6000"/>
            </a:lvl3pPr>
            <a:lvl4pPr lvl="3" rtl="0">
              <a:spcBef>
                <a:spcPts val="0"/>
              </a:spcBef>
              <a:spcAft>
                <a:spcPts val="0"/>
              </a:spcAft>
              <a:buSzPts val="6000"/>
              <a:buNone/>
              <a:defRPr sz="6000"/>
            </a:lvl4pPr>
            <a:lvl5pPr lvl="4" rtl="0">
              <a:spcBef>
                <a:spcPts val="0"/>
              </a:spcBef>
              <a:spcAft>
                <a:spcPts val="0"/>
              </a:spcAft>
              <a:buSzPts val="6000"/>
              <a:buNone/>
              <a:defRPr sz="6000"/>
            </a:lvl5pPr>
            <a:lvl6pPr lvl="5" rtl="0">
              <a:spcBef>
                <a:spcPts val="0"/>
              </a:spcBef>
              <a:spcAft>
                <a:spcPts val="0"/>
              </a:spcAft>
              <a:buSzPts val="6000"/>
              <a:buNone/>
              <a:defRPr sz="6000"/>
            </a:lvl6pPr>
            <a:lvl7pPr lvl="6" rtl="0">
              <a:spcBef>
                <a:spcPts val="0"/>
              </a:spcBef>
              <a:spcAft>
                <a:spcPts val="0"/>
              </a:spcAft>
              <a:buSzPts val="6000"/>
              <a:buNone/>
              <a:defRPr sz="6000"/>
            </a:lvl7pPr>
            <a:lvl8pPr lvl="7" rtl="0">
              <a:spcBef>
                <a:spcPts val="0"/>
              </a:spcBef>
              <a:spcAft>
                <a:spcPts val="0"/>
              </a:spcAft>
              <a:buSzPts val="6000"/>
              <a:buNone/>
              <a:defRPr sz="6000"/>
            </a:lvl8pPr>
            <a:lvl9pPr lvl="8" rtl="0">
              <a:spcBef>
                <a:spcPts val="0"/>
              </a:spcBef>
              <a:spcAft>
                <a:spcPts val="0"/>
              </a:spcAft>
              <a:buSzPts val="6000"/>
              <a:buNone/>
              <a:defRPr sz="6000"/>
            </a:lvl9pPr>
          </a:lstStyle>
          <a:p>
            <a:r>
              <a:t>xx%</a:t>
            </a:r>
          </a:p>
        </p:txBody>
      </p:sp>
      <p:sp>
        <p:nvSpPr>
          <p:cNvPr id="82" name="Google Shape;82;p13"/>
          <p:cNvSpPr txBox="1">
            <a:spLocks noGrp="1"/>
          </p:cNvSpPr>
          <p:nvPr>
            <p:ph type="subTitle" idx="1"/>
          </p:nvPr>
        </p:nvSpPr>
        <p:spPr>
          <a:xfrm>
            <a:off x="1350725" y="3166925"/>
            <a:ext cx="3091500" cy="583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600"/>
            </a:lvl1pPr>
            <a:lvl2pPr lvl="1" rtl="0">
              <a:lnSpc>
                <a:spcPct val="100000"/>
              </a:lnSpc>
              <a:spcBef>
                <a:spcPts val="1600"/>
              </a:spcBef>
              <a:spcAft>
                <a:spcPts val="0"/>
              </a:spcAft>
              <a:buSzPts val="1400"/>
              <a:buNone/>
              <a:defRPr/>
            </a:lvl2pPr>
            <a:lvl3pPr lvl="2" rtl="0">
              <a:lnSpc>
                <a:spcPct val="100000"/>
              </a:lnSpc>
              <a:spcBef>
                <a:spcPts val="1600"/>
              </a:spcBef>
              <a:spcAft>
                <a:spcPts val="0"/>
              </a:spcAft>
              <a:buSzPts val="1400"/>
              <a:buNone/>
              <a:defRPr/>
            </a:lvl3pPr>
            <a:lvl4pPr lvl="3" rtl="0">
              <a:lnSpc>
                <a:spcPct val="100000"/>
              </a:lnSpc>
              <a:spcBef>
                <a:spcPts val="1600"/>
              </a:spcBef>
              <a:spcAft>
                <a:spcPts val="0"/>
              </a:spcAft>
              <a:buSzPts val="1400"/>
              <a:buNone/>
              <a:defRPr/>
            </a:lvl4pPr>
            <a:lvl5pPr lvl="4" rtl="0">
              <a:lnSpc>
                <a:spcPct val="100000"/>
              </a:lnSpc>
              <a:spcBef>
                <a:spcPts val="1600"/>
              </a:spcBef>
              <a:spcAft>
                <a:spcPts val="0"/>
              </a:spcAft>
              <a:buSzPts val="1400"/>
              <a:buNone/>
              <a:defRPr/>
            </a:lvl5pPr>
            <a:lvl6pPr lvl="5" rtl="0">
              <a:lnSpc>
                <a:spcPct val="100000"/>
              </a:lnSpc>
              <a:spcBef>
                <a:spcPts val="1600"/>
              </a:spcBef>
              <a:spcAft>
                <a:spcPts val="0"/>
              </a:spcAft>
              <a:buSzPts val="1400"/>
              <a:buNone/>
              <a:defRPr/>
            </a:lvl6pPr>
            <a:lvl7pPr lvl="6" rtl="0">
              <a:lnSpc>
                <a:spcPct val="100000"/>
              </a:lnSpc>
              <a:spcBef>
                <a:spcPts val="1600"/>
              </a:spcBef>
              <a:spcAft>
                <a:spcPts val="0"/>
              </a:spcAft>
              <a:buSzPts val="1400"/>
              <a:buNone/>
              <a:defRPr/>
            </a:lvl7pPr>
            <a:lvl8pPr lvl="7" rtl="0">
              <a:lnSpc>
                <a:spcPct val="100000"/>
              </a:lnSpc>
              <a:spcBef>
                <a:spcPts val="1600"/>
              </a:spcBef>
              <a:spcAft>
                <a:spcPts val="0"/>
              </a:spcAft>
              <a:buSzPts val="1400"/>
              <a:buNone/>
              <a:defRPr/>
            </a:lvl8pPr>
            <a:lvl9pPr lvl="8" rtl="0">
              <a:lnSpc>
                <a:spcPct val="100000"/>
              </a:lnSpc>
              <a:spcBef>
                <a:spcPts val="1600"/>
              </a:spcBef>
              <a:spcAft>
                <a:spcPts val="1600"/>
              </a:spcAft>
              <a:buSzPts val="1400"/>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header 2">
  <p:cSld name="SECTION_HEADER_1_1">
    <p:bg>
      <p:bgPr>
        <a:solidFill>
          <a:schemeClr val="lt1"/>
        </a:solidFill>
        <a:effectLst/>
      </p:bgPr>
    </p:bg>
    <p:spTree>
      <p:nvGrpSpPr>
        <p:cNvPr id="1" name="Shape 83"/>
        <p:cNvGrpSpPr/>
        <p:nvPr/>
      </p:nvGrpSpPr>
      <p:grpSpPr>
        <a:xfrm>
          <a:off x="0" y="0"/>
          <a:ext cx="0" cy="0"/>
          <a:chOff x="0" y="0"/>
          <a:chExt cx="0" cy="0"/>
        </a:xfrm>
      </p:grpSpPr>
      <p:grpSp>
        <p:nvGrpSpPr>
          <p:cNvPr id="84" name="Google Shape;84;p14"/>
          <p:cNvGrpSpPr/>
          <p:nvPr/>
        </p:nvGrpSpPr>
        <p:grpSpPr>
          <a:xfrm>
            <a:off x="2" y="284387"/>
            <a:ext cx="9218815" cy="4925971"/>
            <a:chOff x="2" y="284387"/>
            <a:chExt cx="9218815" cy="4925971"/>
          </a:xfrm>
        </p:grpSpPr>
        <p:sp>
          <p:nvSpPr>
            <p:cNvPr id="85" name="Google Shape;85;p14"/>
            <p:cNvSpPr/>
            <p:nvPr/>
          </p:nvSpPr>
          <p:spPr>
            <a:xfrm>
              <a:off x="2" y="284387"/>
              <a:ext cx="2314484" cy="3943918"/>
            </a:xfrm>
            <a:custGeom>
              <a:avLst/>
              <a:gdLst/>
              <a:ahLst/>
              <a:cxnLst/>
              <a:rect l="l" t="t" r="r" b="b"/>
              <a:pathLst>
                <a:path w="20839" h="35510" extrusionOk="0">
                  <a:moveTo>
                    <a:pt x="1" y="1"/>
                  </a:moveTo>
                  <a:lnTo>
                    <a:pt x="1" y="35510"/>
                  </a:lnTo>
                  <a:cubicBezTo>
                    <a:pt x="405" y="33962"/>
                    <a:pt x="1953" y="32416"/>
                    <a:pt x="2970" y="31699"/>
                  </a:cubicBezTo>
                  <a:cubicBezTo>
                    <a:pt x="5126" y="30183"/>
                    <a:pt x="7328" y="28954"/>
                    <a:pt x="9733" y="27857"/>
                  </a:cubicBezTo>
                  <a:cubicBezTo>
                    <a:pt x="12107" y="26774"/>
                    <a:pt x="14522" y="25697"/>
                    <a:pt x="16572" y="24078"/>
                  </a:cubicBezTo>
                  <a:cubicBezTo>
                    <a:pt x="19081" y="22095"/>
                    <a:pt x="20838" y="19156"/>
                    <a:pt x="20797" y="15889"/>
                  </a:cubicBezTo>
                  <a:cubicBezTo>
                    <a:pt x="20773" y="13947"/>
                    <a:pt x="20064" y="12000"/>
                    <a:pt x="18735" y="10588"/>
                  </a:cubicBezTo>
                  <a:cubicBezTo>
                    <a:pt x="16768" y="8504"/>
                    <a:pt x="14076" y="8061"/>
                    <a:pt x="11457" y="7303"/>
                  </a:cubicBezTo>
                  <a:cubicBezTo>
                    <a:pt x="8618" y="6483"/>
                    <a:pt x="5694" y="5548"/>
                    <a:pt x="3101" y="4091"/>
                  </a:cubicBezTo>
                  <a:cubicBezTo>
                    <a:pt x="1651" y="3278"/>
                    <a:pt x="610" y="1665"/>
                    <a:pt x="1"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14"/>
            <p:cNvSpPr/>
            <p:nvPr/>
          </p:nvSpPr>
          <p:spPr>
            <a:xfrm>
              <a:off x="4088534" y="3166923"/>
              <a:ext cx="5130282" cy="2043435"/>
            </a:xfrm>
            <a:custGeom>
              <a:avLst/>
              <a:gdLst/>
              <a:ahLst/>
              <a:cxnLst/>
              <a:rect l="l" t="t" r="r" b="b"/>
              <a:pathLst>
                <a:path w="48716" h="19404" extrusionOk="0">
                  <a:moveTo>
                    <a:pt x="48716" y="1"/>
                  </a:moveTo>
                  <a:cubicBezTo>
                    <a:pt x="44289" y="3195"/>
                    <a:pt x="39621" y="6196"/>
                    <a:pt x="34287" y="7162"/>
                  </a:cubicBezTo>
                  <a:cubicBezTo>
                    <a:pt x="32093" y="7559"/>
                    <a:pt x="29864" y="7596"/>
                    <a:pt x="27630" y="7596"/>
                  </a:cubicBezTo>
                  <a:cubicBezTo>
                    <a:pt x="27116" y="7596"/>
                    <a:pt x="26601" y="7594"/>
                    <a:pt x="26086" y="7594"/>
                  </a:cubicBezTo>
                  <a:cubicBezTo>
                    <a:pt x="25138" y="7594"/>
                    <a:pt x="24189" y="7601"/>
                    <a:pt x="23243" y="7639"/>
                  </a:cubicBezTo>
                  <a:cubicBezTo>
                    <a:pt x="15993" y="7930"/>
                    <a:pt x="8624" y="10235"/>
                    <a:pt x="3302" y="15164"/>
                  </a:cubicBezTo>
                  <a:cubicBezTo>
                    <a:pt x="1979" y="16389"/>
                    <a:pt x="783" y="17780"/>
                    <a:pt x="0" y="19403"/>
                  </a:cubicBezTo>
                  <a:lnTo>
                    <a:pt x="48716" y="19310"/>
                  </a:lnTo>
                  <a:lnTo>
                    <a:pt x="48716" y="1"/>
                  </a:ln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7" name="Google Shape;87;p14"/>
          <p:cNvSpPr txBox="1">
            <a:spLocks noGrp="1"/>
          </p:cNvSpPr>
          <p:nvPr>
            <p:ph type="title"/>
          </p:nvPr>
        </p:nvSpPr>
        <p:spPr>
          <a:xfrm>
            <a:off x="2996550" y="2185588"/>
            <a:ext cx="31509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7200"/>
            </a:lvl1pPr>
            <a:lvl2pPr lvl="1" rtl="0">
              <a:spcBef>
                <a:spcPts val="0"/>
              </a:spcBef>
              <a:spcAft>
                <a:spcPts val="0"/>
              </a:spcAft>
              <a:buSzPts val="3600"/>
              <a:buNone/>
              <a:defRPr sz="3600"/>
            </a:lvl2pPr>
            <a:lvl3pPr lvl="2" rtl="0">
              <a:spcBef>
                <a:spcPts val="0"/>
              </a:spcBef>
              <a:spcAft>
                <a:spcPts val="0"/>
              </a:spcAft>
              <a:buSzPts val="3600"/>
              <a:buNone/>
              <a:defRPr sz="3600"/>
            </a:lvl3pPr>
            <a:lvl4pPr lvl="3" rtl="0">
              <a:spcBef>
                <a:spcPts val="0"/>
              </a:spcBef>
              <a:spcAft>
                <a:spcPts val="0"/>
              </a:spcAft>
              <a:buSzPts val="3600"/>
              <a:buNone/>
              <a:defRPr sz="3600"/>
            </a:lvl4pPr>
            <a:lvl5pPr lvl="4" rtl="0">
              <a:spcBef>
                <a:spcPts val="0"/>
              </a:spcBef>
              <a:spcAft>
                <a:spcPts val="0"/>
              </a:spcAft>
              <a:buSzPts val="3600"/>
              <a:buNone/>
              <a:defRPr sz="3600"/>
            </a:lvl5pPr>
            <a:lvl6pPr lvl="5" rtl="0">
              <a:spcBef>
                <a:spcPts val="0"/>
              </a:spcBef>
              <a:spcAft>
                <a:spcPts val="0"/>
              </a:spcAft>
              <a:buSzPts val="3600"/>
              <a:buNone/>
              <a:defRPr sz="3600"/>
            </a:lvl6pPr>
            <a:lvl7pPr lvl="6" rtl="0">
              <a:spcBef>
                <a:spcPts val="0"/>
              </a:spcBef>
              <a:spcAft>
                <a:spcPts val="0"/>
              </a:spcAft>
              <a:buSzPts val="3600"/>
              <a:buNone/>
              <a:defRPr sz="3600"/>
            </a:lvl7pPr>
            <a:lvl8pPr lvl="7" rtl="0">
              <a:spcBef>
                <a:spcPts val="0"/>
              </a:spcBef>
              <a:spcAft>
                <a:spcPts val="0"/>
              </a:spcAft>
              <a:buSzPts val="3600"/>
              <a:buNone/>
              <a:defRPr sz="3600"/>
            </a:lvl8pPr>
            <a:lvl9pPr lvl="8" rtl="0">
              <a:spcBef>
                <a:spcPts val="0"/>
              </a:spcBef>
              <a:spcAft>
                <a:spcPts val="0"/>
              </a:spcAft>
              <a:buSzPts val="3600"/>
              <a:buNone/>
              <a:defRPr sz="3600"/>
            </a:lvl9pPr>
          </a:lstStyle>
          <a:p>
            <a:endParaRPr/>
          </a:p>
        </p:txBody>
      </p:sp>
      <p:sp>
        <p:nvSpPr>
          <p:cNvPr id="88" name="Google Shape;88;p14"/>
          <p:cNvSpPr txBox="1">
            <a:spLocks noGrp="1"/>
          </p:cNvSpPr>
          <p:nvPr>
            <p:ph type="title" idx="2" hasCustomPrompt="1"/>
          </p:nvPr>
        </p:nvSpPr>
        <p:spPr>
          <a:xfrm>
            <a:off x="3713400" y="1393363"/>
            <a:ext cx="1717200" cy="10869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6000"/>
              <a:buNone/>
              <a:defRPr sz="9600">
                <a:solidFill>
                  <a:schemeClr val="accent2"/>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89" name="Google Shape;89;p14"/>
          <p:cNvSpPr txBox="1">
            <a:spLocks noGrp="1"/>
          </p:cNvSpPr>
          <p:nvPr>
            <p:ph type="subTitle" idx="1"/>
          </p:nvPr>
        </p:nvSpPr>
        <p:spPr>
          <a:xfrm>
            <a:off x="3300338" y="3319325"/>
            <a:ext cx="2544600" cy="583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600"/>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FFFFFF"/>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0000" y="420825"/>
            <a:ext cx="7704000" cy="564300"/>
          </a:xfrm>
          <a:prstGeom prst="rect">
            <a:avLst/>
          </a:prstGeom>
          <a:noFill/>
          <a:ln>
            <a:noFill/>
          </a:ln>
        </p:spPr>
        <p:txBody>
          <a:bodyPr spcFirstLastPara="1" wrap="square" lIns="91425" tIns="91425" rIns="91425" bIns="91425" anchor="ctr" anchorCtr="0">
            <a:noAutofit/>
          </a:bodyPr>
          <a:lstStyle>
            <a:lvl1pPr lvl="0" rtl="0">
              <a:spcBef>
                <a:spcPts val="0"/>
              </a:spcBef>
              <a:spcAft>
                <a:spcPts val="0"/>
              </a:spcAft>
              <a:buClr>
                <a:schemeClr val="dk1"/>
              </a:buClr>
              <a:buSzPts val="3200"/>
              <a:buFont typeface="Amatic SC"/>
              <a:buNone/>
              <a:defRPr sz="3200" b="1">
                <a:solidFill>
                  <a:schemeClr val="dk1"/>
                </a:solidFill>
                <a:latin typeface="Amatic SC"/>
                <a:ea typeface="Amatic SC"/>
                <a:cs typeface="Amatic SC"/>
                <a:sym typeface="Amatic SC"/>
              </a:defRPr>
            </a:lvl1pPr>
            <a:lvl2pPr lvl="1" rtl="0">
              <a:spcBef>
                <a:spcPts val="0"/>
              </a:spcBef>
              <a:spcAft>
                <a:spcPts val="0"/>
              </a:spcAft>
              <a:buClr>
                <a:schemeClr val="dk1"/>
              </a:buClr>
              <a:buSzPts val="2800"/>
              <a:buFont typeface="Amatic SC"/>
              <a:buNone/>
              <a:defRPr sz="2800" b="1">
                <a:solidFill>
                  <a:schemeClr val="dk1"/>
                </a:solidFill>
                <a:latin typeface="Amatic SC"/>
                <a:ea typeface="Amatic SC"/>
                <a:cs typeface="Amatic SC"/>
                <a:sym typeface="Amatic SC"/>
              </a:defRPr>
            </a:lvl2pPr>
            <a:lvl3pPr lvl="2" rtl="0">
              <a:spcBef>
                <a:spcPts val="0"/>
              </a:spcBef>
              <a:spcAft>
                <a:spcPts val="0"/>
              </a:spcAft>
              <a:buClr>
                <a:schemeClr val="dk1"/>
              </a:buClr>
              <a:buSzPts val="2800"/>
              <a:buFont typeface="Amatic SC"/>
              <a:buNone/>
              <a:defRPr sz="2800" b="1">
                <a:solidFill>
                  <a:schemeClr val="dk1"/>
                </a:solidFill>
                <a:latin typeface="Amatic SC"/>
                <a:ea typeface="Amatic SC"/>
                <a:cs typeface="Amatic SC"/>
                <a:sym typeface="Amatic SC"/>
              </a:defRPr>
            </a:lvl3pPr>
            <a:lvl4pPr lvl="3" rtl="0">
              <a:spcBef>
                <a:spcPts val="0"/>
              </a:spcBef>
              <a:spcAft>
                <a:spcPts val="0"/>
              </a:spcAft>
              <a:buClr>
                <a:schemeClr val="dk1"/>
              </a:buClr>
              <a:buSzPts val="2800"/>
              <a:buFont typeface="Amatic SC"/>
              <a:buNone/>
              <a:defRPr sz="2800" b="1">
                <a:solidFill>
                  <a:schemeClr val="dk1"/>
                </a:solidFill>
                <a:latin typeface="Amatic SC"/>
                <a:ea typeface="Amatic SC"/>
                <a:cs typeface="Amatic SC"/>
                <a:sym typeface="Amatic SC"/>
              </a:defRPr>
            </a:lvl4pPr>
            <a:lvl5pPr lvl="4" rtl="0">
              <a:spcBef>
                <a:spcPts val="0"/>
              </a:spcBef>
              <a:spcAft>
                <a:spcPts val="0"/>
              </a:spcAft>
              <a:buClr>
                <a:schemeClr val="dk1"/>
              </a:buClr>
              <a:buSzPts val="2800"/>
              <a:buFont typeface="Amatic SC"/>
              <a:buNone/>
              <a:defRPr sz="2800" b="1">
                <a:solidFill>
                  <a:schemeClr val="dk1"/>
                </a:solidFill>
                <a:latin typeface="Amatic SC"/>
                <a:ea typeface="Amatic SC"/>
                <a:cs typeface="Amatic SC"/>
                <a:sym typeface="Amatic SC"/>
              </a:defRPr>
            </a:lvl5pPr>
            <a:lvl6pPr lvl="5" rtl="0">
              <a:spcBef>
                <a:spcPts val="0"/>
              </a:spcBef>
              <a:spcAft>
                <a:spcPts val="0"/>
              </a:spcAft>
              <a:buClr>
                <a:schemeClr val="dk1"/>
              </a:buClr>
              <a:buSzPts val="2800"/>
              <a:buFont typeface="Amatic SC"/>
              <a:buNone/>
              <a:defRPr sz="2800" b="1">
                <a:solidFill>
                  <a:schemeClr val="dk1"/>
                </a:solidFill>
                <a:latin typeface="Amatic SC"/>
                <a:ea typeface="Amatic SC"/>
                <a:cs typeface="Amatic SC"/>
                <a:sym typeface="Amatic SC"/>
              </a:defRPr>
            </a:lvl6pPr>
            <a:lvl7pPr lvl="6" rtl="0">
              <a:spcBef>
                <a:spcPts val="0"/>
              </a:spcBef>
              <a:spcAft>
                <a:spcPts val="0"/>
              </a:spcAft>
              <a:buClr>
                <a:schemeClr val="dk1"/>
              </a:buClr>
              <a:buSzPts val="2800"/>
              <a:buFont typeface="Amatic SC"/>
              <a:buNone/>
              <a:defRPr sz="2800" b="1">
                <a:solidFill>
                  <a:schemeClr val="dk1"/>
                </a:solidFill>
                <a:latin typeface="Amatic SC"/>
                <a:ea typeface="Amatic SC"/>
                <a:cs typeface="Amatic SC"/>
                <a:sym typeface="Amatic SC"/>
              </a:defRPr>
            </a:lvl7pPr>
            <a:lvl8pPr lvl="7" rtl="0">
              <a:spcBef>
                <a:spcPts val="0"/>
              </a:spcBef>
              <a:spcAft>
                <a:spcPts val="0"/>
              </a:spcAft>
              <a:buClr>
                <a:schemeClr val="dk1"/>
              </a:buClr>
              <a:buSzPts val="2800"/>
              <a:buFont typeface="Amatic SC"/>
              <a:buNone/>
              <a:defRPr sz="2800" b="1">
                <a:solidFill>
                  <a:schemeClr val="dk1"/>
                </a:solidFill>
                <a:latin typeface="Amatic SC"/>
                <a:ea typeface="Amatic SC"/>
                <a:cs typeface="Amatic SC"/>
                <a:sym typeface="Amatic SC"/>
              </a:defRPr>
            </a:lvl8pPr>
            <a:lvl9pPr lvl="8" rtl="0">
              <a:spcBef>
                <a:spcPts val="0"/>
              </a:spcBef>
              <a:spcAft>
                <a:spcPts val="0"/>
              </a:spcAft>
              <a:buClr>
                <a:schemeClr val="dk1"/>
              </a:buClr>
              <a:buSzPts val="2800"/>
              <a:buFont typeface="Amatic SC"/>
              <a:buNone/>
              <a:defRPr sz="2800" b="1">
                <a:solidFill>
                  <a:schemeClr val="dk1"/>
                </a:solidFill>
                <a:latin typeface="Amatic SC"/>
                <a:ea typeface="Amatic SC"/>
                <a:cs typeface="Amatic SC"/>
                <a:sym typeface="Amatic SC"/>
              </a:defRPr>
            </a:lvl9pPr>
          </a:lstStyle>
          <a:p>
            <a:endParaRPr/>
          </a:p>
        </p:txBody>
      </p:sp>
      <p:sp>
        <p:nvSpPr>
          <p:cNvPr id="7" name="Google Shape;7;p1"/>
          <p:cNvSpPr txBox="1">
            <a:spLocks noGrp="1"/>
          </p:cNvSpPr>
          <p:nvPr>
            <p:ph type="body" idx="1"/>
          </p:nvPr>
        </p:nvSpPr>
        <p:spPr>
          <a:xfrm>
            <a:off x="720000" y="1237083"/>
            <a:ext cx="7704000" cy="33663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1pPr>
            <a:lvl2pPr marL="914400" lvl="1" indent="-317500">
              <a:lnSpc>
                <a:spcPct val="100000"/>
              </a:lnSpc>
              <a:spcBef>
                <a:spcPts val="1600"/>
              </a:spcBef>
              <a:spcAft>
                <a:spcPts val="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2pPr>
            <a:lvl3pPr marL="1371600" lvl="2" indent="-317500">
              <a:lnSpc>
                <a:spcPct val="100000"/>
              </a:lnSpc>
              <a:spcBef>
                <a:spcPts val="1600"/>
              </a:spcBef>
              <a:spcAft>
                <a:spcPts val="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3pPr>
            <a:lvl4pPr marL="1828800" lvl="3" indent="-317500">
              <a:lnSpc>
                <a:spcPct val="100000"/>
              </a:lnSpc>
              <a:spcBef>
                <a:spcPts val="1600"/>
              </a:spcBef>
              <a:spcAft>
                <a:spcPts val="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4pPr>
            <a:lvl5pPr marL="2286000" lvl="4" indent="-317500">
              <a:lnSpc>
                <a:spcPct val="100000"/>
              </a:lnSpc>
              <a:spcBef>
                <a:spcPts val="1600"/>
              </a:spcBef>
              <a:spcAft>
                <a:spcPts val="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5pPr>
            <a:lvl6pPr marL="2743200" lvl="5" indent="-317500">
              <a:lnSpc>
                <a:spcPct val="100000"/>
              </a:lnSpc>
              <a:spcBef>
                <a:spcPts val="1600"/>
              </a:spcBef>
              <a:spcAft>
                <a:spcPts val="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6pPr>
            <a:lvl7pPr marL="3200400" lvl="6" indent="-317500">
              <a:lnSpc>
                <a:spcPct val="100000"/>
              </a:lnSpc>
              <a:spcBef>
                <a:spcPts val="1600"/>
              </a:spcBef>
              <a:spcAft>
                <a:spcPts val="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7pPr>
            <a:lvl8pPr marL="3657600" lvl="7" indent="-317500">
              <a:lnSpc>
                <a:spcPct val="100000"/>
              </a:lnSpc>
              <a:spcBef>
                <a:spcPts val="1600"/>
              </a:spcBef>
              <a:spcAft>
                <a:spcPts val="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8pPr>
            <a:lvl9pPr marL="4114800" lvl="8" indent="-317500">
              <a:lnSpc>
                <a:spcPct val="100000"/>
              </a:lnSpc>
              <a:spcBef>
                <a:spcPts val="1600"/>
              </a:spcBef>
              <a:spcAft>
                <a:spcPts val="1600"/>
              </a:spcAft>
              <a:buClr>
                <a:schemeClr val="dk1"/>
              </a:buClr>
              <a:buSzPts val="1400"/>
              <a:buFont typeface="Quicksand Light"/>
              <a:buChar char="■"/>
              <a:defRPr>
                <a:solidFill>
                  <a:schemeClr val="dk1"/>
                </a:solidFill>
                <a:latin typeface="Quicksand Light"/>
                <a:ea typeface="Quicksand Light"/>
                <a:cs typeface="Quicksand Light"/>
                <a:sym typeface="Quicksand Light"/>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4" r:id="rId5"/>
    <p:sldLayoutId id="2147483655" r:id="rId6"/>
    <p:sldLayoutId id="2147483657" r:id="rId7"/>
    <p:sldLayoutId id="2147483659" r:id="rId8"/>
    <p:sldLayoutId id="2147483660" r:id="rId9"/>
    <p:sldLayoutId id="2147483661" r:id="rId10"/>
    <p:sldLayoutId id="2147483662" r:id="rId11"/>
    <p:sldLayoutId id="2147483663" r:id="rId12"/>
    <p:sldLayoutId id="2147483664" r:id="rId13"/>
    <p:sldLayoutId id="2147483665" r:id="rId14"/>
    <p:sldLayoutId id="2147483666" r:id="rId15"/>
    <p:sldLayoutId id="2147483668" r:id="rId16"/>
    <p:sldLayoutId id="2147483673" r:id="rId17"/>
    <p:sldLayoutId id="2147483674" r:id="rId18"/>
    <p:sldLayoutId id="2147483675" r:id="rId19"/>
    <p:sldLayoutId id="2147483676" r:id="rId2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hyperlink" Target="https://youtu.be/XhGxdSRCIKY" TargetMode="External"/><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75"/>
        <p:cNvGrpSpPr/>
        <p:nvPr/>
      </p:nvGrpSpPr>
      <p:grpSpPr>
        <a:xfrm>
          <a:off x="0" y="0"/>
          <a:ext cx="0" cy="0"/>
          <a:chOff x="0" y="0"/>
          <a:chExt cx="0" cy="0"/>
        </a:xfrm>
      </p:grpSpPr>
      <p:sp>
        <p:nvSpPr>
          <p:cNvPr id="276" name="Google Shape;276;p33"/>
          <p:cNvSpPr txBox="1">
            <a:spLocks noGrp="1"/>
          </p:cNvSpPr>
          <p:nvPr>
            <p:ph type="ctrTitle" idx="2"/>
          </p:nvPr>
        </p:nvSpPr>
        <p:spPr>
          <a:xfrm>
            <a:off x="4296924" y="674075"/>
            <a:ext cx="4847075" cy="24012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id-ID" sz="4800" dirty="0">
                <a:solidFill>
                  <a:schemeClr val="accent2"/>
                </a:solidFill>
              </a:rPr>
              <a:t>Model pembelajaran kooperatif tipe numbered head together (nht)</a:t>
            </a:r>
            <a:endParaRPr sz="4800" dirty="0">
              <a:solidFill>
                <a:schemeClr val="accent1"/>
              </a:solidFill>
            </a:endParaRPr>
          </a:p>
        </p:txBody>
      </p:sp>
      <p:sp>
        <p:nvSpPr>
          <p:cNvPr id="278" name="Google Shape;278;p33"/>
          <p:cNvSpPr txBox="1">
            <a:spLocks noGrp="1"/>
          </p:cNvSpPr>
          <p:nvPr>
            <p:ph type="ctrTitle"/>
          </p:nvPr>
        </p:nvSpPr>
        <p:spPr>
          <a:xfrm>
            <a:off x="4868175" y="2969706"/>
            <a:ext cx="4127100" cy="1784535"/>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1800" dirty="0" smtClean="0">
                <a:latin typeface="Times New Roman" panose="02020603050405020304" pitchFamily="18" charset="0"/>
                <a:cs typeface="Times New Roman" panose="02020603050405020304" pitchFamily="18" charset="0"/>
              </a:rPr>
              <a:t>Dr. </a:t>
            </a:r>
            <a:r>
              <a:rPr lang="en-US" sz="1800" dirty="0" err="1" smtClean="0">
                <a:latin typeface="Times New Roman" panose="02020603050405020304" pitchFamily="18" charset="0"/>
                <a:cs typeface="Times New Roman" panose="02020603050405020304" pitchFamily="18" charset="0"/>
              </a:rPr>
              <a:t>Tatik</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Retno</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Murniasih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S.Si</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M.Pd</a:t>
            </a:r>
            <a:r>
              <a:rPr lang="en-US" sz="1800" dirty="0" smtClean="0">
                <a:latin typeface="Times New Roman" panose="02020603050405020304" pitchFamily="18" charset="0"/>
                <a:cs typeface="Times New Roman" panose="02020603050405020304" pitchFamily="18" charset="0"/>
              </a:rPr>
              <a:t>.</a:t>
            </a:r>
            <a:endParaRPr sz="1800" dirty="0">
              <a:latin typeface="Times New Roman" panose="02020603050405020304" pitchFamily="18" charset="0"/>
              <a:cs typeface="Times New Roman" panose="02020603050405020304" pitchFamily="18" charset="0"/>
            </a:endParaRPr>
          </a:p>
        </p:txBody>
      </p:sp>
      <p:grpSp>
        <p:nvGrpSpPr>
          <p:cNvPr id="279" name="Google Shape;279;p33"/>
          <p:cNvGrpSpPr/>
          <p:nvPr/>
        </p:nvGrpSpPr>
        <p:grpSpPr>
          <a:xfrm>
            <a:off x="384213" y="281588"/>
            <a:ext cx="5353088" cy="4321900"/>
            <a:chOff x="384213" y="281588"/>
            <a:chExt cx="5353088" cy="4321900"/>
          </a:xfrm>
        </p:grpSpPr>
        <p:grpSp>
          <p:nvGrpSpPr>
            <p:cNvPr id="280" name="Google Shape;280;p33"/>
            <p:cNvGrpSpPr/>
            <p:nvPr/>
          </p:nvGrpSpPr>
          <p:grpSpPr>
            <a:xfrm>
              <a:off x="384213" y="4291213"/>
              <a:ext cx="270725" cy="312275"/>
              <a:chOff x="4098625" y="3420475"/>
              <a:chExt cx="270725" cy="312275"/>
            </a:xfrm>
          </p:grpSpPr>
          <p:sp>
            <p:nvSpPr>
              <p:cNvPr id="281" name="Google Shape;281;p33"/>
              <p:cNvSpPr/>
              <p:nvPr/>
            </p:nvSpPr>
            <p:spPr>
              <a:xfrm>
                <a:off x="4098625" y="3463775"/>
                <a:ext cx="261450" cy="268975"/>
              </a:xfrm>
              <a:custGeom>
                <a:avLst/>
                <a:gdLst/>
                <a:ahLst/>
                <a:cxnLst/>
                <a:rect l="l" t="t" r="r" b="b"/>
                <a:pathLst>
                  <a:path w="10458" h="10759" extrusionOk="0">
                    <a:moveTo>
                      <a:pt x="4907" y="1"/>
                    </a:moveTo>
                    <a:cubicBezTo>
                      <a:pt x="4184" y="1"/>
                      <a:pt x="3454" y="167"/>
                      <a:pt x="2812" y="532"/>
                    </a:cubicBezTo>
                    <a:cubicBezTo>
                      <a:pt x="1628" y="1208"/>
                      <a:pt x="844" y="2456"/>
                      <a:pt x="507" y="3778"/>
                    </a:cubicBezTo>
                    <a:cubicBezTo>
                      <a:pt x="0" y="5775"/>
                      <a:pt x="474" y="7998"/>
                      <a:pt x="1751" y="9613"/>
                    </a:cubicBezTo>
                    <a:cubicBezTo>
                      <a:pt x="2055" y="9997"/>
                      <a:pt x="2413" y="10357"/>
                      <a:pt x="2859" y="10558"/>
                    </a:cubicBezTo>
                    <a:cubicBezTo>
                      <a:pt x="3181" y="10704"/>
                      <a:pt x="3532" y="10759"/>
                      <a:pt x="3886" y="10759"/>
                    </a:cubicBezTo>
                    <a:cubicBezTo>
                      <a:pt x="4100" y="10759"/>
                      <a:pt x="4315" y="10739"/>
                      <a:pt x="4526" y="10706"/>
                    </a:cubicBezTo>
                    <a:cubicBezTo>
                      <a:pt x="6318" y="10429"/>
                      <a:pt x="7872" y="9294"/>
                      <a:pt x="9100" y="7960"/>
                    </a:cubicBezTo>
                    <a:cubicBezTo>
                      <a:pt x="9618" y="7395"/>
                      <a:pt x="10104" y="6758"/>
                      <a:pt x="10252" y="6007"/>
                    </a:cubicBezTo>
                    <a:cubicBezTo>
                      <a:pt x="10403" y="5236"/>
                      <a:pt x="10457" y="4228"/>
                      <a:pt x="10113" y="3519"/>
                    </a:cubicBezTo>
                    <a:cubicBezTo>
                      <a:pt x="9278" y="1792"/>
                      <a:pt x="8479" y="993"/>
                      <a:pt x="6673" y="339"/>
                    </a:cubicBezTo>
                    <a:cubicBezTo>
                      <a:pt x="6129" y="120"/>
                      <a:pt x="5520" y="1"/>
                      <a:pt x="490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33"/>
              <p:cNvSpPr/>
              <p:nvPr/>
            </p:nvSpPr>
            <p:spPr>
              <a:xfrm>
                <a:off x="4118125" y="3420475"/>
                <a:ext cx="251225" cy="181400"/>
              </a:xfrm>
              <a:custGeom>
                <a:avLst/>
                <a:gdLst/>
                <a:ahLst/>
                <a:cxnLst/>
                <a:rect l="l" t="t" r="r" b="b"/>
                <a:pathLst>
                  <a:path w="10049" h="7256" extrusionOk="0">
                    <a:moveTo>
                      <a:pt x="6334" y="0"/>
                    </a:moveTo>
                    <a:cubicBezTo>
                      <a:pt x="6238" y="0"/>
                      <a:pt x="6142" y="46"/>
                      <a:pt x="6085" y="152"/>
                    </a:cubicBezTo>
                    <a:cubicBezTo>
                      <a:pt x="5863" y="571"/>
                      <a:pt x="5667" y="1001"/>
                      <a:pt x="5496" y="1442"/>
                    </a:cubicBezTo>
                    <a:cubicBezTo>
                      <a:pt x="5146" y="1378"/>
                      <a:pt x="4792" y="1334"/>
                      <a:pt x="4438" y="1299"/>
                    </a:cubicBezTo>
                    <a:cubicBezTo>
                      <a:pt x="4215" y="1279"/>
                      <a:pt x="3990" y="1261"/>
                      <a:pt x="3766" y="1261"/>
                    </a:cubicBezTo>
                    <a:cubicBezTo>
                      <a:pt x="3638" y="1261"/>
                      <a:pt x="3510" y="1266"/>
                      <a:pt x="3383" y="1281"/>
                    </a:cubicBezTo>
                    <a:cubicBezTo>
                      <a:pt x="2637" y="1363"/>
                      <a:pt x="1960" y="1733"/>
                      <a:pt x="1304" y="2095"/>
                    </a:cubicBezTo>
                    <a:cubicBezTo>
                      <a:pt x="861" y="2338"/>
                      <a:pt x="393" y="2609"/>
                      <a:pt x="161" y="3060"/>
                    </a:cubicBezTo>
                    <a:cubicBezTo>
                      <a:pt x="36" y="3306"/>
                      <a:pt x="0" y="3623"/>
                      <a:pt x="158" y="3851"/>
                    </a:cubicBezTo>
                    <a:cubicBezTo>
                      <a:pt x="1570" y="4454"/>
                      <a:pt x="2827" y="4849"/>
                      <a:pt x="4299" y="5284"/>
                    </a:cubicBezTo>
                    <a:cubicBezTo>
                      <a:pt x="4765" y="5424"/>
                      <a:pt x="5239" y="5553"/>
                      <a:pt x="5680" y="5757"/>
                    </a:cubicBezTo>
                    <a:cubicBezTo>
                      <a:pt x="6185" y="5987"/>
                      <a:pt x="6643" y="6309"/>
                      <a:pt x="7134" y="6569"/>
                    </a:cubicBezTo>
                    <a:cubicBezTo>
                      <a:pt x="7739" y="6888"/>
                      <a:pt x="8392" y="7110"/>
                      <a:pt x="9067" y="7227"/>
                    </a:cubicBezTo>
                    <a:cubicBezTo>
                      <a:pt x="9165" y="7244"/>
                      <a:pt x="9270" y="7256"/>
                      <a:pt x="9374" y="7256"/>
                    </a:cubicBezTo>
                    <a:cubicBezTo>
                      <a:pt x="9640" y="7256"/>
                      <a:pt x="9897" y="7182"/>
                      <a:pt x="9999" y="6952"/>
                    </a:cubicBezTo>
                    <a:cubicBezTo>
                      <a:pt x="10043" y="6852"/>
                      <a:pt x="10047" y="6741"/>
                      <a:pt x="10047" y="6633"/>
                    </a:cubicBezTo>
                    <a:cubicBezTo>
                      <a:pt x="10049" y="4583"/>
                      <a:pt x="8713" y="2592"/>
                      <a:pt x="6814" y="1815"/>
                    </a:cubicBezTo>
                    <a:cubicBezTo>
                      <a:pt x="6669" y="1753"/>
                      <a:pt x="6520" y="1704"/>
                      <a:pt x="6370" y="1655"/>
                    </a:cubicBezTo>
                    <a:cubicBezTo>
                      <a:pt x="6451" y="1221"/>
                      <a:pt x="6537" y="787"/>
                      <a:pt x="6635" y="357"/>
                    </a:cubicBezTo>
                    <a:cubicBezTo>
                      <a:pt x="6681" y="148"/>
                      <a:pt x="6507" y="0"/>
                      <a:pt x="633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83" name="Google Shape;283;p33"/>
            <p:cNvGrpSpPr/>
            <p:nvPr/>
          </p:nvGrpSpPr>
          <p:grpSpPr>
            <a:xfrm>
              <a:off x="4251700" y="3199738"/>
              <a:ext cx="640600" cy="667975"/>
              <a:chOff x="2770000" y="2929375"/>
              <a:chExt cx="640600" cy="667975"/>
            </a:xfrm>
          </p:grpSpPr>
          <p:sp>
            <p:nvSpPr>
              <p:cNvPr id="284" name="Google Shape;284;p33"/>
              <p:cNvSpPr/>
              <p:nvPr/>
            </p:nvSpPr>
            <p:spPr>
              <a:xfrm>
                <a:off x="2770000" y="2929375"/>
                <a:ext cx="631675" cy="667975"/>
              </a:xfrm>
              <a:custGeom>
                <a:avLst/>
                <a:gdLst/>
                <a:ahLst/>
                <a:cxnLst/>
                <a:rect l="l" t="t" r="r" b="b"/>
                <a:pathLst>
                  <a:path w="25267" h="26719" extrusionOk="0">
                    <a:moveTo>
                      <a:pt x="12671" y="1"/>
                    </a:moveTo>
                    <a:cubicBezTo>
                      <a:pt x="11292" y="2802"/>
                      <a:pt x="10815" y="6035"/>
                      <a:pt x="11324" y="9114"/>
                    </a:cubicBezTo>
                    <a:cubicBezTo>
                      <a:pt x="7550" y="7149"/>
                      <a:pt x="3776" y="5181"/>
                      <a:pt x="1" y="3216"/>
                    </a:cubicBezTo>
                    <a:lnTo>
                      <a:pt x="1" y="3216"/>
                    </a:lnTo>
                    <a:cubicBezTo>
                      <a:pt x="2231" y="7203"/>
                      <a:pt x="5326" y="10704"/>
                      <a:pt x="9012" y="13405"/>
                    </a:cubicBezTo>
                    <a:cubicBezTo>
                      <a:pt x="7244" y="15550"/>
                      <a:pt x="5171" y="17440"/>
                      <a:pt x="2871" y="18999"/>
                    </a:cubicBezTo>
                    <a:cubicBezTo>
                      <a:pt x="5999" y="20467"/>
                      <a:pt x="9420" y="21311"/>
                      <a:pt x="12873" y="21467"/>
                    </a:cubicBezTo>
                    <a:cubicBezTo>
                      <a:pt x="11941" y="23266"/>
                      <a:pt x="10923" y="25019"/>
                      <a:pt x="9823" y="26718"/>
                    </a:cubicBezTo>
                    <a:cubicBezTo>
                      <a:pt x="14770" y="25500"/>
                      <a:pt x="19160" y="22170"/>
                      <a:pt x="21667" y="17733"/>
                    </a:cubicBezTo>
                    <a:cubicBezTo>
                      <a:pt x="23358" y="15012"/>
                      <a:pt x="24233" y="14393"/>
                      <a:pt x="24751" y="11229"/>
                    </a:cubicBezTo>
                    <a:cubicBezTo>
                      <a:pt x="25267" y="8067"/>
                      <a:pt x="24702" y="4612"/>
                      <a:pt x="22652" y="2150"/>
                    </a:cubicBezTo>
                    <a:cubicBezTo>
                      <a:pt x="20842" y="4319"/>
                      <a:pt x="19146" y="6580"/>
                      <a:pt x="17568" y="8921"/>
                    </a:cubicBezTo>
                    <a:cubicBezTo>
                      <a:pt x="16571" y="5652"/>
                      <a:pt x="14892" y="2595"/>
                      <a:pt x="1267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33"/>
              <p:cNvSpPr/>
              <p:nvPr/>
            </p:nvSpPr>
            <p:spPr>
              <a:xfrm>
                <a:off x="2949575" y="3156800"/>
                <a:ext cx="461025" cy="322850"/>
              </a:xfrm>
              <a:custGeom>
                <a:avLst/>
                <a:gdLst/>
                <a:ahLst/>
                <a:cxnLst/>
                <a:rect l="l" t="t" r="r" b="b"/>
                <a:pathLst>
                  <a:path w="18441" h="12914" extrusionOk="0">
                    <a:moveTo>
                      <a:pt x="123" y="0"/>
                    </a:moveTo>
                    <a:cubicBezTo>
                      <a:pt x="47" y="0"/>
                      <a:pt x="0" y="114"/>
                      <a:pt x="80" y="165"/>
                    </a:cubicBezTo>
                    <a:cubicBezTo>
                      <a:pt x="6242" y="4153"/>
                      <a:pt x="12044" y="8502"/>
                      <a:pt x="17934" y="12870"/>
                    </a:cubicBezTo>
                    <a:cubicBezTo>
                      <a:pt x="17976" y="12900"/>
                      <a:pt x="18020" y="12914"/>
                      <a:pt x="18062" y="12914"/>
                    </a:cubicBezTo>
                    <a:cubicBezTo>
                      <a:pt x="18264" y="12914"/>
                      <a:pt x="18441" y="12616"/>
                      <a:pt x="18253" y="12457"/>
                    </a:cubicBezTo>
                    <a:cubicBezTo>
                      <a:pt x="12694" y="7788"/>
                      <a:pt x="6420" y="3683"/>
                      <a:pt x="168" y="13"/>
                    </a:cubicBezTo>
                    <a:cubicBezTo>
                      <a:pt x="152" y="4"/>
                      <a:pt x="137" y="0"/>
                      <a:pt x="12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33"/>
              <p:cNvSpPr/>
              <p:nvPr/>
            </p:nvSpPr>
            <p:spPr>
              <a:xfrm>
                <a:off x="3115200" y="3377925"/>
                <a:ext cx="166100" cy="105650"/>
              </a:xfrm>
              <a:custGeom>
                <a:avLst/>
                <a:gdLst/>
                <a:ahLst/>
                <a:cxnLst/>
                <a:rect l="l" t="t" r="r" b="b"/>
                <a:pathLst>
                  <a:path w="6644" h="4226" extrusionOk="0">
                    <a:moveTo>
                      <a:pt x="6432" y="1"/>
                    </a:moveTo>
                    <a:cubicBezTo>
                      <a:pt x="6414" y="1"/>
                      <a:pt x="6395" y="5"/>
                      <a:pt x="6375" y="13"/>
                    </a:cubicBezTo>
                    <a:cubicBezTo>
                      <a:pt x="4058" y="991"/>
                      <a:pt x="1945" y="2516"/>
                      <a:pt x="38" y="4136"/>
                    </a:cubicBezTo>
                    <a:cubicBezTo>
                      <a:pt x="1" y="4166"/>
                      <a:pt x="34" y="4226"/>
                      <a:pt x="74" y="4226"/>
                    </a:cubicBezTo>
                    <a:cubicBezTo>
                      <a:pt x="83" y="4226"/>
                      <a:pt x="92" y="4223"/>
                      <a:pt x="101" y="4217"/>
                    </a:cubicBezTo>
                    <a:cubicBezTo>
                      <a:pt x="2137" y="2724"/>
                      <a:pt x="4313" y="1557"/>
                      <a:pt x="6503" y="317"/>
                    </a:cubicBezTo>
                    <a:cubicBezTo>
                      <a:pt x="6644" y="237"/>
                      <a:pt x="6574" y="1"/>
                      <a:pt x="64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33"/>
              <p:cNvSpPr/>
              <p:nvPr/>
            </p:nvSpPr>
            <p:spPr>
              <a:xfrm>
                <a:off x="3261800" y="3118175"/>
                <a:ext cx="56800" cy="265550"/>
              </a:xfrm>
              <a:custGeom>
                <a:avLst/>
                <a:gdLst/>
                <a:ahLst/>
                <a:cxnLst/>
                <a:rect l="l" t="t" r="r" b="b"/>
                <a:pathLst>
                  <a:path w="2272" h="10622" extrusionOk="0">
                    <a:moveTo>
                      <a:pt x="2116" y="1"/>
                    </a:moveTo>
                    <a:cubicBezTo>
                      <a:pt x="2065" y="1"/>
                      <a:pt x="2013" y="29"/>
                      <a:pt x="1993" y="92"/>
                    </a:cubicBezTo>
                    <a:cubicBezTo>
                      <a:pt x="913" y="3405"/>
                      <a:pt x="172" y="6916"/>
                      <a:pt x="7" y="10403"/>
                    </a:cubicBezTo>
                    <a:cubicBezTo>
                      <a:pt x="0" y="10550"/>
                      <a:pt x="104" y="10621"/>
                      <a:pt x="215" y="10621"/>
                    </a:cubicBezTo>
                    <a:cubicBezTo>
                      <a:pt x="328" y="10621"/>
                      <a:pt x="448" y="10547"/>
                      <a:pt x="463" y="10403"/>
                    </a:cubicBezTo>
                    <a:cubicBezTo>
                      <a:pt x="840" y="6928"/>
                      <a:pt x="1365" y="3549"/>
                      <a:pt x="2245" y="162"/>
                    </a:cubicBezTo>
                    <a:cubicBezTo>
                      <a:pt x="2272" y="64"/>
                      <a:pt x="2194" y="1"/>
                      <a:pt x="211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33"/>
              <p:cNvSpPr/>
              <p:nvPr/>
            </p:nvSpPr>
            <p:spPr>
              <a:xfrm>
                <a:off x="2954575" y="3314225"/>
                <a:ext cx="230350" cy="57675"/>
              </a:xfrm>
              <a:custGeom>
                <a:avLst/>
                <a:gdLst/>
                <a:ahLst/>
                <a:cxnLst/>
                <a:rect l="l" t="t" r="r" b="b"/>
                <a:pathLst>
                  <a:path w="9214" h="2307" extrusionOk="0">
                    <a:moveTo>
                      <a:pt x="8890" y="1"/>
                    </a:moveTo>
                    <a:cubicBezTo>
                      <a:pt x="8874" y="1"/>
                      <a:pt x="8857" y="3"/>
                      <a:pt x="8840" y="6"/>
                    </a:cubicBezTo>
                    <a:cubicBezTo>
                      <a:pt x="5908" y="611"/>
                      <a:pt x="2999" y="1328"/>
                      <a:pt x="112" y="2118"/>
                    </a:cubicBezTo>
                    <a:cubicBezTo>
                      <a:pt x="1" y="2149"/>
                      <a:pt x="36" y="2306"/>
                      <a:pt x="137" y="2306"/>
                    </a:cubicBezTo>
                    <a:cubicBezTo>
                      <a:pt x="145" y="2306"/>
                      <a:pt x="153" y="2305"/>
                      <a:pt x="162" y="2303"/>
                    </a:cubicBezTo>
                    <a:cubicBezTo>
                      <a:pt x="3076" y="1596"/>
                      <a:pt x="6008" y="984"/>
                      <a:pt x="8955" y="429"/>
                    </a:cubicBezTo>
                    <a:cubicBezTo>
                      <a:pt x="9213" y="380"/>
                      <a:pt x="9129" y="1"/>
                      <a:pt x="889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33"/>
              <p:cNvSpPr/>
              <p:nvPr/>
            </p:nvSpPr>
            <p:spPr>
              <a:xfrm>
                <a:off x="3105375" y="3080800"/>
                <a:ext cx="42425" cy="207975"/>
              </a:xfrm>
              <a:custGeom>
                <a:avLst/>
                <a:gdLst/>
                <a:ahLst/>
                <a:cxnLst/>
                <a:rect l="l" t="t" r="r" b="b"/>
                <a:pathLst>
                  <a:path w="1697" h="8319" extrusionOk="0">
                    <a:moveTo>
                      <a:pt x="111" y="1"/>
                    </a:moveTo>
                    <a:cubicBezTo>
                      <a:pt x="56" y="1"/>
                      <a:pt x="1" y="37"/>
                      <a:pt x="8" y="103"/>
                    </a:cubicBezTo>
                    <a:cubicBezTo>
                      <a:pt x="321" y="2732"/>
                      <a:pt x="514" y="5760"/>
                      <a:pt x="1449" y="8239"/>
                    </a:cubicBezTo>
                    <a:cubicBezTo>
                      <a:pt x="1468" y="8292"/>
                      <a:pt x="1517" y="8319"/>
                      <a:pt x="1564" y="8319"/>
                    </a:cubicBezTo>
                    <a:cubicBezTo>
                      <a:pt x="1619" y="8319"/>
                      <a:pt x="1672" y="8282"/>
                      <a:pt x="1673" y="8209"/>
                    </a:cubicBezTo>
                    <a:cubicBezTo>
                      <a:pt x="1696" y="5556"/>
                      <a:pt x="830" y="2645"/>
                      <a:pt x="215" y="76"/>
                    </a:cubicBezTo>
                    <a:cubicBezTo>
                      <a:pt x="203" y="25"/>
                      <a:pt x="157" y="1"/>
                      <a:pt x="11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33"/>
              <p:cNvSpPr/>
              <p:nvPr/>
            </p:nvSpPr>
            <p:spPr>
              <a:xfrm>
                <a:off x="3040125" y="3345750"/>
                <a:ext cx="151000" cy="52825"/>
              </a:xfrm>
              <a:custGeom>
                <a:avLst/>
                <a:gdLst/>
                <a:ahLst/>
                <a:cxnLst/>
                <a:rect l="l" t="t" r="r" b="b"/>
                <a:pathLst>
                  <a:path w="6040" h="2113" extrusionOk="0">
                    <a:moveTo>
                      <a:pt x="5863" y="1"/>
                    </a:moveTo>
                    <a:cubicBezTo>
                      <a:pt x="5852" y="1"/>
                      <a:pt x="5840" y="2"/>
                      <a:pt x="5828" y="5"/>
                    </a:cubicBezTo>
                    <a:cubicBezTo>
                      <a:pt x="3845" y="432"/>
                      <a:pt x="2016" y="1464"/>
                      <a:pt x="64" y="2010"/>
                    </a:cubicBezTo>
                    <a:cubicBezTo>
                      <a:pt x="0" y="2027"/>
                      <a:pt x="21" y="2112"/>
                      <a:pt x="77" y="2112"/>
                    </a:cubicBezTo>
                    <a:cubicBezTo>
                      <a:pt x="81" y="2112"/>
                      <a:pt x="85" y="2112"/>
                      <a:pt x="90" y="2111"/>
                    </a:cubicBezTo>
                    <a:cubicBezTo>
                      <a:pt x="2056" y="1690"/>
                      <a:pt x="4027" y="994"/>
                      <a:pt x="5896" y="258"/>
                    </a:cubicBezTo>
                    <a:cubicBezTo>
                      <a:pt x="6039" y="201"/>
                      <a:pt x="6003" y="1"/>
                      <a:pt x="586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33"/>
              <p:cNvSpPr/>
              <p:nvPr/>
            </p:nvSpPr>
            <p:spPr>
              <a:xfrm>
                <a:off x="3164550" y="3190200"/>
                <a:ext cx="10425" cy="67950"/>
              </a:xfrm>
              <a:custGeom>
                <a:avLst/>
                <a:gdLst/>
                <a:ahLst/>
                <a:cxnLst/>
                <a:rect l="l" t="t" r="r" b="b"/>
                <a:pathLst>
                  <a:path w="417" h="2718" extrusionOk="0">
                    <a:moveTo>
                      <a:pt x="236" y="1"/>
                    </a:moveTo>
                    <a:cubicBezTo>
                      <a:pt x="192" y="1"/>
                      <a:pt x="150" y="26"/>
                      <a:pt x="140" y="83"/>
                    </a:cubicBezTo>
                    <a:cubicBezTo>
                      <a:pt x="1" y="931"/>
                      <a:pt x="125" y="1819"/>
                      <a:pt x="257" y="2662"/>
                    </a:cubicBezTo>
                    <a:cubicBezTo>
                      <a:pt x="263" y="2700"/>
                      <a:pt x="295" y="2717"/>
                      <a:pt x="329" y="2717"/>
                    </a:cubicBezTo>
                    <a:cubicBezTo>
                      <a:pt x="372" y="2717"/>
                      <a:pt x="416" y="2690"/>
                      <a:pt x="412" y="2641"/>
                    </a:cubicBezTo>
                    <a:cubicBezTo>
                      <a:pt x="345" y="1797"/>
                      <a:pt x="412" y="954"/>
                      <a:pt x="364" y="113"/>
                    </a:cubicBezTo>
                    <a:cubicBezTo>
                      <a:pt x="360" y="44"/>
                      <a:pt x="295" y="1"/>
                      <a:pt x="23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33"/>
              <p:cNvSpPr/>
              <p:nvPr/>
            </p:nvSpPr>
            <p:spPr>
              <a:xfrm>
                <a:off x="3172575" y="3151000"/>
                <a:ext cx="5525" cy="14050"/>
              </a:xfrm>
              <a:custGeom>
                <a:avLst/>
                <a:gdLst/>
                <a:ahLst/>
                <a:cxnLst/>
                <a:rect l="l" t="t" r="r" b="b"/>
                <a:pathLst>
                  <a:path w="221" h="562" extrusionOk="0">
                    <a:moveTo>
                      <a:pt x="113" y="0"/>
                    </a:moveTo>
                    <a:cubicBezTo>
                      <a:pt x="79" y="0"/>
                      <a:pt x="48" y="20"/>
                      <a:pt x="40" y="64"/>
                    </a:cubicBezTo>
                    <a:cubicBezTo>
                      <a:pt x="13" y="221"/>
                      <a:pt x="0" y="362"/>
                      <a:pt x="4" y="520"/>
                    </a:cubicBezTo>
                    <a:cubicBezTo>
                      <a:pt x="6" y="547"/>
                      <a:pt x="26" y="561"/>
                      <a:pt x="47" y="561"/>
                    </a:cubicBezTo>
                    <a:cubicBezTo>
                      <a:pt x="65" y="561"/>
                      <a:pt x="84" y="551"/>
                      <a:pt x="91" y="530"/>
                    </a:cubicBezTo>
                    <a:cubicBezTo>
                      <a:pt x="147" y="390"/>
                      <a:pt x="184" y="259"/>
                      <a:pt x="209" y="110"/>
                    </a:cubicBezTo>
                    <a:cubicBezTo>
                      <a:pt x="220" y="44"/>
                      <a:pt x="164" y="0"/>
                      <a:pt x="11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33"/>
              <p:cNvSpPr/>
              <p:nvPr/>
            </p:nvSpPr>
            <p:spPr>
              <a:xfrm>
                <a:off x="3229425" y="3206900"/>
                <a:ext cx="25350" cy="82550"/>
              </a:xfrm>
              <a:custGeom>
                <a:avLst/>
                <a:gdLst/>
                <a:ahLst/>
                <a:cxnLst/>
                <a:rect l="l" t="t" r="r" b="b"/>
                <a:pathLst>
                  <a:path w="1014" h="3302" extrusionOk="0">
                    <a:moveTo>
                      <a:pt x="866" y="1"/>
                    </a:moveTo>
                    <a:cubicBezTo>
                      <a:pt x="799" y="1"/>
                      <a:pt x="727" y="38"/>
                      <a:pt x="698" y="108"/>
                    </a:cubicBezTo>
                    <a:cubicBezTo>
                      <a:pt x="315" y="1040"/>
                      <a:pt x="219" y="2139"/>
                      <a:pt x="22" y="3125"/>
                    </a:cubicBezTo>
                    <a:cubicBezTo>
                      <a:pt x="0" y="3232"/>
                      <a:pt x="86" y="3301"/>
                      <a:pt x="167" y="3301"/>
                    </a:cubicBezTo>
                    <a:cubicBezTo>
                      <a:pt x="221" y="3301"/>
                      <a:pt x="273" y="3271"/>
                      <a:pt x="292" y="3201"/>
                    </a:cubicBezTo>
                    <a:cubicBezTo>
                      <a:pt x="550" y="2215"/>
                      <a:pt x="945" y="1170"/>
                      <a:pt x="1006" y="151"/>
                    </a:cubicBezTo>
                    <a:cubicBezTo>
                      <a:pt x="1013" y="49"/>
                      <a:pt x="943" y="1"/>
                      <a:pt x="86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33"/>
              <p:cNvSpPr/>
              <p:nvPr/>
            </p:nvSpPr>
            <p:spPr>
              <a:xfrm>
                <a:off x="3252975" y="3164275"/>
                <a:ext cx="10125" cy="25225"/>
              </a:xfrm>
              <a:custGeom>
                <a:avLst/>
                <a:gdLst/>
                <a:ahLst/>
                <a:cxnLst/>
                <a:rect l="l" t="t" r="r" b="b"/>
                <a:pathLst>
                  <a:path w="405" h="1009" extrusionOk="0">
                    <a:moveTo>
                      <a:pt x="293" y="1"/>
                    </a:moveTo>
                    <a:cubicBezTo>
                      <a:pt x="264" y="1"/>
                      <a:pt x="234" y="15"/>
                      <a:pt x="214" y="47"/>
                    </a:cubicBezTo>
                    <a:cubicBezTo>
                      <a:pt x="140" y="168"/>
                      <a:pt x="127" y="310"/>
                      <a:pt x="100" y="450"/>
                    </a:cubicBezTo>
                    <a:cubicBezTo>
                      <a:pt x="72" y="599"/>
                      <a:pt x="42" y="750"/>
                      <a:pt x="13" y="900"/>
                    </a:cubicBezTo>
                    <a:cubicBezTo>
                      <a:pt x="0" y="965"/>
                      <a:pt x="52" y="1009"/>
                      <a:pt x="103" y="1009"/>
                    </a:cubicBezTo>
                    <a:cubicBezTo>
                      <a:pt x="136" y="1009"/>
                      <a:pt x="169" y="990"/>
                      <a:pt x="183" y="945"/>
                    </a:cubicBezTo>
                    <a:cubicBezTo>
                      <a:pt x="225" y="800"/>
                      <a:pt x="268" y="652"/>
                      <a:pt x="311" y="507"/>
                    </a:cubicBezTo>
                    <a:cubicBezTo>
                      <a:pt x="349" y="372"/>
                      <a:pt x="405" y="238"/>
                      <a:pt x="395" y="96"/>
                    </a:cubicBezTo>
                    <a:cubicBezTo>
                      <a:pt x="390" y="38"/>
                      <a:pt x="342" y="1"/>
                      <a:pt x="29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5" name="Google Shape;295;p33"/>
            <p:cNvGrpSpPr/>
            <p:nvPr/>
          </p:nvGrpSpPr>
          <p:grpSpPr>
            <a:xfrm>
              <a:off x="455213" y="281588"/>
              <a:ext cx="529575" cy="516825"/>
              <a:chOff x="3237575" y="3521800"/>
              <a:chExt cx="529575" cy="516825"/>
            </a:xfrm>
          </p:grpSpPr>
          <p:grpSp>
            <p:nvGrpSpPr>
              <p:cNvPr id="296" name="Google Shape;296;p33"/>
              <p:cNvGrpSpPr/>
              <p:nvPr/>
            </p:nvGrpSpPr>
            <p:grpSpPr>
              <a:xfrm>
                <a:off x="3283725" y="3521800"/>
                <a:ext cx="483425" cy="478575"/>
                <a:chOff x="3283725" y="3521800"/>
                <a:chExt cx="483425" cy="478575"/>
              </a:xfrm>
            </p:grpSpPr>
            <p:sp>
              <p:nvSpPr>
                <p:cNvPr id="297" name="Google Shape;297;p33"/>
                <p:cNvSpPr/>
                <p:nvPr/>
              </p:nvSpPr>
              <p:spPr>
                <a:xfrm>
                  <a:off x="3283725" y="3521800"/>
                  <a:ext cx="483425" cy="478575"/>
                </a:xfrm>
                <a:custGeom>
                  <a:avLst/>
                  <a:gdLst/>
                  <a:ahLst/>
                  <a:cxnLst/>
                  <a:rect l="l" t="t" r="r" b="b"/>
                  <a:pathLst>
                    <a:path w="19337" h="19143" extrusionOk="0">
                      <a:moveTo>
                        <a:pt x="19264" y="0"/>
                      </a:moveTo>
                      <a:cubicBezTo>
                        <a:pt x="19250" y="0"/>
                        <a:pt x="19237" y="4"/>
                        <a:pt x="19226" y="14"/>
                      </a:cubicBezTo>
                      <a:cubicBezTo>
                        <a:pt x="17796" y="1393"/>
                        <a:pt x="16679" y="3219"/>
                        <a:pt x="15345" y="4706"/>
                      </a:cubicBezTo>
                      <a:cubicBezTo>
                        <a:pt x="13712" y="6525"/>
                        <a:pt x="12017" y="8290"/>
                        <a:pt x="10268" y="9999"/>
                      </a:cubicBezTo>
                      <a:cubicBezTo>
                        <a:pt x="7039" y="13158"/>
                        <a:pt x="3555" y="15933"/>
                        <a:pt x="122" y="18851"/>
                      </a:cubicBezTo>
                      <a:cubicBezTo>
                        <a:pt x="0" y="18956"/>
                        <a:pt x="112" y="19142"/>
                        <a:pt x="247" y="19142"/>
                      </a:cubicBezTo>
                      <a:cubicBezTo>
                        <a:pt x="274" y="19142"/>
                        <a:pt x="302" y="19135"/>
                        <a:pt x="329" y="19118"/>
                      </a:cubicBezTo>
                      <a:cubicBezTo>
                        <a:pt x="4155" y="16764"/>
                        <a:pt x="7542" y="13283"/>
                        <a:pt x="10727" y="10151"/>
                      </a:cubicBezTo>
                      <a:cubicBezTo>
                        <a:pt x="12513" y="8395"/>
                        <a:pt x="14257" y="6591"/>
                        <a:pt x="15889" y="4694"/>
                      </a:cubicBezTo>
                      <a:cubicBezTo>
                        <a:pt x="17056" y="3337"/>
                        <a:pt x="18654" y="1756"/>
                        <a:pt x="19323" y="68"/>
                      </a:cubicBezTo>
                      <a:cubicBezTo>
                        <a:pt x="19336" y="29"/>
                        <a:pt x="19299" y="0"/>
                        <a:pt x="1926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33"/>
                <p:cNvSpPr/>
                <p:nvPr/>
              </p:nvSpPr>
              <p:spPr>
                <a:xfrm>
                  <a:off x="3438925" y="3847850"/>
                  <a:ext cx="35775" cy="124200"/>
                </a:xfrm>
                <a:custGeom>
                  <a:avLst/>
                  <a:gdLst/>
                  <a:ahLst/>
                  <a:cxnLst/>
                  <a:rect l="l" t="t" r="r" b="b"/>
                  <a:pathLst>
                    <a:path w="1431" h="4968" extrusionOk="0">
                      <a:moveTo>
                        <a:pt x="1312" y="1"/>
                      </a:moveTo>
                      <a:cubicBezTo>
                        <a:pt x="1275" y="1"/>
                        <a:pt x="1240" y="22"/>
                        <a:pt x="1229" y="71"/>
                      </a:cubicBezTo>
                      <a:cubicBezTo>
                        <a:pt x="888" y="1694"/>
                        <a:pt x="378" y="3273"/>
                        <a:pt x="10" y="4888"/>
                      </a:cubicBezTo>
                      <a:cubicBezTo>
                        <a:pt x="0" y="4931"/>
                        <a:pt x="39" y="4967"/>
                        <a:pt x="76" y="4967"/>
                      </a:cubicBezTo>
                      <a:cubicBezTo>
                        <a:pt x="95" y="4967"/>
                        <a:pt x="112" y="4958"/>
                        <a:pt x="123" y="4936"/>
                      </a:cubicBezTo>
                      <a:cubicBezTo>
                        <a:pt x="819" y="3421"/>
                        <a:pt x="1157" y="1763"/>
                        <a:pt x="1420" y="125"/>
                      </a:cubicBezTo>
                      <a:cubicBezTo>
                        <a:pt x="1431" y="50"/>
                        <a:pt x="1369" y="1"/>
                        <a:pt x="131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33"/>
                <p:cNvSpPr/>
                <p:nvPr/>
              </p:nvSpPr>
              <p:spPr>
                <a:xfrm>
                  <a:off x="3560550" y="3754900"/>
                  <a:ext cx="16350" cy="140225"/>
                </a:xfrm>
                <a:custGeom>
                  <a:avLst/>
                  <a:gdLst/>
                  <a:ahLst/>
                  <a:cxnLst/>
                  <a:rect l="l" t="t" r="r" b="b"/>
                  <a:pathLst>
                    <a:path w="654" h="5609" extrusionOk="0">
                      <a:moveTo>
                        <a:pt x="159" y="1"/>
                      </a:moveTo>
                      <a:cubicBezTo>
                        <a:pt x="104" y="1"/>
                        <a:pt x="51" y="36"/>
                        <a:pt x="54" y="110"/>
                      </a:cubicBezTo>
                      <a:cubicBezTo>
                        <a:pt x="133" y="1932"/>
                        <a:pt x="127" y="3710"/>
                        <a:pt x="4" y="5529"/>
                      </a:cubicBezTo>
                      <a:cubicBezTo>
                        <a:pt x="1" y="5581"/>
                        <a:pt x="42" y="5609"/>
                        <a:pt x="85" y="5609"/>
                      </a:cubicBezTo>
                      <a:cubicBezTo>
                        <a:pt x="120" y="5609"/>
                        <a:pt x="155" y="5590"/>
                        <a:pt x="167" y="5551"/>
                      </a:cubicBezTo>
                      <a:cubicBezTo>
                        <a:pt x="653" y="3789"/>
                        <a:pt x="426" y="1902"/>
                        <a:pt x="282" y="110"/>
                      </a:cubicBezTo>
                      <a:cubicBezTo>
                        <a:pt x="276" y="38"/>
                        <a:pt x="216" y="1"/>
                        <a:pt x="15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33"/>
                <p:cNvSpPr/>
                <p:nvPr/>
              </p:nvSpPr>
              <p:spPr>
                <a:xfrm>
                  <a:off x="3686425" y="3611825"/>
                  <a:ext cx="22075" cy="143525"/>
                </a:xfrm>
                <a:custGeom>
                  <a:avLst/>
                  <a:gdLst/>
                  <a:ahLst/>
                  <a:cxnLst/>
                  <a:rect l="l" t="t" r="r" b="b"/>
                  <a:pathLst>
                    <a:path w="883" h="5741" extrusionOk="0">
                      <a:moveTo>
                        <a:pt x="509" y="1"/>
                      </a:moveTo>
                      <a:cubicBezTo>
                        <a:pt x="470" y="1"/>
                        <a:pt x="433" y="27"/>
                        <a:pt x="433" y="81"/>
                      </a:cubicBezTo>
                      <a:cubicBezTo>
                        <a:pt x="437" y="1954"/>
                        <a:pt x="419" y="3775"/>
                        <a:pt x="17" y="5614"/>
                      </a:cubicBezTo>
                      <a:cubicBezTo>
                        <a:pt x="0" y="5693"/>
                        <a:pt x="58" y="5741"/>
                        <a:pt x="117" y="5741"/>
                      </a:cubicBezTo>
                      <a:cubicBezTo>
                        <a:pt x="157" y="5741"/>
                        <a:pt x="198" y="5719"/>
                        <a:pt x="216" y="5669"/>
                      </a:cubicBezTo>
                      <a:cubicBezTo>
                        <a:pt x="882" y="3899"/>
                        <a:pt x="796" y="1927"/>
                        <a:pt x="598" y="81"/>
                      </a:cubicBezTo>
                      <a:cubicBezTo>
                        <a:pt x="591" y="28"/>
                        <a:pt x="549" y="1"/>
                        <a:pt x="50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33"/>
                <p:cNvSpPr/>
                <p:nvPr/>
              </p:nvSpPr>
              <p:spPr>
                <a:xfrm>
                  <a:off x="3574750" y="3621950"/>
                  <a:ext cx="112625" cy="16375"/>
                </a:xfrm>
                <a:custGeom>
                  <a:avLst/>
                  <a:gdLst/>
                  <a:ahLst/>
                  <a:cxnLst/>
                  <a:rect l="l" t="t" r="r" b="b"/>
                  <a:pathLst>
                    <a:path w="4505" h="655" extrusionOk="0">
                      <a:moveTo>
                        <a:pt x="3448" y="0"/>
                      </a:moveTo>
                      <a:cubicBezTo>
                        <a:pt x="2322" y="0"/>
                        <a:pt x="1129" y="153"/>
                        <a:pt x="104" y="451"/>
                      </a:cubicBezTo>
                      <a:cubicBezTo>
                        <a:pt x="1" y="482"/>
                        <a:pt x="11" y="654"/>
                        <a:pt x="118" y="654"/>
                      </a:cubicBezTo>
                      <a:cubicBezTo>
                        <a:pt x="122" y="654"/>
                        <a:pt x="126" y="654"/>
                        <a:pt x="130" y="653"/>
                      </a:cubicBezTo>
                      <a:cubicBezTo>
                        <a:pt x="1567" y="507"/>
                        <a:pt x="3030" y="313"/>
                        <a:pt x="4461" y="113"/>
                      </a:cubicBezTo>
                      <a:cubicBezTo>
                        <a:pt x="4504" y="107"/>
                        <a:pt x="4490" y="46"/>
                        <a:pt x="4453" y="43"/>
                      </a:cubicBezTo>
                      <a:cubicBezTo>
                        <a:pt x="4129" y="14"/>
                        <a:pt x="3791" y="0"/>
                        <a:pt x="344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33"/>
                <p:cNvSpPr/>
                <p:nvPr/>
              </p:nvSpPr>
              <p:spPr>
                <a:xfrm>
                  <a:off x="3456950" y="3756850"/>
                  <a:ext cx="108850" cy="12725"/>
                </a:xfrm>
                <a:custGeom>
                  <a:avLst/>
                  <a:gdLst/>
                  <a:ahLst/>
                  <a:cxnLst/>
                  <a:rect l="l" t="t" r="r" b="b"/>
                  <a:pathLst>
                    <a:path w="4354" h="509" extrusionOk="0">
                      <a:moveTo>
                        <a:pt x="4315" y="1"/>
                      </a:moveTo>
                      <a:cubicBezTo>
                        <a:pt x="4314" y="1"/>
                        <a:pt x="4313" y="1"/>
                        <a:pt x="4312" y="1"/>
                      </a:cubicBezTo>
                      <a:cubicBezTo>
                        <a:pt x="2935" y="52"/>
                        <a:pt x="1437" y="79"/>
                        <a:pt x="87" y="354"/>
                      </a:cubicBezTo>
                      <a:cubicBezTo>
                        <a:pt x="0" y="372"/>
                        <a:pt x="23" y="506"/>
                        <a:pt x="108" y="507"/>
                      </a:cubicBezTo>
                      <a:cubicBezTo>
                        <a:pt x="159" y="508"/>
                        <a:pt x="209" y="508"/>
                        <a:pt x="259" y="508"/>
                      </a:cubicBezTo>
                      <a:cubicBezTo>
                        <a:pt x="1593" y="508"/>
                        <a:pt x="3008" y="261"/>
                        <a:pt x="4321" y="60"/>
                      </a:cubicBezTo>
                      <a:cubicBezTo>
                        <a:pt x="4354" y="55"/>
                        <a:pt x="4347" y="1"/>
                        <a:pt x="431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33"/>
                <p:cNvSpPr/>
                <p:nvPr/>
              </p:nvSpPr>
              <p:spPr>
                <a:xfrm>
                  <a:off x="3337800" y="3850300"/>
                  <a:ext cx="117075" cy="8875"/>
                </a:xfrm>
                <a:custGeom>
                  <a:avLst/>
                  <a:gdLst/>
                  <a:ahLst/>
                  <a:cxnLst/>
                  <a:rect l="l" t="t" r="r" b="b"/>
                  <a:pathLst>
                    <a:path w="4683" h="355" extrusionOk="0">
                      <a:moveTo>
                        <a:pt x="2207" y="0"/>
                      </a:moveTo>
                      <a:cubicBezTo>
                        <a:pt x="1506" y="0"/>
                        <a:pt x="808" y="48"/>
                        <a:pt x="149" y="126"/>
                      </a:cubicBezTo>
                      <a:cubicBezTo>
                        <a:pt x="10" y="142"/>
                        <a:pt x="0" y="354"/>
                        <a:pt x="145" y="354"/>
                      </a:cubicBezTo>
                      <a:cubicBezTo>
                        <a:pt x="147" y="354"/>
                        <a:pt x="148" y="354"/>
                        <a:pt x="149" y="354"/>
                      </a:cubicBezTo>
                      <a:cubicBezTo>
                        <a:pt x="829" y="326"/>
                        <a:pt x="1506" y="321"/>
                        <a:pt x="2182" y="321"/>
                      </a:cubicBezTo>
                      <a:cubicBezTo>
                        <a:pt x="2551" y="321"/>
                        <a:pt x="2920" y="323"/>
                        <a:pt x="3288" y="323"/>
                      </a:cubicBezTo>
                      <a:cubicBezTo>
                        <a:pt x="3733" y="323"/>
                        <a:pt x="4178" y="321"/>
                        <a:pt x="4624" y="311"/>
                      </a:cubicBezTo>
                      <a:cubicBezTo>
                        <a:pt x="4668" y="309"/>
                        <a:pt x="4682" y="240"/>
                        <a:pt x="4634" y="229"/>
                      </a:cubicBezTo>
                      <a:cubicBezTo>
                        <a:pt x="3865" y="67"/>
                        <a:pt x="3034" y="0"/>
                        <a:pt x="220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04" name="Google Shape;304;p33"/>
              <p:cNvSpPr/>
              <p:nvPr/>
            </p:nvSpPr>
            <p:spPr>
              <a:xfrm>
                <a:off x="3397275" y="3955550"/>
                <a:ext cx="66950" cy="60250"/>
              </a:xfrm>
              <a:custGeom>
                <a:avLst/>
                <a:gdLst/>
                <a:ahLst/>
                <a:cxnLst/>
                <a:rect l="l" t="t" r="r" b="b"/>
                <a:pathLst>
                  <a:path w="2678" h="2410" extrusionOk="0">
                    <a:moveTo>
                      <a:pt x="1340" y="1"/>
                    </a:moveTo>
                    <a:cubicBezTo>
                      <a:pt x="1051" y="1"/>
                      <a:pt x="761" y="104"/>
                      <a:pt x="530" y="314"/>
                    </a:cubicBezTo>
                    <a:cubicBezTo>
                      <a:pt x="38" y="761"/>
                      <a:pt x="1" y="1522"/>
                      <a:pt x="447" y="2014"/>
                    </a:cubicBezTo>
                    <a:cubicBezTo>
                      <a:pt x="685" y="2276"/>
                      <a:pt x="1012" y="2409"/>
                      <a:pt x="1340" y="2409"/>
                    </a:cubicBezTo>
                    <a:cubicBezTo>
                      <a:pt x="1629" y="2409"/>
                      <a:pt x="1919" y="2306"/>
                      <a:pt x="2149" y="2097"/>
                    </a:cubicBezTo>
                    <a:cubicBezTo>
                      <a:pt x="2642" y="1650"/>
                      <a:pt x="2677" y="887"/>
                      <a:pt x="2231" y="395"/>
                    </a:cubicBezTo>
                    <a:cubicBezTo>
                      <a:pt x="1993" y="133"/>
                      <a:pt x="1667" y="1"/>
                      <a:pt x="134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33"/>
              <p:cNvSpPr/>
              <p:nvPr/>
            </p:nvSpPr>
            <p:spPr>
              <a:xfrm>
                <a:off x="3531325" y="3864875"/>
                <a:ext cx="66775" cy="60275"/>
              </a:xfrm>
              <a:custGeom>
                <a:avLst/>
                <a:gdLst/>
                <a:ahLst/>
                <a:cxnLst/>
                <a:rect l="l" t="t" r="r" b="b"/>
                <a:pathLst>
                  <a:path w="2671" h="2411" extrusionOk="0">
                    <a:moveTo>
                      <a:pt x="1337" y="0"/>
                    </a:moveTo>
                    <a:cubicBezTo>
                      <a:pt x="1015" y="0"/>
                      <a:pt x="693" y="129"/>
                      <a:pt x="456" y="383"/>
                    </a:cubicBezTo>
                    <a:cubicBezTo>
                      <a:pt x="1" y="868"/>
                      <a:pt x="28" y="1631"/>
                      <a:pt x="513" y="2085"/>
                    </a:cubicBezTo>
                    <a:cubicBezTo>
                      <a:pt x="745" y="2303"/>
                      <a:pt x="1040" y="2410"/>
                      <a:pt x="1335" y="2410"/>
                    </a:cubicBezTo>
                    <a:cubicBezTo>
                      <a:pt x="1657" y="2410"/>
                      <a:pt x="1979" y="2282"/>
                      <a:pt x="2215" y="2028"/>
                    </a:cubicBezTo>
                    <a:cubicBezTo>
                      <a:pt x="2671" y="1541"/>
                      <a:pt x="2645" y="779"/>
                      <a:pt x="2158" y="325"/>
                    </a:cubicBezTo>
                    <a:cubicBezTo>
                      <a:pt x="1926" y="108"/>
                      <a:pt x="1631" y="0"/>
                      <a:pt x="133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33"/>
              <p:cNvSpPr/>
              <p:nvPr/>
            </p:nvSpPr>
            <p:spPr>
              <a:xfrm>
                <a:off x="3652625" y="3735100"/>
                <a:ext cx="66725" cy="60275"/>
              </a:xfrm>
              <a:custGeom>
                <a:avLst/>
                <a:gdLst/>
                <a:ahLst/>
                <a:cxnLst/>
                <a:rect l="l" t="t" r="r" b="b"/>
                <a:pathLst>
                  <a:path w="2669" h="2411" extrusionOk="0">
                    <a:moveTo>
                      <a:pt x="1334" y="1"/>
                    </a:moveTo>
                    <a:cubicBezTo>
                      <a:pt x="1012" y="1"/>
                      <a:pt x="691" y="129"/>
                      <a:pt x="454" y="383"/>
                    </a:cubicBezTo>
                    <a:cubicBezTo>
                      <a:pt x="0" y="868"/>
                      <a:pt x="24" y="1629"/>
                      <a:pt x="511" y="2085"/>
                    </a:cubicBezTo>
                    <a:cubicBezTo>
                      <a:pt x="743" y="2302"/>
                      <a:pt x="1039" y="2410"/>
                      <a:pt x="1333" y="2410"/>
                    </a:cubicBezTo>
                    <a:cubicBezTo>
                      <a:pt x="1655" y="2410"/>
                      <a:pt x="1976" y="2282"/>
                      <a:pt x="2213" y="2028"/>
                    </a:cubicBezTo>
                    <a:cubicBezTo>
                      <a:pt x="2669" y="1542"/>
                      <a:pt x="2642" y="780"/>
                      <a:pt x="2156" y="326"/>
                    </a:cubicBezTo>
                    <a:cubicBezTo>
                      <a:pt x="1924" y="108"/>
                      <a:pt x="1628" y="1"/>
                      <a:pt x="133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33"/>
              <p:cNvSpPr/>
              <p:nvPr/>
            </p:nvSpPr>
            <p:spPr>
              <a:xfrm>
                <a:off x="3292275" y="3831525"/>
                <a:ext cx="66825" cy="60250"/>
              </a:xfrm>
              <a:custGeom>
                <a:avLst/>
                <a:gdLst/>
                <a:ahLst/>
                <a:cxnLst/>
                <a:rect l="l" t="t" r="r" b="b"/>
                <a:pathLst>
                  <a:path w="2673" h="2410" extrusionOk="0">
                    <a:moveTo>
                      <a:pt x="1337" y="0"/>
                    </a:moveTo>
                    <a:cubicBezTo>
                      <a:pt x="1015" y="0"/>
                      <a:pt x="693" y="129"/>
                      <a:pt x="456" y="382"/>
                    </a:cubicBezTo>
                    <a:cubicBezTo>
                      <a:pt x="1" y="867"/>
                      <a:pt x="28" y="1632"/>
                      <a:pt x="513" y="2084"/>
                    </a:cubicBezTo>
                    <a:cubicBezTo>
                      <a:pt x="746" y="2302"/>
                      <a:pt x="1041" y="2409"/>
                      <a:pt x="1336" y="2409"/>
                    </a:cubicBezTo>
                    <a:cubicBezTo>
                      <a:pt x="1658" y="2409"/>
                      <a:pt x="1980" y="2281"/>
                      <a:pt x="2217" y="2027"/>
                    </a:cubicBezTo>
                    <a:cubicBezTo>
                      <a:pt x="2672" y="1542"/>
                      <a:pt x="2645" y="779"/>
                      <a:pt x="2160" y="325"/>
                    </a:cubicBezTo>
                    <a:cubicBezTo>
                      <a:pt x="1927" y="108"/>
                      <a:pt x="1632" y="0"/>
                      <a:pt x="133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33"/>
              <p:cNvSpPr/>
              <p:nvPr/>
            </p:nvSpPr>
            <p:spPr>
              <a:xfrm>
                <a:off x="3414025" y="3745375"/>
                <a:ext cx="66775" cy="60250"/>
              </a:xfrm>
              <a:custGeom>
                <a:avLst/>
                <a:gdLst/>
                <a:ahLst/>
                <a:cxnLst/>
                <a:rect l="l" t="t" r="r" b="b"/>
                <a:pathLst>
                  <a:path w="2671" h="2410" extrusionOk="0">
                    <a:moveTo>
                      <a:pt x="1335" y="0"/>
                    </a:moveTo>
                    <a:cubicBezTo>
                      <a:pt x="1013" y="0"/>
                      <a:pt x="692" y="129"/>
                      <a:pt x="456" y="383"/>
                    </a:cubicBezTo>
                    <a:cubicBezTo>
                      <a:pt x="1" y="868"/>
                      <a:pt x="26" y="1631"/>
                      <a:pt x="513" y="2085"/>
                    </a:cubicBezTo>
                    <a:cubicBezTo>
                      <a:pt x="745" y="2302"/>
                      <a:pt x="1040" y="2410"/>
                      <a:pt x="1335" y="2410"/>
                    </a:cubicBezTo>
                    <a:cubicBezTo>
                      <a:pt x="1657" y="2410"/>
                      <a:pt x="1978" y="2281"/>
                      <a:pt x="2215" y="2028"/>
                    </a:cubicBezTo>
                    <a:cubicBezTo>
                      <a:pt x="2671" y="1543"/>
                      <a:pt x="2644" y="778"/>
                      <a:pt x="2158" y="326"/>
                    </a:cubicBezTo>
                    <a:cubicBezTo>
                      <a:pt x="1926" y="108"/>
                      <a:pt x="1630" y="0"/>
                      <a:pt x="133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33"/>
              <p:cNvSpPr/>
              <p:nvPr/>
            </p:nvSpPr>
            <p:spPr>
              <a:xfrm>
                <a:off x="3527075" y="3608000"/>
                <a:ext cx="66750" cy="60275"/>
              </a:xfrm>
              <a:custGeom>
                <a:avLst/>
                <a:gdLst/>
                <a:ahLst/>
                <a:cxnLst/>
                <a:rect l="l" t="t" r="r" b="b"/>
                <a:pathLst>
                  <a:path w="2670" h="2411" extrusionOk="0">
                    <a:moveTo>
                      <a:pt x="1335" y="1"/>
                    </a:moveTo>
                    <a:cubicBezTo>
                      <a:pt x="1013" y="1"/>
                      <a:pt x="692" y="129"/>
                      <a:pt x="455" y="383"/>
                    </a:cubicBezTo>
                    <a:cubicBezTo>
                      <a:pt x="0" y="868"/>
                      <a:pt x="27" y="1630"/>
                      <a:pt x="512" y="2085"/>
                    </a:cubicBezTo>
                    <a:cubicBezTo>
                      <a:pt x="744" y="2303"/>
                      <a:pt x="1040" y="2410"/>
                      <a:pt x="1334" y="2410"/>
                    </a:cubicBezTo>
                    <a:cubicBezTo>
                      <a:pt x="1657" y="2410"/>
                      <a:pt x="1978" y="2282"/>
                      <a:pt x="2214" y="2028"/>
                    </a:cubicBezTo>
                    <a:cubicBezTo>
                      <a:pt x="2670" y="1543"/>
                      <a:pt x="2644" y="779"/>
                      <a:pt x="2157" y="326"/>
                    </a:cubicBezTo>
                    <a:cubicBezTo>
                      <a:pt x="1925" y="109"/>
                      <a:pt x="1630" y="1"/>
                      <a:pt x="133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33"/>
              <p:cNvSpPr/>
              <p:nvPr/>
            </p:nvSpPr>
            <p:spPr>
              <a:xfrm>
                <a:off x="3237575" y="3978375"/>
                <a:ext cx="66725" cy="60250"/>
              </a:xfrm>
              <a:custGeom>
                <a:avLst/>
                <a:gdLst/>
                <a:ahLst/>
                <a:cxnLst/>
                <a:rect l="l" t="t" r="r" b="b"/>
                <a:pathLst>
                  <a:path w="2669" h="2410" extrusionOk="0">
                    <a:moveTo>
                      <a:pt x="1333" y="0"/>
                    </a:moveTo>
                    <a:cubicBezTo>
                      <a:pt x="1011" y="0"/>
                      <a:pt x="690" y="129"/>
                      <a:pt x="453" y="383"/>
                    </a:cubicBezTo>
                    <a:cubicBezTo>
                      <a:pt x="0" y="868"/>
                      <a:pt x="26" y="1629"/>
                      <a:pt x="510" y="2085"/>
                    </a:cubicBezTo>
                    <a:cubicBezTo>
                      <a:pt x="742" y="2302"/>
                      <a:pt x="1038" y="2410"/>
                      <a:pt x="1332" y="2410"/>
                    </a:cubicBezTo>
                    <a:cubicBezTo>
                      <a:pt x="1655" y="2410"/>
                      <a:pt x="1976" y="2281"/>
                      <a:pt x="2213" y="2028"/>
                    </a:cubicBezTo>
                    <a:cubicBezTo>
                      <a:pt x="2668" y="1543"/>
                      <a:pt x="2641" y="778"/>
                      <a:pt x="2156" y="326"/>
                    </a:cubicBezTo>
                    <a:cubicBezTo>
                      <a:pt x="1923" y="108"/>
                      <a:pt x="1628" y="0"/>
                      <a:pt x="133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1" name="Google Shape;311;p33"/>
            <p:cNvGrpSpPr/>
            <p:nvPr/>
          </p:nvGrpSpPr>
          <p:grpSpPr>
            <a:xfrm>
              <a:off x="2316850" y="763842"/>
              <a:ext cx="568651" cy="471105"/>
              <a:chOff x="2532363" y="1177325"/>
              <a:chExt cx="878225" cy="727575"/>
            </a:xfrm>
          </p:grpSpPr>
          <p:grpSp>
            <p:nvGrpSpPr>
              <p:cNvPr id="312" name="Google Shape;312;p33"/>
              <p:cNvGrpSpPr/>
              <p:nvPr/>
            </p:nvGrpSpPr>
            <p:grpSpPr>
              <a:xfrm>
                <a:off x="2639513" y="1177325"/>
                <a:ext cx="771075" cy="727575"/>
                <a:chOff x="3291425" y="2121675"/>
                <a:chExt cx="771075" cy="727575"/>
              </a:xfrm>
            </p:grpSpPr>
            <p:sp>
              <p:nvSpPr>
                <p:cNvPr id="313" name="Google Shape;313;p33"/>
                <p:cNvSpPr/>
                <p:nvPr/>
              </p:nvSpPr>
              <p:spPr>
                <a:xfrm>
                  <a:off x="3303775" y="2121675"/>
                  <a:ext cx="758725" cy="704200"/>
                </a:xfrm>
                <a:custGeom>
                  <a:avLst/>
                  <a:gdLst/>
                  <a:ahLst/>
                  <a:cxnLst/>
                  <a:rect l="l" t="t" r="r" b="b"/>
                  <a:pathLst>
                    <a:path w="30349" h="28168" extrusionOk="0">
                      <a:moveTo>
                        <a:pt x="27932" y="0"/>
                      </a:moveTo>
                      <a:cubicBezTo>
                        <a:pt x="27696" y="0"/>
                        <a:pt x="27459" y="24"/>
                        <a:pt x="27233" y="63"/>
                      </a:cubicBezTo>
                      <a:cubicBezTo>
                        <a:pt x="25362" y="381"/>
                        <a:pt x="23619" y="1406"/>
                        <a:pt x="22429" y="2886"/>
                      </a:cubicBezTo>
                      <a:cubicBezTo>
                        <a:pt x="21899" y="3546"/>
                        <a:pt x="21342" y="4367"/>
                        <a:pt x="20496" y="4389"/>
                      </a:cubicBezTo>
                      <a:cubicBezTo>
                        <a:pt x="20484" y="4389"/>
                        <a:pt x="20472" y="4389"/>
                        <a:pt x="20460" y="4389"/>
                      </a:cubicBezTo>
                      <a:cubicBezTo>
                        <a:pt x="18840" y="4389"/>
                        <a:pt x="18476" y="1534"/>
                        <a:pt x="16846" y="1350"/>
                      </a:cubicBezTo>
                      <a:cubicBezTo>
                        <a:pt x="15369" y="2238"/>
                        <a:pt x="14481" y="4019"/>
                        <a:pt x="14660" y="5734"/>
                      </a:cubicBezTo>
                      <a:cubicBezTo>
                        <a:pt x="14755" y="6642"/>
                        <a:pt x="15023" y="7789"/>
                        <a:pt x="14254" y="8280"/>
                      </a:cubicBezTo>
                      <a:cubicBezTo>
                        <a:pt x="14086" y="8387"/>
                        <a:pt x="13907" y="8434"/>
                        <a:pt x="13726" y="8434"/>
                      </a:cubicBezTo>
                      <a:cubicBezTo>
                        <a:pt x="13103" y="8434"/>
                        <a:pt x="12450" y="7878"/>
                        <a:pt x="12104" y="7286"/>
                      </a:cubicBezTo>
                      <a:cubicBezTo>
                        <a:pt x="11657" y="6523"/>
                        <a:pt x="11327" y="5581"/>
                        <a:pt x="10516" y="5228"/>
                      </a:cubicBezTo>
                      <a:cubicBezTo>
                        <a:pt x="10324" y="5145"/>
                        <a:pt x="10125" y="5108"/>
                        <a:pt x="9926" y="5108"/>
                      </a:cubicBezTo>
                      <a:cubicBezTo>
                        <a:pt x="9115" y="5108"/>
                        <a:pt x="8300" y="5738"/>
                        <a:pt x="7952" y="6515"/>
                      </a:cubicBezTo>
                      <a:cubicBezTo>
                        <a:pt x="7517" y="7483"/>
                        <a:pt x="7601" y="8591"/>
                        <a:pt x="7654" y="9651"/>
                      </a:cubicBezTo>
                      <a:cubicBezTo>
                        <a:pt x="7700" y="10537"/>
                        <a:pt x="7638" y="11585"/>
                        <a:pt x="6898" y="12074"/>
                      </a:cubicBezTo>
                      <a:cubicBezTo>
                        <a:pt x="6662" y="12230"/>
                        <a:pt x="6400" y="12298"/>
                        <a:pt x="6130" y="12298"/>
                      </a:cubicBezTo>
                      <a:cubicBezTo>
                        <a:pt x="5461" y="12298"/>
                        <a:pt x="4746" y="11879"/>
                        <a:pt x="4264" y="11362"/>
                      </a:cubicBezTo>
                      <a:cubicBezTo>
                        <a:pt x="3588" y="10638"/>
                        <a:pt x="3099" y="9708"/>
                        <a:pt x="2249" y="9199"/>
                      </a:cubicBezTo>
                      <a:cubicBezTo>
                        <a:pt x="1995" y="9046"/>
                        <a:pt x="1690" y="8942"/>
                        <a:pt x="1398" y="8942"/>
                      </a:cubicBezTo>
                      <a:cubicBezTo>
                        <a:pt x="1203" y="8942"/>
                        <a:pt x="1013" y="8988"/>
                        <a:pt x="849" y="9098"/>
                      </a:cubicBezTo>
                      <a:cubicBezTo>
                        <a:pt x="439" y="9373"/>
                        <a:pt x="335" y="9919"/>
                        <a:pt x="299" y="10411"/>
                      </a:cubicBezTo>
                      <a:cubicBezTo>
                        <a:pt x="1" y="14464"/>
                        <a:pt x="1681" y="19017"/>
                        <a:pt x="3476" y="22666"/>
                      </a:cubicBezTo>
                      <a:cubicBezTo>
                        <a:pt x="5465" y="26073"/>
                        <a:pt x="9802" y="27137"/>
                        <a:pt x="13671" y="27884"/>
                      </a:cubicBezTo>
                      <a:cubicBezTo>
                        <a:pt x="14399" y="28027"/>
                        <a:pt x="15142" y="28167"/>
                        <a:pt x="15880" y="28167"/>
                      </a:cubicBezTo>
                      <a:cubicBezTo>
                        <a:pt x="16151" y="28167"/>
                        <a:pt x="16422" y="28148"/>
                        <a:pt x="16691" y="28104"/>
                      </a:cubicBezTo>
                      <a:cubicBezTo>
                        <a:pt x="17693" y="27936"/>
                        <a:pt x="18686" y="27328"/>
                        <a:pt x="19016" y="26367"/>
                      </a:cubicBezTo>
                      <a:cubicBezTo>
                        <a:pt x="19520" y="24909"/>
                        <a:pt x="18369" y="23424"/>
                        <a:pt x="17205" y="22413"/>
                      </a:cubicBezTo>
                      <a:cubicBezTo>
                        <a:pt x="16818" y="22078"/>
                        <a:pt x="16378" y="21607"/>
                        <a:pt x="16567" y="21132"/>
                      </a:cubicBezTo>
                      <a:cubicBezTo>
                        <a:pt x="16740" y="20698"/>
                        <a:pt x="17296" y="20624"/>
                        <a:pt x="17775" y="20624"/>
                      </a:cubicBezTo>
                      <a:cubicBezTo>
                        <a:pt x="17805" y="20624"/>
                        <a:pt x="17834" y="20625"/>
                        <a:pt x="17864" y="20625"/>
                      </a:cubicBezTo>
                      <a:cubicBezTo>
                        <a:pt x="18111" y="20630"/>
                        <a:pt x="18358" y="20632"/>
                        <a:pt x="18605" y="20632"/>
                      </a:cubicBezTo>
                      <a:cubicBezTo>
                        <a:pt x="20189" y="20632"/>
                        <a:pt x="21773" y="20534"/>
                        <a:pt x="23344" y="20342"/>
                      </a:cubicBezTo>
                      <a:cubicBezTo>
                        <a:pt x="24444" y="20207"/>
                        <a:pt x="25661" y="19949"/>
                        <a:pt x="26281" y="19033"/>
                      </a:cubicBezTo>
                      <a:cubicBezTo>
                        <a:pt x="27376" y="17416"/>
                        <a:pt x="25812" y="15355"/>
                        <a:pt x="24364" y="14046"/>
                      </a:cubicBezTo>
                      <a:cubicBezTo>
                        <a:pt x="24841" y="13067"/>
                        <a:pt x="25918" y="12550"/>
                        <a:pt x="26936" y="12158"/>
                      </a:cubicBezTo>
                      <a:cubicBezTo>
                        <a:pt x="27952" y="11765"/>
                        <a:pt x="29049" y="11373"/>
                        <a:pt x="29700" y="10495"/>
                      </a:cubicBezTo>
                      <a:cubicBezTo>
                        <a:pt x="30348" y="9619"/>
                        <a:pt x="30213" y="8089"/>
                        <a:pt x="29182" y="7735"/>
                      </a:cubicBezTo>
                      <a:cubicBezTo>
                        <a:pt x="28821" y="7612"/>
                        <a:pt x="28422" y="7651"/>
                        <a:pt x="28072" y="7505"/>
                      </a:cubicBezTo>
                      <a:cubicBezTo>
                        <a:pt x="27242" y="7162"/>
                        <a:pt x="27127" y="5976"/>
                        <a:pt x="27526" y="5173"/>
                      </a:cubicBezTo>
                      <a:cubicBezTo>
                        <a:pt x="27928" y="4372"/>
                        <a:pt x="28664" y="3794"/>
                        <a:pt x="29190" y="3068"/>
                      </a:cubicBezTo>
                      <a:cubicBezTo>
                        <a:pt x="29717" y="2344"/>
                        <a:pt x="30003" y="1278"/>
                        <a:pt x="29438" y="582"/>
                      </a:cubicBezTo>
                      <a:cubicBezTo>
                        <a:pt x="29082" y="146"/>
                        <a:pt x="28513" y="0"/>
                        <a:pt x="2793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33"/>
                <p:cNvSpPr/>
                <p:nvPr/>
              </p:nvSpPr>
              <p:spPr>
                <a:xfrm>
                  <a:off x="3291425" y="2199025"/>
                  <a:ext cx="675600" cy="650225"/>
                </a:xfrm>
                <a:custGeom>
                  <a:avLst/>
                  <a:gdLst/>
                  <a:ahLst/>
                  <a:cxnLst/>
                  <a:rect l="l" t="t" r="r" b="b"/>
                  <a:pathLst>
                    <a:path w="27024" h="26009" extrusionOk="0">
                      <a:moveTo>
                        <a:pt x="26946" y="0"/>
                      </a:moveTo>
                      <a:cubicBezTo>
                        <a:pt x="26934" y="0"/>
                        <a:pt x="26921" y="5"/>
                        <a:pt x="26909" y="17"/>
                      </a:cubicBezTo>
                      <a:cubicBezTo>
                        <a:pt x="22411" y="4379"/>
                        <a:pt x="18015" y="8843"/>
                        <a:pt x="13600" y="13289"/>
                      </a:cubicBezTo>
                      <a:cubicBezTo>
                        <a:pt x="9314" y="17604"/>
                        <a:pt x="5120" y="22096"/>
                        <a:pt x="160" y="25654"/>
                      </a:cubicBezTo>
                      <a:cubicBezTo>
                        <a:pt x="1" y="25768"/>
                        <a:pt x="100" y="26008"/>
                        <a:pt x="250" y="26008"/>
                      </a:cubicBezTo>
                      <a:cubicBezTo>
                        <a:pt x="280" y="26008"/>
                        <a:pt x="313" y="25998"/>
                        <a:pt x="347" y="25974"/>
                      </a:cubicBezTo>
                      <a:cubicBezTo>
                        <a:pt x="5201" y="22530"/>
                        <a:pt x="9281" y="18159"/>
                        <a:pt x="13445" y="13939"/>
                      </a:cubicBezTo>
                      <a:cubicBezTo>
                        <a:pt x="17980" y="9345"/>
                        <a:pt x="22537" y="4771"/>
                        <a:pt x="26986" y="91"/>
                      </a:cubicBezTo>
                      <a:cubicBezTo>
                        <a:pt x="27024" y="53"/>
                        <a:pt x="26988" y="0"/>
                        <a:pt x="269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33"/>
                <p:cNvSpPr/>
                <p:nvPr/>
              </p:nvSpPr>
              <p:spPr>
                <a:xfrm>
                  <a:off x="3740600" y="2252275"/>
                  <a:ext cx="20350" cy="161300"/>
                </a:xfrm>
                <a:custGeom>
                  <a:avLst/>
                  <a:gdLst/>
                  <a:ahLst/>
                  <a:cxnLst/>
                  <a:rect l="l" t="t" r="r" b="b"/>
                  <a:pathLst>
                    <a:path w="814" h="6452" extrusionOk="0">
                      <a:moveTo>
                        <a:pt x="37" y="0"/>
                      </a:moveTo>
                      <a:cubicBezTo>
                        <a:pt x="19" y="0"/>
                        <a:pt x="0" y="12"/>
                        <a:pt x="2" y="31"/>
                      </a:cubicBezTo>
                      <a:cubicBezTo>
                        <a:pt x="106" y="2128"/>
                        <a:pt x="218" y="4285"/>
                        <a:pt x="553" y="6357"/>
                      </a:cubicBezTo>
                      <a:cubicBezTo>
                        <a:pt x="563" y="6422"/>
                        <a:pt x="615" y="6451"/>
                        <a:pt x="670" y="6451"/>
                      </a:cubicBezTo>
                      <a:cubicBezTo>
                        <a:pt x="740" y="6451"/>
                        <a:pt x="813" y="6404"/>
                        <a:pt x="810" y="6322"/>
                      </a:cubicBezTo>
                      <a:cubicBezTo>
                        <a:pt x="716" y="4227"/>
                        <a:pt x="388" y="2095"/>
                        <a:pt x="67" y="23"/>
                      </a:cubicBezTo>
                      <a:cubicBezTo>
                        <a:pt x="64" y="7"/>
                        <a:pt x="51" y="0"/>
                        <a:pt x="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33"/>
                <p:cNvSpPr/>
                <p:nvPr/>
              </p:nvSpPr>
              <p:spPr>
                <a:xfrm>
                  <a:off x="3571125" y="2347200"/>
                  <a:ext cx="30975" cy="218725"/>
                </a:xfrm>
                <a:custGeom>
                  <a:avLst/>
                  <a:gdLst/>
                  <a:ahLst/>
                  <a:cxnLst/>
                  <a:rect l="l" t="t" r="r" b="b"/>
                  <a:pathLst>
                    <a:path w="1239" h="8749" extrusionOk="0">
                      <a:moveTo>
                        <a:pt x="54" y="0"/>
                      </a:moveTo>
                      <a:cubicBezTo>
                        <a:pt x="28" y="0"/>
                        <a:pt x="1" y="22"/>
                        <a:pt x="7" y="56"/>
                      </a:cubicBezTo>
                      <a:cubicBezTo>
                        <a:pt x="506" y="2900"/>
                        <a:pt x="784" y="5755"/>
                        <a:pt x="996" y="8634"/>
                      </a:cubicBezTo>
                      <a:cubicBezTo>
                        <a:pt x="1001" y="8710"/>
                        <a:pt x="1063" y="8749"/>
                        <a:pt x="1122" y="8749"/>
                      </a:cubicBezTo>
                      <a:cubicBezTo>
                        <a:pt x="1182" y="8749"/>
                        <a:pt x="1239" y="8711"/>
                        <a:pt x="1235" y="8634"/>
                      </a:cubicBezTo>
                      <a:cubicBezTo>
                        <a:pt x="1104" y="5739"/>
                        <a:pt x="670" y="2870"/>
                        <a:pt x="92" y="33"/>
                      </a:cubicBezTo>
                      <a:cubicBezTo>
                        <a:pt x="87" y="10"/>
                        <a:pt x="71" y="0"/>
                        <a:pt x="5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33"/>
                <p:cNvSpPr/>
                <p:nvPr/>
              </p:nvSpPr>
              <p:spPr>
                <a:xfrm>
                  <a:off x="3390175" y="2470650"/>
                  <a:ext cx="62650" cy="247250"/>
                </a:xfrm>
                <a:custGeom>
                  <a:avLst/>
                  <a:gdLst/>
                  <a:ahLst/>
                  <a:cxnLst/>
                  <a:rect l="l" t="t" r="r" b="b"/>
                  <a:pathLst>
                    <a:path w="2506" h="9890" extrusionOk="0">
                      <a:moveTo>
                        <a:pt x="92" y="1"/>
                      </a:moveTo>
                      <a:cubicBezTo>
                        <a:pt x="46" y="1"/>
                        <a:pt x="0" y="36"/>
                        <a:pt x="18" y="93"/>
                      </a:cubicBezTo>
                      <a:cubicBezTo>
                        <a:pt x="1042" y="3295"/>
                        <a:pt x="1528" y="6542"/>
                        <a:pt x="2265" y="9804"/>
                      </a:cubicBezTo>
                      <a:cubicBezTo>
                        <a:pt x="2279" y="9862"/>
                        <a:pt x="2329" y="9889"/>
                        <a:pt x="2380" y="9889"/>
                      </a:cubicBezTo>
                      <a:cubicBezTo>
                        <a:pt x="2442" y="9889"/>
                        <a:pt x="2506" y="9848"/>
                        <a:pt x="2502" y="9771"/>
                      </a:cubicBezTo>
                      <a:cubicBezTo>
                        <a:pt x="2307" y="6483"/>
                        <a:pt x="1248" y="3144"/>
                        <a:pt x="166" y="53"/>
                      </a:cubicBezTo>
                      <a:cubicBezTo>
                        <a:pt x="153" y="16"/>
                        <a:pt x="122" y="1"/>
                        <a:pt x="9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33"/>
                <p:cNvSpPr/>
                <p:nvPr/>
              </p:nvSpPr>
              <p:spPr>
                <a:xfrm>
                  <a:off x="3486075" y="2671700"/>
                  <a:ext cx="212650" cy="76850"/>
                </a:xfrm>
                <a:custGeom>
                  <a:avLst/>
                  <a:gdLst/>
                  <a:ahLst/>
                  <a:cxnLst/>
                  <a:rect l="l" t="t" r="r" b="b"/>
                  <a:pathLst>
                    <a:path w="8506" h="3074" extrusionOk="0">
                      <a:moveTo>
                        <a:pt x="191" y="0"/>
                      </a:moveTo>
                      <a:cubicBezTo>
                        <a:pt x="45" y="0"/>
                        <a:pt x="0" y="227"/>
                        <a:pt x="159" y="281"/>
                      </a:cubicBezTo>
                      <a:cubicBezTo>
                        <a:pt x="2921" y="1203"/>
                        <a:pt x="5697" y="2027"/>
                        <a:pt x="8421" y="3070"/>
                      </a:cubicBezTo>
                      <a:cubicBezTo>
                        <a:pt x="8428" y="3072"/>
                        <a:pt x="8434" y="3074"/>
                        <a:pt x="8440" y="3074"/>
                      </a:cubicBezTo>
                      <a:cubicBezTo>
                        <a:pt x="8491" y="3074"/>
                        <a:pt x="8506" y="2988"/>
                        <a:pt x="8450" y="2965"/>
                      </a:cubicBezTo>
                      <a:cubicBezTo>
                        <a:pt x="5770" y="1862"/>
                        <a:pt x="3033" y="763"/>
                        <a:pt x="233" y="6"/>
                      </a:cubicBezTo>
                      <a:cubicBezTo>
                        <a:pt x="218" y="2"/>
                        <a:pt x="204" y="0"/>
                        <a:pt x="1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33"/>
                <p:cNvSpPr/>
                <p:nvPr/>
              </p:nvSpPr>
              <p:spPr>
                <a:xfrm>
                  <a:off x="3662000" y="2497050"/>
                  <a:ext cx="186975" cy="47675"/>
                </a:xfrm>
                <a:custGeom>
                  <a:avLst/>
                  <a:gdLst/>
                  <a:ahLst/>
                  <a:cxnLst/>
                  <a:rect l="l" t="t" r="r" b="b"/>
                  <a:pathLst>
                    <a:path w="7479" h="1907" extrusionOk="0">
                      <a:moveTo>
                        <a:pt x="204" y="0"/>
                      </a:moveTo>
                      <a:cubicBezTo>
                        <a:pt x="53" y="0"/>
                        <a:pt x="1" y="239"/>
                        <a:pt x="166" y="279"/>
                      </a:cubicBezTo>
                      <a:cubicBezTo>
                        <a:pt x="2550" y="845"/>
                        <a:pt x="4933" y="1391"/>
                        <a:pt x="7330" y="1904"/>
                      </a:cubicBezTo>
                      <a:cubicBezTo>
                        <a:pt x="7337" y="1906"/>
                        <a:pt x="7344" y="1907"/>
                        <a:pt x="7351" y="1907"/>
                      </a:cubicBezTo>
                      <a:cubicBezTo>
                        <a:pt x="7444" y="1907"/>
                        <a:pt x="7479" y="1763"/>
                        <a:pt x="7375" y="1736"/>
                      </a:cubicBezTo>
                      <a:cubicBezTo>
                        <a:pt x="5003" y="1129"/>
                        <a:pt x="2627" y="558"/>
                        <a:pt x="240" y="4"/>
                      </a:cubicBezTo>
                      <a:cubicBezTo>
                        <a:pt x="228" y="2"/>
                        <a:pt x="216" y="0"/>
                        <a:pt x="20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33"/>
                <p:cNvSpPr/>
                <p:nvPr/>
              </p:nvSpPr>
              <p:spPr>
                <a:xfrm>
                  <a:off x="3799800" y="2350075"/>
                  <a:ext cx="158100" cy="17975"/>
                </a:xfrm>
                <a:custGeom>
                  <a:avLst/>
                  <a:gdLst/>
                  <a:ahLst/>
                  <a:cxnLst/>
                  <a:rect l="l" t="t" r="r" b="b"/>
                  <a:pathLst>
                    <a:path w="6324" h="719" extrusionOk="0">
                      <a:moveTo>
                        <a:pt x="5322" y="1"/>
                      </a:moveTo>
                      <a:cubicBezTo>
                        <a:pt x="3633" y="1"/>
                        <a:pt x="1889" y="259"/>
                        <a:pt x="224" y="369"/>
                      </a:cubicBezTo>
                      <a:cubicBezTo>
                        <a:pt x="6" y="383"/>
                        <a:pt x="1" y="718"/>
                        <a:pt x="205" y="718"/>
                      </a:cubicBezTo>
                      <a:cubicBezTo>
                        <a:pt x="211" y="718"/>
                        <a:pt x="218" y="718"/>
                        <a:pt x="224" y="718"/>
                      </a:cubicBezTo>
                      <a:cubicBezTo>
                        <a:pt x="2205" y="540"/>
                        <a:pt x="4331" y="551"/>
                        <a:pt x="6272" y="116"/>
                      </a:cubicBezTo>
                      <a:cubicBezTo>
                        <a:pt x="6324" y="103"/>
                        <a:pt x="6308" y="32"/>
                        <a:pt x="6261" y="30"/>
                      </a:cubicBezTo>
                      <a:cubicBezTo>
                        <a:pt x="5951" y="10"/>
                        <a:pt x="5637" y="1"/>
                        <a:pt x="532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33"/>
                <p:cNvSpPr/>
                <p:nvPr/>
              </p:nvSpPr>
              <p:spPr>
                <a:xfrm>
                  <a:off x="3782825" y="2246850"/>
                  <a:ext cx="9575" cy="112350"/>
                </a:xfrm>
                <a:custGeom>
                  <a:avLst/>
                  <a:gdLst/>
                  <a:ahLst/>
                  <a:cxnLst/>
                  <a:rect l="l" t="t" r="r" b="b"/>
                  <a:pathLst>
                    <a:path w="383" h="4494" extrusionOk="0">
                      <a:moveTo>
                        <a:pt x="52" y="1"/>
                      </a:moveTo>
                      <a:cubicBezTo>
                        <a:pt x="25" y="1"/>
                        <a:pt x="0" y="18"/>
                        <a:pt x="4" y="53"/>
                      </a:cubicBezTo>
                      <a:cubicBezTo>
                        <a:pt x="136" y="1512"/>
                        <a:pt x="123" y="2968"/>
                        <a:pt x="109" y="4431"/>
                      </a:cubicBezTo>
                      <a:cubicBezTo>
                        <a:pt x="108" y="4473"/>
                        <a:pt x="138" y="4493"/>
                        <a:pt x="169" y="4493"/>
                      </a:cubicBezTo>
                      <a:cubicBezTo>
                        <a:pt x="202" y="4493"/>
                        <a:pt x="236" y="4472"/>
                        <a:pt x="240" y="4431"/>
                      </a:cubicBezTo>
                      <a:cubicBezTo>
                        <a:pt x="382" y="2967"/>
                        <a:pt x="294" y="1512"/>
                        <a:pt x="115" y="53"/>
                      </a:cubicBezTo>
                      <a:cubicBezTo>
                        <a:pt x="109" y="18"/>
                        <a:pt x="79" y="1"/>
                        <a:pt x="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33"/>
                <p:cNvSpPr/>
                <p:nvPr/>
              </p:nvSpPr>
              <p:spPr>
                <a:xfrm>
                  <a:off x="3626175" y="2390275"/>
                  <a:ext cx="3800" cy="82675"/>
                </a:xfrm>
                <a:custGeom>
                  <a:avLst/>
                  <a:gdLst/>
                  <a:ahLst/>
                  <a:cxnLst/>
                  <a:rect l="l" t="t" r="r" b="b"/>
                  <a:pathLst>
                    <a:path w="152" h="3307" extrusionOk="0">
                      <a:moveTo>
                        <a:pt x="23" y="1"/>
                      </a:moveTo>
                      <a:cubicBezTo>
                        <a:pt x="12" y="1"/>
                        <a:pt x="1" y="8"/>
                        <a:pt x="1" y="23"/>
                      </a:cubicBezTo>
                      <a:cubicBezTo>
                        <a:pt x="7" y="1096"/>
                        <a:pt x="14" y="2172"/>
                        <a:pt x="19" y="3244"/>
                      </a:cubicBezTo>
                      <a:cubicBezTo>
                        <a:pt x="19" y="3286"/>
                        <a:pt x="53" y="3307"/>
                        <a:pt x="86" y="3307"/>
                      </a:cubicBezTo>
                      <a:cubicBezTo>
                        <a:pt x="119" y="3307"/>
                        <a:pt x="152" y="3286"/>
                        <a:pt x="150" y="3244"/>
                      </a:cubicBezTo>
                      <a:cubicBezTo>
                        <a:pt x="115" y="2169"/>
                        <a:pt x="82" y="1095"/>
                        <a:pt x="46" y="23"/>
                      </a:cubicBezTo>
                      <a:cubicBezTo>
                        <a:pt x="45" y="8"/>
                        <a:pt x="34" y="1"/>
                        <a:pt x="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33"/>
                <p:cNvSpPr/>
                <p:nvPr/>
              </p:nvSpPr>
              <p:spPr>
                <a:xfrm>
                  <a:off x="3439000" y="2443225"/>
                  <a:ext cx="16425" cy="113000"/>
                </a:xfrm>
                <a:custGeom>
                  <a:avLst/>
                  <a:gdLst/>
                  <a:ahLst/>
                  <a:cxnLst/>
                  <a:rect l="l" t="t" r="r" b="b"/>
                  <a:pathLst>
                    <a:path w="657" h="4520" extrusionOk="0">
                      <a:moveTo>
                        <a:pt x="61" y="0"/>
                      </a:moveTo>
                      <a:cubicBezTo>
                        <a:pt x="29" y="0"/>
                        <a:pt x="0" y="21"/>
                        <a:pt x="5" y="63"/>
                      </a:cubicBezTo>
                      <a:cubicBezTo>
                        <a:pt x="147" y="1517"/>
                        <a:pt x="211" y="3008"/>
                        <a:pt x="460" y="4449"/>
                      </a:cubicBezTo>
                      <a:cubicBezTo>
                        <a:pt x="469" y="4497"/>
                        <a:pt x="509" y="4519"/>
                        <a:pt x="550" y="4519"/>
                      </a:cubicBezTo>
                      <a:cubicBezTo>
                        <a:pt x="602" y="4519"/>
                        <a:pt x="657" y="4484"/>
                        <a:pt x="653" y="4423"/>
                      </a:cubicBezTo>
                      <a:cubicBezTo>
                        <a:pt x="579" y="2969"/>
                        <a:pt x="314" y="1507"/>
                        <a:pt x="135" y="63"/>
                      </a:cubicBezTo>
                      <a:cubicBezTo>
                        <a:pt x="129" y="21"/>
                        <a:pt x="94" y="0"/>
                        <a:pt x="6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33"/>
                <p:cNvSpPr/>
                <p:nvPr/>
              </p:nvSpPr>
              <p:spPr>
                <a:xfrm>
                  <a:off x="3598250" y="2669325"/>
                  <a:ext cx="78925" cy="29575"/>
                </a:xfrm>
                <a:custGeom>
                  <a:avLst/>
                  <a:gdLst/>
                  <a:ahLst/>
                  <a:cxnLst/>
                  <a:rect l="l" t="t" r="r" b="b"/>
                  <a:pathLst>
                    <a:path w="3157" h="1183" extrusionOk="0">
                      <a:moveTo>
                        <a:pt x="69" y="1"/>
                      </a:moveTo>
                      <a:cubicBezTo>
                        <a:pt x="16" y="1"/>
                        <a:pt x="0" y="86"/>
                        <a:pt x="58" y="108"/>
                      </a:cubicBezTo>
                      <a:cubicBezTo>
                        <a:pt x="1017" y="468"/>
                        <a:pt x="1990" y="925"/>
                        <a:pt x="2982" y="1180"/>
                      </a:cubicBezTo>
                      <a:cubicBezTo>
                        <a:pt x="2990" y="1182"/>
                        <a:pt x="2998" y="1183"/>
                        <a:pt x="3006" y="1183"/>
                      </a:cubicBezTo>
                      <a:cubicBezTo>
                        <a:pt x="3097" y="1183"/>
                        <a:pt x="3156" y="1044"/>
                        <a:pt x="3059" y="1000"/>
                      </a:cubicBezTo>
                      <a:cubicBezTo>
                        <a:pt x="2118" y="576"/>
                        <a:pt x="1068" y="324"/>
                        <a:pt x="89" y="4"/>
                      </a:cubicBezTo>
                      <a:cubicBezTo>
                        <a:pt x="82" y="2"/>
                        <a:pt x="75" y="1"/>
                        <a:pt x="6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33"/>
                <p:cNvSpPr/>
                <p:nvPr/>
              </p:nvSpPr>
              <p:spPr>
                <a:xfrm>
                  <a:off x="3770625" y="2483400"/>
                  <a:ext cx="89650" cy="20750"/>
                </a:xfrm>
                <a:custGeom>
                  <a:avLst/>
                  <a:gdLst/>
                  <a:ahLst/>
                  <a:cxnLst/>
                  <a:rect l="l" t="t" r="r" b="b"/>
                  <a:pathLst>
                    <a:path w="3586" h="830" extrusionOk="0">
                      <a:moveTo>
                        <a:pt x="851" y="1"/>
                      </a:moveTo>
                      <a:cubicBezTo>
                        <a:pt x="575" y="1"/>
                        <a:pt x="311" y="17"/>
                        <a:pt x="72" y="48"/>
                      </a:cubicBezTo>
                      <a:cubicBezTo>
                        <a:pt x="5" y="55"/>
                        <a:pt x="1" y="151"/>
                        <a:pt x="75" y="156"/>
                      </a:cubicBezTo>
                      <a:cubicBezTo>
                        <a:pt x="685" y="206"/>
                        <a:pt x="1294" y="237"/>
                        <a:pt x="1895" y="371"/>
                      </a:cubicBezTo>
                      <a:cubicBezTo>
                        <a:pt x="2420" y="489"/>
                        <a:pt x="2918" y="734"/>
                        <a:pt x="3442" y="828"/>
                      </a:cubicBezTo>
                      <a:cubicBezTo>
                        <a:pt x="3449" y="829"/>
                        <a:pt x="3455" y="830"/>
                        <a:pt x="3462" y="830"/>
                      </a:cubicBezTo>
                      <a:cubicBezTo>
                        <a:pt x="3545" y="830"/>
                        <a:pt x="3585" y="723"/>
                        <a:pt x="3509" y="669"/>
                      </a:cubicBezTo>
                      <a:cubicBezTo>
                        <a:pt x="2835" y="189"/>
                        <a:pt x="1777" y="1"/>
                        <a:pt x="8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33"/>
                <p:cNvSpPr/>
                <p:nvPr/>
              </p:nvSpPr>
              <p:spPr>
                <a:xfrm>
                  <a:off x="3454175" y="2589900"/>
                  <a:ext cx="15375" cy="20375"/>
                </a:xfrm>
                <a:custGeom>
                  <a:avLst/>
                  <a:gdLst/>
                  <a:ahLst/>
                  <a:cxnLst/>
                  <a:rect l="l" t="t" r="r" b="b"/>
                  <a:pathLst>
                    <a:path w="615" h="815" extrusionOk="0">
                      <a:moveTo>
                        <a:pt x="278" y="1"/>
                      </a:moveTo>
                      <a:cubicBezTo>
                        <a:pt x="261" y="1"/>
                        <a:pt x="243" y="8"/>
                        <a:pt x="228" y="25"/>
                      </a:cubicBezTo>
                      <a:cubicBezTo>
                        <a:pt x="0" y="292"/>
                        <a:pt x="107" y="684"/>
                        <a:pt x="431" y="807"/>
                      </a:cubicBezTo>
                      <a:cubicBezTo>
                        <a:pt x="443" y="812"/>
                        <a:pt x="454" y="814"/>
                        <a:pt x="465" y="814"/>
                      </a:cubicBezTo>
                      <a:cubicBezTo>
                        <a:pt x="560" y="814"/>
                        <a:pt x="615" y="657"/>
                        <a:pt x="515" y="608"/>
                      </a:cubicBezTo>
                      <a:cubicBezTo>
                        <a:pt x="340" y="524"/>
                        <a:pt x="251" y="289"/>
                        <a:pt x="347" y="117"/>
                      </a:cubicBezTo>
                      <a:cubicBezTo>
                        <a:pt x="379" y="63"/>
                        <a:pt x="330" y="1"/>
                        <a:pt x="27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33"/>
                <p:cNvSpPr/>
                <p:nvPr/>
              </p:nvSpPr>
              <p:spPr>
                <a:xfrm>
                  <a:off x="3680450" y="2539825"/>
                  <a:ext cx="31925" cy="15675"/>
                </a:xfrm>
                <a:custGeom>
                  <a:avLst/>
                  <a:gdLst/>
                  <a:ahLst/>
                  <a:cxnLst/>
                  <a:rect l="l" t="t" r="r" b="b"/>
                  <a:pathLst>
                    <a:path w="1277" h="627" extrusionOk="0">
                      <a:moveTo>
                        <a:pt x="161" y="0"/>
                      </a:moveTo>
                      <a:cubicBezTo>
                        <a:pt x="32" y="0"/>
                        <a:pt x="1" y="202"/>
                        <a:pt x="138" y="260"/>
                      </a:cubicBezTo>
                      <a:cubicBezTo>
                        <a:pt x="299" y="327"/>
                        <a:pt x="461" y="397"/>
                        <a:pt x="625" y="464"/>
                      </a:cubicBezTo>
                      <a:cubicBezTo>
                        <a:pt x="779" y="528"/>
                        <a:pt x="928" y="612"/>
                        <a:pt x="1093" y="626"/>
                      </a:cubicBezTo>
                      <a:cubicBezTo>
                        <a:pt x="1098" y="626"/>
                        <a:pt x="1102" y="626"/>
                        <a:pt x="1107" y="626"/>
                      </a:cubicBezTo>
                      <a:cubicBezTo>
                        <a:pt x="1259" y="626"/>
                        <a:pt x="1276" y="419"/>
                        <a:pt x="1170" y="341"/>
                      </a:cubicBezTo>
                      <a:cubicBezTo>
                        <a:pt x="1038" y="246"/>
                        <a:pt x="860" y="215"/>
                        <a:pt x="707" y="168"/>
                      </a:cubicBezTo>
                      <a:cubicBezTo>
                        <a:pt x="539" y="114"/>
                        <a:pt x="374" y="61"/>
                        <a:pt x="206" y="8"/>
                      </a:cubicBezTo>
                      <a:cubicBezTo>
                        <a:pt x="190" y="3"/>
                        <a:pt x="175" y="0"/>
                        <a:pt x="16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8" name="Google Shape;328;p33"/>
              <p:cNvGrpSpPr/>
              <p:nvPr/>
            </p:nvGrpSpPr>
            <p:grpSpPr>
              <a:xfrm>
                <a:off x="2532363" y="1387825"/>
                <a:ext cx="82825" cy="158375"/>
                <a:chOff x="3184275" y="2332175"/>
                <a:chExt cx="82825" cy="158375"/>
              </a:xfrm>
            </p:grpSpPr>
            <p:sp>
              <p:nvSpPr>
                <p:cNvPr id="329" name="Google Shape;329;p33"/>
                <p:cNvSpPr/>
                <p:nvPr/>
              </p:nvSpPr>
              <p:spPr>
                <a:xfrm>
                  <a:off x="3216425" y="2332175"/>
                  <a:ext cx="50675" cy="145600"/>
                </a:xfrm>
                <a:custGeom>
                  <a:avLst/>
                  <a:gdLst/>
                  <a:ahLst/>
                  <a:cxnLst/>
                  <a:rect l="l" t="t" r="r" b="b"/>
                  <a:pathLst>
                    <a:path w="2027" h="5824" extrusionOk="0">
                      <a:moveTo>
                        <a:pt x="1675" y="0"/>
                      </a:moveTo>
                      <a:cubicBezTo>
                        <a:pt x="1588" y="0"/>
                        <a:pt x="1503" y="46"/>
                        <a:pt x="1447" y="156"/>
                      </a:cubicBezTo>
                      <a:cubicBezTo>
                        <a:pt x="749" y="1523"/>
                        <a:pt x="1" y="4334"/>
                        <a:pt x="1013" y="5689"/>
                      </a:cubicBezTo>
                      <a:cubicBezTo>
                        <a:pt x="1079" y="5779"/>
                        <a:pt x="1173" y="5824"/>
                        <a:pt x="1264" y="5824"/>
                      </a:cubicBezTo>
                      <a:cubicBezTo>
                        <a:pt x="1377" y="5824"/>
                        <a:pt x="1486" y="5755"/>
                        <a:pt x="1534" y="5622"/>
                      </a:cubicBezTo>
                      <a:cubicBezTo>
                        <a:pt x="1801" y="4885"/>
                        <a:pt x="1593" y="4051"/>
                        <a:pt x="1610" y="3276"/>
                      </a:cubicBezTo>
                      <a:cubicBezTo>
                        <a:pt x="1633" y="2302"/>
                        <a:pt x="1832" y="1345"/>
                        <a:pt x="1992" y="386"/>
                      </a:cubicBezTo>
                      <a:cubicBezTo>
                        <a:pt x="2027" y="180"/>
                        <a:pt x="1848" y="0"/>
                        <a:pt x="167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33"/>
                <p:cNvSpPr/>
                <p:nvPr/>
              </p:nvSpPr>
              <p:spPr>
                <a:xfrm>
                  <a:off x="3184275" y="2419275"/>
                  <a:ext cx="30250" cy="71275"/>
                </a:xfrm>
                <a:custGeom>
                  <a:avLst/>
                  <a:gdLst/>
                  <a:ahLst/>
                  <a:cxnLst/>
                  <a:rect l="l" t="t" r="r" b="b"/>
                  <a:pathLst>
                    <a:path w="1210" h="2851" extrusionOk="0">
                      <a:moveTo>
                        <a:pt x="384" y="0"/>
                      </a:moveTo>
                      <a:cubicBezTo>
                        <a:pt x="302" y="0"/>
                        <a:pt x="221" y="43"/>
                        <a:pt x="201" y="134"/>
                      </a:cubicBezTo>
                      <a:cubicBezTo>
                        <a:pt x="0" y="1043"/>
                        <a:pt x="113" y="2072"/>
                        <a:pt x="760" y="2778"/>
                      </a:cubicBezTo>
                      <a:cubicBezTo>
                        <a:pt x="807" y="2829"/>
                        <a:pt x="861" y="2851"/>
                        <a:pt x="913" y="2851"/>
                      </a:cubicBezTo>
                      <a:cubicBezTo>
                        <a:pt x="1067" y="2851"/>
                        <a:pt x="1209" y="2666"/>
                        <a:pt x="1123" y="2499"/>
                      </a:cubicBezTo>
                      <a:cubicBezTo>
                        <a:pt x="733" y="1745"/>
                        <a:pt x="463" y="1050"/>
                        <a:pt x="575" y="187"/>
                      </a:cubicBezTo>
                      <a:cubicBezTo>
                        <a:pt x="590" y="67"/>
                        <a:pt x="487" y="0"/>
                        <a:pt x="38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31" name="Google Shape;331;p33"/>
            <p:cNvGrpSpPr/>
            <p:nvPr/>
          </p:nvGrpSpPr>
          <p:grpSpPr>
            <a:xfrm>
              <a:off x="5512075" y="4332550"/>
              <a:ext cx="225225" cy="126975"/>
              <a:chOff x="5575650" y="4541400"/>
              <a:chExt cx="225225" cy="126975"/>
            </a:xfrm>
          </p:grpSpPr>
          <p:sp>
            <p:nvSpPr>
              <p:cNvPr id="332" name="Google Shape;332;p33"/>
              <p:cNvSpPr/>
              <p:nvPr/>
            </p:nvSpPr>
            <p:spPr>
              <a:xfrm>
                <a:off x="5575650" y="4611025"/>
                <a:ext cx="99700" cy="57350"/>
              </a:xfrm>
              <a:custGeom>
                <a:avLst/>
                <a:gdLst/>
                <a:ahLst/>
                <a:cxnLst/>
                <a:rect l="l" t="t" r="r" b="b"/>
                <a:pathLst>
                  <a:path w="3988" h="2294" extrusionOk="0">
                    <a:moveTo>
                      <a:pt x="2916" y="1"/>
                    </a:moveTo>
                    <a:cubicBezTo>
                      <a:pt x="2794" y="1"/>
                      <a:pt x="2665" y="41"/>
                      <a:pt x="2539" y="135"/>
                    </a:cubicBezTo>
                    <a:cubicBezTo>
                      <a:pt x="1851" y="640"/>
                      <a:pt x="1082" y="993"/>
                      <a:pt x="370" y="1454"/>
                    </a:cubicBezTo>
                    <a:cubicBezTo>
                      <a:pt x="1" y="1695"/>
                      <a:pt x="141" y="2283"/>
                      <a:pt x="599" y="2293"/>
                    </a:cubicBezTo>
                    <a:cubicBezTo>
                      <a:pt x="636" y="2293"/>
                      <a:pt x="672" y="2294"/>
                      <a:pt x="708" y="2294"/>
                    </a:cubicBezTo>
                    <a:cubicBezTo>
                      <a:pt x="1164" y="2294"/>
                      <a:pt x="1542" y="2236"/>
                      <a:pt x="1981" y="2061"/>
                    </a:cubicBezTo>
                    <a:cubicBezTo>
                      <a:pt x="2435" y="1879"/>
                      <a:pt x="2870" y="1668"/>
                      <a:pt x="3290" y="1420"/>
                    </a:cubicBezTo>
                    <a:cubicBezTo>
                      <a:pt x="3987" y="1006"/>
                      <a:pt x="3528" y="1"/>
                      <a:pt x="291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33"/>
              <p:cNvSpPr/>
              <p:nvPr/>
            </p:nvSpPr>
            <p:spPr>
              <a:xfrm>
                <a:off x="5590100" y="4541400"/>
                <a:ext cx="104425" cy="51075"/>
              </a:xfrm>
              <a:custGeom>
                <a:avLst/>
                <a:gdLst/>
                <a:ahLst/>
                <a:cxnLst/>
                <a:rect l="l" t="t" r="r" b="b"/>
                <a:pathLst>
                  <a:path w="4177" h="2043" extrusionOk="0">
                    <a:moveTo>
                      <a:pt x="3033" y="0"/>
                    </a:moveTo>
                    <a:cubicBezTo>
                      <a:pt x="2919" y="0"/>
                      <a:pt x="2795" y="25"/>
                      <a:pt x="2665" y="80"/>
                    </a:cubicBezTo>
                    <a:cubicBezTo>
                      <a:pt x="1875" y="413"/>
                      <a:pt x="1154" y="829"/>
                      <a:pt x="413" y="1258"/>
                    </a:cubicBezTo>
                    <a:cubicBezTo>
                      <a:pt x="0" y="1498"/>
                      <a:pt x="251" y="2042"/>
                      <a:pt x="660" y="2042"/>
                    </a:cubicBezTo>
                    <a:cubicBezTo>
                      <a:pt x="686" y="2042"/>
                      <a:pt x="713" y="2040"/>
                      <a:pt x="741" y="2035"/>
                    </a:cubicBezTo>
                    <a:cubicBezTo>
                      <a:pt x="1597" y="1888"/>
                      <a:pt x="2427" y="1745"/>
                      <a:pt x="3259" y="1491"/>
                    </a:cubicBezTo>
                    <a:cubicBezTo>
                      <a:pt x="4176" y="1213"/>
                      <a:pt x="3836" y="0"/>
                      <a:pt x="303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33"/>
              <p:cNvSpPr/>
              <p:nvPr/>
            </p:nvSpPr>
            <p:spPr>
              <a:xfrm>
                <a:off x="5715050" y="4567925"/>
                <a:ext cx="85825" cy="49275"/>
              </a:xfrm>
              <a:custGeom>
                <a:avLst/>
                <a:gdLst/>
                <a:ahLst/>
                <a:cxnLst/>
                <a:rect l="l" t="t" r="r" b="b"/>
                <a:pathLst>
                  <a:path w="3433" h="1971" extrusionOk="0">
                    <a:moveTo>
                      <a:pt x="2550" y="1"/>
                    </a:moveTo>
                    <a:cubicBezTo>
                      <a:pt x="2475" y="1"/>
                      <a:pt x="2400" y="12"/>
                      <a:pt x="2326" y="35"/>
                    </a:cubicBezTo>
                    <a:cubicBezTo>
                      <a:pt x="2014" y="135"/>
                      <a:pt x="1697" y="225"/>
                      <a:pt x="1390" y="335"/>
                    </a:cubicBezTo>
                    <a:cubicBezTo>
                      <a:pt x="1068" y="451"/>
                      <a:pt x="793" y="652"/>
                      <a:pt x="504" y="834"/>
                    </a:cubicBezTo>
                    <a:cubicBezTo>
                      <a:pt x="1" y="1154"/>
                      <a:pt x="206" y="1933"/>
                      <a:pt x="809" y="1953"/>
                    </a:cubicBezTo>
                    <a:cubicBezTo>
                      <a:pt x="990" y="1959"/>
                      <a:pt x="1170" y="1970"/>
                      <a:pt x="1351" y="1970"/>
                    </a:cubicBezTo>
                    <a:cubicBezTo>
                      <a:pt x="1511" y="1970"/>
                      <a:pt x="1671" y="1961"/>
                      <a:pt x="1830" y="1930"/>
                    </a:cubicBezTo>
                    <a:cubicBezTo>
                      <a:pt x="2151" y="1868"/>
                      <a:pt x="2470" y="1786"/>
                      <a:pt x="2788" y="1713"/>
                    </a:cubicBezTo>
                    <a:cubicBezTo>
                      <a:pt x="3168" y="1626"/>
                      <a:pt x="3416" y="1244"/>
                      <a:pt x="3427" y="875"/>
                    </a:cubicBezTo>
                    <a:cubicBezTo>
                      <a:pt x="3432" y="716"/>
                      <a:pt x="3395" y="570"/>
                      <a:pt x="3307" y="435"/>
                    </a:cubicBezTo>
                    <a:cubicBezTo>
                      <a:pt x="3147" y="182"/>
                      <a:pt x="2853" y="1"/>
                      <a:pt x="255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35" name="Google Shape;335;p33"/>
          <p:cNvGrpSpPr/>
          <p:nvPr/>
        </p:nvGrpSpPr>
        <p:grpSpPr>
          <a:xfrm>
            <a:off x="3822587" y="1718832"/>
            <a:ext cx="402130" cy="179222"/>
            <a:chOff x="3777000" y="3172900"/>
            <a:chExt cx="101025" cy="45025"/>
          </a:xfrm>
        </p:grpSpPr>
        <p:sp>
          <p:nvSpPr>
            <p:cNvPr id="336" name="Google Shape;336;p33"/>
            <p:cNvSpPr/>
            <p:nvPr/>
          </p:nvSpPr>
          <p:spPr>
            <a:xfrm>
              <a:off x="3777000" y="3172900"/>
              <a:ext cx="44450" cy="45025"/>
            </a:xfrm>
            <a:custGeom>
              <a:avLst/>
              <a:gdLst/>
              <a:ahLst/>
              <a:cxnLst/>
              <a:rect l="l" t="t" r="r" b="b"/>
              <a:pathLst>
                <a:path w="1778" h="1801" extrusionOk="0">
                  <a:moveTo>
                    <a:pt x="1161" y="1050"/>
                  </a:moveTo>
                  <a:cubicBezTo>
                    <a:pt x="1160" y="1052"/>
                    <a:pt x="1159" y="1053"/>
                    <a:pt x="1157" y="1054"/>
                  </a:cubicBezTo>
                  <a:cubicBezTo>
                    <a:pt x="1159" y="1053"/>
                    <a:pt x="1160" y="1052"/>
                    <a:pt x="1161" y="1050"/>
                  </a:cubicBezTo>
                  <a:close/>
                  <a:moveTo>
                    <a:pt x="833" y="0"/>
                  </a:moveTo>
                  <a:cubicBezTo>
                    <a:pt x="711" y="0"/>
                    <a:pt x="591" y="57"/>
                    <a:pt x="501" y="138"/>
                  </a:cubicBezTo>
                  <a:cubicBezTo>
                    <a:pt x="180" y="427"/>
                    <a:pt x="0" y="1026"/>
                    <a:pt x="385" y="1337"/>
                  </a:cubicBezTo>
                  <a:cubicBezTo>
                    <a:pt x="420" y="1366"/>
                    <a:pt x="457" y="1389"/>
                    <a:pt x="495" y="1406"/>
                  </a:cubicBezTo>
                  <a:lnTo>
                    <a:pt x="495" y="1406"/>
                  </a:lnTo>
                  <a:cubicBezTo>
                    <a:pt x="616" y="1631"/>
                    <a:pt x="836" y="1801"/>
                    <a:pt x="1101" y="1801"/>
                  </a:cubicBezTo>
                  <a:cubicBezTo>
                    <a:pt x="1162" y="1801"/>
                    <a:pt x="1225" y="1792"/>
                    <a:pt x="1290" y="1773"/>
                  </a:cubicBezTo>
                  <a:cubicBezTo>
                    <a:pt x="1705" y="1650"/>
                    <a:pt x="1778" y="1127"/>
                    <a:pt x="1674" y="764"/>
                  </a:cubicBezTo>
                  <a:cubicBezTo>
                    <a:pt x="1572" y="405"/>
                    <a:pt x="1303" y="138"/>
                    <a:pt x="952" y="20"/>
                  </a:cubicBezTo>
                  <a:cubicBezTo>
                    <a:pt x="913" y="6"/>
                    <a:pt x="873" y="0"/>
                    <a:pt x="83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33"/>
            <p:cNvSpPr/>
            <p:nvPr/>
          </p:nvSpPr>
          <p:spPr>
            <a:xfrm>
              <a:off x="3852425" y="3196950"/>
              <a:ext cx="25600" cy="18425"/>
            </a:xfrm>
            <a:custGeom>
              <a:avLst/>
              <a:gdLst/>
              <a:ahLst/>
              <a:cxnLst/>
              <a:rect l="l" t="t" r="r" b="b"/>
              <a:pathLst>
                <a:path w="1024" h="737" extrusionOk="0">
                  <a:moveTo>
                    <a:pt x="485" y="1"/>
                  </a:moveTo>
                  <a:cubicBezTo>
                    <a:pt x="482" y="1"/>
                    <a:pt x="478" y="1"/>
                    <a:pt x="474" y="1"/>
                  </a:cubicBezTo>
                  <a:cubicBezTo>
                    <a:pt x="2" y="15"/>
                    <a:pt x="0" y="720"/>
                    <a:pt x="474" y="737"/>
                  </a:cubicBezTo>
                  <a:cubicBezTo>
                    <a:pt x="478" y="737"/>
                    <a:pt x="481" y="737"/>
                    <a:pt x="485" y="737"/>
                  </a:cubicBezTo>
                  <a:cubicBezTo>
                    <a:pt x="612" y="737"/>
                    <a:pt x="715" y="685"/>
                    <a:pt x="827" y="627"/>
                  </a:cubicBezTo>
                  <a:cubicBezTo>
                    <a:pt x="1024" y="526"/>
                    <a:pt x="1024" y="210"/>
                    <a:pt x="827" y="111"/>
                  </a:cubicBezTo>
                  <a:cubicBezTo>
                    <a:pt x="714" y="51"/>
                    <a:pt x="616" y="1"/>
                    <a:pt x="4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338" name="Google Shape;338;p33"/>
          <p:cNvCxnSpPr/>
          <p:nvPr/>
        </p:nvCxnSpPr>
        <p:spPr>
          <a:xfrm>
            <a:off x="5884125" y="3075275"/>
            <a:ext cx="2379300" cy="0"/>
          </a:xfrm>
          <a:prstGeom prst="straightConnector1">
            <a:avLst/>
          </a:prstGeom>
          <a:noFill/>
          <a:ln w="19050" cap="flat" cmpd="sng">
            <a:solidFill>
              <a:schemeClr val="accent5"/>
            </a:solidFill>
            <a:prstDash val="dot"/>
            <a:round/>
            <a:headEnd type="none" w="med" len="med"/>
            <a:tailEnd type="none" w="med" len="med"/>
          </a:ln>
        </p:spPr>
      </p:cxnSp>
      <p:grpSp>
        <p:nvGrpSpPr>
          <p:cNvPr id="339" name="Google Shape;339;p33"/>
          <p:cNvGrpSpPr/>
          <p:nvPr/>
        </p:nvGrpSpPr>
        <p:grpSpPr>
          <a:xfrm>
            <a:off x="837000" y="763855"/>
            <a:ext cx="3093787" cy="3839794"/>
            <a:chOff x="837000" y="763855"/>
            <a:chExt cx="3093787" cy="3839794"/>
          </a:xfrm>
        </p:grpSpPr>
        <p:grpSp>
          <p:nvGrpSpPr>
            <p:cNvPr id="340" name="Google Shape;340;p33"/>
            <p:cNvGrpSpPr/>
            <p:nvPr/>
          </p:nvGrpSpPr>
          <p:grpSpPr>
            <a:xfrm flipH="1">
              <a:off x="837000" y="763855"/>
              <a:ext cx="3093787" cy="3839794"/>
              <a:chOff x="1196000" y="763855"/>
              <a:chExt cx="3093787" cy="3839794"/>
            </a:xfrm>
          </p:grpSpPr>
          <p:sp>
            <p:nvSpPr>
              <p:cNvPr id="341" name="Google Shape;341;p33"/>
              <p:cNvSpPr/>
              <p:nvPr/>
            </p:nvSpPr>
            <p:spPr>
              <a:xfrm>
                <a:off x="1196000" y="4245149"/>
                <a:ext cx="2811900" cy="3585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42" name="Google Shape;342;p33"/>
              <p:cNvGrpSpPr/>
              <p:nvPr/>
            </p:nvGrpSpPr>
            <p:grpSpPr>
              <a:xfrm>
                <a:off x="3891888" y="2157850"/>
                <a:ext cx="211825" cy="215925"/>
                <a:chOff x="3347225" y="1488300"/>
                <a:chExt cx="211825" cy="215925"/>
              </a:xfrm>
            </p:grpSpPr>
            <p:sp>
              <p:nvSpPr>
                <p:cNvPr id="343" name="Google Shape;343;p33"/>
                <p:cNvSpPr/>
                <p:nvPr/>
              </p:nvSpPr>
              <p:spPr>
                <a:xfrm>
                  <a:off x="3369525" y="1504875"/>
                  <a:ext cx="189525" cy="199350"/>
                </a:xfrm>
                <a:custGeom>
                  <a:avLst/>
                  <a:gdLst/>
                  <a:ahLst/>
                  <a:cxnLst/>
                  <a:rect l="l" t="t" r="r" b="b"/>
                  <a:pathLst>
                    <a:path w="7581" h="7974" extrusionOk="0">
                      <a:moveTo>
                        <a:pt x="2981" y="1"/>
                      </a:moveTo>
                      <a:cubicBezTo>
                        <a:pt x="2462" y="1"/>
                        <a:pt x="1969" y="137"/>
                        <a:pt x="1546" y="426"/>
                      </a:cubicBezTo>
                      <a:cubicBezTo>
                        <a:pt x="93" y="1414"/>
                        <a:pt x="1" y="3810"/>
                        <a:pt x="1339" y="5777"/>
                      </a:cubicBezTo>
                      <a:cubicBezTo>
                        <a:pt x="1981" y="6722"/>
                        <a:pt x="2875" y="7438"/>
                        <a:pt x="3823" y="7771"/>
                      </a:cubicBezTo>
                      <a:cubicBezTo>
                        <a:pt x="4208" y="7906"/>
                        <a:pt x="4590" y="7973"/>
                        <a:pt x="4954" y="7973"/>
                      </a:cubicBezTo>
                      <a:cubicBezTo>
                        <a:pt x="5485" y="7973"/>
                        <a:pt x="5978" y="7831"/>
                        <a:pt x="6392" y="7550"/>
                      </a:cubicBezTo>
                      <a:cubicBezTo>
                        <a:pt x="7089" y="7075"/>
                        <a:pt x="7503" y="6245"/>
                        <a:pt x="7542" y="5241"/>
                      </a:cubicBezTo>
                      <a:cubicBezTo>
                        <a:pt x="7581" y="4237"/>
                        <a:pt x="7241" y="3143"/>
                        <a:pt x="6599" y="2199"/>
                      </a:cubicBezTo>
                      <a:cubicBezTo>
                        <a:pt x="5651" y="805"/>
                        <a:pt x="4240" y="1"/>
                        <a:pt x="298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33"/>
                <p:cNvSpPr/>
                <p:nvPr/>
              </p:nvSpPr>
              <p:spPr>
                <a:xfrm>
                  <a:off x="3347225" y="1488300"/>
                  <a:ext cx="178650" cy="144625"/>
                </a:xfrm>
                <a:custGeom>
                  <a:avLst/>
                  <a:gdLst/>
                  <a:ahLst/>
                  <a:cxnLst/>
                  <a:rect l="l" t="t" r="r" b="b"/>
                  <a:pathLst>
                    <a:path w="7146" h="5785" extrusionOk="0">
                      <a:moveTo>
                        <a:pt x="4237" y="0"/>
                      </a:moveTo>
                      <a:cubicBezTo>
                        <a:pt x="3561" y="0"/>
                        <a:pt x="2851" y="242"/>
                        <a:pt x="2130" y="732"/>
                      </a:cubicBezTo>
                      <a:cubicBezTo>
                        <a:pt x="254" y="2010"/>
                        <a:pt x="0" y="3817"/>
                        <a:pt x="1338" y="5784"/>
                      </a:cubicBezTo>
                      <a:lnTo>
                        <a:pt x="7146" y="1832"/>
                      </a:lnTo>
                      <a:cubicBezTo>
                        <a:pt x="6322" y="621"/>
                        <a:pt x="5322" y="0"/>
                        <a:pt x="423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5" name="Google Shape;345;p33"/>
              <p:cNvGrpSpPr/>
              <p:nvPr/>
            </p:nvGrpSpPr>
            <p:grpSpPr>
              <a:xfrm>
                <a:off x="1543025" y="4110463"/>
                <a:ext cx="236650" cy="249975"/>
                <a:chOff x="1814225" y="2914575"/>
                <a:chExt cx="236650" cy="249975"/>
              </a:xfrm>
            </p:grpSpPr>
            <p:sp>
              <p:nvSpPr>
                <p:cNvPr id="346" name="Google Shape;346;p33"/>
                <p:cNvSpPr/>
                <p:nvPr/>
              </p:nvSpPr>
              <p:spPr>
                <a:xfrm>
                  <a:off x="1915800" y="2960450"/>
                  <a:ext cx="135075" cy="204100"/>
                </a:xfrm>
                <a:custGeom>
                  <a:avLst/>
                  <a:gdLst/>
                  <a:ahLst/>
                  <a:cxnLst/>
                  <a:rect l="l" t="t" r="r" b="b"/>
                  <a:pathLst>
                    <a:path w="5403" h="8164" extrusionOk="0">
                      <a:moveTo>
                        <a:pt x="661" y="0"/>
                      </a:moveTo>
                      <a:cubicBezTo>
                        <a:pt x="647" y="0"/>
                        <a:pt x="632" y="1"/>
                        <a:pt x="618" y="3"/>
                      </a:cubicBezTo>
                      <a:cubicBezTo>
                        <a:pt x="140" y="54"/>
                        <a:pt x="1" y="682"/>
                        <a:pt x="18" y="1164"/>
                      </a:cubicBezTo>
                      <a:cubicBezTo>
                        <a:pt x="93" y="3274"/>
                        <a:pt x="819" y="5355"/>
                        <a:pt x="2073" y="7054"/>
                      </a:cubicBezTo>
                      <a:cubicBezTo>
                        <a:pt x="2353" y="7436"/>
                        <a:pt x="2673" y="7808"/>
                        <a:pt x="3097" y="8016"/>
                      </a:cubicBezTo>
                      <a:cubicBezTo>
                        <a:pt x="3304" y="8117"/>
                        <a:pt x="3559" y="8163"/>
                        <a:pt x="3823" y="8163"/>
                      </a:cubicBezTo>
                      <a:cubicBezTo>
                        <a:pt x="4577" y="8163"/>
                        <a:pt x="5403" y="7789"/>
                        <a:pt x="5380" y="7256"/>
                      </a:cubicBezTo>
                      <a:cubicBezTo>
                        <a:pt x="5201" y="6874"/>
                        <a:pt x="5109" y="6616"/>
                        <a:pt x="4586" y="6549"/>
                      </a:cubicBezTo>
                      <a:cubicBezTo>
                        <a:pt x="4539" y="6543"/>
                        <a:pt x="4491" y="6541"/>
                        <a:pt x="4443" y="6541"/>
                      </a:cubicBezTo>
                      <a:cubicBezTo>
                        <a:pt x="4356" y="6541"/>
                        <a:pt x="4268" y="6548"/>
                        <a:pt x="4181" y="6548"/>
                      </a:cubicBezTo>
                      <a:cubicBezTo>
                        <a:pt x="4093" y="6548"/>
                        <a:pt x="4007" y="6541"/>
                        <a:pt x="3923" y="6515"/>
                      </a:cubicBezTo>
                      <a:cubicBezTo>
                        <a:pt x="3604" y="6415"/>
                        <a:pt x="3433" y="6075"/>
                        <a:pt x="3301" y="5766"/>
                      </a:cubicBezTo>
                      <a:cubicBezTo>
                        <a:pt x="2499" y="3914"/>
                        <a:pt x="1696" y="2061"/>
                        <a:pt x="894" y="209"/>
                      </a:cubicBezTo>
                      <a:cubicBezTo>
                        <a:pt x="860" y="131"/>
                        <a:pt x="819" y="49"/>
                        <a:pt x="744" y="15"/>
                      </a:cubicBezTo>
                      <a:cubicBezTo>
                        <a:pt x="718" y="4"/>
                        <a:pt x="690" y="0"/>
                        <a:pt x="66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33"/>
                <p:cNvSpPr/>
                <p:nvPr/>
              </p:nvSpPr>
              <p:spPr>
                <a:xfrm>
                  <a:off x="1814225" y="2914575"/>
                  <a:ext cx="236625" cy="129975"/>
                </a:xfrm>
                <a:custGeom>
                  <a:avLst/>
                  <a:gdLst/>
                  <a:ahLst/>
                  <a:cxnLst/>
                  <a:rect l="l" t="t" r="r" b="b"/>
                  <a:pathLst>
                    <a:path w="9465" h="5199" extrusionOk="0">
                      <a:moveTo>
                        <a:pt x="7115" y="1"/>
                      </a:moveTo>
                      <a:cubicBezTo>
                        <a:pt x="7092" y="1"/>
                        <a:pt x="7070" y="1"/>
                        <a:pt x="7047" y="1"/>
                      </a:cubicBezTo>
                      <a:cubicBezTo>
                        <a:pt x="6358" y="17"/>
                        <a:pt x="5705" y="298"/>
                        <a:pt x="5075" y="576"/>
                      </a:cubicBezTo>
                      <a:cubicBezTo>
                        <a:pt x="4320" y="907"/>
                        <a:pt x="3564" y="1240"/>
                        <a:pt x="2808" y="1573"/>
                      </a:cubicBezTo>
                      <a:cubicBezTo>
                        <a:pt x="2340" y="1780"/>
                        <a:pt x="1866" y="1987"/>
                        <a:pt x="1454" y="2290"/>
                      </a:cubicBezTo>
                      <a:cubicBezTo>
                        <a:pt x="604" y="2911"/>
                        <a:pt x="64" y="3929"/>
                        <a:pt x="7" y="4979"/>
                      </a:cubicBezTo>
                      <a:cubicBezTo>
                        <a:pt x="0" y="5103"/>
                        <a:pt x="100" y="5198"/>
                        <a:pt x="213" y="5198"/>
                      </a:cubicBezTo>
                      <a:cubicBezTo>
                        <a:pt x="241" y="5198"/>
                        <a:pt x="269" y="5193"/>
                        <a:pt x="296" y="5181"/>
                      </a:cubicBezTo>
                      <a:lnTo>
                        <a:pt x="6902" y="2329"/>
                      </a:lnTo>
                      <a:cubicBezTo>
                        <a:pt x="7759" y="1960"/>
                        <a:pt x="8524" y="1708"/>
                        <a:pt x="9367" y="1547"/>
                      </a:cubicBezTo>
                      <a:lnTo>
                        <a:pt x="9464" y="1316"/>
                      </a:lnTo>
                      <a:cubicBezTo>
                        <a:pt x="9026" y="457"/>
                        <a:pt x="8078" y="1"/>
                        <a:pt x="711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8" name="Google Shape;348;p33"/>
              <p:cNvGrpSpPr/>
              <p:nvPr/>
            </p:nvGrpSpPr>
            <p:grpSpPr>
              <a:xfrm>
                <a:off x="1459486" y="1300905"/>
                <a:ext cx="2792053" cy="3194396"/>
                <a:chOff x="1928900" y="1116450"/>
                <a:chExt cx="1430575" cy="1636725"/>
              </a:xfrm>
            </p:grpSpPr>
            <p:sp>
              <p:nvSpPr>
                <p:cNvPr id="349" name="Google Shape;349;p33"/>
                <p:cNvSpPr/>
                <p:nvPr/>
              </p:nvSpPr>
              <p:spPr>
                <a:xfrm>
                  <a:off x="2721800" y="1927250"/>
                  <a:ext cx="637675" cy="624025"/>
                </a:xfrm>
                <a:custGeom>
                  <a:avLst/>
                  <a:gdLst/>
                  <a:ahLst/>
                  <a:cxnLst/>
                  <a:rect l="l" t="t" r="r" b="b"/>
                  <a:pathLst>
                    <a:path w="25507" h="24961" extrusionOk="0">
                      <a:moveTo>
                        <a:pt x="20345" y="0"/>
                      </a:moveTo>
                      <a:cubicBezTo>
                        <a:pt x="18239" y="0"/>
                        <a:pt x="16188" y="1386"/>
                        <a:pt x="14560" y="2852"/>
                      </a:cubicBezTo>
                      <a:cubicBezTo>
                        <a:pt x="10081" y="6885"/>
                        <a:pt x="6645" y="11938"/>
                        <a:pt x="3567" y="17119"/>
                      </a:cubicBezTo>
                      <a:cubicBezTo>
                        <a:pt x="2095" y="19597"/>
                        <a:pt x="677" y="22158"/>
                        <a:pt x="1" y="24961"/>
                      </a:cubicBezTo>
                      <a:cubicBezTo>
                        <a:pt x="2204" y="24619"/>
                        <a:pt x="2746" y="24462"/>
                        <a:pt x="4781" y="23547"/>
                      </a:cubicBezTo>
                      <a:cubicBezTo>
                        <a:pt x="7104" y="22501"/>
                        <a:pt x="9426" y="21457"/>
                        <a:pt x="11748" y="20413"/>
                      </a:cubicBezTo>
                      <a:cubicBezTo>
                        <a:pt x="14154" y="19329"/>
                        <a:pt x="16583" y="18234"/>
                        <a:pt x="18705" y="16663"/>
                      </a:cubicBezTo>
                      <a:cubicBezTo>
                        <a:pt x="20703" y="15182"/>
                        <a:pt x="22397" y="13291"/>
                        <a:pt x="23651" y="11144"/>
                      </a:cubicBezTo>
                      <a:cubicBezTo>
                        <a:pt x="24739" y="9279"/>
                        <a:pt x="25507" y="7135"/>
                        <a:pt x="25280" y="4990"/>
                      </a:cubicBezTo>
                      <a:cubicBezTo>
                        <a:pt x="25051" y="2843"/>
                        <a:pt x="23643" y="733"/>
                        <a:pt x="21562" y="163"/>
                      </a:cubicBezTo>
                      <a:cubicBezTo>
                        <a:pt x="21156" y="51"/>
                        <a:pt x="20750" y="0"/>
                        <a:pt x="2034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33"/>
                <p:cNvSpPr/>
                <p:nvPr/>
              </p:nvSpPr>
              <p:spPr>
                <a:xfrm>
                  <a:off x="3181150" y="1980850"/>
                  <a:ext cx="63175" cy="265150"/>
                </a:xfrm>
                <a:custGeom>
                  <a:avLst/>
                  <a:gdLst/>
                  <a:ahLst/>
                  <a:cxnLst/>
                  <a:rect l="l" t="t" r="r" b="b"/>
                  <a:pathLst>
                    <a:path w="2527" h="10606" extrusionOk="0">
                      <a:moveTo>
                        <a:pt x="27" y="1"/>
                      </a:moveTo>
                      <a:cubicBezTo>
                        <a:pt x="14" y="1"/>
                        <a:pt x="0" y="13"/>
                        <a:pt x="3" y="31"/>
                      </a:cubicBezTo>
                      <a:cubicBezTo>
                        <a:pt x="576" y="3567"/>
                        <a:pt x="1345" y="7033"/>
                        <a:pt x="2226" y="10505"/>
                      </a:cubicBezTo>
                      <a:cubicBezTo>
                        <a:pt x="2244" y="10575"/>
                        <a:pt x="2298" y="10605"/>
                        <a:pt x="2354" y="10605"/>
                      </a:cubicBezTo>
                      <a:cubicBezTo>
                        <a:pt x="2438" y="10605"/>
                        <a:pt x="2527" y="10536"/>
                        <a:pt x="2499" y="10429"/>
                      </a:cubicBezTo>
                      <a:cubicBezTo>
                        <a:pt x="1647" y="6969"/>
                        <a:pt x="862" y="3489"/>
                        <a:pt x="48" y="19"/>
                      </a:cubicBezTo>
                      <a:cubicBezTo>
                        <a:pt x="45" y="6"/>
                        <a:pt x="36" y="1"/>
                        <a:pt x="2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33"/>
                <p:cNvSpPr/>
                <p:nvPr/>
              </p:nvSpPr>
              <p:spPr>
                <a:xfrm>
                  <a:off x="3066325" y="2035825"/>
                  <a:ext cx="50900" cy="306250"/>
                </a:xfrm>
                <a:custGeom>
                  <a:avLst/>
                  <a:gdLst/>
                  <a:ahLst/>
                  <a:cxnLst/>
                  <a:rect l="l" t="t" r="r" b="b"/>
                  <a:pathLst>
                    <a:path w="2036" h="12250" extrusionOk="0">
                      <a:moveTo>
                        <a:pt x="51" y="0"/>
                      </a:moveTo>
                      <a:cubicBezTo>
                        <a:pt x="26" y="0"/>
                        <a:pt x="1" y="16"/>
                        <a:pt x="3" y="46"/>
                      </a:cubicBezTo>
                      <a:cubicBezTo>
                        <a:pt x="318" y="4010"/>
                        <a:pt x="660" y="8295"/>
                        <a:pt x="1707" y="12132"/>
                      </a:cubicBezTo>
                      <a:cubicBezTo>
                        <a:pt x="1728" y="12211"/>
                        <a:pt x="1797" y="12249"/>
                        <a:pt x="1866" y="12249"/>
                      </a:cubicBezTo>
                      <a:cubicBezTo>
                        <a:pt x="1951" y="12249"/>
                        <a:pt x="2036" y="12192"/>
                        <a:pt x="2033" y="12087"/>
                      </a:cubicBezTo>
                      <a:cubicBezTo>
                        <a:pt x="1901" y="8109"/>
                        <a:pt x="965" y="3909"/>
                        <a:pt x="97" y="32"/>
                      </a:cubicBezTo>
                      <a:cubicBezTo>
                        <a:pt x="91" y="10"/>
                        <a:pt x="71" y="0"/>
                        <a:pt x="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33"/>
                <p:cNvSpPr/>
                <p:nvPr/>
              </p:nvSpPr>
              <p:spPr>
                <a:xfrm>
                  <a:off x="2973025" y="2178925"/>
                  <a:ext cx="35975" cy="176975"/>
                </a:xfrm>
                <a:custGeom>
                  <a:avLst/>
                  <a:gdLst/>
                  <a:ahLst/>
                  <a:cxnLst/>
                  <a:rect l="l" t="t" r="r" b="b"/>
                  <a:pathLst>
                    <a:path w="1439" h="7079" extrusionOk="0">
                      <a:moveTo>
                        <a:pt x="78" y="1"/>
                      </a:moveTo>
                      <a:cubicBezTo>
                        <a:pt x="39" y="1"/>
                        <a:pt x="1" y="25"/>
                        <a:pt x="7" y="70"/>
                      </a:cubicBezTo>
                      <a:cubicBezTo>
                        <a:pt x="304" y="2390"/>
                        <a:pt x="652" y="4663"/>
                        <a:pt x="1100" y="6959"/>
                      </a:cubicBezTo>
                      <a:cubicBezTo>
                        <a:pt x="1117" y="7043"/>
                        <a:pt x="1175" y="7079"/>
                        <a:pt x="1238" y="7079"/>
                      </a:cubicBezTo>
                      <a:cubicBezTo>
                        <a:pt x="1334" y="7079"/>
                        <a:pt x="1439" y="6995"/>
                        <a:pt x="1420" y="6871"/>
                      </a:cubicBezTo>
                      <a:cubicBezTo>
                        <a:pt x="1075" y="4573"/>
                        <a:pt x="642" y="2321"/>
                        <a:pt x="147" y="51"/>
                      </a:cubicBezTo>
                      <a:cubicBezTo>
                        <a:pt x="139" y="16"/>
                        <a:pt x="108" y="1"/>
                        <a:pt x="7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33"/>
                <p:cNvSpPr/>
                <p:nvPr/>
              </p:nvSpPr>
              <p:spPr>
                <a:xfrm>
                  <a:off x="3040250" y="2033925"/>
                  <a:ext cx="234975" cy="151500"/>
                </a:xfrm>
                <a:custGeom>
                  <a:avLst/>
                  <a:gdLst/>
                  <a:ahLst/>
                  <a:cxnLst/>
                  <a:rect l="l" t="t" r="r" b="b"/>
                  <a:pathLst>
                    <a:path w="9399" h="6060" extrusionOk="0">
                      <a:moveTo>
                        <a:pt x="9229" y="0"/>
                      </a:moveTo>
                      <a:cubicBezTo>
                        <a:pt x="9210" y="0"/>
                        <a:pt x="9190" y="5"/>
                        <a:pt x="9170" y="16"/>
                      </a:cubicBezTo>
                      <a:cubicBezTo>
                        <a:pt x="5931" y="1671"/>
                        <a:pt x="2951" y="3727"/>
                        <a:pt x="59" y="5924"/>
                      </a:cubicBezTo>
                      <a:cubicBezTo>
                        <a:pt x="1" y="5969"/>
                        <a:pt x="35" y="6059"/>
                        <a:pt x="92" y="6059"/>
                      </a:cubicBezTo>
                      <a:cubicBezTo>
                        <a:pt x="104" y="6059"/>
                        <a:pt x="117" y="6055"/>
                        <a:pt x="130" y="6046"/>
                      </a:cubicBezTo>
                      <a:cubicBezTo>
                        <a:pt x="3119" y="4004"/>
                        <a:pt x="6225" y="2148"/>
                        <a:pt x="9290" y="219"/>
                      </a:cubicBezTo>
                      <a:cubicBezTo>
                        <a:pt x="9399" y="150"/>
                        <a:pt x="9334" y="0"/>
                        <a:pt x="92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33"/>
                <p:cNvSpPr/>
                <p:nvPr/>
              </p:nvSpPr>
              <p:spPr>
                <a:xfrm>
                  <a:off x="2944400" y="2152425"/>
                  <a:ext cx="265650" cy="191575"/>
                </a:xfrm>
                <a:custGeom>
                  <a:avLst/>
                  <a:gdLst/>
                  <a:ahLst/>
                  <a:cxnLst/>
                  <a:rect l="l" t="t" r="r" b="b"/>
                  <a:pathLst>
                    <a:path w="10626" h="7663" extrusionOk="0">
                      <a:moveTo>
                        <a:pt x="10412" y="1"/>
                      </a:moveTo>
                      <a:cubicBezTo>
                        <a:pt x="10391" y="1"/>
                        <a:pt x="10368" y="6"/>
                        <a:pt x="10347" y="18"/>
                      </a:cubicBezTo>
                      <a:cubicBezTo>
                        <a:pt x="6694" y="2116"/>
                        <a:pt x="3226" y="4899"/>
                        <a:pt x="18" y="7621"/>
                      </a:cubicBezTo>
                      <a:cubicBezTo>
                        <a:pt x="1" y="7637"/>
                        <a:pt x="17" y="7663"/>
                        <a:pt x="35" y="7663"/>
                      </a:cubicBezTo>
                      <a:cubicBezTo>
                        <a:pt x="39" y="7663"/>
                        <a:pt x="43" y="7662"/>
                        <a:pt x="47" y="7659"/>
                      </a:cubicBezTo>
                      <a:cubicBezTo>
                        <a:pt x="3581" y="5342"/>
                        <a:pt x="7274" y="2953"/>
                        <a:pt x="10519" y="243"/>
                      </a:cubicBezTo>
                      <a:cubicBezTo>
                        <a:pt x="10626" y="154"/>
                        <a:pt x="10528" y="1"/>
                        <a:pt x="1041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33"/>
                <p:cNvSpPr/>
                <p:nvPr/>
              </p:nvSpPr>
              <p:spPr>
                <a:xfrm>
                  <a:off x="2282300" y="2585325"/>
                  <a:ext cx="157900" cy="167850"/>
                </a:xfrm>
                <a:custGeom>
                  <a:avLst/>
                  <a:gdLst/>
                  <a:ahLst/>
                  <a:cxnLst/>
                  <a:rect l="l" t="t" r="r" b="b"/>
                  <a:pathLst>
                    <a:path w="6316" h="6714" extrusionOk="0">
                      <a:moveTo>
                        <a:pt x="28" y="0"/>
                      </a:moveTo>
                      <a:lnTo>
                        <a:pt x="1" y="121"/>
                      </a:lnTo>
                      <a:cubicBezTo>
                        <a:pt x="333" y="2030"/>
                        <a:pt x="916" y="3898"/>
                        <a:pt x="1731" y="5659"/>
                      </a:cubicBezTo>
                      <a:cubicBezTo>
                        <a:pt x="1794" y="5796"/>
                        <a:pt x="1859" y="5949"/>
                        <a:pt x="1806" y="6090"/>
                      </a:cubicBezTo>
                      <a:cubicBezTo>
                        <a:pt x="1733" y="6289"/>
                        <a:pt x="1454" y="6373"/>
                        <a:pt x="1420" y="6582"/>
                      </a:cubicBezTo>
                      <a:cubicBezTo>
                        <a:pt x="2286" y="6669"/>
                        <a:pt x="3156" y="6713"/>
                        <a:pt x="4026" y="6713"/>
                      </a:cubicBezTo>
                      <a:cubicBezTo>
                        <a:pt x="4661" y="6713"/>
                        <a:pt x="5297" y="6690"/>
                        <a:pt x="5930" y="6643"/>
                      </a:cubicBezTo>
                      <a:cubicBezTo>
                        <a:pt x="6060" y="5178"/>
                        <a:pt x="6187" y="3713"/>
                        <a:pt x="6316" y="2248"/>
                      </a:cubicBezTo>
                      <a:lnTo>
                        <a:pt x="6316" y="2248"/>
                      </a:lnTo>
                      <a:lnTo>
                        <a:pt x="6189" y="2290"/>
                      </a:lnTo>
                      <a:cubicBezTo>
                        <a:pt x="4136" y="1527"/>
                        <a:pt x="2082" y="763"/>
                        <a:pt x="2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33"/>
                <p:cNvSpPr/>
                <p:nvPr/>
              </p:nvSpPr>
              <p:spPr>
                <a:xfrm>
                  <a:off x="2542750" y="2585325"/>
                  <a:ext cx="157900" cy="167850"/>
                </a:xfrm>
                <a:custGeom>
                  <a:avLst/>
                  <a:gdLst/>
                  <a:ahLst/>
                  <a:cxnLst/>
                  <a:rect l="l" t="t" r="r" b="b"/>
                  <a:pathLst>
                    <a:path w="6316" h="6714" extrusionOk="0">
                      <a:moveTo>
                        <a:pt x="6288" y="0"/>
                      </a:moveTo>
                      <a:cubicBezTo>
                        <a:pt x="4235" y="763"/>
                        <a:pt x="2180" y="1527"/>
                        <a:pt x="127" y="2290"/>
                      </a:cubicBezTo>
                      <a:lnTo>
                        <a:pt x="1" y="2248"/>
                      </a:lnTo>
                      <a:lnTo>
                        <a:pt x="1" y="2248"/>
                      </a:lnTo>
                      <a:cubicBezTo>
                        <a:pt x="130" y="3713"/>
                        <a:pt x="257" y="5178"/>
                        <a:pt x="386" y="6643"/>
                      </a:cubicBezTo>
                      <a:cubicBezTo>
                        <a:pt x="1020" y="6690"/>
                        <a:pt x="1655" y="6713"/>
                        <a:pt x="2291" y="6713"/>
                      </a:cubicBezTo>
                      <a:cubicBezTo>
                        <a:pt x="3161" y="6713"/>
                        <a:pt x="4031" y="6669"/>
                        <a:pt x="4897" y="6582"/>
                      </a:cubicBezTo>
                      <a:cubicBezTo>
                        <a:pt x="4862" y="6373"/>
                        <a:pt x="4583" y="6289"/>
                        <a:pt x="4510" y="6090"/>
                      </a:cubicBezTo>
                      <a:cubicBezTo>
                        <a:pt x="4457" y="5949"/>
                        <a:pt x="4523" y="5796"/>
                        <a:pt x="4587" y="5659"/>
                      </a:cubicBezTo>
                      <a:cubicBezTo>
                        <a:pt x="5400" y="3898"/>
                        <a:pt x="5983" y="2030"/>
                        <a:pt x="6316" y="121"/>
                      </a:cubicBezTo>
                      <a:lnTo>
                        <a:pt x="628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33"/>
                <p:cNvSpPr/>
                <p:nvPr/>
              </p:nvSpPr>
              <p:spPr>
                <a:xfrm>
                  <a:off x="2198275" y="2113650"/>
                  <a:ext cx="587275" cy="557725"/>
                </a:xfrm>
                <a:custGeom>
                  <a:avLst/>
                  <a:gdLst/>
                  <a:ahLst/>
                  <a:cxnLst/>
                  <a:rect l="l" t="t" r="r" b="b"/>
                  <a:pathLst>
                    <a:path w="23491" h="22309" extrusionOk="0">
                      <a:moveTo>
                        <a:pt x="11729" y="0"/>
                      </a:moveTo>
                      <a:cubicBezTo>
                        <a:pt x="5615" y="0"/>
                        <a:pt x="0" y="7774"/>
                        <a:pt x="658" y="13906"/>
                      </a:cubicBezTo>
                      <a:cubicBezTo>
                        <a:pt x="1335" y="20211"/>
                        <a:pt x="4656" y="22309"/>
                        <a:pt x="11729" y="22309"/>
                      </a:cubicBezTo>
                      <a:cubicBezTo>
                        <a:pt x="18800" y="22309"/>
                        <a:pt x="22061" y="20453"/>
                        <a:pt x="22799" y="13906"/>
                      </a:cubicBezTo>
                      <a:cubicBezTo>
                        <a:pt x="23490" y="7778"/>
                        <a:pt x="17843" y="0"/>
                        <a:pt x="1172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33"/>
                <p:cNvSpPr/>
                <p:nvPr/>
              </p:nvSpPr>
              <p:spPr>
                <a:xfrm>
                  <a:off x="2298575" y="2363700"/>
                  <a:ext cx="121850" cy="143875"/>
                </a:xfrm>
                <a:custGeom>
                  <a:avLst/>
                  <a:gdLst/>
                  <a:ahLst/>
                  <a:cxnLst/>
                  <a:rect l="l" t="t" r="r" b="b"/>
                  <a:pathLst>
                    <a:path w="4874" h="5755" extrusionOk="0">
                      <a:moveTo>
                        <a:pt x="192" y="1"/>
                      </a:moveTo>
                      <a:cubicBezTo>
                        <a:pt x="95" y="1"/>
                        <a:pt x="1" y="79"/>
                        <a:pt x="31" y="205"/>
                      </a:cubicBezTo>
                      <a:cubicBezTo>
                        <a:pt x="384" y="1643"/>
                        <a:pt x="638" y="3158"/>
                        <a:pt x="1314" y="4488"/>
                      </a:cubicBezTo>
                      <a:cubicBezTo>
                        <a:pt x="1512" y="4874"/>
                        <a:pt x="1748" y="5426"/>
                        <a:pt x="2170" y="5624"/>
                      </a:cubicBezTo>
                      <a:cubicBezTo>
                        <a:pt x="2377" y="5721"/>
                        <a:pt x="2636" y="5754"/>
                        <a:pt x="2910" y="5754"/>
                      </a:cubicBezTo>
                      <a:cubicBezTo>
                        <a:pt x="3403" y="5754"/>
                        <a:pt x="3944" y="5647"/>
                        <a:pt x="4325" y="5606"/>
                      </a:cubicBezTo>
                      <a:cubicBezTo>
                        <a:pt x="4510" y="5587"/>
                        <a:pt x="4688" y="5459"/>
                        <a:pt x="4680" y="5252"/>
                      </a:cubicBezTo>
                      <a:cubicBezTo>
                        <a:pt x="4644" y="4272"/>
                        <a:pt x="4689" y="3311"/>
                        <a:pt x="4833" y="2339"/>
                      </a:cubicBezTo>
                      <a:cubicBezTo>
                        <a:pt x="4873" y="2070"/>
                        <a:pt x="4641" y="1893"/>
                        <a:pt x="4436" y="1893"/>
                      </a:cubicBezTo>
                      <a:cubicBezTo>
                        <a:pt x="4300" y="1893"/>
                        <a:pt x="4175" y="1970"/>
                        <a:pt x="4148" y="2150"/>
                      </a:cubicBezTo>
                      <a:cubicBezTo>
                        <a:pt x="4011" y="3080"/>
                        <a:pt x="3945" y="4002"/>
                        <a:pt x="3961" y="4938"/>
                      </a:cubicBezTo>
                      <a:lnTo>
                        <a:pt x="3961" y="4938"/>
                      </a:lnTo>
                      <a:cubicBezTo>
                        <a:pt x="3764" y="4962"/>
                        <a:pt x="3569" y="4982"/>
                        <a:pt x="3378" y="4982"/>
                      </a:cubicBezTo>
                      <a:cubicBezTo>
                        <a:pt x="3092" y="4982"/>
                        <a:pt x="2813" y="4937"/>
                        <a:pt x="2548" y="4793"/>
                      </a:cubicBezTo>
                      <a:cubicBezTo>
                        <a:pt x="1974" y="4480"/>
                        <a:pt x="1811" y="3893"/>
                        <a:pt x="1561" y="3304"/>
                      </a:cubicBezTo>
                      <a:cubicBezTo>
                        <a:pt x="1117" y="2257"/>
                        <a:pt x="743" y="1181"/>
                        <a:pt x="352" y="115"/>
                      </a:cubicBezTo>
                      <a:cubicBezTo>
                        <a:pt x="323" y="36"/>
                        <a:pt x="257" y="1"/>
                        <a:pt x="19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33"/>
                <p:cNvSpPr/>
                <p:nvPr/>
              </p:nvSpPr>
              <p:spPr>
                <a:xfrm>
                  <a:off x="2562550" y="2363725"/>
                  <a:ext cx="121850" cy="143875"/>
                </a:xfrm>
                <a:custGeom>
                  <a:avLst/>
                  <a:gdLst/>
                  <a:ahLst/>
                  <a:cxnLst/>
                  <a:rect l="l" t="t" r="r" b="b"/>
                  <a:pathLst>
                    <a:path w="4874" h="5755" extrusionOk="0">
                      <a:moveTo>
                        <a:pt x="4682" y="0"/>
                      </a:moveTo>
                      <a:cubicBezTo>
                        <a:pt x="4617" y="0"/>
                        <a:pt x="4551" y="35"/>
                        <a:pt x="4522" y="115"/>
                      </a:cubicBezTo>
                      <a:cubicBezTo>
                        <a:pt x="4131" y="1182"/>
                        <a:pt x="3756" y="2257"/>
                        <a:pt x="3313" y="3304"/>
                      </a:cubicBezTo>
                      <a:cubicBezTo>
                        <a:pt x="3148" y="3692"/>
                        <a:pt x="2984" y="4284"/>
                        <a:pt x="2685" y="4603"/>
                      </a:cubicBezTo>
                      <a:cubicBezTo>
                        <a:pt x="2401" y="4906"/>
                        <a:pt x="1999" y="4989"/>
                        <a:pt x="1583" y="4989"/>
                      </a:cubicBezTo>
                      <a:cubicBezTo>
                        <a:pt x="1358" y="4989"/>
                        <a:pt x="1129" y="4965"/>
                        <a:pt x="912" y="4938"/>
                      </a:cubicBezTo>
                      <a:lnTo>
                        <a:pt x="912" y="4938"/>
                      </a:lnTo>
                      <a:cubicBezTo>
                        <a:pt x="929" y="4003"/>
                        <a:pt x="862" y="3079"/>
                        <a:pt x="725" y="2151"/>
                      </a:cubicBezTo>
                      <a:cubicBezTo>
                        <a:pt x="699" y="1971"/>
                        <a:pt x="574" y="1893"/>
                        <a:pt x="438" y="1893"/>
                      </a:cubicBezTo>
                      <a:cubicBezTo>
                        <a:pt x="232" y="1893"/>
                        <a:pt x="1" y="2070"/>
                        <a:pt x="40" y="2340"/>
                      </a:cubicBezTo>
                      <a:cubicBezTo>
                        <a:pt x="183" y="3311"/>
                        <a:pt x="229" y="4271"/>
                        <a:pt x="194" y="5252"/>
                      </a:cubicBezTo>
                      <a:cubicBezTo>
                        <a:pt x="186" y="5458"/>
                        <a:pt x="364" y="5588"/>
                        <a:pt x="549" y="5606"/>
                      </a:cubicBezTo>
                      <a:cubicBezTo>
                        <a:pt x="928" y="5648"/>
                        <a:pt x="1469" y="5755"/>
                        <a:pt x="1961" y="5755"/>
                      </a:cubicBezTo>
                      <a:cubicBezTo>
                        <a:pt x="2236" y="5755"/>
                        <a:pt x="2496" y="5721"/>
                        <a:pt x="2703" y="5624"/>
                      </a:cubicBezTo>
                      <a:cubicBezTo>
                        <a:pt x="3128" y="5425"/>
                        <a:pt x="3360" y="4878"/>
                        <a:pt x="3559" y="4488"/>
                      </a:cubicBezTo>
                      <a:cubicBezTo>
                        <a:pt x="4237" y="3157"/>
                        <a:pt x="4489" y="1646"/>
                        <a:pt x="4843" y="205"/>
                      </a:cubicBezTo>
                      <a:cubicBezTo>
                        <a:pt x="4874" y="78"/>
                        <a:pt x="4779" y="0"/>
                        <a:pt x="46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33"/>
                <p:cNvSpPr/>
                <p:nvPr/>
              </p:nvSpPr>
              <p:spPr>
                <a:xfrm>
                  <a:off x="1928900" y="1209325"/>
                  <a:ext cx="1125100" cy="1001900"/>
                </a:xfrm>
                <a:custGeom>
                  <a:avLst/>
                  <a:gdLst/>
                  <a:ahLst/>
                  <a:cxnLst/>
                  <a:rect l="l" t="t" r="r" b="b"/>
                  <a:pathLst>
                    <a:path w="45004" h="40076" extrusionOk="0">
                      <a:moveTo>
                        <a:pt x="21868" y="0"/>
                      </a:moveTo>
                      <a:cubicBezTo>
                        <a:pt x="11222" y="0"/>
                        <a:pt x="1681" y="9194"/>
                        <a:pt x="1681" y="20043"/>
                      </a:cubicBezTo>
                      <a:cubicBezTo>
                        <a:pt x="1681" y="31107"/>
                        <a:pt x="1" y="40075"/>
                        <a:pt x="22503" y="40075"/>
                      </a:cubicBezTo>
                      <a:cubicBezTo>
                        <a:pt x="45003" y="40075"/>
                        <a:pt x="43324" y="31107"/>
                        <a:pt x="43324" y="20043"/>
                      </a:cubicBezTo>
                      <a:cubicBezTo>
                        <a:pt x="43324" y="8981"/>
                        <a:pt x="33402" y="388"/>
                        <a:pt x="22503" y="11"/>
                      </a:cubicBezTo>
                      <a:cubicBezTo>
                        <a:pt x="22291" y="4"/>
                        <a:pt x="22079" y="0"/>
                        <a:pt x="2186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33"/>
                <p:cNvSpPr/>
                <p:nvPr/>
              </p:nvSpPr>
              <p:spPr>
                <a:xfrm>
                  <a:off x="1959375" y="1116450"/>
                  <a:ext cx="301775" cy="301775"/>
                </a:xfrm>
                <a:custGeom>
                  <a:avLst/>
                  <a:gdLst/>
                  <a:ahLst/>
                  <a:cxnLst/>
                  <a:rect l="l" t="t" r="r" b="b"/>
                  <a:pathLst>
                    <a:path w="12071" h="12071" extrusionOk="0">
                      <a:moveTo>
                        <a:pt x="6035" y="0"/>
                      </a:moveTo>
                      <a:cubicBezTo>
                        <a:pt x="4435" y="0"/>
                        <a:pt x="2899" y="636"/>
                        <a:pt x="1768" y="1767"/>
                      </a:cubicBezTo>
                      <a:cubicBezTo>
                        <a:pt x="636" y="2899"/>
                        <a:pt x="0" y="4435"/>
                        <a:pt x="0" y="6035"/>
                      </a:cubicBezTo>
                      <a:cubicBezTo>
                        <a:pt x="0" y="7636"/>
                        <a:pt x="636" y="9170"/>
                        <a:pt x="1768" y="10302"/>
                      </a:cubicBezTo>
                      <a:cubicBezTo>
                        <a:pt x="2899" y="11435"/>
                        <a:pt x="4435" y="12070"/>
                        <a:pt x="6035" y="12070"/>
                      </a:cubicBezTo>
                      <a:cubicBezTo>
                        <a:pt x="7636" y="12070"/>
                        <a:pt x="9171" y="11435"/>
                        <a:pt x="10303" y="10302"/>
                      </a:cubicBezTo>
                      <a:cubicBezTo>
                        <a:pt x="11435" y="9170"/>
                        <a:pt x="12070" y="7636"/>
                        <a:pt x="12070" y="6035"/>
                      </a:cubicBezTo>
                      <a:cubicBezTo>
                        <a:pt x="12070" y="4435"/>
                        <a:pt x="11435" y="2899"/>
                        <a:pt x="10303" y="1767"/>
                      </a:cubicBezTo>
                      <a:cubicBezTo>
                        <a:pt x="9171" y="636"/>
                        <a:pt x="7636" y="0"/>
                        <a:pt x="603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33"/>
                <p:cNvSpPr/>
                <p:nvPr/>
              </p:nvSpPr>
              <p:spPr>
                <a:xfrm>
                  <a:off x="2037350" y="1194425"/>
                  <a:ext cx="145825" cy="145825"/>
                </a:xfrm>
                <a:custGeom>
                  <a:avLst/>
                  <a:gdLst/>
                  <a:ahLst/>
                  <a:cxnLst/>
                  <a:rect l="l" t="t" r="r" b="b"/>
                  <a:pathLst>
                    <a:path w="5833" h="5833" extrusionOk="0">
                      <a:moveTo>
                        <a:pt x="2916" y="0"/>
                      </a:moveTo>
                      <a:cubicBezTo>
                        <a:pt x="1305" y="0"/>
                        <a:pt x="0" y="1305"/>
                        <a:pt x="0" y="2916"/>
                      </a:cubicBezTo>
                      <a:cubicBezTo>
                        <a:pt x="0" y="4526"/>
                        <a:pt x="1305" y="5832"/>
                        <a:pt x="2916" y="5832"/>
                      </a:cubicBezTo>
                      <a:cubicBezTo>
                        <a:pt x="4528" y="5832"/>
                        <a:pt x="5832" y="4526"/>
                        <a:pt x="5832" y="2916"/>
                      </a:cubicBezTo>
                      <a:cubicBezTo>
                        <a:pt x="5832" y="1305"/>
                        <a:pt x="4528" y="0"/>
                        <a:pt x="291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33"/>
                <p:cNvSpPr/>
                <p:nvPr/>
              </p:nvSpPr>
              <p:spPr>
                <a:xfrm>
                  <a:off x="2721775" y="1116450"/>
                  <a:ext cx="301775" cy="301775"/>
                </a:xfrm>
                <a:custGeom>
                  <a:avLst/>
                  <a:gdLst/>
                  <a:ahLst/>
                  <a:cxnLst/>
                  <a:rect l="l" t="t" r="r" b="b"/>
                  <a:pathLst>
                    <a:path w="12071" h="12071" extrusionOk="0">
                      <a:moveTo>
                        <a:pt x="6036" y="0"/>
                      </a:moveTo>
                      <a:cubicBezTo>
                        <a:pt x="4435" y="0"/>
                        <a:pt x="2900" y="636"/>
                        <a:pt x="1769" y="1767"/>
                      </a:cubicBezTo>
                      <a:cubicBezTo>
                        <a:pt x="636" y="2899"/>
                        <a:pt x="1" y="4435"/>
                        <a:pt x="1" y="6035"/>
                      </a:cubicBezTo>
                      <a:cubicBezTo>
                        <a:pt x="1" y="7636"/>
                        <a:pt x="636" y="9170"/>
                        <a:pt x="1769" y="10302"/>
                      </a:cubicBezTo>
                      <a:cubicBezTo>
                        <a:pt x="2900" y="11435"/>
                        <a:pt x="4435" y="12070"/>
                        <a:pt x="6036" y="12070"/>
                      </a:cubicBezTo>
                      <a:cubicBezTo>
                        <a:pt x="7636" y="12070"/>
                        <a:pt x="9172" y="11435"/>
                        <a:pt x="10303" y="10302"/>
                      </a:cubicBezTo>
                      <a:cubicBezTo>
                        <a:pt x="11435" y="9170"/>
                        <a:pt x="12071" y="7636"/>
                        <a:pt x="12071" y="6035"/>
                      </a:cubicBezTo>
                      <a:cubicBezTo>
                        <a:pt x="12071" y="4435"/>
                        <a:pt x="11435" y="2899"/>
                        <a:pt x="10303" y="1767"/>
                      </a:cubicBezTo>
                      <a:cubicBezTo>
                        <a:pt x="9172" y="636"/>
                        <a:pt x="7636" y="0"/>
                        <a:pt x="603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33"/>
                <p:cNvSpPr/>
                <p:nvPr/>
              </p:nvSpPr>
              <p:spPr>
                <a:xfrm>
                  <a:off x="2799750" y="1194425"/>
                  <a:ext cx="145825" cy="145825"/>
                </a:xfrm>
                <a:custGeom>
                  <a:avLst/>
                  <a:gdLst/>
                  <a:ahLst/>
                  <a:cxnLst/>
                  <a:rect l="l" t="t" r="r" b="b"/>
                  <a:pathLst>
                    <a:path w="5833" h="5833" extrusionOk="0">
                      <a:moveTo>
                        <a:pt x="2917" y="0"/>
                      </a:moveTo>
                      <a:cubicBezTo>
                        <a:pt x="1306" y="0"/>
                        <a:pt x="1" y="1305"/>
                        <a:pt x="1" y="2916"/>
                      </a:cubicBezTo>
                      <a:cubicBezTo>
                        <a:pt x="1" y="4526"/>
                        <a:pt x="1306" y="5832"/>
                        <a:pt x="2917" y="5832"/>
                      </a:cubicBezTo>
                      <a:cubicBezTo>
                        <a:pt x="4528" y="5832"/>
                        <a:pt x="5833" y="4526"/>
                        <a:pt x="5833" y="2916"/>
                      </a:cubicBezTo>
                      <a:cubicBezTo>
                        <a:pt x="5833" y="1305"/>
                        <a:pt x="4528" y="0"/>
                        <a:pt x="291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33"/>
                <p:cNvSpPr/>
                <p:nvPr/>
              </p:nvSpPr>
              <p:spPr>
                <a:xfrm>
                  <a:off x="2110275" y="1776650"/>
                  <a:ext cx="93550" cy="93550"/>
                </a:xfrm>
                <a:custGeom>
                  <a:avLst/>
                  <a:gdLst/>
                  <a:ahLst/>
                  <a:cxnLst/>
                  <a:rect l="l" t="t" r="r" b="b"/>
                  <a:pathLst>
                    <a:path w="3742" h="3742" extrusionOk="0">
                      <a:moveTo>
                        <a:pt x="1871" y="0"/>
                      </a:moveTo>
                      <a:cubicBezTo>
                        <a:pt x="839" y="0"/>
                        <a:pt x="0" y="837"/>
                        <a:pt x="0" y="1870"/>
                      </a:cubicBezTo>
                      <a:cubicBezTo>
                        <a:pt x="0" y="2903"/>
                        <a:pt x="839" y="3741"/>
                        <a:pt x="1871" y="3741"/>
                      </a:cubicBezTo>
                      <a:cubicBezTo>
                        <a:pt x="2904" y="3741"/>
                        <a:pt x="3741" y="2905"/>
                        <a:pt x="3741" y="1870"/>
                      </a:cubicBezTo>
                      <a:cubicBezTo>
                        <a:pt x="3741" y="838"/>
                        <a:pt x="2904" y="0"/>
                        <a:pt x="187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33"/>
                <p:cNvSpPr/>
                <p:nvPr/>
              </p:nvSpPr>
              <p:spPr>
                <a:xfrm>
                  <a:off x="2779100" y="1776650"/>
                  <a:ext cx="93550" cy="93550"/>
                </a:xfrm>
                <a:custGeom>
                  <a:avLst/>
                  <a:gdLst/>
                  <a:ahLst/>
                  <a:cxnLst/>
                  <a:rect l="l" t="t" r="r" b="b"/>
                  <a:pathLst>
                    <a:path w="3742" h="3742" extrusionOk="0">
                      <a:moveTo>
                        <a:pt x="1871" y="0"/>
                      </a:moveTo>
                      <a:cubicBezTo>
                        <a:pt x="838" y="0"/>
                        <a:pt x="1" y="838"/>
                        <a:pt x="1" y="1870"/>
                      </a:cubicBezTo>
                      <a:cubicBezTo>
                        <a:pt x="1" y="2905"/>
                        <a:pt x="838" y="3741"/>
                        <a:pt x="1871" y="3741"/>
                      </a:cubicBezTo>
                      <a:cubicBezTo>
                        <a:pt x="2905" y="3741"/>
                        <a:pt x="3742" y="2903"/>
                        <a:pt x="3742" y="1870"/>
                      </a:cubicBezTo>
                      <a:cubicBezTo>
                        <a:pt x="3742" y="837"/>
                        <a:pt x="2904" y="0"/>
                        <a:pt x="187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33"/>
                <p:cNvSpPr/>
                <p:nvPr/>
              </p:nvSpPr>
              <p:spPr>
                <a:xfrm>
                  <a:off x="2447500" y="1847000"/>
                  <a:ext cx="90300" cy="124725"/>
                </a:xfrm>
                <a:custGeom>
                  <a:avLst/>
                  <a:gdLst/>
                  <a:ahLst/>
                  <a:cxnLst/>
                  <a:rect l="l" t="t" r="r" b="b"/>
                  <a:pathLst>
                    <a:path w="3612" h="4989" extrusionOk="0">
                      <a:moveTo>
                        <a:pt x="1759" y="0"/>
                      </a:moveTo>
                      <a:lnTo>
                        <a:pt x="699" y="816"/>
                      </a:lnTo>
                      <a:cubicBezTo>
                        <a:pt x="448" y="816"/>
                        <a:pt x="0" y="1105"/>
                        <a:pt x="0" y="1354"/>
                      </a:cubicBezTo>
                      <a:lnTo>
                        <a:pt x="0" y="4536"/>
                      </a:lnTo>
                      <a:cubicBezTo>
                        <a:pt x="0" y="4785"/>
                        <a:pt x="202" y="4988"/>
                        <a:pt x="453" y="4988"/>
                      </a:cubicBezTo>
                      <a:lnTo>
                        <a:pt x="3159" y="4988"/>
                      </a:lnTo>
                      <a:cubicBezTo>
                        <a:pt x="3410" y="4988"/>
                        <a:pt x="3612" y="4785"/>
                        <a:pt x="3612" y="4536"/>
                      </a:cubicBezTo>
                      <a:lnTo>
                        <a:pt x="3612" y="1312"/>
                      </a:lnTo>
                      <a:cubicBezTo>
                        <a:pt x="3612" y="1063"/>
                        <a:pt x="3106" y="982"/>
                        <a:pt x="2856" y="982"/>
                      </a:cubicBezTo>
                      <a:lnTo>
                        <a:pt x="1759"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33"/>
                <p:cNvSpPr/>
                <p:nvPr/>
              </p:nvSpPr>
              <p:spPr>
                <a:xfrm>
                  <a:off x="2487775" y="1848500"/>
                  <a:ext cx="8300" cy="79350"/>
                </a:xfrm>
                <a:custGeom>
                  <a:avLst/>
                  <a:gdLst/>
                  <a:ahLst/>
                  <a:cxnLst/>
                  <a:rect l="l" t="t" r="r" b="b"/>
                  <a:pathLst>
                    <a:path w="332" h="3174" extrusionOk="0">
                      <a:moveTo>
                        <a:pt x="166" y="1"/>
                      </a:moveTo>
                      <a:cubicBezTo>
                        <a:pt x="83" y="1"/>
                        <a:pt x="0" y="54"/>
                        <a:pt x="0" y="161"/>
                      </a:cubicBezTo>
                      <a:cubicBezTo>
                        <a:pt x="0" y="1176"/>
                        <a:pt x="7" y="2151"/>
                        <a:pt x="143" y="3157"/>
                      </a:cubicBezTo>
                      <a:cubicBezTo>
                        <a:pt x="144" y="3168"/>
                        <a:pt x="155" y="3174"/>
                        <a:pt x="165" y="3174"/>
                      </a:cubicBezTo>
                      <a:cubicBezTo>
                        <a:pt x="176" y="3174"/>
                        <a:pt x="186" y="3168"/>
                        <a:pt x="189" y="3157"/>
                      </a:cubicBezTo>
                      <a:cubicBezTo>
                        <a:pt x="325" y="2151"/>
                        <a:pt x="332" y="1178"/>
                        <a:pt x="332" y="161"/>
                      </a:cubicBezTo>
                      <a:cubicBezTo>
                        <a:pt x="332" y="54"/>
                        <a:pt x="249" y="1"/>
                        <a:pt x="16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33"/>
                <p:cNvSpPr/>
                <p:nvPr/>
              </p:nvSpPr>
              <p:spPr>
                <a:xfrm>
                  <a:off x="2414875" y="1830900"/>
                  <a:ext cx="88200" cy="60100"/>
                </a:xfrm>
                <a:custGeom>
                  <a:avLst/>
                  <a:gdLst/>
                  <a:ahLst/>
                  <a:cxnLst/>
                  <a:rect l="l" t="t" r="r" b="b"/>
                  <a:pathLst>
                    <a:path w="3528" h="2404" extrusionOk="0">
                      <a:moveTo>
                        <a:pt x="3150" y="1"/>
                      </a:moveTo>
                      <a:cubicBezTo>
                        <a:pt x="3117" y="1"/>
                        <a:pt x="3085" y="14"/>
                        <a:pt x="3058" y="44"/>
                      </a:cubicBezTo>
                      <a:cubicBezTo>
                        <a:pt x="2889" y="242"/>
                        <a:pt x="2825" y="479"/>
                        <a:pt x="2670" y="689"/>
                      </a:cubicBezTo>
                      <a:cubicBezTo>
                        <a:pt x="2460" y="978"/>
                        <a:pt x="2160" y="1167"/>
                        <a:pt x="1852" y="1339"/>
                      </a:cubicBezTo>
                      <a:cubicBezTo>
                        <a:pt x="1289" y="1651"/>
                        <a:pt x="762" y="2017"/>
                        <a:pt x="127" y="2171"/>
                      </a:cubicBezTo>
                      <a:cubicBezTo>
                        <a:pt x="1" y="2202"/>
                        <a:pt x="25" y="2404"/>
                        <a:pt x="154" y="2404"/>
                      </a:cubicBezTo>
                      <a:cubicBezTo>
                        <a:pt x="156" y="2404"/>
                        <a:pt x="157" y="2404"/>
                        <a:pt x="159" y="2403"/>
                      </a:cubicBezTo>
                      <a:cubicBezTo>
                        <a:pt x="941" y="2373"/>
                        <a:pt x="1732" y="2105"/>
                        <a:pt x="2377" y="1662"/>
                      </a:cubicBezTo>
                      <a:cubicBezTo>
                        <a:pt x="2833" y="1349"/>
                        <a:pt x="3528" y="723"/>
                        <a:pt x="3296" y="107"/>
                      </a:cubicBezTo>
                      <a:cubicBezTo>
                        <a:pt x="3274" y="47"/>
                        <a:pt x="3212" y="1"/>
                        <a:pt x="315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33"/>
                <p:cNvSpPr/>
                <p:nvPr/>
              </p:nvSpPr>
              <p:spPr>
                <a:xfrm>
                  <a:off x="2480925" y="1830900"/>
                  <a:ext cx="88250" cy="60100"/>
                </a:xfrm>
                <a:custGeom>
                  <a:avLst/>
                  <a:gdLst/>
                  <a:ahLst/>
                  <a:cxnLst/>
                  <a:rect l="l" t="t" r="r" b="b"/>
                  <a:pathLst>
                    <a:path w="3530" h="2404" extrusionOk="0">
                      <a:moveTo>
                        <a:pt x="378" y="1"/>
                      </a:moveTo>
                      <a:cubicBezTo>
                        <a:pt x="316" y="1"/>
                        <a:pt x="253" y="47"/>
                        <a:pt x="231" y="107"/>
                      </a:cubicBezTo>
                      <a:cubicBezTo>
                        <a:pt x="1" y="721"/>
                        <a:pt x="699" y="1351"/>
                        <a:pt x="1151" y="1662"/>
                      </a:cubicBezTo>
                      <a:cubicBezTo>
                        <a:pt x="1795" y="2105"/>
                        <a:pt x="2585" y="2373"/>
                        <a:pt x="3368" y="2403"/>
                      </a:cubicBezTo>
                      <a:cubicBezTo>
                        <a:pt x="3370" y="2404"/>
                        <a:pt x="3371" y="2404"/>
                        <a:pt x="3373" y="2404"/>
                      </a:cubicBezTo>
                      <a:cubicBezTo>
                        <a:pt x="3503" y="2404"/>
                        <a:pt x="3530" y="2202"/>
                        <a:pt x="3401" y="2171"/>
                      </a:cubicBezTo>
                      <a:cubicBezTo>
                        <a:pt x="2764" y="2017"/>
                        <a:pt x="2240" y="1651"/>
                        <a:pt x="1675" y="1339"/>
                      </a:cubicBezTo>
                      <a:cubicBezTo>
                        <a:pt x="1416" y="1193"/>
                        <a:pt x="1157" y="1037"/>
                        <a:pt x="953" y="818"/>
                      </a:cubicBezTo>
                      <a:cubicBezTo>
                        <a:pt x="738" y="585"/>
                        <a:pt x="672" y="282"/>
                        <a:pt x="469" y="44"/>
                      </a:cubicBezTo>
                      <a:cubicBezTo>
                        <a:pt x="443" y="14"/>
                        <a:pt x="411" y="1"/>
                        <a:pt x="37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33"/>
                <p:cNvSpPr/>
                <p:nvPr/>
              </p:nvSpPr>
              <p:spPr>
                <a:xfrm>
                  <a:off x="2455250" y="1786000"/>
                  <a:ext cx="72425" cy="61025"/>
                </a:xfrm>
                <a:custGeom>
                  <a:avLst/>
                  <a:gdLst/>
                  <a:ahLst/>
                  <a:cxnLst/>
                  <a:rect l="l" t="t" r="r" b="b"/>
                  <a:pathLst>
                    <a:path w="2897" h="2441" extrusionOk="0">
                      <a:moveTo>
                        <a:pt x="1449" y="1"/>
                      </a:moveTo>
                      <a:cubicBezTo>
                        <a:pt x="649" y="1"/>
                        <a:pt x="1" y="191"/>
                        <a:pt x="1" y="991"/>
                      </a:cubicBezTo>
                      <a:cubicBezTo>
                        <a:pt x="1" y="1791"/>
                        <a:pt x="1139" y="2440"/>
                        <a:pt x="1449" y="2440"/>
                      </a:cubicBezTo>
                      <a:cubicBezTo>
                        <a:pt x="1759" y="2440"/>
                        <a:pt x="2897" y="1791"/>
                        <a:pt x="2897" y="991"/>
                      </a:cubicBezTo>
                      <a:cubicBezTo>
                        <a:pt x="2897" y="191"/>
                        <a:pt x="2248" y="1"/>
                        <a:pt x="144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33"/>
                <p:cNvSpPr/>
                <p:nvPr/>
              </p:nvSpPr>
              <p:spPr>
                <a:xfrm>
                  <a:off x="2396100" y="1372975"/>
                  <a:ext cx="11700" cy="55900"/>
                </a:xfrm>
                <a:custGeom>
                  <a:avLst/>
                  <a:gdLst/>
                  <a:ahLst/>
                  <a:cxnLst/>
                  <a:rect l="l" t="t" r="r" b="b"/>
                  <a:pathLst>
                    <a:path w="468" h="2236" extrusionOk="0">
                      <a:moveTo>
                        <a:pt x="241" y="0"/>
                      </a:moveTo>
                      <a:cubicBezTo>
                        <a:pt x="204" y="0"/>
                        <a:pt x="163" y="27"/>
                        <a:pt x="161" y="70"/>
                      </a:cubicBezTo>
                      <a:cubicBezTo>
                        <a:pt x="126" y="753"/>
                        <a:pt x="6" y="1415"/>
                        <a:pt x="1" y="2098"/>
                      </a:cubicBezTo>
                      <a:cubicBezTo>
                        <a:pt x="0" y="2186"/>
                        <a:pt x="74" y="2236"/>
                        <a:pt x="147" y="2236"/>
                      </a:cubicBezTo>
                      <a:cubicBezTo>
                        <a:pt x="205" y="2236"/>
                        <a:pt x="262" y="2204"/>
                        <a:pt x="280" y="2135"/>
                      </a:cubicBezTo>
                      <a:cubicBezTo>
                        <a:pt x="467" y="1431"/>
                        <a:pt x="404" y="767"/>
                        <a:pt x="300" y="52"/>
                      </a:cubicBezTo>
                      <a:cubicBezTo>
                        <a:pt x="295" y="16"/>
                        <a:pt x="269" y="0"/>
                        <a:pt x="2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33"/>
                <p:cNvSpPr/>
                <p:nvPr/>
              </p:nvSpPr>
              <p:spPr>
                <a:xfrm>
                  <a:off x="2327750" y="1541875"/>
                  <a:ext cx="17075" cy="61900"/>
                </a:xfrm>
                <a:custGeom>
                  <a:avLst/>
                  <a:gdLst/>
                  <a:ahLst/>
                  <a:cxnLst/>
                  <a:rect l="l" t="t" r="r" b="b"/>
                  <a:pathLst>
                    <a:path w="683" h="2476" extrusionOk="0">
                      <a:moveTo>
                        <a:pt x="342" y="0"/>
                      </a:moveTo>
                      <a:cubicBezTo>
                        <a:pt x="239" y="0"/>
                        <a:pt x="136" y="69"/>
                        <a:pt x="129" y="205"/>
                      </a:cubicBezTo>
                      <a:cubicBezTo>
                        <a:pt x="113" y="567"/>
                        <a:pt x="96" y="929"/>
                        <a:pt x="77" y="1290"/>
                      </a:cubicBezTo>
                      <a:cubicBezTo>
                        <a:pt x="61" y="1622"/>
                        <a:pt x="1" y="1968"/>
                        <a:pt x="91" y="2290"/>
                      </a:cubicBezTo>
                      <a:cubicBezTo>
                        <a:pt x="126" y="2414"/>
                        <a:pt x="235" y="2476"/>
                        <a:pt x="343" y="2476"/>
                      </a:cubicBezTo>
                      <a:cubicBezTo>
                        <a:pt x="451" y="2476"/>
                        <a:pt x="559" y="2414"/>
                        <a:pt x="593" y="2290"/>
                      </a:cubicBezTo>
                      <a:cubicBezTo>
                        <a:pt x="683" y="1971"/>
                        <a:pt x="624" y="1621"/>
                        <a:pt x="608" y="1290"/>
                      </a:cubicBezTo>
                      <a:cubicBezTo>
                        <a:pt x="591" y="929"/>
                        <a:pt x="575" y="567"/>
                        <a:pt x="556" y="205"/>
                      </a:cubicBezTo>
                      <a:cubicBezTo>
                        <a:pt x="549" y="69"/>
                        <a:pt x="446" y="0"/>
                        <a:pt x="34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33"/>
                <p:cNvSpPr/>
                <p:nvPr/>
              </p:nvSpPr>
              <p:spPr>
                <a:xfrm>
                  <a:off x="2491825" y="1508825"/>
                  <a:ext cx="15925" cy="44600"/>
                </a:xfrm>
                <a:custGeom>
                  <a:avLst/>
                  <a:gdLst/>
                  <a:ahLst/>
                  <a:cxnLst/>
                  <a:rect l="l" t="t" r="r" b="b"/>
                  <a:pathLst>
                    <a:path w="637" h="1784" extrusionOk="0">
                      <a:moveTo>
                        <a:pt x="273" y="1"/>
                      </a:moveTo>
                      <a:cubicBezTo>
                        <a:pt x="180" y="1"/>
                        <a:pt x="88" y="65"/>
                        <a:pt x="84" y="185"/>
                      </a:cubicBezTo>
                      <a:cubicBezTo>
                        <a:pt x="78" y="411"/>
                        <a:pt x="38" y="632"/>
                        <a:pt x="23" y="857"/>
                      </a:cubicBezTo>
                      <a:cubicBezTo>
                        <a:pt x="11" y="1080"/>
                        <a:pt x="28" y="1304"/>
                        <a:pt x="12" y="1528"/>
                      </a:cubicBezTo>
                      <a:cubicBezTo>
                        <a:pt x="0" y="1691"/>
                        <a:pt x="141" y="1783"/>
                        <a:pt x="278" y="1783"/>
                      </a:cubicBezTo>
                      <a:cubicBezTo>
                        <a:pt x="388" y="1783"/>
                        <a:pt x="495" y="1725"/>
                        <a:pt x="523" y="1599"/>
                      </a:cubicBezTo>
                      <a:cubicBezTo>
                        <a:pt x="576" y="1362"/>
                        <a:pt x="637" y="1101"/>
                        <a:pt x="626" y="858"/>
                      </a:cubicBezTo>
                      <a:cubicBezTo>
                        <a:pt x="616" y="613"/>
                        <a:pt x="532" y="366"/>
                        <a:pt x="457" y="136"/>
                      </a:cubicBezTo>
                      <a:cubicBezTo>
                        <a:pt x="427" y="44"/>
                        <a:pt x="350" y="1"/>
                        <a:pt x="27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33"/>
                <p:cNvSpPr/>
                <p:nvPr/>
              </p:nvSpPr>
              <p:spPr>
                <a:xfrm>
                  <a:off x="2539650" y="1340050"/>
                  <a:ext cx="10525" cy="35175"/>
                </a:xfrm>
                <a:custGeom>
                  <a:avLst/>
                  <a:gdLst/>
                  <a:ahLst/>
                  <a:cxnLst/>
                  <a:rect l="l" t="t" r="r" b="b"/>
                  <a:pathLst>
                    <a:path w="421" h="1407" extrusionOk="0">
                      <a:moveTo>
                        <a:pt x="261" y="0"/>
                      </a:moveTo>
                      <a:cubicBezTo>
                        <a:pt x="179" y="0"/>
                        <a:pt x="94" y="54"/>
                        <a:pt x="86" y="160"/>
                      </a:cubicBezTo>
                      <a:cubicBezTo>
                        <a:pt x="60" y="515"/>
                        <a:pt x="34" y="869"/>
                        <a:pt x="9" y="1224"/>
                      </a:cubicBezTo>
                      <a:cubicBezTo>
                        <a:pt x="0" y="1345"/>
                        <a:pt x="94" y="1406"/>
                        <a:pt x="190" y="1406"/>
                      </a:cubicBezTo>
                      <a:cubicBezTo>
                        <a:pt x="286" y="1406"/>
                        <a:pt x="384" y="1346"/>
                        <a:pt x="388" y="1224"/>
                      </a:cubicBezTo>
                      <a:cubicBezTo>
                        <a:pt x="397" y="869"/>
                        <a:pt x="408" y="515"/>
                        <a:pt x="417" y="160"/>
                      </a:cubicBezTo>
                      <a:cubicBezTo>
                        <a:pt x="420" y="53"/>
                        <a:pt x="342" y="0"/>
                        <a:pt x="26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33"/>
                <p:cNvSpPr/>
                <p:nvPr/>
              </p:nvSpPr>
              <p:spPr>
                <a:xfrm>
                  <a:off x="2628025" y="1489475"/>
                  <a:ext cx="23925" cy="54675"/>
                </a:xfrm>
                <a:custGeom>
                  <a:avLst/>
                  <a:gdLst/>
                  <a:ahLst/>
                  <a:cxnLst/>
                  <a:rect l="l" t="t" r="r" b="b"/>
                  <a:pathLst>
                    <a:path w="957" h="2187" extrusionOk="0">
                      <a:moveTo>
                        <a:pt x="531" y="1"/>
                      </a:moveTo>
                      <a:cubicBezTo>
                        <a:pt x="297" y="1"/>
                        <a:pt x="38" y="201"/>
                        <a:pt x="92" y="506"/>
                      </a:cubicBezTo>
                      <a:cubicBezTo>
                        <a:pt x="137" y="764"/>
                        <a:pt x="146" y="1026"/>
                        <a:pt x="123" y="1287"/>
                      </a:cubicBezTo>
                      <a:cubicBezTo>
                        <a:pt x="98" y="1558"/>
                        <a:pt x="0" y="1766"/>
                        <a:pt x="139" y="2023"/>
                      </a:cubicBezTo>
                      <a:cubicBezTo>
                        <a:pt x="194" y="2125"/>
                        <a:pt x="314" y="2187"/>
                        <a:pt x="431" y="2187"/>
                      </a:cubicBezTo>
                      <a:cubicBezTo>
                        <a:pt x="488" y="2187"/>
                        <a:pt x="545" y="2172"/>
                        <a:pt x="593" y="2140"/>
                      </a:cubicBezTo>
                      <a:cubicBezTo>
                        <a:pt x="888" y="1946"/>
                        <a:pt x="899" y="1616"/>
                        <a:pt x="928" y="1287"/>
                      </a:cubicBezTo>
                      <a:cubicBezTo>
                        <a:pt x="957" y="953"/>
                        <a:pt x="925" y="622"/>
                        <a:pt x="867" y="292"/>
                      </a:cubicBezTo>
                      <a:cubicBezTo>
                        <a:pt x="832" y="89"/>
                        <a:pt x="687" y="1"/>
                        <a:pt x="53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33"/>
                <p:cNvSpPr/>
                <p:nvPr/>
              </p:nvSpPr>
              <p:spPr>
                <a:xfrm>
                  <a:off x="1938500" y="1159400"/>
                  <a:ext cx="1363675" cy="1571000"/>
                </a:xfrm>
                <a:custGeom>
                  <a:avLst/>
                  <a:gdLst/>
                  <a:ahLst/>
                  <a:cxnLst/>
                  <a:rect l="l" t="t" r="r" b="b"/>
                  <a:pathLst>
                    <a:path w="54547" h="62840" extrusionOk="0">
                      <a:moveTo>
                        <a:pt x="22639" y="6225"/>
                      </a:moveTo>
                      <a:cubicBezTo>
                        <a:pt x="23478" y="6225"/>
                        <a:pt x="24343" y="6286"/>
                        <a:pt x="25238" y="6411"/>
                      </a:cubicBezTo>
                      <a:cubicBezTo>
                        <a:pt x="30368" y="7128"/>
                        <a:pt x="35320" y="9349"/>
                        <a:pt x="37970" y="14010"/>
                      </a:cubicBezTo>
                      <a:cubicBezTo>
                        <a:pt x="40366" y="18228"/>
                        <a:pt x="41028" y="23663"/>
                        <a:pt x="39854" y="28357"/>
                      </a:cubicBezTo>
                      <a:cubicBezTo>
                        <a:pt x="38578" y="33462"/>
                        <a:pt x="34439" y="36513"/>
                        <a:pt x="29632" y="38067"/>
                      </a:cubicBezTo>
                      <a:cubicBezTo>
                        <a:pt x="27183" y="38861"/>
                        <a:pt x="24354" y="39312"/>
                        <a:pt x="21511" y="39312"/>
                      </a:cubicBezTo>
                      <a:cubicBezTo>
                        <a:pt x="15231" y="39312"/>
                        <a:pt x="8878" y="37110"/>
                        <a:pt x="6386" y="31525"/>
                      </a:cubicBezTo>
                      <a:cubicBezTo>
                        <a:pt x="6029" y="31042"/>
                        <a:pt x="5712" y="30530"/>
                        <a:pt x="5450" y="29989"/>
                      </a:cubicBezTo>
                      <a:cubicBezTo>
                        <a:pt x="4496" y="28013"/>
                        <a:pt x="4737" y="26020"/>
                        <a:pt x="4822" y="23913"/>
                      </a:cubicBezTo>
                      <a:cubicBezTo>
                        <a:pt x="4593" y="19150"/>
                        <a:pt x="6903" y="14259"/>
                        <a:pt x="10499" y="11213"/>
                      </a:cubicBezTo>
                      <a:cubicBezTo>
                        <a:pt x="14224" y="8058"/>
                        <a:pt x="18039" y="6225"/>
                        <a:pt x="22639" y="6225"/>
                      </a:cubicBezTo>
                      <a:close/>
                      <a:moveTo>
                        <a:pt x="33152" y="1"/>
                      </a:moveTo>
                      <a:lnTo>
                        <a:pt x="33152" y="1"/>
                      </a:lnTo>
                      <a:cubicBezTo>
                        <a:pt x="32031" y="1097"/>
                        <a:pt x="31333" y="2624"/>
                        <a:pt x="31333" y="4315"/>
                      </a:cubicBezTo>
                      <a:cubicBezTo>
                        <a:pt x="31333" y="4334"/>
                        <a:pt x="31336" y="4352"/>
                        <a:pt x="31336" y="4371"/>
                      </a:cubicBezTo>
                      <a:cubicBezTo>
                        <a:pt x="28505" y="2960"/>
                        <a:pt x="25357" y="2119"/>
                        <a:pt x="22120" y="2007"/>
                      </a:cubicBezTo>
                      <a:cubicBezTo>
                        <a:pt x="21907" y="2000"/>
                        <a:pt x="21695" y="1996"/>
                        <a:pt x="21484" y="1996"/>
                      </a:cubicBezTo>
                      <a:cubicBezTo>
                        <a:pt x="18467" y="1996"/>
                        <a:pt x="15540" y="2741"/>
                        <a:pt x="12892" y="4046"/>
                      </a:cubicBezTo>
                      <a:cubicBezTo>
                        <a:pt x="12827" y="2554"/>
                        <a:pt x="12216" y="1209"/>
                        <a:pt x="11261" y="189"/>
                      </a:cubicBezTo>
                      <a:cubicBezTo>
                        <a:pt x="11250" y="300"/>
                        <a:pt x="11245" y="411"/>
                        <a:pt x="11228" y="524"/>
                      </a:cubicBezTo>
                      <a:cubicBezTo>
                        <a:pt x="11284" y="2283"/>
                        <a:pt x="10480" y="4013"/>
                        <a:pt x="9171" y="5191"/>
                      </a:cubicBezTo>
                      <a:cubicBezTo>
                        <a:pt x="8744" y="5576"/>
                        <a:pt x="8265" y="5883"/>
                        <a:pt x="7761" y="6125"/>
                      </a:cubicBezTo>
                      <a:cubicBezTo>
                        <a:pt x="7021" y="6599"/>
                        <a:pt x="6156" y="6881"/>
                        <a:pt x="5238" y="6881"/>
                      </a:cubicBezTo>
                      <a:cubicBezTo>
                        <a:pt x="5116" y="6881"/>
                        <a:pt x="4992" y="6876"/>
                        <a:pt x="4868" y="6866"/>
                      </a:cubicBezTo>
                      <a:cubicBezTo>
                        <a:pt x="4375" y="6825"/>
                        <a:pt x="3918" y="6713"/>
                        <a:pt x="3498" y="6545"/>
                      </a:cubicBezTo>
                      <a:cubicBezTo>
                        <a:pt x="3270" y="6466"/>
                        <a:pt x="3053" y="6375"/>
                        <a:pt x="2853" y="6267"/>
                      </a:cubicBezTo>
                      <a:lnTo>
                        <a:pt x="2809" y="6248"/>
                      </a:lnTo>
                      <a:cubicBezTo>
                        <a:pt x="2798" y="6241"/>
                        <a:pt x="2784" y="6236"/>
                        <a:pt x="2773" y="6229"/>
                      </a:cubicBezTo>
                      <a:cubicBezTo>
                        <a:pt x="2040" y="5894"/>
                        <a:pt x="1384" y="5382"/>
                        <a:pt x="853" y="4703"/>
                      </a:cubicBezTo>
                      <a:lnTo>
                        <a:pt x="853" y="4703"/>
                      </a:lnTo>
                      <a:cubicBezTo>
                        <a:pt x="1024" y="7369"/>
                        <a:pt x="2920" y="9559"/>
                        <a:pt x="5439" y="10173"/>
                      </a:cubicBezTo>
                      <a:cubicBezTo>
                        <a:pt x="2867" y="13525"/>
                        <a:pt x="1298" y="17646"/>
                        <a:pt x="1298" y="22040"/>
                      </a:cubicBezTo>
                      <a:cubicBezTo>
                        <a:pt x="1298" y="31773"/>
                        <a:pt x="1" y="39884"/>
                        <a:pt x="15010" y="41694"/>
                      </a:cubicBezTo>
                      <a:cubicBezTo>
                        <a:pt x="12355" y="44514"/>
                        <a:pt x="10671" y="48563"/>
                        <a:pt x="11049" y="52075"/>
                      </a:cubicBezTo>
                      <a:cubicBezTo>
                        <a:pt x="11379" y="55136"/>
                        <a:pt x="12336" y="57197"/>
                        <a:pt x="14037" y="58517"/>
                      </a:cubicBezTo>
                      <a:cubicBezTo>
                        <a:pt x="14158" y="59020"/>
                        <a:pt x="14301" y="59519"/>
                        <a:pt x="14457" y="60013"/>
                      </a:cubicBezTo>
                      <a:cubicBezTo>
                        <a:pt x="14485" y="60013"/>
                        <a:pt x="14514" y="60013"/>
                        <a:pt x="14543" y="60013"/>
                      </a:cubicBezTo>
                      <a:cubicBezTo>
                        <a:pt x="15895" y="60013"/>
                        <a:pt x="17169" y="60639"/>
                        <a:pt x="18277" y="61546"/>
                      </a:cubicBezTo>
                      <a:cubicBezTo>
                        <a:pt x="18825" y="61916"/>
                        <a:pt x="19327" y="62356"/>
                        <a:pt x="19757" y="62840"/>
                      </a:cubicBezTo>
                      <a:cubicBezTo>
                        <a:pt x="19819" y="62130"/>
                        <a:pt x="19882" y="61418"/>
                        <a:pt x="19944" y="60708"/>
                      </a:cubicBezTo>
                      <a:cubicBezTo>
                        <a:pt x="16062" y="59891"/>
                        <a:pt x="12534" y="56883"/>
                        <a:pt x="12858" y="52642"/>
                      </a:cubicBezTo>
                      <a:cubicBezTo>
                        <a:pt x="13110" y="49348"/>
                        <a:pt x="15142" y="45717"/>
                        <a:pt x="18215" y="44330"/>
                      </a:cubicBezTo>
                      <a:cubicBezTo>
                        <a:pt x="18540" y="44114"/>
                        <a:pt x="18885" y="43917"/>
                        <a:pt x="19271" y="43751"/>
                      </a:cubicBezTo>
                      <a:cubicBezTo>
                        <a:pt x="20175" y="43362"/>
                        <a:pt x="21124" y="43185"/>
                        <a:pt x="22074" y="43185"/>
                      </a:cubicBezTo>
                      <a:cubicBezTo>
                        <a:pt x="24642" y="43185"/>
                        <a:pt x="27211" y="44484"/>
                        <a:pt x="28882" y="46432"/>
                      </a:cubicBezTo>
                      <a:cubicBezTo>
                        <a:pt x="31664" y="49677"/>
                        <a:pt x="31888" y="57670"/>
                        <a:pt x="27244" y="59101"/>
                      </a:cubicBezTo>
                      <a:cubicBezTo>
                        <a:pt x="26416" y="59808"/>
                        <a:pt x="25422" y="60343"/>
                        <a:pt x="24291" y="60644"/>
                      </a:cubicBezTo>
                      <a:cubicBezTo>
                        <a:pt x="24339" y="61203"/>
                        <a:pt x="24388" y="61763"/>
                        <a:pt x="24438" y="62322"/>
                      </a:cubicBezTo>
                      <a:cubicBezTo>
                        <a:pt x="25250" y="61548"/>
                        <a:pt x="26188" y="60918"/>
                        <a:pt x="27296" y="60614"/>
                      </a:cubicBezTo>
                      <a:cubicBezTo>
                        <a:pt x="27797" y="60477"/>
                        <a:pt x="28284" y="60414"/>
                        <a:pt x="28758" y="60414"/>
                      </a:cubicBezTo>
                      <a:cubicBezTo>
                        <a:pt x="29055" y="60414"/>
                        <a:pt x="29347" y="60439"/>
                        <a:pt x="29633" y="60486"/>
                      </a:cubicBezTo>
                      <a:cubicBezTo>
                        <a:pt x="29843" y="59867"/>
                        <a:pt x="30028" y="59241"/>
                        <a:pt x="30184" y="58608"/>
                      </a:cubicBezTo>
                      <a:cubicBezTo>
                        <a:pt x="31167" y="57856"/>
                        <a:pt x="31901" y="56839"/>
                        <a:pt x="32414" y="55495"/>
                      </a:cubicBezTo>
                      <a:cubicBezTo>
                        <a:pt x="33791" y="55246"/>
                        <a:pt x="34459" y="55004"/>
                        <a:pt x="36113" y="54260"/>
                      </a:cubicBezTo>
                      <a:cubicBezTo>
                        <a:pt x="38435" y="53215"/>
                        <a:pt x="40756" y="52171"/>
                        <a:pt x="43080" y="51125"/>
                      </a:cubicBezTo>
                      <a:cubicBezTo>
                        <a:pt x="45486" y="50043"/>
                        <a:pt x="47915" y="48947"/>
                        <a:pt x="50037" y="47375"/>
                      </a:cubicBezTo>
                      <a:cubicBezTo>
                        <a:pt x="51814" y="46059"/>
                        <a:pt x="53347" y="44418"/>
                        <a:pt x="54547" y="42561"/>
                      </a:cubicBezTo>
                      <a:lnTo>
                        <a:pt x="54547" y="42561"/>
                      </a:lnTo>
                      <a:cubicBezTo>
                        <a:pt x="54428" y="42692"/>
                        <a:pt x="54312" y="42817"/>
                        <a:pt x="54200" y="42933"/>
                      </a:cubicBezTo>
                      <a:cubicBezTo>
                        <a:pt x="51626" y="45596"/>
                        <a:pt x="47908" y="47491"/>
                        <a:pt x="44175" y="47658"/>
                      </a:cubicBezTo>
                      <a:cubicBezTo>
                        <a:pt x="44088" y="47662"/>
                        <a:pt x="44002" y="47664"/>
                        <a:pt x="43918" y="47664"/>
                      </a:cubicBezTo>
                      <a:cubicBezTo>
                        <a:pt x="43417" y="47664"/>
                        <a:pt x="42980" y="47596"/>
                        <a:pt x="42594" y="47479"/>
                      </a:cubicBezTo>
                      <a:cubicBezTo>
                        <a:pt x="42510" y="47455"/>
                        <a:pt x="42427" y="47429"/>
                        <a:pt x="42343" y="47395"/>
                      </a:cubicBezTo>
                      <a:cubicBezTo>
                        <a:pt x="42222" y="47348"/>
                        <a:pt x="42108" y="47294"/>
                        <a:pt x="41999" y="47236"/>
                      </a:cubicBezTo>
                      <a:cubicBezTo>
                        <a:pt x="41998" y="47234"/>
                        <a:pt x="41997" y="47234"/>
                        <a:pt x="41996" y="47234"/>
                      </a:cubicBezTo>
                      <a:cubicBezTo>
                        <a:pt x="41994" y="47234"/>
                        <a:pt x="41994" y="47233"/>
                        <a:pt x="41993" y="47233"/>
                      </a:cubicBezTo>
                      <a:cubicBezTo>
                        <a:pt x="41839" y="47150"/>
                        <a:pt x="41697" y="47058"/>
                        <a:pt x="41566" y="46955"/>
                      </a:cubicBezTo>
                      <a:cubicBezTo>
                        <a:pt x="41496" y="46903"/>
                        <a:pt x="41434" y="46847"/>
                        <a:pt x="41368" y="46791"/>
                      </a:cubicBezTo>
                      <a:cubicBezTo>
                        <a:pt x="41351" y="46775"/>
                        <a:pt x="41330" y="46760"/>
                        <a:pt x="41314" y="46744"/>
                      </a:cubicBezTo>
                      <a:cubicBezTo>
                        <a:pt x="40005" y="45598"/>
                        <a:pt x="39836" y="43867"/>
                        <a:pt x="40173" y="42186"/>
                      </a:cubicBezTo>
                      <a:cubicBezTo>
                        <a:pt x="40238" y="41007"/>
                        <a:pt x="40575" y="39861"/>
                        <a:pt x="41083" y="38709"/>
                      </a:cubicBezTo>
                      <a:lnTo>
                        <a:pt x="41083" y="38709"/>
                      </a:lnTo>
                      <a:cubicBezTo>
                        <a:pt x="38787" y="41569"/>
                        <a:pt x="36774" y="44676"/>
                        <a:pt x="34899" y="47833"/>
                      </a:cubicBezTo>
                      <a:cubicBezTo>
                        <a:pt x="34324" y="48801"/>
                        <a:pt x="33759" y="49781"/>
                        <a:pt x="33242" y="50783"/>
                      </a:cubicBezTo>
                      <a:cubicBezTo>
                        <a:pt x="33163" y="47604"/>
                        <a:pt x="31578" y="44174"/>
                        <a:pt x="29237" y="41692"/>
                      </a:cubicBezTo>
                      <a:cubicBezTo>
                        <a:pt x="44237" y="39880"/>
                        <a:pt x="42940" y="31770"/>
                        <a:pt x="42940" y="22039"/>
                      </a:cubicBezTo>
                      <a:cubicBezTo>
                        <a:pt x="42940" y="17564"/>
                        <a:pt x="41315" y="13493"/>
                        <a:pt x="38661" y="10207"/>
                      </a:cubicBezTo>
                      <a:cubicBezTo>
                        <a:pt x="40950" y="9706"/>
                        <a:pt x="42749" y="7907"/>
                        <a:pt x="43254" y="5620"/>
                      </a:cubicBezTo>
                      <a:lnTo>
                        <a:pt x="43254" y="5620"/>
                      </a:lnTo>
                      <a:cubicBezTo>
                        <a:pt x="42681" y="5802"/>
                        <a:pt x="42096" y="5967"/>
                        <a:pt x="41507" y="6097"/>
                      </a:cubicBezTo>
                      <a:cubicBezTo>
                        <a:pt x="40864" y="6308"/>
                        <a:pt x="40186" y="6416"/>
                        <a:pt x="39516" y="6416"/>
                      </a:cubicBezTo>
                      <a:cubicBezTo>
                        <a:pt x="39165" y="6416"/>
                        <a:pt x="38817" y="6387"/>
                        <a:pt x="38477" y="6327"/>
                      </a:cubicBezTo>
                      <a:cubicBezTo>
                        <a:pt x="37662" y="6244"/>
                        <a:pt x="36866" y="6022"/>
                        <a:pt x="36106" y="5594"/>
                      </a:cubicBezTo>
                      <a:cubicBezTo>
                        <a:pt x="34136" y="4483"/>
                        <a:pt x="33109" y="2223"/>
                        <a:pt x="33152" y="1"/>
                      </a:cubicBezTo>
                      <a:close/>
                    </a:path>
                  </a:pathLst>
                </a:custGeom>
                <a:solidFill>
                  <a:srgbClr val="4C487D">
                    <a:alpha val="1620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33"/>
                <p:cNvSpPr/>
                <p:nvPr/>
              </p:nvSpPr>
              <p:spPr>
                <a:xfrm>
                  <a:off x="2001500" y="1146400"/>
                  <a:ext cx="149775" cy="100100"/>
                </a:xfrm>
                <a:custGeom>
                  <a:avLst/>
                  <a:gdLst/>
                  <a:ahLst/>
                  <a:cxnLst/>
                  <a:rect l="l" t="t" r="r" b="b"/>
                  <a:pathLst>
                    <a:path w="5991" h="4004" extrusionOk="0">
                      <a:moveTo>
                        <a:pt x="3757" y="0"/>
                      </a:moveTo>
                      <a:cubicBezTo>
                        <a:pt x="3110" y="0"/>
                        <a:pt x="2467" y="165"/>
                        <a:pt x="1879" y="461"/>
                      </a:cubicBezTo>
                      <a:cubicBezTo>
                        <a:pt x="1002" y="900"/>
                        <a:pt x="0" y="1800"/>
                        <a:pt x="39" y="2856"/>
                      </a:cubicBezTo>
                      <a:cubicBezTo>
                        <a:pt x="59" y="3429"/>
                        <a:pt x="607" y="4004"/>
                        <a:pt x="1182" y="4004"/>
                      </a:cubicBezTo>
                      <a:cubicBezTo>
                        <a:pt x="1362" y="4004"/>
                        <a:pt x="1544" y="3948"/>
                        <a:pt x="1713" y="3817"/>
                      </a:cubicBezTo>
                      <a:cubicBezTo>
                        <a:pt x="2373" y="3311"/>
                        <a:pt x="2747" y="2548"/>
                        <a:pt x="3475" y="2306"/>
                      </a:cubicBezTo>
                      <a:cubicBezTo>
                        <a:pt x="3702" y="2292"/>
                        <a:pt x="3929" y="2288"/>
                        <a:pt x="4156" y="2288"/>
                      </a:cubicBezTo>
                      <a:cubicBezTo>
                        <a:pt x="4291" y="2288"/>
                        <a:pt x="4425" y="2290"/>
                        <a:pt x="4559" y="2292"/>
                      </a:cubicBezTo>
                      <a:cubicBezTo>
                        <a:pt x="4565" y="2292"/>
                        <a:pt x="4570" y="2292"/>
                        <a:pt x="4576" y="2292"/>
                      </a:cubicBezTo>
                      <a:cubicBezTo>
                        <a:pt x="5805" y="2292"/>
                        <a:pt x="5991" y="522"/>
                        <a:pt x="4846" y="165"/>
                      </a:cubicBezTo>
                      <a:cubicBezTo>
                        <a:pt x="4488" y="53"/>
                        <a:pt x="4122" y="0"/>
                        <a:pt x="3757" y="0"/>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33"/>
                <p:cNvSpPr/>
                <p:nvPr/>
              </p:nvSpPr>
              <p:spPr>
                <a:xfrm>
                  <a:off x="2838275" y="1149025"/>
                  <a:ext cx="130725" cy="80025"/>
                </a:xfrm>
                <a:custGeom>
                  <a:avLst/>
                  <a:gdLst/>
                  <a:ahLst/>
                  <a:cxnLst/>
                  <a:rect l="l" t="t" r="r" b="b"/>
                  <a:pathLst>
                    <a:path w="5229" h="3201" extrusionOk="0">
                      <a:moveTo>
                        <a:pt x="1557" y="0"/>
                      </a:moveTo>
                      <a:cubicBezTo>
                        <a:pt x="1127" y="0"/>
                        <a:pt x="727" y="136"/>
                        <a:pt x="408" y="465"/>
                      </a:cubicBezTo>
                      <a:cubicBezTo>
                        <a:pt x="304" y="570"/>
                        <a:pt x="242" y="690"/>
                        <a:pt x="202" y="813"/>
                      </a:cubicBezTo>
                      <a:cubicBezTo>
                        <a:pt x="188" y="823"/>
                        <a:pt x="174" y="829"/>
                        <a:pt x="160" y="839"/>
                      </a:cubicBezTo>
                      <a:cubicBezTo>
                        <a:pt x="0" y="950"/>
                        <a:pt x="24" y="1155"/>
                        <a:pt x="180" y="1245"/>
                      </a:cubicBezTo>
                      <a:cubicBezTo>
                        <a:pt x="242" y="1549"/>
                        <a:pt x="459" y="1822"/>
                        <a:pt x="795" y="1928"/>
                      </a:cubicBezTo>
                      <a:cubicBezTo>
                        <a:pt x="925" y="1968"/>
                        <a:pt x="1050" y="1984"/>
                        <a:pt x="1172" y="1984"/>
                      </a:cubicBezTo>
                      <a:cubicBezTo>
                        <a:pt x="1444" y="1984"/>
                        <a:pt x="1703" y="1908"/>
                        <a:pt x="1975" y="1874"/>
                      </a:cubicBezTo>
                      <a:cubicBezTo>
                        <a:pt x="2617" y="2116"/>
                        <a:pt x="3222" y="2426"/>
                        <a:pt x="3758" y="2984"/>
                      </a:cubicBezTo>
                      <a:cubicBezTo>
                        <a:pt x="3903" y="3136"/>
                        <a:pt x="4075" y="3201"/>
                        <a:pt x="4245" y="3201"/>
                      </a:cubicBezTo>
                      <a:cubicBezTo>
                        <a:pt x="4748" y="3201"/>
                        <a:pt x="5228" y="2633"/>
                        <a:pt x="4910" y="2096"/>
                      </a:cubicBezTo>
                      <a:cubicBezTo>
                        <a:pt x="4378" y="1196"/>
                        <a:pt x="2833" y="0"/>
                        <a:pt x="1557" y="0"/>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33"/>
                <p:cNvSpPr/>
                <p:nvPr/>
              </p:nvSpPr>
              <p:spPr>
                <a:xfrm>
                  <a:off x="2326725" y="1423350"/>
                  <a:ext cx="407825" cy="213925"/>
                </a:xfrm>
                <a:custGeom>
                  <a:avLst/>
                  <a:gdLst/>
                  <a:ahLst/>
                  <a:cxnLst/>
                  <a:rect l="l" t="t" r="r" b="b"/>
                  <a:pathLst>
                    <a:path w="16313" h="8557" extrusionOk="0">
                      <a:moveTo>
                        <a:pt x="6067" y="1"/>
                      </a:moveTo>
                      <a:cubicBezTo>
                        <a:pt x="5668" y="1"/>
                        <a:pt x="5266" y="26"/>
                        <a:pt x="4873" y="87"/>
                      </a:cubicBezTo>
                      <a:cubicBezTo>
                        <a:pt x="4520" y="94"/>
                        <a:pt x="4178" y="109"/>
                        <a:pt x="3858" y="136"/>
                      </a:cubicBezTo>
                      <a:cubicBezTo>
                        <a:pt x="396" y="432"/>
                        <a:pt x="1" y="4120"/>
                        <a:pt x="2295" y="6251"/>
                      </a:cubicBezTo>
                      <a:cubicBezTo>
                        <a:pt x="3115" y="7013"/>
                        <a:pt x="4326" y="7574"/>
                        <a:pt x="5668" y="7909"/>
                      </a:cubicBezTo>
                      <a:cubicBezTo>
                        <a:pt x="7082" y="8332"/>
                        <a:pt x="8543" y="8524"/>
                        <a:pt x="9590" y="8555"/>
                      </a:cubicBezTo>
                      <a:cubicBezTo>
                        <a:pt x="9634" y="8556"/>
                        <a:pt x="9680" y="8557"/>
                        <a:pt x="9725" y="8557"/>
                      </a:cubicBezTo>
                      <a:cubicBezTo>
                        <a:pt x="12449" y="8557"/>
                        <a:pt x="16313" y="6274"/>
                        <a:pt x="14017" y="3218"/>
                      </a:cubicBezTo>
                      <a:cubicBezTo>
                        <a:pt x="13481" y="2506"/>
                        <a:pt x="12735" y="1941"/>
                        <a:pt x="11875" y="1494"/>
                      </a:cubicBezTo>
                      <a:cubicBezTo>
                        <a:pt x="11350" y="1179"/>
                        <a:pt x="10794" y="928"/>
                        <a:pt x="10261" y="762"/>
                      </a:cubicBezTo>
                      <a:cubicBezTo>
                        <a:pt x="10219" y="749"/>
                        <a:pt x="10173" y="736"/>
                        <a:pt x="10126" y="722"/>
                      </a:cubicBezTo>
                      <a:cubicBezTo>
                        <a:pt x="9276" y="365"/>
                        <a:pt x="8324" y="194"/>
                        <a:pt x="7432" y="87"/>
                      </a:cubicBezTo>
                      <a:cubicBezTo>
                        <a:pt x="6997" y="35"/>
                        <a:pt x="6534" y="1"/>
                        <a:pt x="6067"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33"/>
                <p:cNvSpPr/>
                <p:nvPr/>
              </p:nvSpPr>
              <p:spPr>
                <a:xfrm>
                  <a:off x="3086700" y="1971500"/>
                  <a:ext cx="187175" cy="131300"/>
                </a:xfrm>
                <a:custGeom>
                  <a:avLst/>
                  <a:gdLst/>
                  <a:ahLst/>
                  <a:cxnLst/>
                  <a:rect l="l" t="t" r="r" b="b"/>
                  <a:pathLst>
                    <a:path w="7487" h="5252" extrusionOk="0">
                      <a:moveTo>
                        <a:pt x="4803" y="0"/>
                      </a:moveTo>
                      <a:cubicBezTo>
                        <a:pt x="3556" y="0"/>
                        <a:pt x="2316" y="593"/>
                        <a:pt x="1308" y="1278"/>
                      </a:cubicBezTo>
                      <a:cubicBezTo>
                        <a:pt x="657" y="1721"/>
                        <a:pt x="60" y="2372"/>
                        <a:pt x="148" y="3199"/>
                      </a:cubicBezTo>
                      <a:cubicBezTo>
                        <a:pt x="0" y="4638"/>
                        <a:pt x="1546" y="5251"/>
                        <a:pt x="2836" y="5251"/>
                      </a:cubicBezTo>
                      <a:cubicBezTo>
                        <a:pt x="3039" y="5251"/>
                        <a:pt x="3236" y="5236"/>
                        <a:pt x="3419" y="5206"/>
                      </a:cubicBezTo>
                      <a:cubicBezTo>
                        <a:pt x="4566" y="5019"/>
                        <a:pt x="6051" y="4266"/>
                        <a:pt x="6666" y="3237"/>
                      </a:cubicBezTo>
                      <a:cubicBezTo>
                        <a:pt x="7487" y="1862"/>
                        <a:pt x="6624" y="85"/>
                        <a:pt x="4992" y="5"/>
                      </a:cubicBezTo>
                      <a:cubicBezTo>
                        <a:pt x="4929" y="2"/>
                        <a:pt x="4866" y="0"/>
                        <a:pt x="4803" y="0"/>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33"/>
                <p:cNvSpPr/>
                <p:nvPr/>
              </p:nvSpPr>
              <p:spPr>
                <a:xfrm>
                  <a:off x="3038125" y="2122875"/>
                  <a:ext cx="74200" cy="72125"/>
                </a:xfrm>
                <a:custGeom>
                  <a:avLst/>
                  <a:gdLst/>
                  <a:ahLst/>
                  <a:cxnLst/>
                  <a:rect l="l" t="t" r="r" b="b"/>
                  <a:pathLst>
                    <a:path w="2968" h="2885" extrusionOk="0">
                      <a:moveTo>
                        <a:pt x="1406" y="0"/>
                      </a:moveTo>
                      <a:cubicBezTo>
                        <a:pt x="666" y="0"/>
                        <a:pt x="40" y="678"/>
                        <a:pt x="21" y="1425"/>
                      </a:cubicBezTo>
                      <a:cubicBezTo>
                        <a:pt x="0" y="2225"/>
                        <a:pt x="686" y="2884"/>
                        <a:pt x="1473" y="2884"/>
                      </a:cubicBezTo>
                      <a:cubicBezTo>
                        <a:pt x="1491" y="2884"/>
                        <a:pt x="1509" y="2884"/>
                        <a:pt x="1528" y="2883"/>
                      </a:cubicBezTo>
                      <a:cubicBezTo>
                        <a:pt x="1820" y="2871"/>
                        <a:pt x="2080" y="2771"/>
                        <a:pt x="2294" y="2615"/>
                      </a:cubicBezTo>
                      <a:cubicBezTo>
                        <a:pt x="2296" y="2614"/>
                        <a:pt x="2299" y="2610"/>
                        <a:pt x="2301" y="2608"/>
                      </a:cubicBezTo>
                      <a:cubicBezTo>
                        <a:pt x="2353" y="2569"/>
                        <a:pt x="2400" y="2529"/>
                        <a:pt x="2444" y="2485"/>
                      </a:cubicBezTo>
                      <a:cubicBezTo>
                        <a:pt x="2448" y="2483"/>
                        <a:pt x="2453" y="2479"/>
                        <a:pt x="2456" y="2475"/>
                      </a:cubicBezTo>
                      <a:cubicBezTo>
                        <a:pt x="2596" y="2336"/>
                        <a:pt x="2706" y="2168"/>
                        <a:pt x="2778" y="1985"/>
                      </a:cubicBezTo>
                      <a:cubicBezTo>
                        <a:pt x="2779" y="1982"/>
                        <a:pt x="2780" y="1978"/>
                        <a:pt x="2783" y="1975"/>
                      </a:cubicBezTo>
                      <a:cubicBezTo>
                        <a:pt x="2798" y="1937"/>
                        <a:pt x="2809" y="1898"/>
                        <a:pt x="2821" y="1858"/>
                      </a:cubicBezTo>
                      <a:cubicBezTo>
                        <a:pt x="2967" y="1382"/>
                        <a:pt x="2880" y="836"/>
                        <a:pt x="2464" y="452"/>
                      </a:cubicBezTo>
                      <a:cubicBezTo>
                        <a:pt x="2344" y="342"/>
                        <a:pt x="2212" y="256"/>
                        <a:pt x="2073" y="190"/>
                      </a:cubicBezTo>
                      <a:cubicBezTo>
                        <a:pt x="1975" y="132"/>
                        <a:pt x="1871" y="84"/>
                        <a:pt x="1757" y="51"/>
                      </a:cubicBezTo>
                      <a:cubicBezTo>
                        <a:pt x="1639" y="16"/>
                        <a:pt x="1521" y="0"/>
                        <a:pt x="1406" y="0"/>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3" name="Google Shape;383;p33"/>
              <p:cNvGrpSpPr/>
              <p:nvPr/>
            </p:nvGrpSpPr>
            <p:grpSpPr>
              <a:xfrm>
                <a:off x="3705833" y="763855"/>
                <a:ext cx="583954" cy="646000"/>
                <a:chOff x="4156900" y="1963700"/>
                <a:chExt cx="1255275" cy="1388650"/>
              </a:xfrm>
            </p:grpSpPr>
            <p:grpSp>
              <p:nvGrpSpPr>
                <p:cNvPr id="384" name="Google Shape;384;p33"/>
                <p:cNvGrpSpPr/>
                <p:nvPr/>
              </p:nvGrpSpPr>
              <p:grpSpPr>
                <a:xfrm>
                  <a:off x="4156900" y="1963700"/>
                  <a:ext cx="1255275" cy="1388650"/>
                  <a:chOff x="4156900" y="1963700"/>
                  <a:chExt cx="1255275" cy="1388650"/>
                </a:xfrm>
              </p:grpSpPr>
              <p:sp>
                <p:nvSpPr>
                  <p:cNvPr id="385" name="Google Shape;385;p33"/>
                  <p:cNvSpPr/>
                  <p:nvPr/>
                </p:nvSpPr>
                <p:spPr>
                  <a:xfrm>
                    <a:off x="4156900" y="1963700"/>
                    <a:ext cx="1255275" cy="1197500"/>
                  </a:xfrm>
                  <a:custGeom>
                    <a:avLst/>
                    <a:gdLst/>
                    <a:ahLst/>
                    <a:cxnLst/>
                    <a:rect l="l" t="t" r="r" b="b"/>
                    <a:pathLst>
                      <a:path w="50211" h="47900" extrusionOk="0">
                        <a:moveTo>
                          <a:pt x="33647" y="0"/>
                        </a:moveTo>
                        <a:cubicBezTo>
                          <a:pt x="28303" y="6394"/>
                          <a:pt x="24354" y="13950"/>
                          <a:pt x="22154" y="21987"/>
                        </a:cubicBezTo>
                        <a:cubicBezTo>
                          <a:pt x="17350" y="20375"/>
                          <a:pt x="12780" y="18070"/>
                          <a:pt x="8625" y="15168"/>
                        </a:cubicBezTo>
                        <a:lnTo>
                          <a:pt x="8625" y="15168"/>
                        </a:lnTo>
                        <a:cubicBezTo>
                          <a:pt x="8162" y="21455"/>
                          <a:pt x="8952" y="27834"/>
                          <a:pt x="10934" y="33818"/>
                        </a:cubicBezTo>
                        <a:cubicBezTo>
                          <a:pt x="7263" y="33404"/>
                          <a:pt x="3612" y="32812"/>
                          <a:pt x="0" y="32040"/>
                        </a:cubicBezTo>
                        <a:lnTo>
                          <a:pt x="0" y="32040"/>
                        </a:lnTo>
                        <a:cubicBezTo>
                          <a:pt x="5297" y="39678"/>
                          <a:pt x="13830" y="44989"/>
                          <a:pt x="23022" y="46374"/>
                        </a:cubicBezTo>
                        <a:cubicBezTo>
                          <a:pt x="26998" y="47141"/>
                          <a:pt x="29000" y="47899"/>
                          <a:pt x="31760" y="47899"/>
                        </a:cubicBezTo>
                        <a:cubicBezTo>
                          <a:pt x="32982" y="47899"/>
                          <a:pt x="34353" y="47751"/>
                          <a:pt x="36109" y="47389"/>
                        </a:cubicBezTo>
                        <a:cubicBezTo>
                          <a:pt x="41830" y="46207"/>
                          <a:pt x="47349" y="42995"/>
                          <a:pt x="50211" y="37901"/>
                        </a:cubicBezTo>
                        <a:cubicBezTo>
                          <a:pt x="45338" y="36231"/>
                          <a:pt x="40381" y="34810"/>
                          <a:pt x="35365" y="33647"/>
                        </a:cubicBezTo>
                        <a:cubicBezTo>
                          <a:pt x="40283" y="29822"/>
                          <a:pt x="44402" y="24972"/>
                          <a:pt x="47373" y="19494"/>
                        </a:cubicBezTo>
                        <a:cubicBezTo>
                          <a:pt x="46548" y="19418"/>
                          <a:pt x="45720" y="19380"/>
                          <a:pt x="44892" y="19380"/>
                        </a:cubicBezTo>
                        <a:cubicBezTo>
                          <a:pt x="40031" y="19380"/>
                          <a:pt x="35170" y="20681"/>
                          <a:pt x="30970" y="23136"/>
                        </a:cubicBezTo>
                        <a:cubicBezTo>
                          <a:pt x="31864" y="15424"/>
                          <a:pt x="32755" y="7712"/>
                          <a:pt x="3364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86" name="Google Shape;386;p33"/>
                  <p:cNvGrpSpPr/>
                  <p:nvPr/>
                </p:nvGrpSpPr>
                <p:grpSpPr>
                  <a:xfrm>
                    <a:off x="4415700" y="2368200"/>
                    <a:ext cx="754825" cy="984150"/>
                    <a:chOff x="4415700" y="2368200"/>
                    <a:chExt cx="754825" cy="984150"/>
                  </a:xfrm>
                </p:grpSpPr>
                <p:sp>
                  <p:nvSpPr>
                    <p:cNvPr id="387" name="Google Shape;387;p33"/>
                    <p:cNvSpPr/>
                    <p:nvPr/>
                  </p:nvSpPr>
                  <p:spPr>
                    <a:xfrm>
                      <a:off x="4606050" y="2368200"/>
                      <a:ext cx="261000" cy="984150"/>
                    </a:xfrm>
                    <a:custGeom>
                      <a:avLst/>
                      <a:gdLst/>
                      <a:ahLst/>
                      <a:cxnLst/>
                      <a:rect l="l" t="t" r="r" b="b"/>
                      <a:pathLst>
                        <a:path w="10440" h="39366" extrusionOk="0">
                          <a:moveTo>
                            <a:pt x="10247" y="0"/>
                          </a:moveTo>
                          <a:cubicBezTo>
                            <a:pt x="10186" y="0"/>
                            <a:pt x="10129" y="35"/>
                            <a:pt x="10112" y="116"/>
                          </a:cubicBezTo>
                          <a:cubicBezTo>
                            <a:pt x="8733" y="6629"/>
                            <a:pt x="7296" y="13131"/>
                            <a:pt x="5631" y="19577"/>
                          </a:cubicBezTo>
                          <a:cubicBezTo>
                            <a:pt x="3965" y="26033"/>
                            <a:pt x="1837" y="32347"/>
                            <a:pt x="98" y="38778"/>
                          </a:cubicBezTo>
                          <a:cubicBezTo>
                            <a:pt x="0" y="39139"/>
                            <a:pt x="277" y="39365"/>
                            <a:pt x="559" y="39365"/>
                          </a:cubicBezTo>
                          <a:cubicBezTo>
                            <a:pt x="748" y="39365"/>
                            <a:pt x="940" y="39264"/>
                            <a:pt x="1023" y="39033"/>
                          </a:cubicBezTo>
                          <a:cubicBezTo>
                            <a:pt x="3256" y="32798"/>
                            <a:pt x="4784" y="26203"/>
                            <a:pt x="6344" y="19774"/>
                          </a:cubicBezTo>
                          <a:cubicBezTo>
                            <a:pt x="7917" y="13296"/>
                            <a:pt x="9323" y="6777"/>
                            <a:pt x="10418" y="202"/>
                          </a:cubicBezTo>
                          <a:cubicBezTo>
                            <a:pt x="10440" y="81"/>
                            <a:pt x="10339" y="0"/>
                            <a:pt x="1024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33"/>
                    <p:cNvSpPr/>
                    <p:nvPr/>
                  </p:nvSpPr>
                  <p:spPr>
                    <a:xfrm>
                      <a:off x="4415700" y="2860250"/>
                      <a:ext cx="287700" cy="214875"/>
                    </a:xfrm>
                    <a:custGeom>
                      <a:avLst/>
                      <a:gdLst/>
                      <a:ahLst/>
                      <a:cxnLst/>
                      <a:rect l="l" t="t" r="r" b="b"/>
                      <a:pathLst>
                        <a:path w="11508" h="8595" extrusionOk="0">
                          <a:moveTo>
                            <a:pt x="137" y="1"/>
                          </a:moveTo>
                          <a:cubicBezTo>
                            <a:pt x="53" y="1"/>
                            <a:pt x="0" y="123"/>
                            <a:pt x="88" y="180"/>
                          </a:cubicBezTo>
                          <a:cubicBezTo>
                            <a:pt x="3948" y="2659"/>
                            <a:pt x="7349" y="5596"/>
                            <a:pt x="10864" y="8517"/>
                          </a:cubicBezTo>
                          <a:cubicBezTo>
                            <a:pt x="10930" y="8572"/>
                            <a:pt x="11002" y="8595"/>
                            <a:pt x="11071" y="8595"/>
                          </a:cubicBezTo>
                          <a:cubicBezTo>
                            <a:pt x="11309" y="8595"/>
                            <a:pt x="11507" y="8311"/>
                            <a:pt x="11294" y="8088"/>
                          </a:cubicBezTo>
                          <a:cubicBezTo>
                            <a:pt x="8160" y="4799"/>
                            <a:pt x="4147" y="2180"/>
                            <a:pt x="184" y="14"/>
                          </a:cubicBezTo>
                          <a:cubicBezTo>
                            <a:pt x="167" y="5"/>
                            <a:pt x="151" y="1"/>
                            <a:pt x="13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33"/>
                    <p:cNvSpPr/>
                    <p:nvPr/>
                  </p:nvSpPr>
                  <p:spPr>
                    <a:xfrm>
                      <a:off x="4679925" y="2958650"/>
                      <a:ext cx="490600" cy="103500"/>
                    </a:xfrm>
                    <a:custGeom>
                      <a:avLst/>
                      <a:gdLst/>
                      <a:ahLst/>
                      <a:cxnLst/>
                      <a:rect l="l" t="t" r="r" b="b"/>
                      <a:pathLst>
                        <a:path w="19624" h="4140" extrusionOk="0">
                          <a:moveTo>
                            <a:pt x="19325" y="1"/>
                          </a:moveTo>
                          <a:cubicBezTo>
                            <a:pt x="19320" y="1"/>
                            <a:pt x="19316" y="1"/>
                            <a:pt x="19311" y="1"/>
                          </a:cubicBezTo>
                          <a:cubicBezTo>
                            <a:pt x="13014" y="300"/>
                            <a:pt x="6442" y="1263"/>
                            <a:pt x="463" y="3321"/>
                          </a:cubicBezTo>
                          <a:cubicBezTo>
                            <a:pt x="1" y="3481"/>
                            <a:pt x="133" y="4139"/>
                            <a:pt x="566" y="4139"/>
                          </a:cubicBezTo>
                          <a:cubicBezTo>
                            <a:pt x="603" y="4139"/>
                            <a:pt x="642" y="4134"/>
                            <a:pt x="684" y="4124"/>
                          </a:cubicBezTo>
                          <a:cubicBezTo>
                            <a:pt x="6874" y="2557"/>
                            <a:pt x="12944" y="1171"/>
                            <a:pt x="19311" y="481"/>
                          </a:cubicBezTo>
                          <a:cubicBezTo>
                            <a:pt x="19605" y="447"/>
                            <a:pt x="19623" y="1"/>
                            <a:pt x="193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33"/>
                    <p:cNvSpPr/>
                    <p:nvPr/>
                  </p:nvSpPr>
                  <p:spPr>
                    <a:xfrm>
                      <a:off x="4501550" y="2514150"/>
                      <a:ext cx="247075" cy="354625"/>
                    </a:xfrm>
                    <a:custGeom>
                      <a:avLst/>
                      <a:gdLst/>
                      <a:ahLst/>
                      <a:cxnLst/>
                      <a:rect l="l" t="t" r="r" b="b"/>
                      <a:pathLst>
                        <a:path w="9883" h="14185" extrusionOk="0">
                          <a:moveTo>
                            <a:pt x="246" y="0"/>
                          </a:moveTo>
                          <a:cubicBezTo>
                            <a:pt x="121" y="0"/>
                            <a:pt x="1" y="123"/>
                            <a:pt x="91" y="255"/>
                          </a:cubicBezTo>
                          <a:cubicBezTo>
                            <a:pt x="3195" y="4750"/>
                            <a:pt x="6142" y="9342"/>
                            <a:pt x="8998" y="13997"/>
                          </a:cubicBezTo>
                          <a:cubicBezTo>
                            <a:pt x="9080" y="14130"/>
                            <a:pt x="9201" y="14184"/>
                            <a:pt x="9322" y="14184"/>
                          </a:cubicBezTo>
                          <a:cubicBezTo>
                            <a:pt x="9601" y="14184"/>
                            <a:pt x="9882" y="13895"/>
                            <a:pt x="9689" y="13593"/>
                          </a:cubicBezTo>
                          <a:cubicBezTo>
                            <a:pt x="6747" y="8982"/>
                            <a:pt x="3628" y="4486"/>
                            <a:pt x="393" y="78"/>
                          </a:cubicBezTo>
                          <a:cubicBezTo>
                            <a:pt x="354" y="23"/>
                            <a:pt x="299" y="0"/>
                            <a:pt x="24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33"/>
                    <p:cNvSpPr/>
                    <p:nvPr/>
                  </p:nvSpPr>
                  <p:spPr>
                    <a:xfrm>
                      <a:off x="4764300" y="2583100"/>
                      <a:ext cx="335400" cy="203600"/>
                    </a:xfrm>
                    <a:custGeom>
                      <a:avLst/>
                      <a:gdLst/>
                      <a:ahLst/>
                      <a:cxnLst/>
                      <a:rect l="l" t="t" r="r" b="b"/>
                      <a:pathLst>
                        <a:path w="13416" h="8144" extrusionOk="0">
                          <a:moveTo>
                            <a:pt x="13147" y="0"/>
                          </a:moveTo>
                          <a:cubicBezTo>
                            <a:pt x="13117" y="0"/>
                            <a:pt x="13084" y="8"/>
                            <a:pt x="13050" y="26"/>
                          </a:cubicBezTo>
                          <a:cubicBezTo>
                            <a:pt x="10743" y="1237"/>
                            <a:pt x="8503" y="2537"/>
                            <a:pt x="6260" y="3863"/>
                          </a:cubicBezTo>
                          <a:cubicBezTo>
                            <a:pt x="4248" y="5054"/>
                            <a:pt x="1766" y="6097"/>
                            <a:pt x="129" y="7788"/>
                          </a:cubicBezTo>
                          <a:cubicBezTo>
                            <a:pt x="1" y="7919"/>
                            <a:pt x="104" y="8144"/>
                            <a:pt x="275" y="8144"/>
                          </a:cubicBezTo>
                          <a:cubicBezTo>
                            <a:pt x="294" y="8144"/>
                            <a:pt x="313" y="8141"/>
                            <a:pt x="333" y="8135"/>
                          </a:cubicBezTo>
                          <a:cubicBezTo>
                            <a:pt x="2584" y="7482"/>
                            <a:pt x="4683" y="5777"/>
                            <a:pt x="6669" y="4560"/>
                          </a:cubicBezTo>
                          <a:cubicBezTo>
                            <a:pt x="8893" y="3200"/>
                            <a:pt x="11092" y="1831"/>
                            <a:pt x="13243" y="358"/>
                          </a:cubicBezTo>
                          <a:cubicBezTo>
                            <a:pt x="13416" y="240"/>
                            <a:pt x="13316" y="0"/>
                            <a:pt x="1314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33"/>
                    <p:cNvSpPr/>
                    <p:nvPr/>
                  </p:nvSpPr>
                  <p:spPr>
                    <a:xfrm>
                      <a:off x="4511725" y="2677250"/>
                      <a:ext cx="187625" cy="223325"/>
                    </a:xfrm>
                    <a:custGeom>
                      <a:avLst/>
                      <a:gdLst/>
                      <a:ahLst/>
                      <a:cxnLst/>
                      <a:rect l="l" t="t" r="r" b="b"/>
                      <a:pathLst>
                        <a:path w="7505" h="8933" extrusionOk="0">
                          <a:moveTo>
                            <a:pt x="132" y="1"/>
                          </a:moveTo>
                          <a:cubicBezTo>
                            <a:pt x="64" y="1"/>
                            <a:pt x="0" y="66"/>
                            <a:pt x="49" y="140"/>
                          </a:cubicBezTo>
                          <a:cubicBezTo>
                            <a:pt x="2042" y="3242"/>
                            <a:pt x="4540" y="6137"/>
                            <a:pt x="7016" y="8861"/>
                          </a:cubicBezTo>
                          <a:cubicBezTo>
                            <a:pt x="7062" y="8911"/>
                            <a:pt x="7117" y="8932"/>
                            <a:pt x="7173" y="8932"/>
                          </a:cubicBezTo>
                          <a:cubicBezTo>
                            <a:pt x="7339" y="8932"/>
                            <a:pt x="7504" y="8742"/>
                            <a:pt x="7393" y="8570"/>
                          </a:cubicBezTo>
                          <a:cubicBezTo>
                            <a:pt x="5382" y="5455"/>
                            <a:pt x="2409" y="3033"/>
                            <a:pt x="214" y="43"/>
                          </a:cubicBezTo>
                          <a:cubicBezTo>
                            <a:pt x="192" y="13"/>
                            <a:pt x="162" y="1"/>
                            <a:pt x="1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33"/>
                    <p:cNvSpPr/>
                    <p:nvPr/>
                  </p:nvSpPr>
                  <p:spPr>
                    <a:xfrm>
                      <a:off x="4835200" y="2760825"/>
                      <a:ext cx="119600" cy="53350"/>
                    </a:xfrm>
                    <a:custGeom>
                      <a:avLst/>
                      <a:gdLst/>
                      <a:ahLst/>
                      <a:cxnLst/>
                      <a:rect l="l" t="t" r="r" b="b"/>
                      <a:pathLst>
                        <a:path w="4784" h="2134" extrusionOk="0">
                          <a:moveTo>
                            <a:pt x="4452" y="0"/>
                          </a:moveTo>
                          <a:cubicBezTo>
                            <a:pt x="4439" y="0"/>
                            <a:pt x="4425" y="2"/>
                            <a:pt x="4412" y="4"/>
                          </a:cubicBezTo>
                          <a:cubicBezTo>
                            <a:pt x="2900" y="293"/>
                            <a:pt x="1459" y="1112"/>
                            <a:pt x="140" y="1870"/>
                          </a:cubicBezTo>
                          <a:cubicBezTo>
                            <a:pt x="0" y="1950"/>
                            <a:pt x="88" y="2134"/>
                            <a:pt x="219" y="2134"/>
                          </a:cubicBezTo>
                          <a:cubicBezTo>
                            <a:pt x="241" y="2134"/>
                            <a:pt x="263" y="2129"/>
                            <a:pt x="286" y="2118"/>
                          </a:cubicBezTo>
                          <a:cubicBezTo>
                            <a:pt x="1682" y="1449"/>
                            <a:pt x="3174" y="1033"/>
                            <a:pt x="4571" y="383"/>
                          </a:cubicBezTo>
                          <a:cubicBezTo>
                            <a:pt x="4783" y="286"/>
                            <a:pt x="4648" y="0"/>
                            <a:pt x="445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33"/>
                    <p:cNvSpPr/>
                    <p:nvPr/>
                  </p:nvSpPr>
                  <p:spPr>
                    <a:xfrm>
                      <a:off x="4995825" y="2744475"/>
                      <a:ext cx="27950" cy="9925"/>
                    </a:xfrm>
                    <a:custGeom>
                      <a:avLst/>
                      <a:gdLst/>
                      <a:ahLst/>
                      <a:cxnLst/>
                      <a:rect l="l" t="t" r="r" b="b"/>
                      <a:pathLst>
                        <a:path w="1118" h="397" extrusionOk="0">
                          <a:moveTo>
                            <a:pt x="877" y="0"/>
                          </a:moveTo>
                          <a:cubicBezTo>
                            <a:pt x="866" y="0"/>
                            <a:pt x="855" y="2"/>
                            <a:pt x="843" y="4"/>
                          </a:cubicBezTo>
                          <a:cubicBezTo>
                            <a:pt x="713" y="28"/>
                            <a:pt x="575" y="45"/>
                            <a:pt x="452" y="83"/>
                          </a:cubicBezTo>
                          <a:cubicBezTo>
                            <a:pt x="325" y="123"/>
                            <a:pt x="201" y="183"/>
                            <a:pt x="80" y="233"/>
                          </a:cubicBezTo>
                          <a:cubicBezTo>
                            <a:pt x="0" y="266"/>
                            <a:pt x="3" y="389"/>
                            <a:pt x="99" y="389"/>
                          </a:cubicBezTo>
                          <a:cubicBezTo>
                            <a:pt x="184" y="391"/>
                            <a:pt x="271" y="396"/>
                            <a:pt x="358" y="396"/>
                          </a:cubicBezTo>
                          <a:cubicBezTo>
                            <a:pt x="413" y="396"/>
                            <a:pt x="468" y="394"/>
                            <a:pt x="523" y="388"/>
                          </a:cubicBezTo>
                          <a:cubicBezTo>
                            <a:pt x="658" y="374"/>
                            <a:pt x="793" y="338"/>
                            <a:pt x="928" y="311"/>
                          </a:cubicBezTo>
                          <a:cubicBezTo>
                            <a:pt x="1117" y="275"/>
                            <a:pt x="1053" y="0"/>
                            <a:pt x="87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33"/>
                    <p:cNvSpPr/>
                    <p:nvPr/>
                  </p:nvSpPr>
                  <p:spPr>
                    <a:xfrm>
                      <a:off x="4820675" y="2906175"/>
                      <a:ext cx="157675" cy="33350"/>
                    </a:xfrm>
                    <a:custGeom>
                      <a:avLst/>
                      <a:gdLst/>
                      <a:ahLst/>
                      <a:cxnLst/>
                      <a:rect l="l" t="t" r="r" b="b"/>
                      <a:pathLst>
                        <a:path w="6307" h="1334" extrusionOk="0">
                          <a:moveTo>
                            <a:pt x="5693" y="1"/>
                          </a:moveTo>
                          <a:cubicBezTo>
                            <a:pt x="3902" y="1"/>
                            <a:pt x="2025" y="529"/>
                            <a:pt x="272" y="828"/>
                          </a:cubicBezTo>
                          <a:cubicBezTo>
                            <a:pt x="1" y="876"/>
                            <a:pt x="51" y="1333"/>
                            <a:pt x="314" y="1333"/>
                          </a:cubicBezTo>
                          <a:cubicBezTo>
                            <a:pt x="323" y="1333"/>
                            <a:pt x="332" y="1333"/>
                            <a:pt x="341" y="1332"/>
                          </a:cubicBezTo>
                          <a:cubicBezTo>
                            <a:pt x="2184" y="1128"/>
                            <a:pt x="4226" y="1128"/>
                            <a:pt x="5999" y="570"/>
                          </a:cubicBezTo>
                          <a:cubicBezTo>
                            <a:pt x="6306" y="472"/>
                            <a:pt x="6252" y="12"/>
                            <a:pt x="5922" y="4"/>
                          </a:cubicBezTo>
                          <a:cubicBezTo>
                            <a:pt x="5846" y="2"/>
                            <a:pt x="5770" y="1"/>
                            <a:pt x="569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33"/>
                    <p:cNvSpPr/>
                    <p:nvPr/>
                  </p:nvSpPr>
                  <p:spPr>
                    <a:xfrm>
                      <a:off x="5006275" y="2896775"/>
                      <a:ext cx="49375" cy="13725"/>
                    </a:xfrm>
                    <a:custGeom>
                      <a:avLst/>
                      <a:gdLst/>
                      <a:ahLst/>
                      <a:cxnLst/>
                      <a:rect l="l" t="t" r="r" b="b"/>
                      <a:pathLst>
                        <a:path w="1975" h="549" extrusionOk="0">
                          <a:moveTo>
                            <a:pt x="1605" y="1"/>
                          </a:moveTo>
                          <a:cubicBezTo>
                            <a:pt x="1419" y="1"/>
                            <a:pt x="1237" y="45"/>
                            <a:pt x="1048" y="80"/>
                          </a:cubicBezTo>
                          <a:cubicBezTo>
                            <a:pt x="757" y="131"/>
                            <a:pt x="465" y="182"/>
                            <a:pt x="170" y="233"/>
                          </a:cubicBezTo>
                          <a:cubicBezTo>
                            <a:pt x="1" y="264"/>
                            <a:pt x="32" y="548"/>
                            <a:pt x="201" y="548"/>
                          </a:cubicBezTo>
                          <a:cubicBezTo>
                            <a:pt x="205" y="548"/>
                            <a:pt x="209" y="548"/>
                            <a:pt x="213" y="548"/>
                          </a:cubicBezTo>
                          <a:cubicBezTo>
                            <a:pt x="509" y="522"/>
                            <a:pt x="804" y="498"/>
                            <a:pt x="1101" y="474"/>
                          </a:cubicBezTo>
                          <a:cubicBezTo>
                            <a:pt x="1359" y="452"/>
                            <a:pt x="1605" y="452"/>
                            <a:pt x="1841" y="340"/>
                          </a:cubicBezTo>
                          <a:cubicBezTo>
                            <a:pt x="1975" y="279"/>
                            <a:pt x="1945" y="47"/>
                            <a:pt x="1798" y="18"/>
                          </a:cubicBezTo>
                          <a:cubicBezTo>
                            <a:pt x="1733" y="6"/>
                            <a:pt x="1669" y="1"/>
                            <a:pt x="160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97" name="Google Shape;397;p33"/>
                <p:cNvGrpSpPr/>
                <p:nvPr/>
              </p:nvGrpSpPr>
              <p:grpSpPr>
                <a:xfrm>
                  <a:off x="4212575" y="2211375"/>
                  <a:ext cx="1172925" cy="929100"/>
                  <a:chOff x="4212575" y="2211375"/>
                  <a:chExt cx="1172925" cy="929100"/>
                </a:xfrm>
              </p:grpSpPr>
              <p:sp>
                <p:nvSpPr>
                  <p:cNvPr id="398" name="Google Shape;398;p33"/>
                  <p:cNvSpPr/>
                  <p:nvPr/>
                </p:nvSpPr>
                <p:spPr>
                  <a:xfrm>
                    <a:off x="4212575" y="2947875"/>
                    <a:ext cx="163875" cy="127600"/>
                  </a:xfrm>
                  <a:custGeom>
                    <a:avLst/>
                    <a:gdLst/>
                    <a:ahLst/>
                    <a:cxnLst/>
                    <a:rect l="l" t="t" r="r" b="b"/>
                    <a:pathLst>
                      <a:path w="6555" h="5104" extrusionOk="0">
                        <a:moveTo>
                          <a:pt x="181" y="1"/>
                        </a:moveTo>
                        <a:cubicBezTo>
                          <a:pt x="90" y="1"/>
                          <a:pt x="1" y="113"/>
                          <a:pt x="55" y="211"/>
                        </a:cubicBezTo>
                        <a:cubicBezTo>
                          <a:pt x="1256" y="2370"/>
                          <a:pt x="3556" y="4797"/>
                          <a:pt x="6151" y="5101"/>
                        </a:cubicBezTo>
                        <a:cubicBezTo>
                          <a:pt x="6165" y="5103"/>
                          <a:pt x="6178" y="5104"/>
                          <a:pt x="6191" y="5104"/>
                        </a:cubicBezTo>
                        <a:cubicBezTo>
                          <a:pt x="6499" y="5104"/>
                          <a:pt x="6554" y="4644"/>
                          <a:pt x="6316" y="4492"/>
                        </a:cubicBezTo>
                        <a:cubicBezTo>
                          <a:pt x="5285" y="3838"/>
                          <a:pt x="4118" y="3466"/>
                          <a:pt x="3113" y="2740"/>
                        </a:cubicBezTo>
                        <a:cubicBezTo>
                          <a:pt x="2058" y="1979"/>
                          <a:pt x="1084" y="1057"/>
                          <a:pt x="268" y="45"/>
                        </a:cubicBezTo>
                        <a:cubicBezTo>
                          <a:pt x="243" y="14"/>
                          <a:pt x="212" y="1"/>
                          <a:pt x="18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33"/>
                  <p:cNvSpPr/>
                  <p:nvPr/>
                </p:nvSpPr>
                <p:spPr>
                  <a:xfrm>
                    <a:off x="4408075" y="3099575"/>
                    <a:ext cx="53500" cy="24625"/>
                  </a:xfrm>
                  <a:custGeom>
                    <a:avLst/>
                    <a:gdLst/>
                    <a:ahLst/>
                    <a:cxnLst/>
                    <a:rect l="l" t="t" r="r" b="b"/>
                    <a:pathLst>
                      <a:path w="2140" h="985" extrusionOk="0">
                        <a:moveTo>
                          <a:pt x="386" y="0"/>
                        </a:moveTo>
                        <a:cubicBezTo>
                          <a:pt x="175" y="0"/>
                          <a:pt x="0" y="243"/>
                          <a:pt x="190" y="431"/>
                        </a:cubicBezTo>
                        <a:cubicBezTo>
                          <a:pt x="487" y="725"/>
                          <a:pt x="968" y="985"/>
                          <a:pt x="1414" y="985"/>
                        </a:cubicBezTo>
                        <a:cubicBezTo>
                          <a:pt x="1614" y="985"/>
                          <a:pt x="1808" y="933"/>
                          <a:pt x="1974" y="808"/>
                        </a:cubicBezTo>
                        <a:cubicBezTo>
                          <a:pt x="2090" y="723"/>
                          <a:pt x="2140" y="506"/>
                          <a:pt x="1974" y="432"/>
                        </a:cubicBezTo>
                        <a:cubicBezTo>
                          <a:pt x="1873" y="388"/>
                          <a:pt x="1772" y="324"/>
                          <a:pt x="1663" y="300"/>
                        </a:cubicBezTo>
                        <a:cubicBezTo>
                          <a:pt x="1535" y="269"/>
                          <a:pt x="1398" y="289"/>
                          <a:pt x="1269" y="269"/>
                        </a:cubicBezTo>
                        <a:cubicBezTo>
                          <a:pt x="1011" y="230"/>
                          <a:pt x="738" y="131"/>
                          <a:pt x="502" y="25"/>
                        </a:cubicBezTo>
                        <a:cubicBezTo>
                          <a:pt x="463" y="8"/>
                          <a:pt x="424" y="0"/>
                          <a:pt x="38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33"/>
                  <p:cNvSpPr/>
                  <p:nvPr/>
                </p:nvSpPr>
                <p:spPr>
                  <a:xfrm>
                    <a:off x="4220400" y="3050025"/>
                    <a:ext cx="129775" cy="90450"/>
                  </a:xfrm>
                  <a:custGeom>
                    <a:avLst/>
                    <a:gdLst/>
                    <a:ahLst/>
                    <a:cxnLst/>
                    <a:rect l="l" t="t" r="r" b="b"/>
                    <a:pathLst>
                      <a:path w="5191" h="3618" extrusionOk="0">
                        <a:moveTo>
                          <a:pt x="240" y="0"/>
                        </a:moveTo>
                        <a:cubicBezTo>
                          <a:pt x="111" y="0"/>
                          <a:pt x="0" y="159"/>
                          <a:pt x="119" y="274"/>
                        </a:cubicBezTo>
                        <a:cubicBezTo>
                          <a:pt x="1410" y="1502"/>
                          <a:pt x="3089" y="3065"/>
                          <a:pt x="4815" y="3604"/>
                        </a:cubicBezTo>
                        <a:cubicBezTo>
                          <a:pt x="4844" y="3613"/>
                          <a:pt x="4871" y="3617"/>
                          <a:pt x="4897" y="3617"/>
                        </a:cubicBezTo>
                        <a:cubicBezTo>
                          <a:pt x="5119" y="3617"/>
                          <a:pt x="5191" y="3296"/>
                          <a:pt x="5004" y="3157"/>
                        </a:cubicBezTo>
                        <a:cubicBezTo>
                          <a:pt x="4301" y="2631"/>
                          <a:pt x="3439" y="2288"/>
                          <a:pt x="2695" y="1808"/>
                        </a:cubicBezTo>
                        <a:cubicBezTo>
                          <a:pt x="1869" y="1279"/>
                          <a:pt x="1092" y="684"/>
                          <a:pt x="349" y="43"/>
                        </a:cubicBezTo>
                        <a:cubicBezTo>
                          <a:pt x="315" y="13"/>
                          <a:pt x="277" y="0"/>
                          <a:pt x="24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33"/>
                  <p:cNvSpPr/>
                  <p:nvPr/>
                </p:nvSpPr>
                <p:spPr>
                  <a:xfrm>
                    <a:off x="5240300" y="2543425"/>
                    <a:ext cx="130750" cy="145550"/>
                  </a:xfrm>
                  <a:custGeom>
                    <a:avLst/>
                    <a:gdLst/>
                    <a:ahLst/>
                    <a:cxnLst/>
                    <a:rect l="l" t="t" r="r" b="b"/>
                    <a:pathLst>
                      <a:path w="5230" h="5822" extrusionOk="0">
                        <a:moveTo>
                          <a:pt x="4878" y="0"/>
                        </a:moveTo>
                        <a:cubicBezTo>
                          <a:pt x="4779" y="0"/>
                          <a:pt x="4677" y="42"/>
                          <a:pt x="4611" y="132"/>
                        </a:cubicBezTo>
                        <a:cubicBezTo>
                          <a:pt x="3889" y="1105"/>
                          <a:pt x="3344" y="2181"/>
                          <a:pt x="2568" y="3127"/>
                        </a:cubicBezTo>
                        <a:cubicBezTo>
                          <a:pt x="1853" y="4001"/>
                          <a:pt x="1039" y="4774"/>
                          <a:pt x="151" y="5470"/>
                        </a:cubicBezTo>
                        <a:cubicBezTo>
                          <a:pt x="0" y="5588"/>
                          <a:pt x="139" y="5821"/>
                          <a:pt x="300" y="5821"/>
                        </a:cubicBezTo>
                        <a:cubicBezTo>
                          <a:pt x="333" y="5821"/>
                          <a:pt x="366" y="5812"/>
                          <a:pt x="398" y="5790"/>
                        </a:cubicBezTo>
                        <a:cubicBezTo>
                          <a:pt x="2297" y="4504"/>
                          <a:pt x="4421" y="2611"/>
                          <a:pt x="5156" y="361"/>
                        </a:cubicBezTo>
                        <a:cubicBezTo>
                          <a:pt x="5229" y="137"/>
                          <a:pt x="5058" y="0"/>
                          <a:pt x="487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33"/>
                  <p:cNvSpPr/>
                  <p:nvPr/>
                </p:nvSpPr>
                <p:spPr>
                  <a:xfrm>
                    <a:off x="5337100" y="2605400"/>
                    <a:ext cx="48400" cy="65600"/>
                  </a:xfrm>
                  <a:custGeom>
                    <a:avLst/>
                    <a:gdLst/>
                    <a:ahLst/>
                    <a:cxnLst/>
                    <a:rect l="l" t="t" r="r" b="b"/>
                    <a:pathLst>
                      <a:path w="1936" h="2624" extrusionOk="0">
                        <a:moveTo>
                          <a:pt x="1704" y="0"/>
                        </a:moveTo>
                        <a:cubicBezTo>
                          <a:pt x="1650" y="0"/>
                          <a:pt x="1594" y="19"/>
                          <a:pt x="1545" y="58"/>
                        </a:cubicBezTo>
                        <a:cubicBezTo>
                          <a:pt x="1252" y="296"/>
                          <a:pt x="1079" y="798"/>
                          <a:pt x="888" y="1128"/>
                        </a:cubicBezTo>
                        <a:cubicBezTo>
                          <a:pt x="643" y="1549"/>
                          <a:pt x="398" y="1959"/>
                          <a:pt x="97" y="2343"/>
                        </a:cubicBezTo>
                        <a:cubicBezTo>
                          <a:pt x="1" y="2468"/>
                          <a:pt x="95" y="2623"/>
                          <a:pt x="215" y="2623"/>
                        </a:cubicBezTo>
                        <a:cubicBezTo>
                          <a:pt x="252" y="2623"/>
                          <a:pt x="291" y="2609"/>
                          <a:pt x="327" y="2575"/>
                        </a:cubicBezTo>
                        <a:cubicBezTo>
                          <a:pt x="692" y="2238"/>
                          <a:pt x="1040" y="1878"/>
                          <a:pt x="1332" y="1475"/>
                        </a:cubicBezTo>
                        <a:cubicBezTo>
                          <a:pt x="1578" y="1139"/>
                          <a:pt x="1935" y="641"/>
                          <a:pt x="1918" y="210"/>
                        </a:cubicBezTo>
                        <a:cubicBezTo>
                          <a:pt x="1912" y="76"/>
                          <a:pt x="1813" y="0"/>
                          <a:pt x="17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33"/>
                  <p:cNvSpPr/>
                  <p:nvPr/>
                </p:nvSpPr>
                <p:spPr>
                  <a:xfrm>
                    <a:off x="4481825" y="2211375"/>
                    <a:ext cx="44075" cy="47075"/>
                  </a:xfrm>
                  <a:custGeom>
                    <a:avLst/>
                    <a:gdLst/>
                    <a:ahLst/>
                    <a:cxnLst/>
                    <a:rect l="l" t="t" r="r" b="b"/>
                    <a:pathLst>
                      <a:path w="1763" h="1883" extrusionOk="0">
                        <a:moveTo>
                          <a:pt x="901" y="678"/>
                        </a:moveTo>
                        <a:cubicBezTo>
                          <a:pt x="902" y="678"/>
                          <a:pt x="915" y="680"/>
                          <a:pt x="931" y="683"/>
                        </a:cubicBezTo>
                        <a:lnTo>
                          <a:pt x="931" y="683"/>
                        </a:lnTo>
                        <a:cubicBezTo>
                          <a:pt x="909" y="679"/>
                          <a:pt x="901" y="678"/>
                          <a:pt x="901" y="678"/>
                        </a:cubicBezTo>
                        <a:close/>
                        <a:moveTo>
                          <a:pt x="629" y="0"/>
                        </a:moveTo>
                        <a:cubicBezTo>
                          <a:pt x="592" y="0"/>
                          <a:pt x="552" y="5"/>
                          <a:pt x="510" y="17"/>
                        </a:cubicBezTo>
                        <a:cubicBezTo>
                          <a:pt x="186" y="102"/>
                          <a:pt x="1" y="417"/>
                          <a:pt x="4" y="741"/>
                        </a:cubicBezTo>
                        <a:cubicBezTo>
                          <a:pt x="5" y="1010"/>
                          <a:pt x="159" y="1312"/>
                          <a:pt x="383" y="1509"/>
                        </a:cubicBezTo>
                        <a:lnTo>
                          <a:pt x="383" y="1509"/>
                        </a:lnTo>
                        <a:cubicBezTo>
                          <a:pt x="492" y="1723"/>
                          <a:pt x="737" y="1882"/>
                          <a:pt x="986" y="1882"/>
                        </a:cubicBezTo>
                        <a:cubicBezTo>
                          <a:pt x="1042" y="1882"/>
                          <a:pt x="1099" y="1874"/>
                          <a:pt x="1153" y="1857"/>
                        </a:cubicBezTo>
                        <a:cubicBezTo>
                          <a:pt x="1763" y="1665"/>
                          <a:pt x="1757" y="862"/>
                          <a:pt x="1400" y="455"/>
                        </a:cubicBezTo>
                        <a:cubicBezTo>
                          <a:pt x="1296" y="337"/>
                          <a:pt x="1171" y="253"/>
                          <a:pt x="1038" y="172"/>
                        </a:cubicBezTo>
                        <a:cubicBezTo>
                          <a:pt x="905" y="87"/>
                          <a:pt x="784" y="0"/>
                          <a:pt x="62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grpSp>
          <p:nvGrpSpPr>
            <p:cNvPr id="404" name="Google Shape;404;p33"/>
            <p:cNvGrpSpPr/>
            <p:nvPr/>
          </p:nvGrpSpPr>
          <p:grpSpPr>
            <a:xfrm>
              <a:off x="1645834" y="2376054"/>
              <a:ext cx="555956" cy="616846"/>
              <a:chOff x="1645834" y="2376054"/>
              <a:chExt cx="555956" cy="616846"/>
            </a:xfrm>
          </p:grpSpPr>
          <p:grpSp>
            <p:nvGrpSpPr>
              <p:cNvPr id="405" name="Google Shape;405;p33"/>
              <p:cNvGrpSpPr/>
              <p:nvPr/>
            </p:nvGrpSpPr>
            <p:grpSpPr>
              <a:xfrm>
                <a:off x="1645834" y="2376054"/>
                <a:ext cx="555956" cy="516769"/>
                <a:chOff x="-2604700" y="1383925"/>
                <a:chExt cx="2317450" cy="2154100"/>
              </a:xfrm>
            </p:grpSpPr>
            <p:sp>
              <p:nvSpPr>
                <p:cNvPr id="406" name="Google Shape;406;p33"/>
                <p:cNvSpPr/>
                <p:nvPr/>
              </p:nvSpPr>
              <p:spPr>
                <a:xfrm>
                  <a:off x="-2551600" y="1759850"/>
                  <a:ext cx="2205074" cy="1778175"/>
                </a:xfrm>
                <a:custGeom>
                  <a:avLst/>
                  <a:gdLst/>
                  <a:ahLst/>
                  <a:cxnLst/>
                  <a:rect l="l" t="t" r="r" b="b"/>
                  <a:pathLst>
                    <a:path w="89004" h="71127" extrusionOk="0">
                      <a:moveTo>
                        <a:pt x="36892" y="0"/>
                      </a:moveTo>
                      <a:cubicBezTo>
                        <a:pt x="13403" y="0"/>
                        <a:pt x="0" y="21426"/>
                        <a:pt x="0" y="21426"/>
                      </a:cubicBezTo>
                      <a:cubicBezTo>
                        <a:pt x="7619" y="61073"/>
                        <a:pt x="29344" y="71127"/>
                        <a:pt x="49422" y="71127"/>
                      </a:cubicBezTo>
                      <a:cubicBezTo>
                        <a:pt x="70085" y="71127"/>
                        <a:pt x="89004" y="60477"/>
                        <a:pt x="89004" y="60477"/>
                      </a:cubicBezTo>
                      <a:cubicBezTo>
                        <a:pt x="89004" y="60477"/>
                        <a:pt x="83789" y="23593"/>
                        <a:pt x="64370" y="9214"/>
                      </a:cubicBezTo>
                      <a:cubicBezTo>
                        <a:pt x="54121" y="2502"/>
                        <a:pt x="44918" y="0"/>
                        <a:pt x="3689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33"/>
                <p:cNvSpPr/>
                <p:nvPr/>
              </p:nvSpPr>
              <p:spPr>
                <a:xfrm>
                  <a:off x="-2571550" y="1759900"/>
                  <a:ext cx="2225100" cy="1511900"/>
                </a:xfrm>
                <a:custGeom>
                  <a:avLst/>
                  <a:gdLst/>
                  <a:ahLst/>
                  <a:cxnLst/>
                  <a:rect l="l" t="t" r="r" b="b"/>
                  <a:pathLst>
                    <a:path w="89004" h="60476" extrusionOk="0">
                      <a:moveTo>
                        <a:pt x="36896" y="1"/>
                      </a:moveTo>
                      <a:cubicBezTo>
                        <a:pt x="13401" y="1"/>
                        <a:pt x="0" y="21424"/>
                        <a:pt x="0" y="21424"/>
                      </a:cubicBezTo>
                      <a:lnTo>
                        <a:pt x="0" y="21424"/>
                      </a:lnTo>
                      <a:cubicBezTo>
                        <a:pt x="33" y="21377"/>
                        <a:pt x="13433" y="1"/>
                        <a:pt x="36896" y="1"/>
                      </a:cubicBezTo>
                      <a:close/>
                      <a:moveTo>
                        <a:pt x="64370" y="9212"/>
                      </a:moveTo>
                      <a:cubicBezTo>
                        <a:pt x="71721" y="14656"/>
                        <a:pt x="77037" y="23324"/>
                        <a:pt x="80804" y="31995"/>
                      </a:cubicBezTo>
                      <a:lnTo>
                        <a:pt x="80804" y="31995"/>
                      </a:lnTo>
                      <a:cubicBezTo>
                        <a:pt x="77037" y="23323"/>
                        <a:pt x="71721" y="14655"/>
                        <a:pt x="64370" y="9212"/>
                      </a:cubicBezTo>
                      <a:close/>
                      <a:moveTo>
                        <a:pt x="80804" y="31996"/>
                      </a:moveTo>
                      <a:lnTo>
                        <a:pt x="80804" y="31996"/>
                      </a:lnTo>
                      <a:cubicBezTo>
                        <a:pt x="86975" y="46199"/>
                        <a:pt x="88994" y="60412"/>
                        <a:pt x="89004" y="60475"/>
                      </a:cubicBezTo>
                      <a:cubicBezTo>
                        <a:pt x="89004" y="60475"/>
                        <a:pt x="86990" y="46231"/>
                        <a:pt x="80804" y="31996"/>
                      </a:cubicBezTo>
                      <a:close/>
                    </a:path>
                  </a:pathLst>
                </a:custGeom>
                <a:solidFill>
                  <a:srgbClr val="F5F4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33"/>
                <p:cNvSpPr/>
                <p:nvPr/>
              </p:nvSpPr>
              <p:spPr>
                <a:xfrm>
                  <a:off x="-2551600" y="1759900"/>
                  <a:ext cx="2205074" cy="1525925"/>
                </a:xfrm>
                <a:custGeom>
                  <a:avLst/>
                  <a:gdLst/>
                  <a:ahLst/>
                  <a:cxnLst/>
                  <a:rect l="l" t="t" r="r" b="b"/>
                  <a:pathLst>
                    <a:path w="89004" h="61037" extrusionOk="0">
                      <a:moveTo>
                        <a:pt x="36896" y="1"/>
                      </a:moveTo>
                      <a:cubicBezTo>
                        <a:pt x="13433" y="1"/>
                        <a:pt x="33" y="21377"/>
                        <a:pt x="0" y="21424"/>
                      </a:cubicBezTo>
                      <a:cubicBezTo>
                        <a:pt x="145" y="22184"/>
                        <a:pt x="332" y="22853"/>
                        <a:pt x="487" y="23591"/>
                      </a:cubicBezTo>
                      <a:cubicBezTo>
                        <a:pt x="2686" y="22879"/>
                        <a:pt x="4943" y="22318"/>
                        <a:pt x="7212" y="21896"/>
                      </a:cubicBezTo>
                      <a:cubicBezTo>
                        <a:pt x="12047" y="21002"/>
                        <a:pt x="16969" y="20553"/>
                        <a:pt x="21890" y="20553"/>
                      </a:cubicBezTo>
                      <a:cubicBezTo>
                        <a:pt x="35163" y="20553"/>
                        <a:pt x="48429" y="23821"/>
                        <a:pt x="59919" y="30443"/>
                      </a:cubicBezTo>
                      <a:cubicBezTo>
                        <a:pt x="72099" y="37457"/>
                        <a:pt x="82071" y="48311"/>
                        <a:pt x="87939" y="61036"/>
                      </a:cubicBezTo>
                      <a:cubicBezTo>
                        <a:pt x="88603" y="60695"/>
                        <a:pt x="88988" y="60480"/>
                        <a:pt x="89004" y="60475"/>
                      </a:cubicBezTo>
                      <a:cubicBezTo>
                        <a:pt x="88988" y="60374"/>
                        <a:pt x="83762" y="23570"/>
                        <a:pt x="64370" y="9212"/>
                      </a:cubicBezTo>
                      <a:cubicBezTo>
                        <a:pt x="55035" y="3092"/>
                        <a:pt x="46562" y="476"/>
                        <a:pt x="39057" y="59"/>
                      </a:cubicBezTo>
                      <a:cubicBezTo>
                        <a:pt x="38329" y="16"/>
                        <a:pt x="37607" y="1"/>
                        <a:pt x="36896"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33"/>
                <p:cNvSpPr/>
                <p:nvPr/>
              </p:nvSpPr>
              <p:spPr>
                <a:xfrm>
                  <a:off x="-2108700" y="1759125"/>
                  <a:ext cx="1312525" cy="1778075"/>
                </a:xfrm>
                <a:custGeom>
                  <a:avLst/>
                  <a:gdLst/>
                  <a:ahLst/>
                  <a:cxnLst/>
                  <a:rect l="l" t="t" r="r" b="b"/>
                  <a:pathLst>
                    <a:path w="52501" h="71123" extrusionOk="0">
                      <a:moveTo>
                        <a:pt x="18387" y="0"/>
                      </a:moveTo>
                      <a:cubicBezTo>
                        <a:pt x="17194" y="0"/>
                        <a:pt x="16028" y="55"/>
                        <a:pt x="14888" y="160"/>
                      </a:cubicBezTo>
                      <a:cubicBezTo>
                        <a:pt x="6082" y="6375"/>
                        <a:pt x="1" y="19589"/>
                        <a:pt x="1" y="34893"/>
                      </a:cubicBezTo>
                      <a:cubicBezTo>
                        <a:pt x="1" y="48823"/>
                        <a:pt x="5040" y="61025"/>
                        <a:pt x="12588" y="67792"/>
                      </a:cubicBezTo>
                      <a:cubicBezTo>
                        <a:pt x="18550" y="70195"/>
                        <a:pt x="24798" y="71123"/>
                        <a:pt x="30895" y="71123"/>
                      </a:cubicBezTo>
                      <a:cubicBezTo>
                        <a:pt x="32440" y="71123"/>
                        <a:pt x="33976" y="71063"/>
                        <a:pt x="35494" y="70953"/>
                      </a:cubicBezTo>
                      <a:cubicBezTo>
                        <a:pt x="45433" y="65464"/>
                        <a:pt x="52500" y="51391"/>
                        <a:pt x="52500" y="34893"/>
                      </a:cubicBezTo>
                      <a:cubicBezTo>
                        <a:pt x="52500" y="25003"/>
                        <a:pt x="49958" y="15984"/>
                        <a:pt x="45786" y="9162"/>
                      </a:cubicBezTo>
                      <a:cubicBezTo>
                        <a:pt x="35571" y="2490"/>
                        <a:pt x="26393" y="0"/>
                        <a:pt x="18387" y="0"/>
                      </a:cubicBezTo>
                      <a:close/>
                    </a:path>
                  </a:pathLst>
                </a:custGeom>
                <a:solidFill>
                  <a:srgbClr val="3E3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33"/>
                <p:cNvSpPr/>
                <p:nvPr/>
              </p:nvSpPr>
              <p:spPr>
                <a:xfrm>
                  <a:off x="-2604700" y="1383925"/>
                  <a:ext cx="2317450" cy="1887075"/>
                </a:xfrm>
                <a:custGeom>
                  <a:avLst/>
                  <a:gdLst/>
                  <a:ahLst/>
                  <a:cxnLst/>
                  <a:rect l="l" t="t" r="r" b="b"/>
                  <a:pathLst>
                    <a:path w="92698" h="75483" extrusionOk="0">
                      <a:moveTo>
                        <a:pt x="33938" y="1"/>
                      </a:moveTo>
                      <a:cubicBezTo>
                        <a:pt x="33062" y="1"/>
                        <a:pt x="32033" y="3407"/>
                        <a:pt x="31631" y="7683"/>
                      </a:cubicBezTo>
                      <a:cubicBezTo>
                        <a:pt x="31475" y="9347"/>
                        <a:pt x="31433" y="10899"/>
                        <a:pt x="31497" y="12188"/>
                      </a:cubicBezTo>
                      <a:cubicBezTo>
                        <a:pt x="27747" y="12927"/>
                        <a:pt x="24286" y="14119"/>
                        <a:pt x="21179" y="15579"/>
                      </a:cubicBezTo>
                      <a:cubicBezTo>
                        <a:pt x="20772" y="14280"/>
                        <a:pt x="19942" y="12445"/>
                        <a:pt x="18985" y="10438"/>
                      </a:cubicBezTo>
                      <a:cubicBezTo>
                        <a:pt x="17360" y="7064"/>
                        <a:pt x="15902" y="4263"/>
                        <a:pt x="15022" y="4263"/>
                      </a:cubicBezTo>
                      <a:cubicBezTo>
                        <a:pt x="14987" y="4263"/>
                        <a:pt x="14953" y="4267"/>
                        <a:pt x="14920" y="4276"/>
                      </a:cubicBezTo>
                      <a:cubicBezTo>
                        <a:pt x="14074" y="4490"/>
                        <a:pt x="14261" y="8004"/>
                        <a:pt x="16091" y="11819"/>
                      </a:cubicBezTo>
                      <a:cubicBezTo>
                        <a:pt x="17081" y="13889"/>
                        <a:pt x="18300" y="15526"/>
                        <a:pt x="19322" y="16510"/>
                      </a:cubicBezTo>
                      <a:cubicBezTo>
                        <a:pt x="16385" y="18067"/>
                        <a:pt x="13802" y="19859"/>
                        <a:pt x="11629" y="21716"/>
                      </a:cubicBezTo>
                      <a:cubicBezTo>
                        <a:pt x="10817" y="22415"/>
                        <a:pt x="10057" y="23133"/>
                        <a:pt x="9356" y="23844"/>
                      </a:cubicBezTo>
                      <a:cubicBezTo>
                        <a:pt x="8709" y="22780"/>
                        <a:pt x="7842" y="21560"/>
                        <a:pt x="6820" y="20319"/>
                      </a:cubicBezTo>
                      <a:cubicBezTo>
                        <a:pt x="4401" y="17363"/>
                        <a:pt x="1943" y="15279"/>
                        <a:pt x="965" y="15279"/>
                      </a:cubicBezTo>
                      <a:cubicBezTo>
                        <a:pt x="850" y="15279"/>
                        <a:pt x="756" y="15307"/>
                        <a:pt x="684" y="15366"/>
                      </a:cubicBezTo>
                      <a:cubicBezTo>
                        <a:pt x="0" y="15927"/>
                        <a:pt x="1637" y="19057"/>
                        <a:pt x="4343" y="22351"/>
                      </a:cubicBezTo>
                      <a:cubicBezTo>
                        <a:pt x="5467" y="23721"/>
                        <a:pt x="6595" y="24904"/>
                        <a:pt x="7585" y="25780"/>
                      </a:cubicBezTo>
                      <a:cubicBezTo>
                        <a:pt x="5028" y="28782"/>
                        <a:pt x="3408" y="31708"/>
                        <a:pt x="2509" y="34024"/>
                      </a:cubicBezTo>
                      <a:cubicBezTo>
                        <a:pt x="1262" y="37431"/>
                        <a:pt x="1097" y="39426"/>
                        <a:pt x="1465" y="39539"/>
                      </a:cubicBezTo>
                      <a:cubicBezTo>
                        <a:pt x="1498" y="39555"/>
                        <a:pt x="1532" y="39562"/>
                        <a:pt x="1567" y="39562"/>
                      </a:cubicBezTo>
                      <a:cubicBezTo>
                        <a:pt x="2688" y="39562"/>
                        <a:pt x="5061" y="31948"/>
                        <a:pt x="14432" y="25284"/>
                      </a:cubicBezTo>
                      <a:cubicBezTo>
                        <a:pt x="19182" y="21946"/>
                        <a:pt x="25650" y="18902"/>
                        <a:pt x="33300" y="17858"/>
                      </a:cubicBezTo>
                      <a:cubicBezTo>
                        <a:pt x="35492" y="17524"/>
                        <a:pt x="37791" y="17339"/>
                        <a:pt x="40138" y="17339"/>
                      </a:cubicBezTo>
                      <a:cubicBezTo>
                        <a:pt x="45872" y="17339"/>
                        <a:pt x="51899" y="18442"/>
                        <a:pt x="57383" y="21175"/>
                      </a:cubicBezTo>
                      <a:cubicBezTo>
                        <a:pt x="65215" y="25027"/>
                        <a:pt x="71307" y="31429"/>
                        <a:pt x="75800" y="37747"/>
                      </a:cubicBezTo>
                      <a:cubicBezTo>
                        <a:pt x="80236" y="44204"/>
                        <a:pt x="83258" y="50751"/>
                        <a:pt x="85269" y="56432"/>
                      </a:cubicBezTo>
                      <a:cubicBezTo>
                        <a:pt x="89267" y="67790"/>
                        <a:pt x="89922" y="75483"/>
                        <a:pt x="90951" y="75483"/>
                      </a:cubicBezTo>
                      <a:cubicBezTo>
                        <a:pt x="90956" y="75483"/>
                        <a:pt x="90961" y="75483"/>
                        <a:pt x="90966" y="75482"/>
                      </a:cubicBezTo>
                      <a:cubicBezTo>
                        <a:pt x="90967" y="75482"/>
                        <a:pt x="90967" y="75482"/>
                        <a:pt x="90968" y="75482"/>
                      </a:cubicBezTo>
                      <a:cubicBezTo>
                        <a:pt x="91684" y="75482"/>
                        <a:pt x="92698" y="67530"/>
                        <a:pt x="89602" y="55111"/>
                      </a:cubicBezTo>
                      <a:cubicBezTo>
                        <a:pt x="88051" y="48939"/>
                        <a:pt x="85290" y="41722"/>
                        <a:pt x="80717" y="34463"/>
                      </a:cubicBezTo>
                      <a:cubicBezTo>
                        <a:pt x="76036" y="27333"/>
                        <a:pt x="69462" y="20003"/>
                        <a:pt x="60228" y="15425"/>
                      </a:cubicBezTo>
                      <a:cubicBezTo>
                        <a:pt x="54069" y="12379"/>
                        <a:pt x="47543" y="11168"/>
                        <a:pt x="41374" y="11168"/>
                      </a:cubicBezTo>
                      <a:cubicBezTo>
                        <a:pt x="38939" y="11168"/>
                        <a:pt x="36559" y="11356"/>
                        <a:pt x="34279" y="11695"/>
                      </a:cubicBezTo>
                      <a:cubicBezTo>
                        <a:pt x="34509" y="10599"/>
                        <a:pt x="34696" y="9337"/>
                        <a:pt x="34825" y="7984"/>
                      </a:cubicBezTo>
                      <a:cubicBezTo>
                        <a:pt x="35230" y="3661"/>
                        <a:pt x="34845" y="88"/>
                        <a:pt x="33968" y="2"/>
                      </a:cubicBezTo>
                      <a:cubicBezTo>
                        <a:pt x="33958" y="1"/>
                        <a:pt x="33948" y="1"/>
                        <a:pt x="3393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11" name="Google Shape;411;p33"/>
              <p:cNvSpPr/>
              <p:nvPr/>
            </p:nvSpPr>
            <p:spPr>
              <a:xfrm>
                <a:off x="1786657" y="2540866"/>
                <a:ext cx="260400" cy="260400"/>
              </a:xfrm>
              <a:prstGeom prst="ellipse">
                <a:avLst/>
              </a:prstGeom>
              <a:solidFill>
                <a:srgbClr val="2724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33"/>
              <p:cNvSpPr/>
              <p:nvPr/>
            </p:nvSpPr>
            <p:spPr>
              <a:xfrm>
                <a:off x="1815007" y="2569094"/>
                <a:ext cx="203700" cy="203700"/>
              </a:xfrm>
              <a:prstGeom prst="ellipse">
                <a:avLst/>
              </a:prstGeom>
              <a:solidFill>
                <a:srgbClr val="0F0D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33"/>
              <p:cNvSpPr/>
              <p:nvPr/>
            </p:nvSpPr>
            <p:spPr>
              <a:xfrm flipH="1">
                <a:off x="1817107" y="2518840"/>
                <a:ext cx="88800" cy="888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33"/>
              <p:cNvSpPr/>
              <p:nvPr/>
            </p:nvSpPr>
            <p:spPr>
              <a:xfrm flipH="1">
                <a:off x="1784907" y="2610290"/>
                <a:ext cx="48300" cy="483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33"/>
              <p:cNvSpPr/>
              <p:nvPr/>
            </p:nvSpPr>
            <p:spPr>
              <a:xfrm flipH="1">
                <a:off x="1849807" y="2624399"/>
                <a:ext cx="23400" cy="237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33"/>
              <p:cNvSpPr/>
              <p:nvPr/>
            </p:nvSpPr>
            <p:spPr>
              <a:xfrm flipH="1">
                <a:off x="1927882" y="2689267"/>
                <a:ext cx="72300" cy="73500"/>
              </a:xfrm>
              <a:prstGeom prst="ellipse">
                <a:avLst/>
              </a:prstGeom>
              <a:solidFill>
                <a:srgbClr val="2724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33"/>
              <p:cNvSpPr/>
              <p:nvPr/>
            </p:nvSpPr>
            <p:spPr>
              <a:xfrm>
                <a:off x="1656450" y="2866000"/>
                <a:ext cx="520800" cy="126900"/>
              </a:xfrm>
              <a:prstGeom prst="ellipse">
                <a:avLst/>
              </a:prstGeom>
              <a:solidFill>
                <a:srgbClr val="F36D6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18" name="Google Shape;418;p33"/>
            <p:cNvGrpSpPr/>
            <p:nvPr/>
          </p:nvGrpSpPr>
          <p:grpSpPr>
            <a:xfrm>
              <a:off x="2929984" y="2376054"/>
              <a:ext cx="555956" cy="616846"/>
              <a:chOff x="2929984" y="2376054"/>
              <a:chExt cx="555956" cy="616846"/>
            </a:xfrm>
          </p:grpSpPr>
          <p:grpSp>
            <p:nvGrpSpPr>
              <p:cNvPr id="419" name="Google Shape;419;p33"/>
              <p:cNvGrpSpPr/>
              <p:nvPr/>
            </p:nvGrpSpPr>
            <p:grpSpPr>
              <a:xfrm flipH="1">
                <a:off x="2929984" y="2376054"/>
                <a:ext cx="555956" cy="516769"/>
                <a:chOff x="-2604700" y="1383925"/>
                <a:chExt cx="2317450" cy="2154100"/>
              </a:xfrm>
            </p:grpSpPr>
            <p:sp>
              <p:nvSpPr>
                <p:cNvPr id="420" name="Google Shape;420;p33"/>
                <p:cNvSpPr/>
                <p:nvPr/>
              </p:nvSpPr>
              <p:spPr>
                <a:xfrm>
                  <a:off x="-2551600" y="1759850"/>
                  <a:ext cx="2205074" cy="1778175"/>
                </a:xfrm>
                <a:custGeom>
                  <a:avLst/>
                  <a:gdLst/>
                  <a:ahLst/>
                  <a:cxnLst/>
                  <a:rect l="l" t="t" r="r" b="b"/>
                  <a:pathLst>
                    <a:path w="89004" h="71127" extrusionOk="0">
                      <a:moveTo>
                        <a:pt x="36892" y="0"/>
                      </a:moveTo>
                      <a:cubicBezTo>
                        <a:pt x="13403" y="0"/>
                        <a:pt x="0" y="21426"/>
                        <a:pt x="0" y="21426"/>
                      </a:cubicBezTo>
                      <a:cubicBezTo>
                        <a:pt x="7619" y="61073"/>
                        <a:pt x="29344" y="71127"/>
                        <a:pt x="49422" y="71127"/>
                      </a:cubicBezTo>
                      <a:cubicBezTo>
                        <a:pt x="70085" y="71127"/>
                        <a:pt x="89004" y="60477"/>
                        <a:pt x="89004" y="60477"/>
                      </a:cubicBezTo>
                      <a:cubicBezTo>
                        <a:pt x="89004" y="60477"/>
                        <a:pt x="83789" y="23593"/>
                        <a:pt x="64370" y="9214"/>
                      </a:cubicBezTo>
                      <a:cubicBezTo>
                        <a:pt x="54121" y="2502"/>
                        <a:pt x="44918" y="0"/>
                        <a:pt x="3689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33"/>
                <p:cNvSpPr/>
                <p:nvPr/>
              </p:nvSpPr>
              <p:spPr>
                <a:xfrm>
                  <a:off x="-2571550" y="1759900"/>
                  <a:ext cx="2225100" cy="1511900"/>
                </a:xfrm>
                <a:custGeom>
                  <a:avLst/>
                  <a:gdLst/>
                  <a:ahLst/>
                  <a:cxnLst/>
                  <a:rect l="l" t="t" r="r" b="b"/>
                  <a:pathLst>
                    <a:path w="89004" h="60476" extrusionOk="0">
                      <a:moveTo>
                        <a:pt x="36896" y="1"/>
                      </a:moveTo>
                      <a:cubicBezTo>
                        <a:pt x="13401" y="1"/>
                        <a:pt x="0" y="21424"/>
                        <a:pt x="0" y="21424"/>
                      </a:cubicBezTo>
                      <a:lnTo>
                        <a:pt x="0" y="21424"/>
                      </a:lnTo>
                      <a:cubicBezTo>
                        <a:pt x="33" y="21377"/>
                        <a:pt x="13433" y="1"/>
                        <a:pt x="36896" y="1"/>
                      </a:cubicBezTo>
                      <a:close/>
                      <a:moveTo>
                        <a:pt x="64370" y="9212"/>
                      </a:moveTo>
                      <a:cubicBezTo>
                        <a:pt x="71721" y="14656"/>
                        <a:pt x="77037" y="23324"/>
                        <a:pt x="80804" y="31995"/>
                      </a:cubicBezTo>
                      <a:lnTo>
                        <a:pt x="80804" y="31995"/>
                      </a:lnTo>
                      <a:cubicBezTo>
                        <a:pt x="77037" y="23323"/>
                        <a:pt x="71721" y="14655"/>
                        <a:pt x="64370" y="9212"/>
                      </a:cubicBezTo>
                      <a:close/>
                      <a:moveTo>
                        <a:pt x="80804" y="31996"/>
                      </a:moveTo>
                      <a:lnTo>
                        <a:pt x="80804" y="31996"/>
                      </a:lnTo>
                      <a:cubicBezTo>
                        <a:pt x="86975" y="46199"/>
                        <a:pt x="88994" y="60412"/>
                        <a:pt x="89004" y="60475"/>
                      </a:cubicBezTo>
                      <a:cubicBezTo>
                        <a:pt x="89004" y="60475"/>
                        <a:pt x="86990" y="46231"/>
                        <a:pt x="80804" y="31996"/>
                      </a:cubicBezTo>
                      <a:close/>
                    </a:path>
                  </a:pathLst>
                </a:custGeom>
                <a:solidFill>
                  <a:srgbClr val="F5F4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33"/>
                <p:cNvSpPr/>
                <p:nvPr/>
              </p:nvSpPr>
              <p:spPr>
                <a:xfrm>
                  <a:off x="-2551600" y="1759900"/>
                  <a:ext cx="2205074" cy="1525925"/>
                </a:xfrm>
                <a:custGeom>
                  <a:avLst/>
                  <a:gdLst/>
                  <a:ahLst/>
                  <a:cxnLst/>
                  <a:rect l="l" t="t" r="r" b="b"/>
                  <a:pathLst>
                    <a:path w="89004" h="61037" extrusionOk="0">
                      <a:moveTo>
                        <a:pt x="36896" y="1"/>
                      </a:moveTo>
                      <a:cubicBezTo>
                        <a:pt x="13433" y="1"/>
                        <a:pt x="33" y="21377"/>
                        <a:pt x="0" y="21424"/>
                      </a:cubicBezTo>
                      <a:cubicBezTo>
                        <a:pt x="145" y="22184"/>
                        <a:pt x="332" y="22853"/>
                        <a:pt x="487" y="23591"/>
                      </a:cubicBezTo>
                      <a:cubicBezTo>
                        <a:pt x="2686" y="22879"/>
                        <a:pt x="4943" y="22318"/>
                        <a:pt x="7212" y="21896"/>
                      </a:cubicBezTo>
                      <a:cubicBezTo>
                        <a:pt x="12047" y="21002"/>
                        <a:pt x="16969" y="20553"/>
                        <a:pt x="21890" y="20553"/>
                      </a:cubicBezTo>
                      <a:cubicBezTo>
                        <a:pt x="35163" y="20553"/>
                        <a:pt x="48429" y="23821"/>
                        <a:pt x="59919" y="30443"/>
                      </a:cubicBezTo>
                      <a:cubicBezTo>
                        <a:pt x="72099" y="37457"/>
                        <a:pt x="82071" y="48311"/>
                        <a:pt x="87939" y="61036"/>
                      </a:cubicBezTo>
                      <a:cubicBezTo>
                        <a:pt x="88603" y="60695"/>
                        <a:pt x="88988" y="60480"/>
                        <a:pt x="89004" y="60475"/>
                      </a:cubicBezTo>
                      <a:cubicBezTo>
                        <a:pt x="88988" y="60374"/>
                        <a:pt x="83762" y="23570"/>
                        <a:pt x="64370" y="9212"/>
                      </a:cubicBezTo>
                      <a:cubicBezTo>
                        <a:pt x="55035" y="3092"/>
                        <a:pt x="46562" y="476"/>
                        <a:pt x="39057" y="59"/>
                      </a:cubicBezTo>
                      <a:cubicBezTo>
                        <a:pt x="38329" y="16"/>
                        <a:pt x="37607" y="1"/>
                        <a:pt x="36896"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33"/>
                <p:cNvSpPr/>
                <p:nvPr/>
              </p:nvSpPr>
              <p:spPr>
                <a:xfrm>
                  <a:off x="-2108700" y="1759125"/>
                  <a:ext cx="1312525" cy="1778075"/>
                </a:xfrm>
                <a:custGeom>
                  <a:avLst/>
                  <a:gdLst/>
                  <a:ahLst/>
                  <a:cxnLst/>
                  <a:rect l="l" t="t" r="r" b="b"/>
                  <a:pathLst>
                    <a:path w="52501" h="71123" extrusionOk="0">
                      <a:moveTo>
                        <a:pt x="18387" y="0"/>
                      </a:moveTo>
                      <a:cubicBezTo>
                        <a:pt x="17194" y="0"/>
                        <a:pt x="16028" y="55"/>
                        <a:pt x="14888" y="160"/>
                      </a:cubicBezTo>
                      <a:cubicBezTo>
                        <a:pt x="6082" y="6375"/>
                        <a:pt x="1" y="19589"/>
                        <a:pt x="1" y="34893"/>
                      </a:cubicBezTo>
                      <a:cubicBezTo>
                        <a:pt x="1" y="48823"/>
                        <a:pt x="5040" y="61025"/>
                        <a:pt x="12588" y="67792"/>
                      </a:cubicBezTo>
                      <a:cubicBezTo>
                        <a:pt x="18550" y="70195"/>
                        <a:pt x="24798" y="71123"/>
                        <a:pt x="30895" y="71123"/>
                      </a:cubicBezTo>
                      <a:cubicBezTo>
                        <a:pt x="32440" y="71123"/>
                        <a:pt x="33976" y="71063"/>
                        <a:pt x="35494" y="70953"/>
                      </a:cubicBezTo>
                      <a:cubicBezTo>
                        <a:pt x="45433" y="65464"/>
                        <a:pt x="52500" y="51391"/>
                        <a:pt x="52500" y="34893"/>
                      </a:cubicBezTo>
                      <a:cubicBezTo>
                        <a:pt x="52500" y="25003"/>
                        <a:pt x="49958" y="15984"/>
                        <a:pt x="45786" y="9162"/>
                      </a:cubicBezTo>
                      <a:cubicBezTo>
                        <a:pt x="35571" y="2490"/>
                        <a:pt x="26393" y="0"/>
                        <a:pt x="18387" y="0"/>
                      </a:cubicBezTo>
                      <a:close/>
                    </a:path>
                  </a:pathLst>
                </a:custGeom>
                <a:solidFill>
                  <a:srgbClr val="3E3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33"/>
                <p:cNvSpPr/>
                <p:nvPr/>
              </p:nvSpPr>
              <p:spPr>
                <a:xfrm>
                  <a:off x="-2604700" y="1383925"/>
                  <a:ext cx="2317450" cy="1887075"/>
                </a:xfrm>
                <a:custGeom>
                  <a:avLst/>
                  <a:gdLst/>
                  <a:ahLst/>
                  <a:cxnLst/>
                  <a:rect l="l" t="t" r="r" b="b"/>
                  <a:pathLst>
                    <a:path w="92698" h="75483" extrusionOk="0">
                      <a:moveTo>
                        <a:pt x="33938" y="1"/>
                      </a:moveTo>
                      <a:cubicBezTo>
                        <a:pt x="33062" y="1"/>
                        <a:pt x="32033" y="3407"/>
                        <a:pt x="31631" y="7683"/>
                      </a:cubicBezTo>
                      <a:cubicBezTo>
                        <a:pt x="31475" y="9347"/>
                        <a:pt x="31433" y="10899"/>
                        <a:pt x="31497" y="12188"/>
                      </a:cubicBezTo>
                      <a:cubicBezTo>
                        <a:pt x="27747" y="12927"/>
                        <a:pt x="24286" y="14119"/>
                        <a:pt x="21179" y="15579"/>
                      </a:cubicBezTo>
                      <a:cubicBezTo>
                        <a:pt x="20772" y="14280"/>
                        <a:pt x="19942" y="12445"/>
                        <a:pt x="18985" y="10438"/>
                      </a:cubicBezTo>
                      <a:cubicBezTo>
                        <a:pt x="17360" y="7064"/>
                        <a:pt x="15902" y="4263"/>
                        <a:pt x="15022" y="4263"/>
                      </a:cubicBezTo>
                      <a:cubicBezTo>
                        <a:pt x="14987" y="4263"/>
                        <a:pt x="14953" y="4267"/>
                        <a:pt x="14920" y="4276"/>
                      </a:cubicBezTo>
                      <a:cubicBezTo>
                        <a:pt x="14074" y="4490"/>
                        <a:pt x="14261" y="8004"/>
                        <a:pt x="16091" y="11819"/>
                      </a:cubicBezTo>
                      <a:cubicBezTo>
                        <a:pt x="17081" y="13889"/>
                        <a:pt x="18300" y="15526"/>
                        <a:pt x="19322" y="16510"/>
                      </a:cubicBezTo>
                      <a:cubicBezTo>
                        <a:pt x="16385" y="18067"/>
                        <a:pt x="13802" y="19859"/>
                        <a:pt x="11629" y="21716"/>
                      </a:cubicBezTo>
                      <a:cubicBezTo>
                        <a:pt x="10817" y="22415"/>
                        <a:pt x="10057" y="23133"/>
                        <a:pt x="9356" y="23844"/>
                      </a:cubicBezTo>
                      <a:cubicBezTo>
                        <a:pt x="8709" y="22780"/>
                        <a:pt x="7842" y="21560"/>
                        <a:pt x="6820" y="20319"/>
                      </a:cubicBezTo>
                      <a:cubicBezTo>
                        <a:pt x="4401" y="17363"/>
                        <a:pt x="1943" y="15279"/>
                        <a:pt x="965" y="15279"/>
                      </a:cubicBezTo>
                      <a:cubicBezTo>
                        <a:pt x="850" y="15279"/>
                        <a:pt x="756" y="15307"/>
                        <a:pt x="684" y="15366"/>
                      </a:cubicBezTo>
                      <a:cubicBezTo>
                        <a:pt x="0" y="15927"/>
                        <a:pt x="1637" y="19057"/>
                        <a:pt x="4343" y="22351"/>
                      </a:cubicBezTo>
                      <a:cubicBezTo>
                        <a:pt x="5467" y="23721"/>
                        <a:pt x="6595" y="24904"/>
                        <a:pt x="7585" y="25780"/>
                      </a:cubicBezTo>
                      <a:cubicBezTo>
                        <a:pt x="5028" y="28782"/>
                        <a:pt x="3408" y="31708"/>
                        <a:pt x="2509" y="34024"/>
                      </a:cubicBezTo>
                      <a:cubicBezTo>
                        <a:pt x="1262" y="37431"/>
                        <a:pt x="1097" y="39426"/>
                        <a:pt x="1465" y="39539"/>
                      </a:cubicBezTo>
                      <a:cubicBezTo>
                        <a:pt x="1498" y="39555"/>
                        <a:pt x="1532" y="39562"/>
                        <a:pt x="1567" y="39562"/>
                      </a:cubicBezTo>
                      <a:cubicBezTo>
                        <a:pt x="2688" y="39562"/>
                        <a:pt x="5061" y="31948"/>
                        <a:pt x="14432" y="25284"/>
                      </a:cubicBezTo>
                      <a:cubicBezTo>
                        <a:pt x="19182" y="21946"/>
                        <a:pt x="25650" y="18902"/>
                        <a:pt x="33300" y="17858"/>
                      </a:cubicBezTo>
                      <a:cubicBezTo>
                        <a:pt x="35492" y="17524"/>
                        <a:pt x="37791" y="17339"/>
                        <a:pt x="40138" y="17339"/>
                      </a:cubicBezTo>
                      <a:cubicBezTo>
                        <a:pt x="45872" y="17339"/>
                        <a:pt x="51899" y="18442"/>
                        <a:pt x="57383" y="21175"/>
                      </a:cubicBezTo>
                      <a:cubicBezTo>
                        <a:pt x="65215" y="25027"/>
                        <a:pt x="71307" y="31429"/>
                        <a:pt x="75800" y="37747"/>
                      </a:cubicBezTo>
                      <a:cubicBezTo>
                        <a:pt x="80236" y="44204"/>
                        <a:pt x="83258" y="50751"/>
                        <a:pt x="85269" y="56432"/>
                      </a:cubicBezTo>
                      <a:cubicBezTo>
                        <a:pt x="89267" y="67790"/>
                        <a:pt x="89922" y="75483"/>
                        <a:pt x="90951" y="75483"/>
                      </a:cubicBezTo>
                      <a:cubicBezTo>
                        <a:pt x="90956" y="75483"/>
                        <a:pt x="90961" y="75483"/>
                        <a:pt x="90966" y="75482"/>
                      </a:cubicBezTo>
                      <a:cubicBezTo>
                        <a:pt x="90967" y="75482"/>
                        <a:pt x="90967" y="75482"/>
                        <a:pt x="90968" y="75482"/>
                      </a:cubicBezTo>
                      <a:cubicBezTo>
                        <a:pt x="91684" y="75482"/>
                        <a:pt x="92698" y="67530"/>
                        <a:pt x="89602" y="55111"/>
                      </a:cubicBezTo>
                      <a:cubicBezTo>
                        <a:pt x="88051" y="48939"/>
                        <a:pt x="85290" y="41722"/>
                        <a:pt x="80717" y="34463"/>
                      </a:cubicBezTo>
                      <a:cubicBezTo>
                        <a:pt x="76036" y="27333"/>
                        <a:pt x="69462" y="20003"/>
                        <a:pt x="60228" y="15425"/>
                      </a:cubicBezTo>
                      <a:cubicBezTo>
                        <a:pt x="54069" y="12379"/>
                        <a:pt x="47543" y="11168"/>
                        <a:pt x="41374" y="11168"/>
                      </a:cubicBezTo>
                      <a:cubicBezTo>
                        <a:pt x="38939" y="11168"/>
                        <a:pt x="36559" y="11356"/>
                        <a:pt x="34279" y="11695"/>
                      </a:cubicBezTo>
                      <a:cubicBezTo>
                        <a:pt x="34509" y="10599"/>
                        <a:pt x="34696" y="9337"/>
                        <a:pt x="34825" y="7984"/>
                      </a:cubicBezTo>
                      <a:cubicBezTo>
                        <a:pt x="35230" y="3661"/>
                        <a:pt x="34845" y="88"/>
                        <a:pt x="33968" y="2"/>
                      </a:cubicBezTo>
                      <a:cubicBezTo>
                        <a:pt x="33958" y="1"/>
                        <a:pt x="33948" y="1"/>
                        <a:pt x="3393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25" name="Google Shape;425;p33"/>
              <p:cNvSpPr/>
              <p:nvPr/>
            </p:nvSpPr>
            <p:spPr>
              <a:xfrm>
                <a:off x="3077807" y="2540866"/>
                <a:ext cx="260400" cy="260400"/>
              </a:xfrm>
              <a:prstGeom prst="ellipse">
                <a:avLst/>
              </a:prstGeom>
              <a:solidFill>
                <a:srgbClr val="2724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33"/>
              <p:cNvSpPr/>
              <p:nvPr/>
            </p:nvSpPr>
            <p:spPr>
              <a:xfrm>
                <a:off x="3115907" y="2579368"/>
                <a:ext cx="183300" cy="183300"/>
              </a:xfrm>
              <a:prstGeom prst="ellipse">
                <a:avLst/>
              </a:prstGeom>
              <a:solidFill>
                <a:srgbClr val="0F0D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33"/>
              <p:cNvSpPr/>
              <p:nvPr/>
            </p:nvSpPr>
            <p:spPr>
              <a:xfrm>
                <a:off x="3192432" y="2518840"/>
                <a:ext cx="88800" cy="888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33"/>
              <p:cNvSpPr/>
              <p:nvPr/>
            </p:nvSpPr>
            <p:spPr>
              <a:xfrm>
                <a:off x="3265132" y="2610290"/>
                <a:ext cx="48300" cy="483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33"/>
              <p:cNvSpPr/>
              <p:nvPr/>
            </p:nvSpPr>
            <p:spPr>
              <a:xfrm>
                <a:off x="3225132" y="2624399"/>
                <a:ext cx="23400" cy="237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33"/>
              <p:cNvSpPr/>
              <p:nvPr/>
            </p:nvSpPr>
            <p:spPr>
              <a:xfrm flipH="1">
                <a:off x="3129832" y="2689267"/>
                <a:ext cx="72300" cy="73500"/>
              </a:xfrm>
              <a:prstGeom prst="ellipse">
                <a:avLst/>
              </a:prstGeom>
              <a:solidFill>
                <a:srgbClr val="2724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33"/>
              <p:cNvSpPr/>
              <p:nvPr/>
            </p:nvSpPr>
            <p:spPr>
              <a:xfrm>
                <a:off x="2947150" y="2866000"/>
                <a:ext cx="520800" cy="126900"/>
              </a:xfrm>
              <a:prstGeom prst="ellipse">
                <a:avLst/>
              </a:prstGeom>
              <a:solidFill>
                <a:srgbClr val="F36D6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05"/>
        <p:cNvGrpSpPr/>
        <p:nvPr/>
      </p:nvGrpSpPr>
      <p:grpSpPr>
        <a:xfrm>
          <a:off x="0" y="0"/>
          <a:ext cx="0" cy="0"/>
          <a:chOff x="0" y="0"/>
          <a:chExt cx="0" cy="0"/>
        </a:xfrm>
      </p:grpSpPr>
      <p:sp>
        <p:nvSpPr>
          <p:cNvPr id="906" name="Google Shape;906;p40"/>
          <p:cNvSpPr txBox="1">
            <a:spLocks noGrp="1"/>
          </p:cNvSpPr>
          <p:nvPr>
            <p:ph type="title"/>
          </p:nvPr>
        </p:nvSpPr>
        <p:spPr>
          <a:xfrm>
            <a:off x="5098879" y="258336"/>
            <a:ext cx="31509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id-ID" sz="4000" dirty="0"/>
              <a:t>Teori piaget</a:t>
            </a:r>
            <a:endParaRPr sz="4000" dirty="0"/>
          </a:p>
        </p:txBody>
      </p:sp>
      <p:sp>
        <p:nvSpPr>
          <p:cNvPr id="908" name="Google Shape;908;p40"/>
          <p:cNvSpPr txBox="1">
            <a:spLocks noGrp="1"/>
          </p:cNvSpPr>
          <p:nvPr>
            <p:ph type="subTitle" idx="1"/>
          </p:nvPr>
        </p:nvSpPr>
        <p:spPr>
          <a:xfrm>
            <a:off x="5098879" y="1481825"/>
            <a:ext cx="3593058" cy="3439496"/>
          </a:xfrm>
          <a:prstGeom prst="rect">
            <a:avLst/>
          </a:prstGeom>
        </p:spPr>
        <p:txBody>
          <a:bodyPr spcFirstLastPara="1" wrap="square" lIns="91425" tIns="91425" rIns="91425" bIns="91425" anchor="t" anchorCtr="0">
            <a:noAutofit/>
          </a:bodyPr>
          <a:lstStyle/>
          <a:p>
            <a:pPr marL="0" lvl="0" indent="0" algn="just" rtl="0">
              <a:spcBef>
                <a:spcPts val="0"/>
              </a:spcBef>
              <a:spcAft>
                <a:spcPts val="1600"/>
              </a:spcAft>
              <a:buNone/>
            </a:pPr>
            <a:r>
              <a:rPr lang="id-ID" dirty="0"/>
              <a:t>Piaget merupakan salah satu seorang tokoh yang disebut sebagai pelopor aliran kontruktivisme. Teori kontruktivisme ini menyatakan bahwa guru tidak hanya sekedar memberikan pengehtahuan kepada siswa, tetapi siswa harus membangun sendiri pengetahuan di dalam benak mereka. Guru dapat memberikan kemudahan untuk menemukan atau menerapkan ide-ide mereka sendiri.</a:t>
            </a:r>
            <a:endParaRPr dirty="0"/>
          </a:p>
        </p:txBody>
      </p:sp>
      <p:cxnSp>
        <p:nvCxnSpPr>
          <p:cNvPr id="909" name="Google Shape;909;p40"/>
          <p:cNvCxnSpPr/>
          <p:nvPr/>
        </p:nvCxnSpPr>
        <p:spPr>
          <a:xfrm>
            <a:off x="5943379" y="1032494"/>
            <a:ext cx="1461900" cy="0"/>
          </a:xfrm>
          <a:prstGeom prst="straightConnector1">
            <a:avLst/>
          </a:prstGeom>
          <a:noFill/>
          <a:ln w="19050" cap="flat" cmpd="sng">
            <a:solidFill>
              <a:schemeClr val="accent2"/>
            </a:solidFill>
            <a:prstDash val="dot"/>
            <a:round/>
            <a:headEnd type="none" w="med" len="med"/>
            <a:tailEnd type="none" w="med" len="med"/>
          </a:ln>
        </p:spPr>
      </p:cxnSp>
      <p:grpSp>
        <p:nvGrpSpPr>
          <p:cNvPr id="910" name="Google Shape;910;p40"/>
          <p:cNvGrpSpPr/>
          <p:nvPr/>
        </p:nvGrpSpPr>
        <p:grpSpPr>
          <a:xfrm>
            <a:off x="3911700" y="4340288"/>
            <a:ext cx="300925" cy="255825"/>
            <a:chOff x="4316225" y="4552325"/>
            <a:chExt cx="300925" cy="255825"/>
          </a:xfrm>
        </p:grpSpPr>
        <p:sp>
          <p:nvSpPr>
            <p:cNvPr id="911" name="Google Shape;911;p40"/>
            <p:cNvSpPr/>
            <p:nvPr/>
          </p:nvSpPr>
          <p:spPr>
            <a:xfrm>
              <a:off x="4445200" y="4649850"/>
              <a:ext cx="69125" cy="158300"/>
            </a:xfrm>
            <a:custGeom>
              <a:avLst/>
              <a:gdLst/>
              <a:ahLst/>
              <a:cxnLst/>
              <a:rect l="l" t="t" r="r" b="b"/>
              <a:pathLst>
                <a:path w="2765" h="6332" extrusionOk="0">
                  <a:moveTo>
                    <a:pt x="222" y="0"/>
                  </a:moveTo>
                  <a:cubicBezTo>
                    <a:pt x="91" y="457"/>
                    <a:pt x="71" y="943"/>
                    <a:pt x="161" y="1408"/>
                  </a:cubicBezTo>
                  <a:lnTo>
                    <a:pt x="161" y="1408"/>
                  </a:lnTo>
                  <a:lnTo>
                    <a:pt x="0" y="714"/>
                  </a:lnTo>
                  <a:lnTo>
                    <a:pt x="0" y="714"/>
                  </a:lnTo>
                  <a:cubicBezTo>
                    <a:pt x="80" y="2239"/>
                    <a:pt x="243" y="3758"/>
                    <a:pt x="488" y="5265"/>
                  </a:cubicBezTo>
                  <a:cubicBezTo>
                    <a:pt x="549" y="5644"/>
                    <a:pt x="652" y="6073"/>
                    <a:pt x="989" y="6253"/>
                  </a:cubicBezTo>
                  <a:cubicBezTo>
                    <a:pt x="1090" y="6307"/>
                    <a:pt x="1194" y="6331"/>
                    <a:pt x="1299" y="6331"/>
                  </a:cubicBezTo>
                  <a:cubicBezTo>
                    <a:pt x="1699" y="6331"/>
                    <a:pt x="2109" y="5980"/>
                    <a:pt x="2368" y="5626"/>
                  </a:cubicBezTo>
                  <a:cubicBezTo>
                    <a:pt x="2536" y="5395"/>
                    <a:pt x="2693" y="5142"/>
                    <a:pt x="2725" y="4858"/>
                  </a:cubicBezTo>
                  <a:cubicBezTo>
                    <a:pt x="2765" y="4492"/>
                    <a:pt x="2595" y="4141"/>
                    <a:pt x="2430" y="3813"/>
                  </a:cubicBezTo>
                  <a:cubicBezTo>
                    <a:pt x="1952" y="2869"/>
                    <a:pt x="1474" y="1924"/>
                    <a:pt x="999" y="981"/>
                  </a:cubicBezTo>
                  <a:cubicBezTo>
                    <a:pt x="807" y="602"/>
                    <a:pt x="595" y="202"/>
                    <a:pt x="22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40"/>
            <p:cNvSpPr/>
            <p:nvPr/>
          </p:nvSpPr>
          <p:spPr>
            <a:xfrm>
              <a:off x="4316225" y="4552325"/>
              <a:ext cx="300925" cy="175100"/>
            </a:xfrm>
            <a:custGeom>
              <a:avLst/>
              <a:gdLst/>
              <a:ahLst/>
              <a:cxnLst/>
              <a:rect l="l" t="t" r="r" b="b"/>
              <a:pathLst>
                <a:path w="12037" h="7004" extrusionOk="0">
                  <a:moveTo>
                    <a:pt x="5648" y="0"/>
                  </a:moveTo>
                  <a:cubicBezTo>
                    <a:pt x="5210" y="0"/>
                    <a:pt x="4824" y="139"/>
                    <a:pt x="3943" y="456"/>
                  </a:cubicBezTo>
                  <a:cubicBezTo>
                    <a:pt x="1596" y="1344"/>
                    <a:pt x="1" y="3905"/>
                    <a:pt x="241" y="6402"/>
                  </a:cubicBezTo>
                  <a:cubicBezTo>
                    <a:pt x="256" y="6564"/>
                    <a:pt x="283" y="6734"/>
                    <a:pt x="392" y="6855"/>
                  </a:cubicBezTo>
                  <a:cubicBezTo>
                    <a:pt x="490" y="6964"/>
                    <a:pt x="622" y="7004"/>
                    <a:pt x="766" y="7004"/>
                  </a:cubicBezTo>
                  <a:cubicBezTo>
                    <a:pt x="956" y="7004"/>
                    <a:pt x="1167" y="6935"/>
                    <a:pt x="1349" y="6866"/>
                  </a:cubicBezTo>
                  <a:cubicBezTo>
                    <a:pt x="4260" y="5749"/>
                    <a:pt x="7505" y="6152"/>
                    <a:pt x="10604" y="5809"/>
                  </a:cubicBezTo>
                  <a:cubicBezTo>
                    <a:pt x="10830" y="5785"/>
                    <a:pt x="11058" y="5755"/>
                    <a:pt x="11264" y="5656"/>
                  </a:cubicBezTo>
                  <a:cubicBezTo>
                    <a:pt x="11810" y="5394"/>
                    <a:pt x="12036" y="4696"/>
                    <a:pt x="11917" y="4102"/>
                  </a:cubicBezTo>
                  <a:cubicBezTo>
                    <a:pt x="11799" y="3509"/>
                    <a:pt x="11410" y="3008"/>
                    <a:pt x="10991" y="2570"/>
                  </a:cubicBezTo>
                  <a:cubicBezTo>
                    <a:pt x="9916" y="1445"/>
                    <a:pt x="8543" y="579"/>
                    <a:pt x="7027" y="235"/>
                  </a:cubicBezTo>
                  <a:cubicBezTo>
                    <a:pt x="6363" y="85"/>
                    <a:pt x="5990" y="0"/>
                    <a:pt x="564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13" name="Google Shape;913;p40"/>
          <p:cNvGrpSpPr/>
          <p:nvPr/>
        </p:nvGrpSpPr>
        <p:grpSpPr>
          <a:xfrm>
            <a:off x="4262025" y="4436238"/>
            <a:ext cx="186200" cy="158350"/>
            <a:chOff x="4666550" y="4648275"/>
            <a:chExt cx="186200" cy="158350"/>
          </a:xfrm>
        </p:grpSpPr>
        <p:sp>
          <p:nvSpPr>
            <p:cNvPr id="914" name="Google Shape;914;p40"/>
            <p:cNvSpPr/>
            <p:nvPr/>
          </p:nvSpPr>
          <p:spPr>
            <a:xfrm>
              <a:off x="4730150" y="4708575"/>
              <a:ext cx="42825" cy="98050"/>
            </a:xfrm>
            <a:custGeom>
              <a:avLst/>
              <a:gdLst/>
              <a:ahLst/>
              <a:cxnLst/>
              <a:rect l="l" t="t" r="r" b="b"/>
              <a:pathLst>
                <a:path w="1713" h="3922" extrusionOk="0">
                  <a:moveTo>
                    <a:pt x="1576" y="0"/>
                  </a:moveTo>
                  <a:cubicBezTo>
                    <a:pt x="1346" y="125"/>
                    <a:pt x="1214" y="374"/>
                    <a:pt x="1095" y="608"/>
                  </a:cubicBezTo>
                  <a:cubicBezTo>
                    <a:pt x="800" y="1194"/>
                    <a:pt x="504" y="1778"/>
                    <a:pt x="209" y="2362"/>
                  </a:cubicBezTo>
                  <a:cubicBezTo>
                    <a:pt x="106" y="2565"/>
                    <a:pt x="1" y="2783"/>
                    <a:pt x="26" y="3009"/>
                  </a:cubicBezTo>
                  <a:cubicBezTo>
                    <a:pt x="46" y="3185"/>
                    <a:pt x="143" y="3341"/>
                    <a:pt x="247" y="3484"/>
                  </a:cubicBezTo>
                  <a:cubicBezTo>
                    <a:pt x="406" y="3704"/>
                    <a:pt x="660" y="3921"/>
                    <a:pt x="908" y="3921"/>
                  </a:cubicBezTo>
                  <a:cubicBezTo>
                    <a:pt x="973" y="3921"/>
                    <a:pt x="1037" y="3906"/>
                    <a:pt x="1099" y="3873"/>
                  </a:cubicBezTo>
                  <a:cubicBezTo>
                    <a:pt x="1309" y="3761"/>
                    <a:pt x="1372" y="3495"/>
                    <a:pt x="1410" y="3261"/>
                  </a:cubicBezTo>
                  <a:cubicBezTo>
                    <a:pt x="1563" y="2329"/>
                    <a:pt x="1662" y="1388"/>
                    <a:pt x="1713" y="445"/>
                  </a:cubicBezTo>
                  <a:lnTo>
                    <a:pt x="1713" y="445"/>
                  </a:lnTo>
                  <a:lnTo>
                    <a:pt x="1613" y="877"/>
                  </a:lnTo>
                  <a:lnTo>
                    <a:pt x="1613" y="877"/>
                  </a:lnTo>
                  <a:cubicBezTo>
                    <a:pt x="1670" y="586"/>
                    <a:pt x="1657" y="284"/>
                    <a:pt x="157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40"/>
            <p:cNvSpPr/>
            <p:nvPr/>
          </p:nvSpPr>
          <p:spPr>
            <a:xfrm>
              <a:off x="4666550" y="4648275"/>
              <a:ext cx="186200" cy="108400"/>
            </a:xfrm>
            <a:custGeom>
              <a:avLst/>
              <a:gdLst/>
              <a:ahLst/>
              <a:cxnLst/>
              <a:rect l="l" t="t" r="r" b="b"/>
              <a:pathLst>
                <a:path w="7448" h="4336" extrusionOk="0">
                  <a:moveTo>
                    <a:pt x="3954" y="1"/>
                  </a:moveTo>
                  <a:cubicBezTo>
                    <a:pt x="3742" y="1"/>
                    <a:pt x="3510" y="53"/>
                    <a:pt x="3097" y="147"/>
                  </a:cubicBezTo>
                  <a:cubicBezTo>
                    <a:pt x="2159" y="359"/>
                    <a:pt x="1310" y="896"/>
                    <a:pt x="644" y="1591"/>
                  </a:cubicBezTo>
                  <a:cubicBezTo>
                    <a:pt x="387" y="1862"/>
                    <a:pt x="146" y="2172"/>
                    <a:pt x="72" y="2540"/>
                  </a:cubicBezTo>
                  <a:cubicBezTo>
                    <a:pt x="0" y="2907"/>
                    <a:pt x="139" y="3339"/>
                    <a:pt x="477" y="3501"/>
                  </a:cubicBezTo>
                  <a:cubicBezTo>
                    <a:pt x="605" y="3561"/>
                    <a:pt x="746" y="3580"/>
                    <a:pt x="886" y="3596"/>
                  </a:cubicBezTo>
                  <a:cubicBezTo>
                    <a:pt x="2806" y="3808"/>
                    <a:pt x="4813" y="3559"/>
                    <a:pt x="6615" y="4250"/>
                  </a:cubicBezTo>
                  <a:cubicBezTo>
                    <a:pt x="6727" y="4293"/>
                    <a:pt x="6858" y="4335"/>
                    <a:pt x="6975" y="4335"/>
                  </a:cubicBezTo>
                  <a:cubicBezTo>
                    <a:pt x="7064" y="4335"/>
                    <a:pt x="7146" y="4311"/>
                    <a:pt x="7207" y="4243"/>
                  </a:cubicBezTo>
                  <a:cubicBezTo>
                    <a:pt x="7274" y="4170"/>
                    <a:pt x="7291" y="4063"/>
                    <a:pt x="7300" y="3963"/>
                  </a:cubicBezTo>
                  <a:cubicBezTo>
                    <a:pt x="7448" y="2417"/>
                    <a:pt x="6461" y="833"/>
                    <a:pt x="5008" y="282"/>
                  </a:cubicBezTo>
                  <a:cubicBezTo>
                    <a:pt x="4464" y="87"/>
                    <a:pt x="4226" y="1"/>
                    <a:pt x="395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16" name="Google Shape;916;p40"/>
          <p:cNvSpPr/>
          <p:nvPr/>
        </p:nvSpPr>
        <p:spPr>
          <a:xfrm>
            <a:off x="1554625" y="4332900"/>
            <a:ext cx="2357100" cy="2706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17" name="Google Shape;917;p40"/>
          <p:cNvGrpSpPr/>
          <p:nvPr/>
        </p:nvGrpSpPr>
        <p:grpSpPr>
          <a:xfrm>
            <a:off x="1554662" y="1934717"/>
            <a:ext cx="2357044" cy="2591727"/>
            <a:chOff x="1875350" y="3214325"/>
            <a:chExt cx="1493975" cy="1642725"/>
          </a:xfrm>
        </p:grpSpPr>
        <p:sp>
          <p:nvSpPr>
            <p:cNvPr id="918" name="Google Shape;918;p40"/>
            <p:cNvSpPr/>
            <p:nvPr/>
          </p:nvSpPr>
          <p:spPr>
            <a:xfrm>
              <a:off x="1875450" y="3677000"/>
              <a:ext cx="762000" cy="1076525"/>
            </a:xfrm>
            <a:custGeom>
              <a:avLst/>
              <a:gdLst/>
              <a:ahLst/>
              <a:cxnLst/>
              <a:rect l="l" t="t" r="r" b="b"/>
              <a:pathLst>
                <a:path w="30480" h="43061" extrusionOk="0">
                  <a:moveTo>
                    <a:pt x="11861" y="1"/>
                  </a:moveTo>
                  <a:cubicBezTo>
                    <a:pt x="10904" y="344"/>
                    <a:pt x="10725" y="465"/>
                    <a:pt x="9832" y="1183"/>
                  </a:cubicBezTo>
                  <a:cubicBezTo>
                    <a:pt x="8939" y="1902"/>
                    <a:pt x="8673" y="2373"/>
                    <a:pt x="8017" y="3312"/>
                  </a:cubicBezTo>
                  <a:cubicBezTo>
                    <a:pt x="5802" y="6489"/>
                    <a:pt x="3741" y="9803"/>
                    <a:pt x="2288" y="13391"/>
                  </a:cubicBezTo>
                  <a:cubicBezTo>
                    <a:pt x="835" y="16981"/>
                    <a:pt x="0" y="20872"/>
                    <a:pt x="304" y="24734"/>
                  </a:cubicBezTo>
                  <a:cubicBezTo>
                    <a:pt x="632" y="28921"/>
                    <a:pt x="2324" y="32988"/>
                    <a:pt x="5061" y="36174"/>
                  </a:cubicBezTo>
                  <a:cubicBezTo>
                    <a:pt x="7798" y="39359"/>
                    <a:pt x="11565" y="41643"/>
                    <a:pt x="15655" y="42599"/>
                  </a:cubicBezTo>
                  <a:cubicBezTo>
                    <a:pt x="16933" y="42897"/>
                    <a:pt x="18259" y="43061"/>
                    <a:pt x="19578" y="43061"/>
                  </a:cubicBezTo>
                  <a:cubicBezTo>
                    <a:pt x="21913" y="43061"/>
                    <a:pt x="24227" y="42548"/>
                    <a:pt x="26224" y="41361"/>
                  </a:cubicBezTo>
                  <a:cubicBezTo>
                    <a:pt x="28165" y="40209"/>
                    <a:pt x="29721" y="38344"/>
                    <a:pt x="30480" y="36239"/>
                  </a:cubicBezTo>
                  <a:cubicBezTo>
                    <a:pt x="28024" y="35221"/>
                    <a:pt x="25430" y="34535"/>
                    <a:pt x="22792" y="34216"/>
                  </a:cubicBezTo>
                  <a:cubicBezTo>
                    <a:pt x="21746" y="34090"/>
                    <a:pt x="20692" y="34018"/>
                    <a:pt x="19662" y="33809"/>
                  </a:cubicBezTo>
                  <a:cubicBezTo>
                    <a:pt x="18490" y="33571"/>
                    <a:pt x="17362" y="33155"/>
                    <a:pt x="16257" y="32697"/>
                  </a:cubicBezTo>
                  <a:cubicBezTo>
                    <a:pt x="14526" y="31981"/>
                    <a:pt x="12816" y="31140"/>
                    <a:pt x="11419" y="29891"/>
                  </a:cubicBezTo>
                  <a:cubicBezTo>
                    <a:pt x="10632" y="29186"/>
                    <a:pt x="9959" y="28361"/>
                    <a:pt x="9351" y="27495"/>
                  </a:cubicBezTo>
                  <a:cubicBezTo>
                    <a:pt x="6250" y="23065"/>
                    <a:pt x="4920" y="17429"/>
                    <a:pt x="5715" y="12081"/>
                  </a:cubicBezTo>
                  <a:cubicBezTo>
                    <a:pt x="6391" y="7532"/>
                    <a:pt x="8601" y="3236"/>
                    <a:pt x="1186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 name="Google Shape;919;p40"/>
            <p:cNvSpPr/>
            <p:nvPr/>
          </p:nvSpPr>
          <p:spPr>
            <a:xfrm>
              <a:off x="2126625" y="3689225"/>
              <a:ext cx="526125" cy="886900"/>
            </a:xfrm>
            <a:custGeom>
              <a:avLst/>
              <a:gdLst/>
              <a:ahLst/>
              <a:cxnLst/>
              <a:rect l="l" t="t" r="r" b="b"/>
              <a:pathLst>
                <a:path w="21045" h="35476" extrusionOk="0">
                  <a:moveTo>
                    <a:pt x="3016" y="1"/>
                  </a:moveTo>
                  <a:cubicBezTo>
                    <a:pt x="2198" y="2227"/>
                    <a:pt x="1441" y="4474"/>
                    <a:pt x="927" y="6787"/>
                  </a:cubicBezTo>
                  <a:cubicBezTo>
                    <a:pt x="245" y="9857"/>
                    <a:pt x="1" y="13071"/>
                    <a:pt x="640" y="16153"/>
                  </a:cubicBezTo>
                  <a:cubicBezTo>
                    <a:pt x="1375" y="19699"/>
                    <a:pt x="3423" y="23105"/>
                    <a:pt x="6621" y="24805"/>
                  </a:cubicBezTo>
                  <a:cubicBezTo>
                    <a:pt x="9823" y="26509"/>
                    <a:pt x="13939" y="26442"/>
                    <a:pt x="16625" y="28879"/>
                  </a:cubicBezTo>
                  <a:cubicBezTo>
                    <a:pt x="18569" y="30644"/>
                    <a:pt x="19869" y="32939"/>
                    <a:pt x="20520" y="35476"/>
                  </a:cubicBezTo>
                  <a:cubicBezTo>
                    <a:pt x="20912" y="34269"/>
                    <a:pt x="21044" y="32991"/>
                    <a:pt x="20830" y="31727"/>
                  </a:cubicBezTo>
                  <a:cubicBezTo>
                    <a:pt x="20456" y="29520"/>
                    <a:pt x="19111" y="27552"/>
                    <a:pt x="17375" y="26140"/>
                  </a:cubicBezTo>
                  <a:cubicBezTo>
                    <a:pt x="15638" y="24726"/>
                    <a:pt x="13532" y="23830"/>
                    <a:pt x="11376" y="23227"/>
                  </a:cubicBezTo>
                  <a:cubicBezTo>
                    <a:pt x="10001" y="22842"/>
                    <a:pt x="8573" y="22560"/>
                    <a:pt x="7331" y="21857"/>
                  </a:cubicBezTo>
                  <a:cubicBezTo>
                    <a:pt x="5255" y="20680"/>
                    <a:pt x="3954" y="18442"/>
                    <a:pt x="3377" y="16127"/>
                  </a:cubicBezTo>
                  <a:cubicBezTo>
                    <a:pt x="2801" y="13812"/>
                    <a:pt x="2861" y="11391"/>
                    <a:pt x="2926" y="9006"/>
                  </a:cubicBezTo>
                  <a:lnTo>
                    <a:pt x="3139" y="1074"/>
                  </a:lnTo>
                  <a:cubicBezTo>
                    <a:pt x="3148" y="711"/>
                    <a:pt x="3145" y="332"/>
                    <a:pt x="30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 name="Google Shape;920;p40"/>
            <p:cNvSpPr/>
            <p:nvPr/>
          </p:nvSpPr>
          <p:spPr>
            <a:xfrm>
              <a:off x="1998475" y="3675375"/>
              <a:ext cx="641250" cy="907700"/>
            </a:xfrm>
            <a:custGeom>
              <a:avLst/>
              <a:gdLst/>
              <a:ahLst/>
              <a:cxnLst/>
              <a:rect l="l" t="t" r="r" b="b"/>
              <a:pathLst>
                <a:path w="25650" h="36308" extrusionOk="0">
                  <a:moveTo>
                    <a:pt x="7389" y="1"/>
                  </a:moveTo>
                  <a:cubicBezTo>
                    <a:pt x="7253" y="1"/>
                    <a:pt x="7104" y="25"/>
                    <a:pt x="6943" y="68"/>
                  </a:cubicBezTo>
                  <a:lnTo>
                    <a:pt x="6942" y="68"/>
                  </a:lnTo>
                  <a:cubicBezTo>
                    <a:pt x="3680" y="3306"/>
                    <a:pt x="1470" y="7601"/>
                    <a:pt x="795" y="12148"/>
                  </a:cubicBezTo>
                  <a:cubicBezTo>
                    <a:pt x="0" y="17497"/>
                    <a:pt x="1330" y="23133"/>
                    <a:pt x="4432" y="27563"/>
                  </a:cubicBezTo>
                  <a:cubicBezTo>
                    <a:pt x="5039" y="28428"/>
                    <a:pt x="5712" y="29253"/>
                    <a:pt x="6500" y="29958"/>
                  </a:cubicBezTo>
                  <a:cubicBezTo>
                    <a:pt x="7896" y="31207"/>
                    <a:pt x="9606" y="32048"/>
                    <a:pt x="11337" y="32764"/>
                  </a:cubicBezTo>
                  <a:cubicBezTo>
                    <a:pt x="12442" y="33222"/>
                    <a:pt x="13570" y="33637"/>
                    <a:pt x="14742" y="33877"/>
                  </a:cubicBezTo>
                  <a:cubicBezTo>
                    <a:pt x="15773" y="34085"/>
                    <a:pt x="16827" y="34157"/>
                    <a:pt x="17872" y="34283"/>
                  </a:cubicBezTo>
                  <a:cubicBezTo>
                    <a:pt x="20512" y="34603"/>
                    <a:pt x="23106" y="35288"/>
                    <a:pt x="25560" y="36308"/>
                  </a:cubicBezTo>
                  <a:cubicBezTo>
                    <a:pt x="25593" y="36216"/>
                    <a:pt x="25619" y="36124"/>
                    <a:pt x="25649" y="36032"/>
                  </a:cubicBezTo>
                  <a:cubicBezTo>
                    <a:pt x="24996" y="33494"/>
                    <a:pt x="23696" y="31199"/>
                    <a:pt x="21752" y="29435"/>
                  </a:cubicBezTo>
                  <a:cubicBezTo>
                    <a:pt x="19065" y="26996"/>
                    <a:pt x="14951" y="27064"/>
                    <a:pt x="11748" y="25360"/>
                  </a:cubicBezTo>
                  <a:cubicBezTo>
                    <a:pt x="8550" y="23660"/>
                    <a:pt x="6502" y="20254"/>
                    <a:pt x="5767" y="16708"/>
                  </a:cubicBezTo>
                  <a:cubicBezTo>
                    <a:pt x="5128" y="13626"/>
                    <a:pt x="5372" y="10414"/>
                    <a:pt x="6055" y="7341"/>
                  </a:cubicBezTo>
                  <a:cubicBezTo>
                    <a:pt x="6570" y="5028"/>
                    <a:pt x="7327" y="2782"/>
                    <a:pt x="8144" y="555"/>
                  </a:cubicBezTo>
                  <a:cubicBezTo>
                    <a:pt x="8118" y="488"/>
                    <a:pt x="8095" y="419"/>
                    <a:pt x="8056" y="357"/>
                  </a:cubicBezTo>
                  <a:cubicBezTo>
                    <a:pt x="7902" y="106"/>
                    <a:pt x="7674" y="1"/>
                    <a:pt x="738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40"/>
            <p:cNvSpPr/>
            <p:nvPr/>
          </p:nvSpPr>
          <p:spPr>
            <a:xfrm>
              <a:off x="2578375" y="4213725"/>
              <a:ext cx="635600" cy="634525"/>
            </a:xfrm>
            <a:custGeom>
              <a:avLst/>
              <a:gdLst/>
              <a:ahLst/>
              <a:cxnLst/>
              <a:rect l="l" t="t" r="r" b="b"/>
              <a:pathLst>
                <a:path w="25424" h="25381" extrusionOk="0">
                  <a:moveTo>
                    <a:pt x="12703" y="0"/>
                  </a:moveTo>
                  <a:cubicBezTo>
                    <a:pt x="5814" y="0"/>
                    <a:pt x="229" y="5586"/>
                    <a:pt x="229" y="12474"/>
                  </a:cubicBezTo>
                  <a:cubicBezTo>
                    <a:pt x="229" y="18654"/>
                    <a:pt x="0" y="23784"/>
                    <a:pt x="9162" y="24776"/>
                  </a:cubicBezTo>
                  <a:cubicBezTo>
                    <a:pt x="10214" y="24891"/>
                    <a:pt x="6940" y="25269"/>
                    <a:pt x="12022" y="25370"/>
                  </a:cubicBezTo>
                  <a:cubicBezTo>
                    <a:pt x="12374" y="25377"/>
                    <a:pt x="12686" y="25381"/>
                    <a:pt x="12962" y="25381"/>
                  </a:cubicBezTo>
                  <a:cubicBezTo>
                    <a:pt x="16251" y="25381"/>
                    <a:pt x="14422" y="24919"/>
                    <a:pt x="15109" y="24875"/>
                  </a:cubicBezTo>
                  <a:cubicBezTo>
                    <a:pt x="25423" y="24189"/>
                    <a:pt x="25177" y="18899"/>
                    <a:pt x="25177" y="12474"/>
                  </a:cubicBezTo>
                  <a:cubicBezTo>
                    <a:pt x="25177" y="5586"/>
                    <a:pt x="19591" y="0"/>
                    <a:pt x="1270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40"/>
            <p:cNvSpPr/>
            <p:nvPr/>
          </p:nvSpPr>
          <p:spPr>
            <a:xfrm>
              <a:off x="2867200" y="4503100"/>
              <a:ext cx="23400" cy="341850"/>
            </a:xfrm>
            <a:custGeom>
              <a:avLst/>
              <a:gdLst/>
              <a:ahLst/>
              <a:cxnLst/>
              <a:rect l="l" t="t" r="r" b="b"/>
              <a:pathLst>
                <a:path w="936" h="13674" extrusionOk="0">
                  <a:moveTo>
                    <a:pt x="468" y="1"/>
                  </a:moveTo>
                  <a:cubicBezTo>
                    <a:pt x="450" y="1"/>
                    <a:pt x="433" y="11"/>
                    <a:pt x="429" y="30"/>
                  </a:cubicBezTo>
                  <a:cubicBezTo>
                    <a:pt x="1" y="2078"/>
                    <a:pt x="192" y="4251"/>
                    <a:pt x="192" y="6333"/>
                  </a:cubicBezTo>
                  <a:cubicBezTo>
                    <a:pt x="192" y="8702"/>
                    <a:pt x="86" y="11102"/>
                    <a:pt x="251" y="13465"/>
                  </a:cubicBezTo>
                  <a:cubicBezTo>
                    <a:pt x="261" y="13604"/>
                    <a:pt x="365" y="13674"/>
                    <a:pt x="468" y="13674"/>
                  </a:cubicBezTo>
                  <a:cubicBezTo>
                    <a:pt x="572" y="13674"/>
                    <a:pt x="675" y="13604"/>
                    <a:pt x="685" y="13465"/>
                  </a:cubicBezTo>
                  <a:cubicBezTo>
                    <a:pt x="850" y="11103"/>
                    <a:pt x="744" y="8702"/>
                    <a:pt x="744" y="6333"/>
                  </a:cubicBezTo>
                  <a:cubicBezTo>
                    <a:pt x="744" y="4250"/>
                    <a:pt x="935" y="2078"/>
                    <a:pt x="507" y="30"/>
                  </a:cubicBezTo>
                  <a:cubicBezTo>
                    <a:pt x="502" y="11"/>
                    <a:pt x="485" y="1"/>
                    <a:pt x="46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40"/>
            <p:cNvSpPr/>
            <p:nvPr/>
          </p:nvSpPr>
          <p:spPr>
            <a:xfrm>
              <a:off x="2790450" y="4823200"/>
              <a:ext cx="87100" cy="33825"/>
            </a:xfrm>
            <a:custGeom>
              <a:avLst/>
              <a:gdLst/>
              <a:ahLst/>
              <a:cxnLst/>
              <a:rect l="l" t="t" r="r" b="b"/>
              <a:pathLst>
                <a:path w="3484" h="1353" extrusionOk="0">
                  <a:moveTo>
                    <a:pt x="956" y="1"/>
                  </a:moveTo>
                  <a:cubicBezTo>
                    <a:pt x="911" y="1"/>
                    <a:pt x="865" y="20"/>
                    <a:pt x="825" y="64"/>
                  </a:cubicBezTo>
                  <a:cubicBezTo>
                    <a:pt x="522" y="397"/>
                    <a:pt x="0" y="978"/>
                    <a:pt x="689" y="1203"/>
                  </a:cubicBezTo>
                  <a:cubicBezTo>
                    <a:pt x="1009" y="1307"/>
                    <a:pt x="1350" y="1353"/>
                    <a:pt x="1695" y="1353"/>
                  </a:cubicBezTo>
                  <a:cubicBezTo>
                    <a:pt x="2293" y="1353"/>
                    <a:pt x="2903" y="1216"/>
                    <a:pt x="3429" y="1014"/>
                  </a:cubicBezTo>
                  <a:cubicBezTo>
                    <a:pt x="3484" y="992"/>
                    <a:pt x="3482" y="898"/>
                    <a:pt x="3413" y="898"/>
                  </a:cubicBezTo>
                  <a:cubicBezTo>
                    <a:pt x="3412" y="898"/>
                    <a:pt x="3412" y="898"/>
                    <a:pt x="3411" y="898"/>
                  </a:cubicBezTo>
                  <a:cubicBezTo>
                    <a:pt x="3200" y="904"/>
                    <a:pt x="2989" y="906"/>
                    <a:pt x="2777" y="906"/>
                  </a:cubicBezTo>
                  <a:cubicBezTo>
                    <a:pt x="2475" y="906"/>
                    <a:pt x="2173" y="902"/>
                    <a:pt x="1872" y="901"/>
                  </a:cubicBezTo>
                  <a:cubicBezTo>
                    <a:pt x="1631" y="899"/>
                    <a:pt x="1390" y="887"/>
                    <a:pt x="1151" y="860"/>
                  </a:cubicBezTo>
                  <a:cubicBezTo>
                    <a:pt x="557" y="793"/>
                    <a:pt x="817" y="665"/>
                    <a:pt x="1103" y="341"/>
                  </a:cubicBezTo>
                  <a:cubicBezTo>
                    <a:pt x="1230" y="196"/>
                    <a:pt x="1100" y="1"/>
                    <a:pt x="95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40"/>
            <p:cNvSpPr/>
            <p:nvPr/>
          </p:nvSpPr>
          <p:spPr>
            <a:xfrm>
              <a:off x="2691125" y="4455975"/>
              <a:ext cx="126200" cy="374100"/>
            </a:xfrm>
            <a:custGeom>
              <a:avLst/>
              <a:gdLst/>
              <a:ahLst/>
              <a:cxnLst/>
              <a:rect l="l" t="t" r="r" b="b"/>
              <a:pathLst>
                <a:path w="5048" h="14964" extrusionOk="0">
                  <a:moveTo>
                    <a:pt x="1047" y="0"/>
                  </a:moveTo>
                  <a:cubicBezTo>
                    <a:pt x="945" y="0"/>
                    <a:pt x="851" y="56"/>
                    <a:pt x="830" y="184"/>
                  </a:cubicBezTo>
                  <a:cubicBezTo>
                    <a:pt x="1" y="5201"/>
                    <a:pt x="1772" y="10965"/>
                    <a:pt x="4855" y="14930"/>
                  </a:cubicBezTo>
                  <a:cubicBezTo>
                    <a:pt x="4873" y="14954"/>
                    <a:pt x="4896" y="14964"/>
                    <a:pt x="4918" y="14964"/>
                  </a:cubicBezTo>
                  <a:cubicBezTo>
                    <a:pt x="4983" y="14964"/>
                    <a:pt x="5048" y="14882"/>
                    <a:pt x="5010" y="14811"/>
                  </a:cubicBezTo>
                  <a:cubicBezTo>
                    <a:pt x="3800" y="12581"/>
                    <a:pt x="2708" y="10261"/>
                    <a:pt x="2082" y="7794"/>
                  </a:cubicBezTo>
                  <a:cubicBezTo>
                    <a:pt x="1448" y="5295"/>
                    <a:pt x="1422" y="2806"/>
                    <a:pt x="1332" y="252"/>
                  </a:cubicBezTo>
                  <a:cubicBezTo>
                    <a:pt x="1326" y="97"/>
                    <a:pt x="1181" y="0"/>
                    <a:pt x="10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40"/>
            <p:cNvSpPr/>
            <p:nvPr/>
          </p:nvSpPr>
          <p:spPr>
            <a:xfrm>
              <a:off x="2882250" y="4823225"/>
              <a:ext cx="87075" cy="33825"/>
            </a:xfrm>
            <a:custGeom>
              <a:avLst/>
              <a:gdLst/>
              <a:ahLst/>
              <a:cxnLst/>
              <a:rect l="l" t="t" r="r" b="b"/>
              <a:pathLst>
                <a:path w="3483" h="1353" extrusionOk="0">
                  <a:moveTo>
                    <a:pt x="2531" y="1"/>
                  </a:moveTo>
                  <a:cubicBezTo>
                    <a:pt x="2386" y="1"/>
                    <a:pt x="2256" y="197"/>
                    <a:pt x="2384" y="340"/>
                  </a:cubicBezTo>
                  <a:cubicBezTo>
                    <a:pt x="2669" y="664"/>
                    <a:pt x="2930" y="792"/>
                    <a:pt x="2336" y="859"/>
                  </a:cubicBezTo>
                  <a:cubicBezTo>
                    <a:pt x="2096" y="886"/>
                    <a:pt x="1856" y="898"/>
                    <a:pt x="1615" y="900"/>
                  </a:cubicBezTo>
                  <a:cubicBezTo>
                    <a:pt x="1314" y="901"/>
                    <a:pt x="1012" y="905"/>
                    <a:pt x="710" y="905"/>
                  </a:cubicBezTo>
                  <a:cubicBezTo>
                    <a:pt x="498" y="905"/>
                    <a:pt x="287" y="903"/>
                    <a:pt x="75" y="897"/>
                  </a:cubicBezTo>
                  <a:cubicBezTo>
                    <a:pt x="75" y="897"/>
                    <a:pt x="74" y="897"/>
                    <a:pt x="73" y="897"/>
                  </a:cubicBezTo>
                  <a:cubicBezTo>
                    <a:pt x="4" y="897"/>
                    <a:pt x="0" y="991"/>
                    <a:pt x="59" y="1013"/>
                  </a:cubicBezTo>
                  <a:cubicBezTo>
                    <a:pt x="584" y="1215"/>
                    <a:pt x="1194" y="1352"/>
                    <a:pt x="1793" y="1352"/>
                  </a:cubicBezTo>
                  <a:cubicBezTo>
                    <a:pt x="2138" y="1352"/>
                    <a:pt x="2479" y="1307"/>
                    <a:pt x="2798" y="1202"/>
                  </a:cubicBezTo>
                  <a:cubicBezTo>
                    <a:pt x="3483" y="977"/>
                    <a:pt x="2964" y="397"/>
                    <a:pt x="2662" y="63"/>
                  </a:cubicBezTo>
                  <a:cubicBezTo>
                    <a:pt x="2622" y="19"/>
                    <a:pt x="2576" y="1"/>
                    <a:pt x="253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40"/>
            <p:cNvSpPr/>
            <p:nvPr/>
          </p:nvSpPr>
          <p:spPr>
            <a:xfrm>
              <a:off x="2942475" y="4455975"/>
              <a:ext cx="126125" cy="374100"/>
            </a:xfrm>
            <a:custGeom>
              <a:avLst/>
              <a:gdLst/>
              <a:ahLst/>
              <a:cxnLst/>
              <a:rect l="l" t="t" r="r" b="b"/>
              <a:pathLst>
                <a:path w="5045" h="14964" extrusionOk="0">
                  <a:moveTo>
                    <a:pt x="3999" y="0"/>
                  </a:moveTo>
                  <a:cubicBezTo>
                    <a:pt x="3866" y="0"/>
                    <a:pt x="3721" y="96"/>
                    <a:pt x="3715" y="252"/>
                  </a:cubicBezTo>
                  <a:cubicBezTo>
                    <a:pt x="3625" y="2805"/>
                    <a:pt x="3599" y="5296"/>
                    <a:pt x="2965" y="7794"/>
                  </a:cubicBezTo>
                  <a:cubicBezTo>
                    <a:pt x="2339" y="10261"/>
                    <a:pt x="1248" y="12582"/>
                    <a:pt x="37" y="14811"/>
                  </a:cubicBezTo>
                  <a:cubicBezTo>
                    <a:pt x="1" y="14880"/>
                    <a:pt x="65" y="14964"/>
                    <a:pt x="130" y="14964"/>
                  </a:cubicBezTo>
                  <a:cubicBezTo>
                    <a:pt x="152" y="14964"/>
                    <a:pt x="174" y="14954"/>
                    <a:pt x="192" y="14930"/>
                  </a:cubicBezTo>
                  <a:cubicBezTo>
                    <a:pt x="3275" y="10966"/>
                    <a:pt x="5044" y="5201"/>
                    <a:pt x="4217" y="184"/>
                  </a:cubicBezTo>
                  <a:cubicBezTo>
                    <a:pt x="4196" y="56"/>
                    <a:pt x="4101" y="0"/>
                    <a:pt x="39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40"/>
            <p:cNvSpPr/>
            <p:nvPr/>
          </p:nvSpPr>
          <p:spPr>
            <a:xfrm>
              <a:off x="2392000" y="3351975"/>
              <a:ext cx="272725" cy="272675"/>
            </a:xfrm>
            <a:custGeom>
              <a:avLst/>
              <a:gdLst/>
              <a:ahLst/>
              <a:cxnLst/>
              <a:rect l="l" t="t" r="r" b="b"/>
              <a:pathLst>
                <a:path w="10909" h="10907" extrusionOk="0">
                  <a:moveTo>
                    <a:pt x="5455" y="0"/>
                  </a:moveTo>
                  <a:cubicBezTo>
                    <a:pt x="4008" y="0"/>
                    <a:pt x="2621" y="575"/>
                    <a:pt x="1598" y="1598"/>
                  </a:cubicBezTo>
                  <a:cubicBezTo>
                    <a:pt x="575" y="2619"/>
                    <a:pt x="1" y="4007"/>
                    <a:pt x="1" y="5453"/>
                  </a:cubicBezTo>
                  <a:cubicBezTo>
                    <a:pt x="1" y="6900"/>
                    <a:pt x="575" y="8287"/>
                    <a:pt x="1598" y="9310"/>
                  </a:cubicBezTo>
                  <a:cubicBezTo>
                    <a:pt x="2621" y="10332"/>
                    <a:pt x="4008" y="10906"/>
                    <a:pt x="5455" y="10906"/>
                  </a:cubicBezTo>
                  <a:cubicBezTo>
                    <a:pt x="6901" y="10906"/>
                    <a:pt x="8288" y="10332"/>
                    <a:pt x="9311" y="9310"/>
                  </a:cubicBezTo>
                  <a:cubicBezTo>
                    <a:pt x="10334" y="8287"/>
                    <a:pt x="10908" y="6900"/>
                    <a:pt x="10908" y="5453"/>
                  </a:cubicBezTo>
                  <a:cubicBezTo>
                    <a:pt x="10908" y="4007"/>
                    <a:pt x="10334" y="2619"/>
                    <a:pt x="9311" y="1598"/>
                  </a:cubicBezTo>
                  <a:cubicBezTo>
                    <a:pt x="8288" y="575"/>
                    <a:pt x="6901" y="0"/>
                    <a:pt x="54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40"/>
            <p:cNvSpPr/>
            <p:nvPr/>
          </p:nvSpPr>
          <p:spPr>
            <a:xfrm>
              <a:off x="2443525" y="3411025"/>
              <a:ext cx="169675" cy="154575"/>
            </a:xfrm>
            <a:custGeom>
              <a:avLst/>
              <a:gdLst/>
              <a:ahLst/>
              <a:cxnLst/>
              <a:rect l="l" t="t" r="r" b="b"/>
              <a:pathLst>
                <a:path w="6787" h="6183" extrusionOk="0">
                  <a:moveTo>
                    <a:pt x="3393" y="0"/>
                  </a:moveTo>
                  <a:cubicBezTo>
                    <a:pt x="2602" y="0"/>
                    <a:pt x="1811" y="302"/>
                    <a:pt x="1207" y="906"/>
                  </a:cubicBezTo>
                  <a:cubicBezTo>
                    <a:pt x="0" y="2113"/>
                    <a:pt x="0" y="4070"/>
                    <a:pt x="1207" y="5277"/>
                  </a:cubicBezTo>
                  <a:cubicBezTo>
                    <a:pt x="1811" y="5880"/>
                    <a:pt x="2602" y="6182"/>
                    <a:pt x="3393" y="6182"/>
                  </a:cubicBezTo>
                  <a:cubicBezTo>
                    <a:pt x="4185" y="6182"/>
                    <a:pt x="4976" y="5880"/>
                    <a:pt x="5580" y="5277"/>
                  </a:cubicBezTo>
                  <a:cubicBezTo>
                    <a:pt x="6787" y="4070"/>
                    <a:pt x="6787" y="2113"/>
                    <a:pt x="5580" y="906"/>
                  </a:cubicBezTo>
                  <a:cubicBezTo>
                    <a:pt x="4976" y="302"/>
                    <a:pt x="4185" y="0"/>
                    <a:pt x="339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40"/>
            <p:cNvSpPr/>
            <p:nvPr/>
          </p:nvSpPr>
          <p:spPr>
            <a:xfrm>
              <a:off x="3096625" y="3351950"/>
              <a:ext cx="272700" cy="272700"/>
            </a:xfrm>
            <a:custGeom>
              <a:avLst/>
              <a:gdLst/>
              <a:ahLst/>
              <a:cxnLst/>
              <a:rect l="l" t="t" r="r" b="b"/>
              <a:pathLst>
                <a:path w="10908" h="10908" extrusionOk="0">
                  <a:moveTo>
                    <a:pt x="5454" y="0"/>
                  </a:moveTo>
                  <a:cubicBezTo>
                    <a:pt x="4007" y="0"/>
                    <a:pt x="2620" y="575"/>
                    <a:pt x="1598" y="1598"/>
                  </a:cubicBezTo>
                  <a:cubicBezTo>
                    <a:pt x="575" y="2620"/>
                    <a:pt x="0" y="4007"/>
                    <a:pt x="0" y="5453"/>
                  </a:cubicBezTo>
                  <a:cubicBezTo>
                    <a:pt x="0" y="6900"/>
                    <a:pt x="575" y="8287"/>
                    <a:pt x="1598" y="9310"/>
                  </a:cubicBezTo>
                  <a:cubicBezTo>
                    <a:pt x="2620" y="10333"/>
                    <a:pt x="4007" y="10907"/>
                    <a:pt x="5454" y="10907"/>
                  </a:cubicBezTo>
                  <a:cubicBezTo>
                    <a:pt x="6900" y="10907"/>
                    <a:pt x="8287" y="10333"/>
                    <a:pt x="9310" y="9310"/>
                  </a:cubicBezTo>
                  <a:cubicBezTo>
                    <a:pt x="10333" y="8287"/>
                    <a:pt x="10907" y="6900"/>
                    <a:pt x="10907" y="5453"/>
                  </a:cubicBezTo>
                  <a:cubicBezTo>
                    <a:pt x="10907" y="4007"/>
                    <a:pt x="10333" y="2620"/>
                    <a:pt x="9310" y="1598"/>
                  </a:cubicBezTo>
                  <a:cubicBezTo>
                    <a:pt x="8287" y="575"/>
                    <a:pt x="6900" y="0"/>
                    <a:pt x="545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40"/>
            <p:cNvSpPr/>
            <p:nvPr/>
          </p:nvSpPr>
          <p:spPr>
            <a:xfrm>
              <a:off x="3147875" y="3411000"/>
              <a:ext cx="170000" cy="154600"/>
            </a:xfrm>
            <a:custGeom>
              <a:avLst/>
              <a:gdLst/>
              <a:ahLst/>
              <a:cxnLst/>
              <a:rect l="l" t="t" r="r" b="b"/>
              <a:pathLst>
                <a:path w="6800" h="6184" extrusionOk="0">
                  <a:moveTo>
                    <a:pt x="3403" y="1"/>
                  </a:moveTo>
                  <a:cubicBezTo>
                    <a:pt x="3168" y="1"/>
                    <a:pt x="2930" y="28"/>
                    <a:pt x="2692" y="84"/>
                  </a:cubicBezTo>
                  <a:cubicBezTo>
                    <a:pt x="1030" y="474"/>
                    <a:pt x="0" y="2139"/>
                    <a:pt x="390" y="3801"/>
                  </a:cubicBezTo>
                  <a:cubicBezTo>
                    <a:pt x="726" y="5224"/>
                    <a:pt x="1995" y="6184"/>
                    <a:pt x="3396" y="6184"/>
                  </a:cubicBezTo>
                  <a:cubicBezTo>
                    <a:pt x="3631" y="6184"/>
                    <a:pt x="3869" y="6157"/>
                    <a:pt x="4107" y="6101"/>
                  </a:cubicBezTo>
                  <a:cubicBezTo>
                    <a:pt x="5769" y="5710"/>
                    <a:pt x="6799" y="4047"/>
                    <a:pt x="6409" y="2384"/>
                  </a:cubicBezTo>
                  <a:cubicBezTo>
                    <a:pt x="6073" y="961"/>
                    <a:pt x="4804" y="1"/>
                    <a:pt x="340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40"/>
            <p:cNvSpPr/>
            <p:nvPr/>
          </p:nvSpPr>
          <p:spPr>
            <a:xfrm>
              <a:off x="2431600" y="3411025"/>
              <a:ext cx="898175" cy="940300"/>
            </a:xfrm>
            <a:custGeom>
              <a:avLst/>
              <a:gdLst/>
              <a:ahLst/>
              <a:cxnLst/>
              <a:rect l="l" t="t" r="r" b="b"/>
              <a:pathLst>
                <a:path w="35927" h="37612" extrusionOk="0">
                  <a:moveTo>
                    <a:pt x="17964" y="1"/>
                  </a:moveTo>
                  <a:cubicBezTo>
                    <a:pt x="8043" y="1"/>
                    <a:pt x="1" y="10463"/>
                    <a:pt x="1" y="20849"/>
                  </a:cubicBezTo>
                  <a:cubicBezTo>
                    <a:pt x="1" y="31236"/>
                    <a:pt x="8043" y="37612"/>
                    <a:pt x="17964" y="37612"/>
                  </a:cubicBezTo>
                  <a:cubicBezTo>
                    <a:pt x="27885" y="37612"/>
                    <a:pt x="35927" y="31236"/>
                    <a:pt x="35927" y="20849"/>
                  </a:cubicBezTo>
                  <a:cubicBezTo>
                    <a:pt x="35927" y="10463"/>
                    <a:pt x="27885" y="1"/>
                    <a:pt x="1796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40"/>
            <p:cNvSpPr/>
            <p:nvPr/>
          </p:nvSpPr>
          <p:spPr>
            <a:xfrm>
              <a:off x="2701475" y="3214325"/>
              <a:ext cx="352825" cy="786950"/>
            </a:xfrm>
            <a:custGeom>
              <a:avLst/>
              <a:gdLst/>
              <a:ahLst/>
              <a:cxnLst/>
              <a:rect l="l" t="t" r="r" b="b"/>
              <a:pathLst>
                <a:path w="14113" h="31478" extrusionOk="0">
                  <a:moveTo>
                    <a:pt x="4518" y="1"/>
                  </a:moveTo>
                  <a:cubicBezTo>
                    <a:pt x="4052" y="1"/>
                    <a:pt x="3592" y="238"/>
                    <a:pt x="3268" y="582"/>
                  </a:cubicBezTo>
                  <a:cubicBezTo>
                    <a:pt x="2889" y="984"/>
                    <a:pt x="2671" y="1514"/>
                    <a:pt x="2527" y="2046"/>
                  </a:cubicBezTo>
                  <a:cubicBezTo>
                    <a:pt x="2332" y="2767"/>
                    <a:pt x="2254" y="3519"/>
                    <a:pt x="2300" y="4264"/>
                  </a:cubicBezTo>
                  <a:cubicBezTo>
                    <a:pt x="2333" y="4828"/>
                    <a:pt x="2450" y="5417"/>
                    <a:pt x="2769" y="5875"/>
                  </a:cubicBezTo>
                  <a:lnTo>
                    <a:pt x="2769" y="5875"/>
                  </a:lnTo>
                  <a:cubicBezTo>
                    <a:pt x="2488" y="5615"/>
                    <a:pt x="2108" y="5493"/>
                    <a:pt x="1722" y="5493"/>
                  </a:cubicBezTo>
                  <a:cubicBezTo>
                    <a:pt x="1065" y="5493"/>
                    <a:pt x="391" y="5846"/>
                    <a:pt x="165" y="6474"/>
                  </a:cubicBezTo>
                  <a:cubicBezTo>
                    <a:pt x="0" y="6936"/>
                    <a:pt x="55" y="7443"/>
                    <a:pt x="118" y="7929"/>
                  </a:cubicBezTo>
                  <a:cubicBezTo>
                    <a:pt x="1166" y="16079"/>
                    <a:pt x="3518" y="24061"/>
                    <a:pt x="7058" y="31477"/>
                  </a:cubicBezTo>
                  <a:cubicBezTo>
                    <a:pt x="10408" y="23919"/>
                    <a:pt x="12802" y="16413"/>
                    <a:pt x="14113" y="9326"/>
                  </a:cubicBezTo>
                  <a:lnTo>
                    <a:pt x="14113" y="9326"/>
                  </a:lnTo>
                  <a:lnTo>
                    <a:pt x="13833" y="9469"/>
                  </a:lnTo>
                  <a:cubicBezTo>
                    <a:pt x="14073" y="8179"/>
                    <a:pt x="13673" y="6785"/>
                    <a:pt x="12785" y="5818"/>
                  </a:cubicBezTo>
                  <a:cubicBezTo>
                    <a:pt x="12297" y="5285"/>
                    <a:pt x="11629" y="4867"/>
                    <a:pt x="10905" y="4856"/>
                  </a:cubicBezTo>
                  <a:cubicBezTo>
                    <a:pt x="10897" y="4856"/>
                    <a:pt x="10889" y="4856"/>
                    <a:pt x="10880" y="4856"/>
                  </a:cubicBezTo>
                  <a:cubicBezTo>
                    <a:pt x="10165" y="4856"/>
                    <a:pt x="9429" y="5338"/>
                    <a:pt x="9303" y="6043"/>
                  </a:cubicBezTo>
                  <a:lnTo>
                    <a:pt x="9156" y="5798"/>
                  </a:lnTo>
                  <a:cubicBezTo>
                    <a:pt x="9236" y="3825"/>
                    <a:pt x="9271" y="1555"/>
                    <a:pt x="6564" y="382"/>
                  </a:cubicBezTo>
                  <a:cubicBezTo>
                    <a:pt x="6090" y="177"/>
                    <a:pt x="5263" y="114"/>
                    <a:pt x="4755" y="21"/>
                  </a:cubicBezTo>
                  <a:cubicBezTo>
                    <a:pt x="4676" y="7"/>
                    <a:pt x="4597" y="1"/>
                    <a:pt x="451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40"/>
            <p:cNvSpPr/>
            <p:nvPr/>
          </p:nvSpPr>
          <p:spPr>
            <a:xfrm>
              <a:off x="2843325" y="3968000"/>
              <a:ext cx="70525" cy="64900"/>
            </a:xfrm>
            <a:custGeom>
              <a:avLst/>
              <a:gdLst/>
              <a:ahLst/>
              <a:cxnLst/>
              <a:rect l="l" t="t" r="r" b="b"/>
              <a:pathLst>
                <a:path w="2821" h="2596" extrusionOk="0">
                  <a:moveTo>
                    <a:pt x="1410" y="0"/>
                  </a:moveTo>
                  <a:cubicBezTo>
                    <a:pt x="632" y="0"/>
                    <a:pt x="0" y="407"/>
                    <a:pt x="0" y="1185"/>
                  </a:cubicBezTo>
                  <a:cubicBezTo>
                    <a:pt x="0" y="1964"/>
                    <a:pt x="1022" y="2595"/>
                    <a:pt x="1410" y="2595"/>
                  </a:cubicBezTo>
                  <a:cubicBezTo>
                    <a:pt x="1799" y="2595"/>
                    <a:pt x="2821" y="1964"/>
                    <a:pt x="2821" y="1185"/>
                  </a:cubicBezTo>
                  <a:cubicBezTo>
                    <a:pt x="2821" y="407"/>
                    <a:pt x="2189" y="0"/>
                    <a:pt x="14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40"/>
            <p:cNvSpPr/>
            <p:nvPr/>
          </p:nvSpPr>
          <p:spPr>
            <a:xfrm>
              <a:off x="2808275" y="4018650"/>
              <a:ext cx="79100" cy="96050"/>
            </a:xfrm>
            <a:custGeom>
              <a:avLst/>
              <a:gdLst/>
              <a:ahLst/>
              <a:cxnLst/>
              <a:rect l="l" t="t" r="r" b="b"/>
              <a:pathLst>
                <a:path w="3164" h="3842" extrusionOk="0">
                  <a:moveTo>
                    <a:pt x="2702" y="0"/>
                  </a:moveTo>
                  <a:cubicBezTo>
                    <a:pt x="2656" y="0"/>
                    <a:pt x="2612" y="26"/>
                    <a:pt x="2598" y="84"/>
                  </a:cubicBezTo>
                  <a:cubicBezTo>
                    <a:pt x="2406" y="864"/>
                    <a:pt x="2477" y="1724"/>
                    <a:pt x="2224" y="2485"/>
                  </a:cubicBezTo>
                  <a:cubicBezTo>
                    <a:pt x="2060" y="2983"/>
                    <a:pt x="1634" y="3193"/>
                    <a:pt x="1153" y="3283"/>
                  </a:cubicBezTo>
                  <a:cubicBezTo>
                    <a:pt x="1060" y="3301"/>
                    <a:pt x="967" y="3305"/>
                    <a:pt x="873" y="3305"/>
                  </a:cubicBezTo>
                  <a:cubicBezTo>
                    <a:pt x="768" y="3305"/>
                    <a:pt x="663" y="3299"/>
                    <a:pt x="561" y="3299"/>
                  </a:cubicBezTo>
                  <a:cubicBezTo>
                    <a:pt x="371" y="3299"/>
                    <a:pt x="190" y="3320"/>
                    <a:pt x="27" y="3435"/>
                  </a:cubicBezTo>
                  <a:cubicBezTo>
                    <a:pt x="8" y="3447"/>
                    <a:pt x="1" y="3469"/>
                    <a:pt x="12" y="3489"/>
                  </a:cubicBezTo>
                  <a:cubicBezTo>
                    <a:pt x="173" y="3784"/>
                    <a:pt x="537" y="3842"/>
                    <a:pt x="881" y="3842"/>
                  </a:cubicBezTo>
                  <a:cubicBezTo>
                    <a:pt x="1002" y="3842"/>
                    <a:pt x="1120" y="3835"/>
                    <a:pt x="1227" y="3828"/>
                  </a:cubicBezTo>
                  <a:cubicBezTo>
                    <a:pt x="1706" y="3799"/>
                    <a:pt x="2140" y="3667"/>
                    <a:pt x="2474" y="3304"/>
                  </a:cubicBezTo>
                  <a:cubicBezTo>
                    <a:pt x="3164" y="2551"/>
                    <a:pt x="3163" y="983"/>
                    <a:pt x="2826" y="84"/>
                  </a:cubicBezTo>
                  <a:cubicBezTo>
                    <a:pt x="2806" y="31"/>
                    <a:pt x="2753" y="0"/>
                    <a:pt x="27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40"/>
            <p:cNvSpPr/>
            <p:nvPr/>
          </p:nvSpPr>
          <p:spPr>
            <a:xfrm>
              <a:off x="2869500" y="4018650"/>
              <a:ext cx="79075" cy="96125"/>
            </a:xfrm>
            <a:custGeom>
              <a:avLst/>
              <a:gdLst/>
              <a:ahLst/>
              <a:cxnLst/>
              <a:rect l="l" t="t" r="r" b="b"/>
              <a:pathLst>
                <a:path w="3163" h="3845" extrusionOk="0">
                  <a:moveTo>
                    <a:pt x="462" y="0"/>
                  </a:moveTo>
                  <a:cubicBezTo>
                    <a:pt x="411" y="0"/>
                    <a:pt x="358" y="31"/>
                    <a:pt x="338" y="84"/>
                  </a:cubicBezTo>
                  <a:cubicBezTo>
                    <a:pt x="1" y="983"/>
                    <a:pt x="0" y="2551"/>
                    <a:pt x="691" y="3304"/>
                  </a:cubicBezTo>
                  <a:cubicBezTo>
                    <a:pt x="996" y="3637"/>
                    <a:pt x="1380" y="3773"/>
                    <a:pt x="1821" y="3816"/>
                  </a:cubicBezTo>
                  <a:cubicBezTo>
                    <a:pt x="1956" y="3829"/>
                    <a:pt x="2118" y="3844"/>
                    <a:pt x="2283" y="3844"/>
                  </a:cubicBezTo>
                  <a:cubicBezTo>
                    <a:pt x="2632" y="3844"/>
                    <a:pt x="2995" y="3777"/>
                    <a:pt x="3152" y="3489"/>
                  </a:cubicBezTo>
                  <a:cubicBezTo>
                    <a:pt x="3163" y="3469"/>
                    <a:pt x="3156" y="3447"/>
                    <a:pt x="3137" y="3435"/>
                  </a:cubicBezTo>
                  <a:cubicBezTo>
                    <a:pt x="2985" y="3326"/>
                    <a:pt x="2831" y="3307"/>
                    <a:pt x="2668" y="3307"/>
                  </a:cubicBezTo>
                  <a:cubicBezTo>
                    <a:pt x="2578" y="3307"/>
                    <a:pt x="2485" y="3313"/>
                    <a:pt x="2388" y="3313"/>
                  </a:cubicBezTo>
                  <a:cubicBezTo>
                    <a:pt x="2330" y="3313"/>
                    <a:pt x="2272" y="3311"/>
                    <a:pt x="2211" y="3304"/>
                  </a:cubicBezTo>
                  <a:cubicBezTo>
                    <a:pt x="1663" y="3244"/>
                    <a:pt x="1133" y="3055"/>
                    <a:pt x="940" y="2485"/>
                  </a:cubicBezTo>
                  <a:cubicBezTo>
                    <a:pt x="682" y="1727"/>
                    <a:pt x="758" y="863"/>
                    <a:pt x="567" y="84"/>
                  </a:cubicBezTo>
                  <a:cubicBezTo>
                    <a:pt x="552" y="26"/>
                    <a:pt x="508" y="0"/>
                    <a:pt x="4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40"/>
            <p:cNvSpPr/>
            <p:nvPr/>
          </p:nvSpPr>
          <p:spPr>
            <a:xfrm>
              <a:off x="2665050" y="4305700"/>
              <a:ext cx="76800" cy="29925"/>
            </a:xfrm>
            <a:custGeom>
              <a:avLst/>
              <a:gdLst/>
              <a:ahLst/>
              <a:cxnLst/>
              <a:rect l="l" t="t" r="r" b="b"/>
              <a:pathLst>
                <a:path w="3072" h="1197" extrusionOk="0">
                  <a:moveTo>
                    <a:pt x="212" y="1"/>
                  </a:moveTo>
                  <a:cubicBezTo>
                    <a:pt x="85" y="1"/>
                    <a:pt x="0" y="182"/>
                    <a:pt x="137" y="255"/>
                  </a:cubicBezTo>
                  <a:cubicBezTo>
                    <a:pt x="1052" y="741"/>
                    <a:pt x="1981" y="1025"/>
                    <a:pt x="3004" y="1196"/>
                  </a:cubicBezTo>
                  <a:cubicBezTo>
                    <a:pt x="3007" y="1197"/>
                    <a:pt x="3009" y="1197"/>
                    <a:pt x="3011" y="1197"/>
                  </a:cubicBezTo>
                  <a:cubicBezTo>
                    <a:pt x="3054" y="1197"/>
                    <a:pt x="3071" y="1134"/>
                    <a:pt x="3025" y="1120"/>
                  </a:cubicBezTo>
                  <a:cubicBezTo>
                    <a:pt x="2081" y="839"/>
                    <a:pt x="1159" y="446"/>
                    <a:pt x="275" y="16"/>
                  </a:cubicBezTo>
                  <a:cubicBezTo>
                    <a:pt x="254" y="5"/>
                    <a:pt x="232" y="1"/>
                    <a:pt x="21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40"/>
            <p:cNvSpPr/>
            <p:nvPr/>
          </p:nvSpPr>
          <p:spPr>
            <a:xfrm>
              <a:off x="3028950" y="4299400"/>
              <a:ext cx="77750" cy="30325"/>
            </a:xfrm>
            <a:custGeom>
              <a:avLst/>
              <a:gdLst/>
              <a:ahLst/>
              <a:cxnLst/>
              <a:rect l="l" t="t" r="r" b="b"/>
              <a:pathLst>
                <a:path w="3110" h="1213" extrusionOk="0">
                  <a:moveTo>
                    <a:pt x="2976" y="1"/>
                  </a:moveTo>
                  <a:cubicBezTo>
                    <a:pt x="2966" y="1"/>
                    <a:pt x="2956" y="3"/>
                    <a:pt x="2945" y="7"/>
                  </a:cubicBezTo>
                  <a:cubicBezTo>
                    <a:pt x="2521" y="168"/>
                    <a:pt x="2087" y="313"/>
                    <a:pt x="1674" y="501"/>
                  </a:cubicBezTo>
                  <a:cubicBezTo>
                    <a:pt x="1146" y="740"/>
                    <a:pt x="674" y="1046"/>
                    <a:pt x="78" y="1094"/>
                  </a:cubicBezTo>
                  <a:cubicBezTo>
                    <a:pt x="4" y="1099"/>
                    <a:pt x="1" y="1209"/>
                    <a:pt x="78" y="1212"/>
                  </a:cubicBezTo>
                  <a:cubicBezTo>
                    <a:pt x="102" y="1212"/>
                    <a:pt x="125" y="1213"/>
                    <a:pt x="149" y="1213"/>
                  </a:cubicBezTo>
                  <a:cubicBezTo>
                    <a:pt x="1161" y="1213"/>
                    <a:pt x="2139" y="621"/>
                    <a:pt x="3021" y="187"/>
                  </a:cubicBezTo>
                  <a:cubicBezTo>
                    <a:pt x="3109" y="143"/>
                    <a:pt x="3063" y="1"/>
                    <a:pt x="297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40"/>
            <p:cNvSpPr/>
            <p:nvPr/>
          </p:nvSpPr>
          <p:spPr>
            <a:xfrm>
              <a:off x="2571825" y="4399650"/>
              <a:ext cx="42450" cy="260575"/>
            </a:xfrm>
            <a:custGeom>
              <a:avLst/>
              <a:gdLst/>
              <a:ahLst/>
              <a:cxnLst/>
              <a:rect l="l" t="t" r="r" b="b"/>
              <a:pathLst>
                <a:path w="1698" h="10423" extrusionOk="0">
                  <a:moveTo>
                    <a:pt x="1539" y="0"/>
                  </a:moveTo>
                  <a:cubicBezTo>
                    <a:pt x="1504" y="0"/>
                    <a:pt x="1471" y="18"/>
                    <a:pt x="1450" y="61"/>
                  </a:cubicBezTo>
                  <a:cubicBezTo>
                    <a:pt x="0" y="3134"/>
                    <a:pt x="116" y="7123"/>
                    <a:pt x="683" y="10394"/>
                  </a:cubicBezTo>
                  <a:cubicBezTo>
                    <a:pt x="686" y="10413"/>
                    <a:pt x="702" y="10422"/>
                    <a:pt x="718" y="10422"/>
                  </a:cubicBezTo>
                  <a:cubicBezTo>
                    <a:pt x="739" y="10422"/>
                    <a:pt x="760" y="10408"/>
                    <a:pt x="759" y="10384"/>
                  </a:cubicBezTo>
                  <a:cubicBezTo>
                    <a:pt x="726" y="7027"/>
                    <a:pt x="199" y="3334"/>
                    <a:pt x="1654" y="181"/>
                  </a:cubicBezTo>
                  <a:cubicBezTo>
                    <a:pt x="1697" y="87"/>
                    <a:pt x="1615" y="0"/>
                    <a:pt x="15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40"/>
            <p:cNvSpPr/>
            <p:nvPr/>
          </p:nvSpPr>
          <p:spPr>
            <a:xfrm>
              <a:off x="1875350" y="3341875"/>
              <a:ext cx="1479525" cy="1475025"/>
            </a:xfrm>
            <a:custGeom>
              <a:avLst/>
              <a:gdLst/>
              <a:ahLst/>
              <a:cxnLst/>
              <a:rect l="l" t="t" r="r" b="b"/>
              <a:pathLst>
                <a:path w="59181" h="59001" extrusionOk="0">
                  <a:moveTo>
                    <a:pt x="38884" y="7326"/>
                  </a:moveTo>
                  <a:cubicBezTo>
                    <a:pt x="38995" y="7326"/>
                    <a:pt x="39109" y="7334"/>
                    <a:pt x="39226" y="7351"/>
                  </a:cubicBezTo>
                  <a:cubicBezTo>
                    <a:pt x="40425" y="7522"/>
                    <a:pt x="41575" y="7757"/>
                    <a:pt x="42671" y="8077"/>
                  </a:cubicBezTo>
                  <a:cubicBezTo>
                    <a:pt x="44343" y="8378"/>
                    <a:pt x="45902" y="9032"/>
                    <a:pt x="47283" y="10196"/>
                  </a:cubicBezTo>
                  <a:cubicBezTo>
                    <a:pt x="48596" y="11085"/>
                    <a:pt x="49789" y="12205"/>
                    <a:pt x="50841" y="13622"/>
                  </a:cubicBezTo>
                  <a:cubicBezTo>
                    <a:pt x="51842" y="14969"/>
                    <a:pt x="52790" y="16527"/>
                    <a:pt x="53419" y="18168"/>
                  </a:cubicBezTo>
                  <a:cubicBezTo>
                    <a:pt x="54452" y="20568"/>
                    <a:pt x="54876" y="23191"/>
                    <a:pt x="54436" y="25880"/>
                  </a:cubicBezTo>
                  <a:cubicBezTo>
                    <a:pt x="53681" y="30489"/>
                    <a:pt x="50310" y="35070"/>
                    <a:pt x="46116" y="37153"/>
                  </a:cubicBezTo>
                  <a:cubicBezTo>
                    <a:pt x="44179" y="38116"/>
                    <a:pt x="42189" y="38557"/>
                    <a:pt x="40250" y="38557"/>
                  </a:cubicBezTo>
                  <a:cubicBezTo>
                    <a:pt x="35437" y="38557"/>
                    <a:pt x="30944" y="35840"/>
                    <a:pt x="28376" y="31639"/>
                  </a:cubicBezTo>
                  <a:cubicBezTo>
                    <a:pt x="27427" y="30262"/>
                    <a:pt x="26759" y="28705"/>
                    <a:pt x="26411" y="27064"/>
                  </a:cubicBezTo>
                  <a:cubicBezTo>
                    <a:pt x="25737" y="25025"/>
                    <a:pt x="25447" y="22881"/>
                    <a:pt x="25677" y="20758"/>
                  </a:cubicBezTo>
                  <a:cubicBezTo>
                    <a:pt x="25705" y="20414"/>
                    <a:pt x="25755" y="20078"/>
                    <a:pt x="25828" y="19751"/>
                  </a:cubicBezTo>
                  <a:cubicBezTo>
                    <a:pt x="25916" y="19285"/>
                    <a:pt x="26026" y="18821"/>
                    <a:pt x="26165" y="18362"/>
                  </a:cubicBezTo>
                  <a:cubicBezTo>
                    <a:pt x="27757" y="13139"/>
                    <a:pt x="32090" y="8175"/>
                    <a:pt x="37712" y="7667"/>
                  </a:cubicBezTo>
                  <a:cubicBezTo>
                    <a:pt x="38044" y="7456"/>
                    <a:pt x="38438" y="7326"/>
                    <a:pt x="38884" y="7326"/>
                  </a:cubicBezTo>
                  <a:close/>
                  <a:moveTo>
                    <a:pt x="41826" y="0"/>
                  </a:moveTo>
                  <a:cubicBezTo>
                    <a:pt x="41738" y="119"/>
                    <a:pt x="41645" y="231"/>
                    <a:pt x="41544" y="335"/>
                  </a:cubicBezTo>
                  <a:cubicBezTo>
                    <a:pt x="41103" y="1560"/>
                    <a:pt x="40035" y="2162"/>
                    <a:pt x="38925" y="2162"/>
                  </a:cubicBezTo>
                  <a:cubicBezTo>
                    <a:pt x="38432" y="2162"/>
                    <a:pt x="37932" y="2044"/>
                    <a:pt x="37474" y="1809"/>
                  </a:cubicBezTo>
                  <a:cubicBezTo>
                    <a:pt x="37247" y="2222"/>
                    <a:pt x="36926" y="2584"/>
                    <a:pt x="36505" y="2841"/>
                  </a:cubicBezTo>
                  <a:cubicBezTo>
                    <a:pt x="36233" y="3009"/>
                    <a:pt x="35938" y="3121"/>
                    <a:pt x="35633" y="3194"/>
                  </a:cubicBezTo>
                  <a:cubicBezTo>
                    <a:pt x="35465" y="3294"/>
                    <a:pt x="35289" y="3372"/>
                    <a:pt x="35119" y="3419"/>
                  </a:cubicBezTo>
                  <a:cubicBezTo>
                    <a:pt x="34948" y="3466"/>
                    <a:pt x="34760" y="3490"/>
                    <a:pt x="34567" y="3490"/>
                  </a:cubicBezTo>
                  <a:cubicBezTo>
                    <a:pt x="34065" y="3490"/>
                    <a:pt x="33533" y="3327"/>
                    <a:pt x="33184" y="2987"/>
                  </a:cubicBezTo>
                  <a:lnTo>
                    <a:pt x="33184" y="2987"/>
                  </a:lnTo>
                  <a:cubicBezTo>
                    <a:pt x="33249" y="3484"/>
                    <a:pt x="33318" y="3982"/>
                    <a:pt x="33394" y="4478"/>
                  </a:cubicBezTo>
                  <a:cubicBezTo>
                    <a:pt x="32763" y="4804"/>
                    <a:pt x="32152" y="5170"/>
                    <a:pt x="31559" y="5575"/>
                  </a:cubicBezTo>
                  <a:cubicBezTo>
                    <a:pt x="31489" y="4184"/>
                    <a:pt x="30894" y="2935"/>
                    <a:pt x="29973" y="2010"/>
                  </a:cubicBezTo>
                  <a:lnTo>
                    <a:pt x="29973" y="2010"/>
                  </a:lnTo>
                  <a:cubicBezTo>
                    <a:pt x="29979" y="2136"/>
                    <a:pt x="29982" y="2263"/>
                    <a:pt x="29976" y="2389"/>
                  </a:cubicBezTo>
                  <a:cubicBezTo>
                    <a:pt x="30065" y="2760"/>
                    <a:pt x="30123" y="3137"/>
                    <a:pt x="30139" y="3516"/>
                  </a:cubicBezTo>
                  <a:cubicBezTo>
                    <a:pt x="30250" y="6113"/>
                    <a:pt x="28503" y="8418"/>
                    <a:pt x="26004" y="8809"/>
                  </a:cubicBezTo>
                  <a:cubicBezTo>
                    <a:pt x="25585" y="8933"/>
                    <a:pt x="25143" y="9009"/>
                    <a:pt x="24677" y="9023"/>
                  </a:cubicBezTo>
                  <a:cubicBezTo>
                    <a:pt x="24624" y="9024"/>
                    <a:pt x="24570" y="9025"/>
                    <a:pt x="24517" y="9025"/>
                  </a:cubicBezTo>
                  <a:cubicBezTo>
                    <a:pt x="23193" y="9025"/>
                    <a:pt x="21962" y="8575"/>
                    <a:pt x="21030" y="7803"/>
                  </a:cubicBezTo>
                  <a:lnTo>
                    <a:pt x="21030" y="7803"/>
                  </a:lnTo>
                  <a:cubicBezTo>
                    <a:pt x="21804" y="9825"/>
                    <a:pt x="23744" y="11269"/>
                    <a:pt x="26029" y="11307"/>
                  </a:cubicBezTo>
                  <a:cubicBezTo>
                    <a:pt x="23663" y="14909"/>
                    <a:pt x="22249" y="19268"/>
                    <a:pt x="22249" y="23615"/>
                  </a:cubicBezTo>
                  <a:cubicBezTo>
                    <a:pt x="22249" y="30845"/>
                    <a:pt x="26146" y="36127"/>
                    <a:pt x="31860" y="38673"/>
                  </a:cubicBezTo>
                  <a:cubicBezTo>
                    <a:pt x="31852" y="38682"/>
                    <a:pt x="31842" y="38693"/>
                    <a:pt x="31832" y="38703"/>
                  </a:cubicBezTo>
                  <a:lnTo>
                    <a:pt x="31790" y="38688"/>
                  </a:lnTo>
                  <a:lnTo>
                    <a:pt x="31790" y="38688"/>
                  </a:lnTo>
                  <a:cubicBezTo>
                    <a:pt x="31802" y="38694"/>
                    <a:pt x="31816" y="38699"/>
                    <a:pt x="31828" y="38706"/>
                  </a:cubicBezTo>
                  <a:cubicBezTo>
                    <a:pt x="30847" y="39726"/>
                    <a:pt x="30038" y="40914"/>
                    <a:pt x="29447" y="42222"/>
                  </a:cubicBezTo>
                  <a:cubicBezTo>
                    <a:pt x="28881" y="41403"/>
                    <a:pt x="28193" y="40661"/>
                    <a:pt x="27423" y="40034"/>
                  </a:cubicBezTo>
                  <a:cubicBezTo>
                    <a:pt x="25885" y="38782"/>
                    <a:pt x="24056" y="37936"/>
                    <a:pt x="22162" y="37341"/>
                  </a:cubicBezTo>
                  <a:lnTo>
                    <a:pt x="22162" y="37341"/>
                  </a:lnTo>
                  <a:cubicBezTo>
                    <a:pt x="23762" y="39910"/>
                    <a:pt x="24567" y="42890"/>
                    <a:pt x="23840" y="45898"/>
                  </a:cubicBezTo>
                  <a:cubicBezTo>
                    <a:pt x="23205" y="48522"/>
                    <a:pt x="21082" y="50418"/>
                    <a:pt x="18662" y="51107"/>
                  </a:cubicBezTo>
                  <a:cubicBezTo>
                    <a:pt x="18448" y="51246"/>
                    <a:pt x="18189" y="51347"/>
                    <a:pt x="17873" y="51395"/>
                  </a:cubicBezTo>
                  <a:cubicBezTo>
                    <a:pt x="17403" y="51469"/>
                    <a:pt x="16949" y="51503"/>
                    <a:pt x="16510" y="51503"/>
                  </a:cubicBezTo>
                  <a:cubicBezTo>
                    <a:pt x="16237" y="51503"/>
                    <a:pt x="15970" y="51490"/>
                    <a:pt x="15707" y="51465"/>
                  </a:cubicBezTo>
                  <a:cubicBezTo>
                    <a:pt x="15551" y="51522"/>
                    <a:pt x="15384" y="51565"/>
                    <a:pt x="15202" y="51589"/>
                  </a:cubicBezTo>
                  <a:cubicBezTo>
                    <a:pt x="14918" y="51626"/>
                    <a:pt x="14638" y="51644"/>
                    <a:pt x="14362" y="51644"/>
                  </a:cubicBezTo>
                  <a:cubicBezTo>
                    <a:pt x="8332" y="51644"/>
                    <a:pt x="4237" y="43153"/>
                    <a:pt x="3153" y="38210"/>
                  </a:cubicBezTo>
                  <a:cubicBezTo>
                    <a:pt x="2590" y="35642"/>
                    <a:pt x="2325" y="32754"/>
                    <a:pt x="2595" y="29951"/>
                  </a:cubicBezTo>
                  <a:cubicBezTo>
                    <a:pt x="2700" y="28236"/>
                    <a:pt x="3018" y="26545"/>
                    <a:pt x="3571" y="24931"/>
                  </a:cubicBezTo>
                  <a:cubicBezTo>
                    <a:pt x="3678" y="24363"/>
                    <a:pt x="3808" y="23804"/>
                    <a:pt x="3957" y="23251"/>
                  </a:cubicBezTo>
                  <a:lnTo>
                    <a:pt x="3957" y="23251"/>
                  </a:lnTo>
                  <a:cubicBezTo>
                    <a:pt x="3345" y="24408"/>
                    <a:pt x="2779" y="25586"/>
                    <a:pt x="2288" y="26800"/>
                  </a:cubicBezTo>
                  <a:cubicBezTo>
                    <a:pt x="835" y="30390"/>
                    <a:pt x="0" y="34281"/>
                    <a:pt x="303" y="38143"/>
                  </a:cubicBezTo>
                  <a:cubicBezTo>
                    <a:pt x="632" y="42330"/>
                    <a:pt x="2324" y="46397"/>
                    <a:pt x="5061" y="49582"/>
                  </a:cubicBezTo>
                  <a:cubicBezTo>
                    <a:pt x="7798" y="52768"/>
                    <a:pt x="11565" y="55052"/>
                    <a:pt x="15655" y="56007"/>
                  </a:cubicBezTo>
                  <a:cubicBezTo>
                    <a:pt x="16933" y="56305"/>
                    <a:pt x="18259" y="56469"/>
                    <a:pt x="19578" y="56469"/>
                  </a:cubicBezTo>
                  <a:cubicBezTo>
                    <a:pt x="21913" y="56469"/>
                    <a:pt x="24227" y="55956"/>
                    <a:pt x="26224" y="54769"/>
                  </a:cubicBezTo>
                  <a:cubicBezTo>
                    <a:pt x="27104" y="54247"/>
                    <a:pt x="27897" y="53573"/>
                    <a:pt x="28581" y="52801"/>
                  </a:cubicBezTo>
                  <a:cubicBezTo>
                    <a:pt x="28977" y="55320"/>
                    <a:pt x="30038" y="57361"/>
                    <a:pt x="32838" y="58582"/>
                  </a:cubicBezTo>
                  <a:cubicBezTo>
                    <a:pt x="31215" y="56109"/>
                    <a:pt x="30385" y="53111"/>
                    <a:pt x="30711" y="50164"/>
                  </a:cubicBezTo>
                  <a:cubicBezTo>
                    <a:pt x="31237" y="45421"/>
                    <a:pt x="34870" y="41626"/>
                    <a:pt x="39433" y="41626"/>
                  </a:cubicBezTo>
                  <a:cubicBezTo>
                    <a:pt x="39684" y="41626"/>
                    <a:pt x="39938" y="41637"/>
                    <a:pt x="40194" y="41660"/>
                  </a:cubicBezTo>
                  <a:cubicBezTo>
                    <a:pt x="40605" y="41600"/>
                    <a:pt x="41023" y="41567"/>
                    <a:pt x="41445" y="41567"/>
                  </a:cubicBezTo>
                  <a:cubicBezTo>
                    <a:pt x="41611" y="41567"/>
                    <a:pt x="41777" y="41572"/>
                    <a:pt x="41945" y="41583"/>
                  </a:cubicBezTo>
                  <a:cubicBezTo>
                    <a:pt x="42250" y="41603"/>
                    <a:pt x="42546" y="41639"/>
                    <a:pt x="42831" y="41693"/>
                  </a:cubicBezTo>
                  <a:cubicBezTo>
                    <a:pt x="50532" y="42702"/>
                    <a:pt x="51212" y="52918"/>
                    <a:pt x="47661" y="59001"/>
                  </a:cubicBezTo>
                  <a:cubicBezTo>
                    <a:pt x="53453" y="57206"/>
                    <a:pt x="53293" y="52670"/>
                    <a:pt x="53293" y="47351"/>
                  </a:cubicBezTo>
                  <a:cubicBezTo>
                    <a:pt x="53293" y="43779"/>
                    <a:pt x="51789" y="40561"/>
                    <a:pt x="49381" y="38286"/>
                  </a:cubicBezTo>
                  <a:cubicBezTo>
                    <a:pt x="54645" y="35612"/>
                    <a:pt x="58171" y="30495"/>
                    <a:pt x="58171" y="23619"/>
                  </a:cubicBezTo>
                  <a:cubicBezTo>
                    <a:pt x="58171" y="19270"/>
                    <a:pt x="56758" y="14913"/>
                    <a:pt x="54391" y="11311"/>
                  </a:cubicBezTo>
                  <a:cubicBezTo>
                    <a:pt x="56493" y="11274"/>
                    <a:pt x="58297" y="10055"/>
                    <a:pt x="59181" y="8296"/>
                  </a:cubicBezTo>
                  <a:lnTo>
                    <a:pt x="59181" y="8296"/>
                  </a:lnTo>
                  <a:cubicBezTo>
                    <a:pt x="58688" y="8624"/>
                    <a:pt x="58129" y="8872"/>
                    <a:pt x="57515" y="9004"/>
                  </a:cubicBezTo>
                  <a:cubicBezTo>
                    <a:pt x="57167" y="9078"/>
                    <a:pt x="56825" y="9114"/>
                    <a:pt x="56489" y="9114"/>
                  </a:cubicBezTo>
                  <a:cubicBezTo>
                    <a:pt x="55133" y="9114"/>
                    <a:pt x="53900" y="8534"/>
                    <a:pt x="52951" y="7625"/>
                  </a:cubicBezTo>
                  <a:cubicBezTo>
                    <a:pt x="51594" y="6719"/>
                    <a:pt x="50862" y="5209"/>
                    <a:pt x="50759" y="3707"/>
                  </a:cubicBezTo>
                  <a:cubicBezTo>
                    <a:pt x="50671" y="3295"/>
                    <a:pt x="50638" y="2850"/>
                    <a:pt x="50675" y="2368"/>
                  </a:cubicBezTo>
                  <a:cubicBezTo>
                    <a:pt x="50694" y="2134"/>
                    <a:pt x="50727" y="1915"/>
                    <a:pt x="50776" y="1710"/>
                  </a:cubicBezTo>
                  <a:lnTo>
                    <a:pt x="50776" y="1710"/>
                  </a:lnTo>
                  <a:cubicBezTo>
                    <a:pt x="49671" y="2653"/>
                    <a:pt x="48946" y="4026"/>
                    <a:pt x="48865" y="5575"/>
                  </a:cubicBezTo>
                  <a:cubicBezTo>
                    <a:pt x="48295" y="5184"/>
                    <a:pt x="47706" y="4829"/>
                    <a:pt x="47101" y="4512"/>
                  </a:cubicBezTo>
                  <a:cubicBezTo>
                    <a:pt x="47119" y="4416"/>
                    <a:pt x="47139" y="4320"/>
                    <a:pt x="47156" y="4224"/>
                  </a:cubicBezTo>
                  <a:lnTo>
                    <a:pt x="47156" y="4224"/>
                  </a:lnTo>
                  <a:lnTo>
                    <a:pt x="46876" y="4367"/>
                  </a:lnTo>
                  <a:cubicBezTo>
                    <a:pt x="46975" y="3840"/>
                    <a:pt x="46960" y="3298"/>
                    <a:pt x="46856" y="2772"/>
                  </a:cubicBezTo>
                  <a:cubicBezTo>
                    <a:pt x="46405" y="3047"/>
                    <a:pt x="45886" y="3181"/>
                    <a:pt x="45366" y="3181"/>
                  </a:cubicBezTo>
                  <a:cubicBezTo>
                    <a:pt x="44593" y="3181"/>
                    <a:pt x="43818" y="2885"/>
                    <a:pt x="43260" y="2316"/>
                  </a:cubicBezTo>
                  <a:cubicBezTo>
                    <a:pt x="43196" y="2251"/>
                    <a:pt x="43139" y="2176"/>
                    <a:pt x="43080" y="2104"/>
                  </a:cubicBezTo>
                  <a:cubicBezTo>
                    <a:pt x="42492" y="1671"/>
                    <a:pt x="42050" y="1031"/>
                    <a:pt x="41881" y="317"/>
                  </a:cubicBezTo>
                  <a:cubicBezTo>
                    <a:pt x="41855" y="211"/>
                    <a:pt x="41838" y="105"/>
                    <a:pt x="41826" y="0"/>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40"/>
            <p:cNvSpPr/>
            <p:nvPr/>
          </p:nvSpPr>
          <p:spPr>
            <a:xfrm>
              <a:off x="2715675" y="3629775"/>
              <a:ext cx="345875" cy="213325"/>
            </a:xfrm>
            <a:custGeom>
              <a:avLst/>
              <a:gdLst/>
              <a:ahLst/>
              <a:cxnLst/>
              <a:rect l="l" t="t" r="r" b="b"/>
              <a:pathLst>
                <a:path w="13835" h="8533" extrusionOk="0">
                  <a:moveTo>
                    <a:pt x="5596" y="1"/>
                  </a:moveTo>
                  <a:cubicBezTo>
                    <a:pt x="3050" y="1"/>
                    <a:pt x="80" y="1257"/>
                    <a:pt x="2" y="3796"/>
                  </a:cubicBezTo>
                  <a:cubicBezTo>
                    <a:pt x="0" y="3831"/>
                    <a:pt x="2" y="3864"/>
                    <a:pt x="3" y="3896"/>
                  </a:cubicBezTo>
                  <a:cubicBezTo>
                    <a:pt x="3" y="4364"/>
                    <a:pt x="95" y="4870"/>
                    <a:pt x="308" y="5421"/>
                  </a:cubicBezTo>
                  <a:cubicBezTo>
                    <a:pt x="1141" y="7583"/>
                    <a:pt x="3506" y="8532"/>
                    <a:pt x="5861" y="8532"/>
                  </a:cubicBezTo>
                  <a:cubicBezTo>
                    <a:pt x="6495" y="8532"/>
                    <a:pt x="7129" y="8464"/>
                    <a:pt x="7732" y="8331"/>
                  </a:cubicBezTo>
                  <a:cubicBezTo>
                    <a:pt x="8762" y="8306"/>
                    <a:pt x="9711" y="8114"/>
                    <a:pt x="10389" y="7762"/>
                  </a:cubicBezTo>
                  <a:cubicBezTo>
                    <a:pt x="11257" y="7310"/>
                    <a:pt x="11914" y="6530"/>
                    <a:pt x="12180" y="5643"/>
                  </a:cubicBezTo>
                  <a:cubicBezTo>
                    <a:pt x="13834" y="1901"/>
                    <a:pt x="8827" y="187"/>
                    <a:pt x="6064" y="15"/>
                  </a:cubicBezTo>
                  <a:cubicBezTo>
                    <a:pt x="5910" y="6"/>
                    <a:pt x="5754" y="1"/>
                    <a:pt x="5596" y="1"/>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40"/>
            <p:cNvSpPr/>
            <p:nvPr/>
          </p:nvSpPr>
          <p:spPr>
            <a:xfrm>
              <a:off x="2405325" y="3375200"/>
              <a:ext cx="183950" cy="88275"/>
            </a:xfrm>
            <a:custGeom>
              <a:avLst/>
              <a:gdLst/>
              <a:ahLst/>
              <a:cxnLst/>
              <a:rect l="l" t="t" r="r" b="b"/>
              <a:pathLst>
                <a:path w="7358" h="3531" extrusionOk="0">
                  <a:moveTo>
                    <a:pt x="3928" y="0"/>
                  </a:moveTo>
                  <a:cubicBezTo>
                    <a:pt x="2790" y="0"/>
                    <a:pt x="1648" y="458"/>
                    <a:pt x="862" y="1305"/>
                  </a:cubicBezTo>
                  <a:cubicBezTo>
                    <a:pt x="1" y="2236"/>
                    <a:pt x="898" y="3530"/>
                    <a:pt x="1839" y="3530"/>
                  </a:cubicBezTo>
                  <a:cubicBezTo>
                    <a:pt x="2129" y="3530"/>
                    <a:pt x="2422" y="3407"/>
                    <a:pt x="2670" y="3113"/>
                  </a:cubicBezTo>
                  <a:cubicBezTo>
                    <a:pt x="3045" y="2667"/>
                    <a:pt x="3528" y="2438"/>
                    <a:pt x="4029" y="2438"/>
                  </a:cubicBezTo>
                  <a:cubicBezTo>
                    <a:pt x="4378" y="2438"/>
                    <a:pt x="4736" y="2550"/>
                    <a:pt x="5072" y="2777"/>
                  </a:cubicBezTo>
                  <a:cubicBezTo>
                    <a:pt x="5257" y="2903"/>
                    <a:pt x="5450" y="2958"/>
                    <a:pt x="5638" y="2958"/>
                  </a:cubicBezTo>
                  <a:cubicBezTo>
                    <a:pt x="6559" y="2958"/>
                    <a:pt x="7357" y="1643"/>
                    <a:pt x="6497" y="934"/>
                  </a:cubicBezTo>
                  <a:cubicBezTo>
                    <a:pt x="6419" y="870"/>
                    <a:pt x="6338" y="812"/>
                    <a:pt x="6258" y="752"/>
                  </a:cubicBezTo>
                  <a:cubicBezTo>
                    <a:pt x="6259" y="751"/>
                    <a:pt x="6259" y="751"/>
                    <a:pt x="6259" y="750"/>
                  </a:cubicBezTo>
                  <a:cubicBezTo>
                    <a:pt x="6244" y="738"/>
                    <a:pt x="6228" y="729"/>
                    <a:pt x="6212" y="718"/>
                  </a:cubicBezTo>
                  <a:cubicBezTo>
                    <a:pt x="6176" y="693"/>
                    <a:pt x="6139" y="669"/>
                    <a:pt x="6103" y="644"/>
                  </a:cubicBezTo>
                  <a:cubicBezTo>
                    <a:pt x="6023" y="590"/>
                    <a:pt x="5943" y="539"/>
                    <a:pt x="5859" y="493"/>
                  </a:cubicBezTo>
                  <a:cubicBezTo>
                    <a:pt x="5825" y="475"/>
                    <a:pt x="5792" y="457"/>
                    <a:pt x="5760" y="440"/>
                  </a:cubicBezTo>
                  <a:cubicBezTo>
                    <a:pt x="5688" y="403"/>
                    <a:pt x="5618" y="367"/>
                    <a:pt x="5545" y="335"/>
                  </a:cubicBezTo>
                  <a:cubicBezTo>
                    <a:pt x="5480" y="306"/>
                    <a:pt x="5413" y="279"/>
                    <a:pt x="5346" y="253"/>
                  </a:cubicBezTo>
                  <a:cubicBezTo>
                    <a:pt x="5303" y="237"/>
                    <a:pt x="5260" y="220"/>
                    <a:pt x="5214" y="206"/>
                  </a:cubicBezTo>
                  <a:cubicBezTo>
                    <a:pt x="5144" y="182"/>
                    <a:pt x="5071" y="160"/>
                    <a:pt x="4999" y="140"/>
                  </a:cubicBezTo>
                  <a:cubicBezTo>
                    <a:pt x="4906" y="115"/>
                    <a:pt x="4811" y="94"/>
                    <a:pt x="4717" y="76"/>
                  </a:cubicBezTo>
                  <a:cubicBezTo>
                    <a:pt x="4714" y="76"/>
                    <a:pt x="4713" y="74"/>
                    <a:pt x="4709" y="74"/>
                  </a:cubicBezTo>
                  <a:cubicBezTo>
                    <a:pt x="4452" y="25"/>
                    <a:pt x="4190" y="0"/>
                    <a:pt x="3928" y="0"/>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40"/>
            <p:cNvSpPr/>
            <p:nvPr/>
          </p:nvSpPr>
          <p:spPr>
            <a:xfrm>
              <a:off x="3162450" y="3381625"/>
              <a:ext cx="155125" cy="88200"/>
            </a:xfrm>
            <a:custGeom>
              <a:avLst/>
              <a:gdLst/>
              <a:ahLst/>
              <a:cxnLst/>
              <a:rect l="l" t="t" r="r" b="b"/>
              <a:pathLst>
                <a:path w="6205" h="3528" extrusionOk="0">
                  <a:moveTo>
                    <a:pt x="2718" y="1"/>
                  </a:moveTo>
                  <a:cubicBezTo>
                    <a:pt x="2187" y="1"/>
                    <a:pt x="1649" y="111"/>
                    <a:pt x="1147" y="332"/>
                  </a:cubicBezTo>
                  <a:cubicBezTo>
                    <a:pt x="1" y="837"/>
                    <a:pt x="704" y="2428"/>
                    <a:pt x="1777" y="2428"/>
                  </a:cubicBezTo>
                  <a:cubicBezTo>
                    <a:pt x="1943" y="2428"/>
                    <a:pt x="2119" y="2390"/>
                    <a:pt x="2298" y="2303"/>
                  </a:cubicBezTo>
                  <a:cubicBezTo>
                    <a:pt x="2455" y="2226"/>
                    <a:pt x="2615" y="2193"/>
                    <a:pt x="2771" y="2193"/>
                  </a:cubicBezTo>
                  <a:cubicBezTo>
                    <a:pt x="2898" y="2193"/>
                    <a:pt x="3022" y="2215"/>
                    <a:pt x="3142" y="2253"/>
                  </a:cubicBezTo>
                  <a:cubicBezTo>
                    <a:pt x="3525" y="2520"/>
                    <a:pt x="3865" y="2899"/>
                    <a:pt x="4157" y="3197"/>
                  </a:cubicBezTo>
                  <a:cubicBezTo>
                    <a:pt x="4384" y="3429"/>
                    <a:pt x="4637" y="3527"/>
                    <a:pt x="4879" y="3527"/>
                  </a:cubicBezTo>
                  <a:cubicBezTo>
                    <a:pt x="5587" y="3527"/>
                    <a:pt x="6204" y="2687"/>
                    <a:pt x="5835" y="1902"/>
                  </a:cubicBezTo>
                  <a:cubicBezTo>
                    <a:pt x="5242" y="641"/>
                    <a:pt x="4001" y="1"/>
                    <a:pt x="2718" y="1"/>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40"/>
            <p:cNvSpPr/>
            <p:nvPr/>
          </p:nvSpPr>
          <p:spPr>
            <a:xfrm>
              <a:off x="2761525" y="3233825"/>
              <a:ext cx="133150" cy="117825"/>
            </a:xfrm>
            <a:custGeom>
              <a:avLst/>
              <a:gdLst/>
              <a:ahLst/>
              <a:cxnLst/>
              <a:rect l="l" t="t" r="r" b="b"/>
              <a:pathLst>
                <a:path w="5326" h="4713" extrusionOk="0">
                  <a:moveTo>
                    <a:pt x="2706" y="0"/>
                  </a:moveTo>
                  <a:cubicBezTo>
                    <a:pt x="1675" y="0"/>
                    <a:pt x="653" y="633"/>
                    <a:pt x="376" y="1731"/>
                  </a:cubicBezTo>
                  <a:cubicBezTo>
                    <a:pt x="1" y="3219"/>
                    <a:pt x="1117" y="4712"/>
                    <a:pt x="2564" y="4712"/>
                  </a:cubicBezTo>
                  <a:cubicBezTo>
                    <a:pt x="2808" y="4712"/>
                    <a:pt x="3061" y="4670"/>
                    <a:pt x="3318" y="4578"/>
                  </a:cubicBezTo>
                  <a:cubicBezTo>
                    <a:pt x="3620" y="4469"/>
                    <a:pt x="3900" y="4300"/>
                    <a:pt x="4142" y="4091"/>
                  </a:cubicBezTo>
                  <a:cubicBezTo>
                    <a:pt x="5213" y="3363"/>
                    <a:pt x="5325" y="1622"/>
                    <a:pt x="4360" y="666"/>
                  </a:cubicBezTo>
                  <a:cubicBezTo>
                    <a:pt x="3901" y="212"/>
                    <a:pt x="3302" y="0"/>
                    <a:pt x="2706" y="0"/>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40"/>
            <p:cNvSpPr/>
            <p:nvPr/>
          </p:nvSpPr>
          <p:spPr>
            <a:xfrm>
              <a:off x="2957925" y="3344700"/>
              <a:ext cx="49350" cy="48225"/>
            </a:xfrm>
            <a:custGeom>
              <a:avLst/>
              <a:gdLst/>
              <a:ahLst/>
              <a:cxnLst/>
              <a:rect l="l" t="t" r="r" b="b"/>
              <a:pathLst>
                <a:path w="1974" h="1929" extrusionOk="0">
                  <a:moveTo>
                    <a:pt x="987" y="1"/>
                  </a:moveTo>
                  <a:cubicBezTo>
                    <a:pt x="483" y="1"/>
                    <a:pt x="0" y="444"/>
                    <a:pt x="23" y="965"/>
                  </a:cubicBezTo>
                  <a:cubicBezTo>
                    <a:pt x="47" y="1487"/>
                    <a:pt x="446" y="1929"/>
                    <a:pt x="987" y="1929"/>
                  </a:cubicBezTo>
                  <a:cubicBezTo>
                    <a:pt x="1491" y="1929"/>
                    <a:pt x="1973" y="1486"/>
                    <a:pt x="1951" y="965"/>
                  </a:cubicBezTo>
                  <a:cubicBezTo>
                    <a:pt x="1928" y="441"/>
                    <a:pt x="1527" y="1"/>
                    <a:pt x="987" y="1"/>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40"/>
            <p:cNvSpPr/>
            <p:nvPr/>
          </p:nvSpPr>
          <p:spPr>
            <a:xfrm>
              <a:off x="2750350" y="4537550"/>
              <a:ext cx="97775" cy="288525"/>
            </a:xfrm>
            <a:custGeom>
              <a:avLst/>
              <a:gdLst/>
              <a:ahLst/>
              <a:cxnLst/>
              <a:rect l="l" t="t" r="r" b="b"/>
              <a:pathLst>
                <a:path w="3911" h="11541" extrusionOk="0">
                  <a:moveTo>
                    <a:pt x="426" y="0"/>
                  </a:moveTo>
                  <a:cubicBezTo>
                    <a:pt x="356" y="0"/>
                    <a:pt x="283" y="51"/>
                    <a:pt x="276" y="136"/>
                  </a:cubicBezTo>
                  <a:cubicBezTo>
                    <a:pt x="0" y="3592"/>
                    <a:pt x="777" y="8766"/>
                    <a:pt x="3204" y="11417"/>
                  </a:cubicBezTo>
                  <a:cubicBezTo>
                    <a:pt x="3283" y="11504"/>
                    <a:pt x="3375" y="11541"/>
                    <a:pt x="3464" y="11541"/>
                  </a:cubicBezTo>
                  <a:cubicBezTo>
                    <a:pt x="3695" y="11541"/>
                    <a:pt x="3911" y="11294"/>
                    <a:pt x="3861" y="11035"/>
                  </a:cubicBezTo>
                  <a:cubicBezTo>
                    <a:pt x="3510" y="9192"/>
                    <a:pt x="2479" y="7456"/>
                    <a:pt x="1910" y="5650"/>
                  </a:cubicBezTo>
                  <a:cubicBezTo>
                    <a:pt x="1337" y="3829"/>
                    <a:pt x="998" y="1951"/>
                    <a:pt x="547" y="99"/>
                  </a:cubicBezTo>
                  <a:cubicBezTo>
                    <a:pt x="530" y="30"/>
                    <a:pt x="479" y="0"/>
                    <a:pt x="426" y="0"/>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40"/>
            <p:cNvSpPr/>
            <p:nvPr/>
          </p:nvSpPr>
          <p:spPr>
            <a:xfrm>
              <a:off x="2923625" y="4521300"/>
              <a:ext cx="108675" cy="284450"/>
            </a:xfrm>
            <a:custGeom>
              <a:avLst/>
              <a:gdLst/>
              <a:ahLst/>
              <a:cxnLst/>
              <a:rect l="l" t="t" r="r" b="b"/>
              <a:pathLst>
                <a:path w="4347" h="11378" extrusionOk="0">
                  <a:moveTo>
                    <a:pt x="3890" y="0"/>
                  </a:moveTo>
                  <a:cubicBezTo>
                    <a:pt x="3693" y="0"/>
                    <a:pt x="3490" y="109"/>
                    <a:pt x="3412" y="330"/>
                  </a:cubicBezTo>
                  <a:cubicBezTo>
                    <a:pt x="2739" y="2223"/>
                    <a:pt x="2592" y="4303"/>
                    <a:pt x="2109" y="6254"/>
                  </a:cubicBezTo>
                  <a:cubicBezTo>
                    <a:pt x="1662" y="8061"/>
                    <a:pt x="648" y="9525"/>
                    <a:pt x="31" y="11233"/>
                  </a:cubicBezTo>
                  <a:cubicBezTo>
                    <a:pt x="0" y="11319"/>
                    <a:pt x="76" y="11378"/>
                    <a:pt x="151" y="11378"/>
                  </a:cubicBezTo>
                  <a:cubicBezTo>
                    <a:pt x="169" y="11378"/>
                    <a:pt x="188" y="11374"/>
                    <a:pt x="204" y="11367"/>
                  </a:cubicBezTo>
                  <a:cubicBezTo>
                    <a:pt x="3427" y="9902"/>
                    <a:pt x="4258" y="3499"/>
                    <a:pt x="4339" y="455"/>
                  </a:cubicBezTo>
                  <a:cubicBezTo>
                    <a:pt x="4347" y="153"/>
                    <a:pt x="4123" y="0"/>
                    <a:pt x="3890" y="0"/>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40"/>
            <p:cNvSpPr/>
            <p:nvPr/>
          </p:nvSpPr>
          <p:spPr>
            <a:xfrm>
              <a:off x="2143475" y="4252150"/>
              <a:ext cx="256575" cy="225125"/>
            </a:xfrm>
            <a:custGeom>
              <a:avLst/>
              <a:gdLst/>
              <a:ahLst/>
              <a:cxnLst/>
              <a:rect l="l" t="t" r="r" b="b"/>
              <a:pathLst>
                <a:path w="10263" h="9005" extrusionOk="0">
                  <a:moveTo>
                    <a:pt x="3435" y="0"/>
                  </a:moveTo>
                  <a:cubicBezTo>
                    <a:pt x="3067" y="0"/>
                    <a:pt x="2699" y="57"/>
                    <a:pt x="2338" y="187"/>
                  </a:cubicBezTo>
                  <a:cubicBezTo>
                    <a:pt x="788" y="742"/>
                    <a:pt x="0" y="2441"/>
                    <a:pt x="190" y="4008"/>
                  </a:cubicBezTo>
                  <a:cubicBezTo>
                    <a:pt x="311" y="5010"/>
                    <a:pt x="919" y="6007"/>
                    <a:pt x="1772" y="6811"/>
                  </a:cubicBezTo>
                  <a:cubicBezTo>
                    <a:pt x="2640" y="8120"/>
                    <a:pt x="4133" y="9004"/>
                    <a:pt x="5801" y="9004"/>
                  </a:cubicBezTo>
                  <a:cubicBezTo>
                    <a:pt x="6198" y="9004"/>
                    <a:pt x="6606" y="8954"/>
                    <a:pt x="7017" y="8847"/>
                  </a:cubicBezTo>
                  <a:cubicBezTo>
                    <a:pt x="7415" y="8744"/>
                    <a:pt x="7793" y="8571"/>
                    <a:pt x="8137" y="8347"/>
                  </a:cubicBezTo>
                  <a:cubicBezTo>
                    <a:pt x="8378" y="8261"/>
                    <a:pt x="8611" y="8158"/>
                    <a:pt x="8826" y="8011"/>
                  </a:cubicBezTo>
                  <a:cubicBezTo>
                    <a:pt x="9919" y="7262"/>
                    <a:pt x="10263" y="5967"/>
                    <a:pt x="9820" y="4839"/>
                  </a:cubicBezTo>
                  <a:cubicBezTo>
                    <a:pt x="9584" y="3365"/>
                    <a:pt x="8331" y="2277"/>
                    <a:pt x="7127" y="1447"/>
                  </a:cubicBezTo>
                  <a:cubicBezTo>
                    <a:pt x="6077" y="726"/>
                    <a:pt x="4752" y="0"/>
                    <a:pt x="3435" y="0"/>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40"/>
            <p:cNvSpPr/>
            <p:nvPr/>
          </p:nvSpPr>
          <p:spPr>
            <a:xfrm>
              <a:off x="2053825" y="4006775"/>
              <a:ext cx="124825" cy="175975"/>
            </a:xfrm>
            <a:custGeom>
              <a:avLst/>
              <a:gdLst/>
              <a:ahLst/>
              <a:cxnLst/>
              <a:rect l="l" t="t" r="r" b="b"/>
              <a:pathLst>
                <a:path w="4993" h="7039" extrusionOk="0">
                  <a:moveTo>
                    <a:pt x="1988" y="0"/>
                  </a:moveTo>
                  <a:cubicBezTo>
                    <a:pt x="1670" y="0"/>
                    <a:pt x="1343" y="154"/>
                    <a:pt x="1154" y="490"/>
                  </a:cubicBezTo>
                  <a:cubicBezTo>
                    <a:pt x="21" y="1417"/>
                    <a:pt x="0" y="3784"/>
                    <a:pt x="862" y="5217"/>
                  </a:cubicBezTo>
                  <a:cubicBezTo>
                    <a:pt x="1272" y="6141"/>
                    <a:pt x="2073" y="7038"/>
                    <a:pt x="3077" y="7038"/>
                  </a:cubicBezTo>
                  <a:cubicBezTo>
                    <a:pt x="3199" y="7038"/>
                    <a:pt x="3324" y="7025"/>
                    <a:pt x="3451" y="6997"/>
                  </a:cubicBezTo>
                  <a:cubicBezTo>
                    <a:pt x="4992" y="6661"/>
                    <a:pt x="4928" y="4478"/>
                    <a:pt x="4721" y="3294"/>
                  </a:cubicBezTo>
                  <a:cubicBezTo>
                    <a:pt x="4516" y="2120"/>
                    <a:pt x="3805" y="266"/>
                    <a:pt x="2439" y="113"/>
                  </a:cubicBezTo>
                  <a:cubicBezTo>
                    <a:pt x="2304" y="39"/>
                    <a:pt x="2147" y="0"/>
                    <a:pt x="1988" y="0"/>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49" name="Google Shape;949;p40"/>
            <p:cNvGrpSpPr/>
            <p:nvPr/>
          </p:nvGrpSpPr>
          <p:grpSpPr>
            <a:xfrm>
              <a:off x="2536717" y="3803617"/>
              <a:ext cx="208317" cy="231132"/>
              <a:chOff x="1645834" y="2376054"/>
              <a:chExt cx="555956" cy="616846"/>
            </a:xfrm>
          </p:grpSpPr>
          <p:grpSp>
            <p:nvGrpSpPr>
              <p:cNvPr id="950" name="Google Shape;950;p40"/>
              <p:cNvGrpSpPr/>
              <p:nvPr/>
            </p:nvGrpSpPr>
            <p:grpSpPr>
              <a:xfrm>
                <a:off x="1645834" y="2376054"/>
                <a:ext cx="555956" cy="516769"/>
                <a:chOff x="-2604700" y="1383925"/>
                <a:chExt cx="2317450" cy="2154100"/>
              </a:xfrm>
            </p:grpSpPr>
            <p:sp>
              <p:nvSpPr>
                <p:cNvPr id="951" name="Google Shape;951;p40"/>
                <p:cNvSpPr/>
                <p:nvPr/>
              </p:nvSpPr>
              <p:spPr>
                <a:xfrm>
                  <a:off x="-2551600" y="1759850"/>
                  <a:ext cx="2205074" cy="1778175"/>
                </a:xfrm>
                <a:custGeom>
                  <a:avLst/>
                  <a:gdLst/>
                  <a:ahLst/>
                  <a:cxnLst/>
                  <a:rect l="l" t="t" r="r" b="b"/>
                  <a:pathLst>
                    <a:path w="89004" h="71127" extrusionOk="0">
                      <a:moveTo>
                        <a:pt x="36892" y="0"/>
                      </a:moveTo>
                      <a:cubicBezTo>
                        <a:pt x="13403" y="0"/>
                        <a:pt x="0" y="21426"/>
                        <a:pt x="0" y="21426"/>
                      </a:cubicBezTo>
                      <a:cubicBezTo>
                        <a:pt x="7619" y="61073"/>
                        <a:pt x="29344" y="71127"/>
                        <a:pt x="49422" y="71127"/>
                      </a:cubicBezTo>
                      <a:cubicBezTo>
                        <a:pt x="70085" y="71127"/>
                        <a:pt x="89004" y="60477"/>
                        <a:pt x="89004" y="60477"/>
                      </a:cubicBezTo>
                      <a:cubicBezTo>
                        <a:pt x="89004" y="60477"/>
                        <a:pt x="83789" y="23593"/>
                        <a:pt x="64370" y="9214"/>
                      </a:cubicBezTo>
                      <a:cubicBezTo>
                        <a:pt x="54121" y="2502"/>
                        <a:pt x="44918" y="0"/>
                        <a:pt x="3689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40"/>
                <p:cNvSpPr/>
                <p:nvPr/>
              </p:nvSpPr>
              <p:spPr>
                <a:xfrm>
                  <a:off x="-2571550" y="1759900"/>
                  <a:ext cx="2225100" cy="1511900"/>
                </a:xfrm>
                <a:custGeom>
                  <a:avLst/>
                  <a:gdLst/>
                  <a:ahLst/>
                  <a:cxnLst/>
                  <a:rect l="l" t="t" r="r" b="b"/>
                  <a:pathLst>
                    <a:path w="89004" h="60476" extrusionOk="0">
                      <a:moveTo>
                        <a:pt x="36896" y="1"/>
                      </a:moveTo>
                      <a:cubicBezTo>
                        <a:pt x="13401" y="1"/>
                        <a:pt x="0" y="21424"/>
                        <a:pt x="0" y="21424"/>
                      </a:cubicBezTo>
                      <a:lnTo>
                        <a:pt x="0" y="21424"/>
                      </a:lnTo>
                      <a:cubicBezTo>
                        <a:pt x="33" y="21377"/>
                        <a:pt x="13433" y="1"/>
                        <a:pt x="36896" y="1"/>
                      </a:cubicBezTo>
                      <a:close/>
                      <a:moveTo>
                        <a:pt x="64370" y="9212"/>
                      </a:moveTo>
                      <a:cubicBezTo>
                        <a:pt x="71721" y="14656"/>
                        <a:pt x="77037" y="23324"/>
                        <a:pt x="80804" y="31995"/>
                      </a:cubicBezTo>
                      <a:lnTo>
                        <a:pt x="80804" y="31995"/>
                      </a:lnTo>
                      <a:cubicBezTo>
                        <a:pt x="77037" y="23323"/>
                        <a:pt x="71721" y="14655"/>
                        <a:pt x="64370" y="9212"/>
                      </a:cubicBezTo>
                      <a:close/>
                      <a:moveTo>
                        <a:pt x="80804" y="31996"/>
                      </a:moveTo>
                      <a:lnTo>
                        <a:pt x="80804" y="31996"/>
                      </a:lnTo>
                      <a:cubicBezTo>
                        <a:pt x="86975" y="46199"/>
                        <a:pt x="88994" y="60412"/>
                        <a:pt x="89004" y="60475"/>
                      </a:cubicBezTo>
                      <a:cubicBezTo>
                        <a:pt x="89004" y="60475"/>
                        <a:pt x="86990" y="46231"/>
                        <a:pt x="80804" y="31996"/>
                      </a:cubicBezTo>
                      <a:close/>
                    </a:path>
                  </a:pathLst>
                </a:custGeom>
                <a:solidFill>
                  <a:srgbClr val="F5F4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40"/>
                <p:cNvSpPr/>
                <p:nvPr/>
              </p:nvSpPr>
              <p:spPr>
                <a:xfrm>
                  <a:off x="-2551600" y="1759900"/>
                  <a:ext cx="2205074" cy="1525925"/>
                </a:xfrm>
                <a:custGeom>
                  <a:avLst/>
                  <a:gdLst/>
                  <a:ahLst/>
                  <a:cxnLst/>
                  <a:rect l="l" t="t" r="r" b="b"/>
                  <a:pathLst>
                    <a:path w="89004" h="61037" extrusionOk="0">
                      <a:moveTo>
                        <a:pt x="36896" y="1"/>
                      </a:moveTo>
                      <a:cubicBezTo>
                        <a:pt x="13433" y="1"/>
                        <a:pt x="33" y="21377"/>
                        <a:pt x="0" y="21424"/>
                      </a:cubicBezTo>
                      <a:cubicBezTo>
                        <a:pt x="145" y="22184"/>
                        <a:pt x="332" y="22853"/>
                        <a:pt x="487" y="23591"/>
                      </a:cubicBezTo>
                      <a:cubicBezTo>
                        <a:pt x="2686" y="22879"/>
                        <a:pt x="4943" y="22318"/>
                        <a:pt x="7212" y="21896"/>
                      </a:cubicBezTo>
                      <a:cubicBezTo>
                        <a:pt x="12047" y="21002"/>
                        <a:pt x="16969" y="20553"/>
                        <a:pt x="21890" y="20553"/>
                      </a:cubicBezTo>
                      <a:cubicBezTo>
                        <a:pt x="35163" y="20553"/>
                        <a:pt x="48429" y="23821"/>
                        <a:pt x="59919" y="30443"/>
                      </a:cubicBezTo>
                      <a:cubicBezTo>
                        <a:pt x="72099" y="37457"/>
                        <a:pt x="82071" y="48311"/>
                        <a:pt x="87939" y="61036"/>
                      </a:cubicBezTo>
                      <a:cubicBezTo>
                        <a:pt x="88603" y="60695"/>
                        <a:pt x="88988" y="60480"/>
                        <a:pt x="89004" y="60475"/>
                      </a:cubicBezTo>
                      <a:cubicBezTo>
                        <a:pt x="88988" y="60374"/>
                        <a:pt x="83762" y="23570"/>
                        <a:pt x="64370" y="9212"/>
                      </a:cubicBezTo>
                      <a:cubicBezTo>
                        <a:pt x="55035" y="3092"/>
                        <a:pt x="46562" y="476"/>
                        <a:pt x="39057" y="59"/>
                      </a:cubicBezTo>
                      <a:cubicBezTo>
                        <a:pt x="38329" y="16"/>
                        <a:pt x="37607" y="1"/>
                        <a:pt x="36896"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40"/>
                <p:cNvSpPr/>
                <p:nvPr/>
              </p:nvSpPr>
              <p:spPr>
                <a:xfrm>
                  <a:off x="-2108700" y="1759125"/>
                  <a:ext cx="1312525" cy="1778075"/>
                </a:xfrm>
                <a:custGeom>
                  <a:avLst/>
                  <a:gdLst/>
                  <a:ahLst/>
                  <a:cxnLst/>
                  <a:rect l="l" t="t" r="r" b="b"/>
                  <a:pathLst>
                    <a:path w="52501" h="71123" extrusionOk="0">
                      <a:moveTo>
                        <a:pt x="18387" y="0"/>
                      </a:moveTo>
                      <a:cubicBezTo>
                        <a:pt x="17194" y="0"/>
                        <a:pt x="16028" y="55"/>
                        <a:pt x="14888" y="160"/>
                      </a:cubicBezTo>
                      <a:cubicBezTo>
                        <a:pt x="6082" y="6375"/>
                        <a:pt x="1" y="19589"/>
                        <a:pt x="1" y="34893"/>
                      </a:cubicBezTo>
                      <a:cubicBezTo>
                        <a:pt x="1" y="48823"/>
                        <a:pt x="5040" y="61025"/>
                        <a:pt x="12588" y="67792"/>
                      </a:cubicBezTo>
                      <a:cubicBezTo>
                        <a:pt x="18550" y="70195"/>
                        <a:pt x="24798" y="71123"/>
                        <a:pt x="30895" y="71123"/>
                      </a:cubicBezTo>
                      <a:cubicBezTo>
                        <a:pt x="32440" y="71123"/>
                        <a:pt x="33976" y="71063"/>
                        <a:pt x="35494" y="70953"/>
                      </a:cubicBezTo>
                      <a:cubicBezTo>
                        <a:pt x="45433" y="65464"/>
                        <a:pt x="52500" y="51391"/>
                        <a:pt x="52500" y="34893"/>
                      </a:cubicBezTo>
                      <a:cubicBezTo>
                        <a:pt x="52500" y="25003"/>
                        <a:pt x="49958" y="15984"/>
                        <a:pt x="45786" y="9162"/>
                      </a:cubicBezTo>
                      <a:cubicBezTo>
                        <a:pt x="35571" y="2490"/>
                        <a:pt x="26393" y="0"/>
                        <a:pt x="18387" y="0"/>
                      </a:cubicBezTo>
                      <a:close/>
                    </a:path>
                  </a:pathLst>
                </a:custGeom>
                <a:solidFill>
                  <a:srgbClr val="3E3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40"/>
                <p:cNvSpPr/>
                <p:nvPr/>
              </p:nvSpPr>
              <p:spPr>
                <a:xfrm>
                  <a:off x="-2604700" y="1383925"/>
                  <a:ext cx="2317450" cy="1887075"/>
                </a:xfrm>
                <a:custGeom>
                  <a:avLst/>
                  <a:gdLst/>
                  <a:ahLst/>
                  <a:cxnLst/>
                  <a:rect l="l" t="t" r="r" b="b"/>
                  <a:pathLst>
                    <a:path w="92698" h="75483" extrusionOk="0">
                      <a:moveTo>
                        <a:pt x="33938" y="1"/>
                      </a:moveTo>
                      <a:cubicBezTo>
                        <a:pt x="33062" y="1"/>
                        <a:pt x="32033" y="3407"/>
                        <a:pt x="31631" y="7683"/>
                      </a:cubicBezTo>
                      <a:cubicBezTo>
                        <a:pt x="31475" y="9347"/>
                        <a:pt x="31433" y="10899"/>
                        <a:pt x="31497" y="12188"/>
                      </a:cubicBezTo>
                      <a:cubicBezTo>
                        <a:pt x="27747" y="12927"/>
                        <a:pt x="24286" y="14119"/>
                        <a:pt x="21179" y="15579"/>
                      </a:cubicBezTo>
                      <a:cubicBezTo>
                        <a:pt x="20772" y="14280"/>
                        <a:pt x="19942" y="12445"/>
                        <a:pt x="18985" y="10438"/>
                      </a:cubicBezTo>
                      <a:cubicBezTo>
                        <a:pt x="17360" y="7064"/>
                        <a:pt x="15902" y="4263"/>
                        <a:pt x="15022" y="4263"/>
                      </a:cubicBezTo>
                      <a:cubicBezTo>
                        <a:pt x="14987" y="4263"/>
                        <a:pt x="14953" y="4267"/>
                        <a:pt x="14920" y="4276"/>
                      </a:cubicBezTo>
                      <a:cubicBezTo>
                        <a:pt x="14074" y="4490"/>
                        <a:pt x="14261" y="8004"/>
                        <a:pt x="16091" y="11819"/>
                      </a:cubicBezTo>
                      <a:cubicBezTo>
                        <a:pt x="17081" y="13889"/>
                        <a:pt x="18300" y="15526"/>
                        <a:pt x="19322" y="16510"/>
                      </a:cubicBezTo>
                      <a:cubicBezTo>
                        <a:pt x="16385" y="18067"/>
                        <a:pt x="13802" y="19859"/>
                        <a:pt x="11629" y="21716"/>
                      </a:cubicBezTo>
                      <a:cubicBezTo>
                        <a:pt x="10817" y="22415"/>
                        <a:pt x="10057" y="23133"/>
                        <a:pt x="9356" y="23844"/>
                      </a:cubicBezTo>
                      <a:cubicBezTo>
                        <a:pt x="8709" y="22780"/>
                        <a:pt x="7842" y="21560"/>
                        <a:pt x="6820" y="20319"/>
                      </a:cubicBezTo>
                      <a:cubicBezTo>
                        <a:pt x="4401" y="17363"/>
                        <a:pt x="1943" y="15279"/>
                        <a:pt x="965" y="15279"/>
                      </a:cubicBezTo>
                      <a:cubicBezTo>
                        <a:pt x="850" y="15279"/>
                        <a:pt x="756" y="15307"/>
                        <a:pt x="684" y="15366"/>
                      </a:cubicBezTo>
                      <a:cubicBezTo>
                        <a:pt x="0" y="15927"/>
                        <a:pt x="1637" y="19057"/>
                        <a:pt x="4343" y="22351"/>
                      </a:cubicBezTo>
                      <a:cubicBezTo>
                        <a:pt x="5467" y="23721"/>
                        <a:pt x="6595" y="24904"/>
                        <a:pt x="7585" y="25780"/>
                      </a:cubicBezTo>
                      <a:cubicBezTo>
                        <a:pt x="5028" y="28782"/>
                        <a:pt x="3408" y="31708"/>
                        <a:pt x="2509" y="34024"/>
                      </a:cubicBezTo>
                      <a:cubicBezTo>
                        <a:pt x="1262" y="37431"/>
                        <a:pt x="1097" y="39426"/>
                        <a:pt x="1465" y="39539"/>
                      </a:cubicBezTo>
                      <a:cubicBezTo>
                        <a:pt x="1498" y="39555"/>
                        <a:pt x="1532" y="39562"/>
                        <a:pt x="1567" y="39562"/>
                      </a:cubicBezTo>
                      <a:cubicBezTo>
                        <a:pt x="2688" y="39562"/>
                        <a:pt x="5061" y="31948"/>
                        <a:pt x="14432" y="25284"/>
                      </a:cubicBezTo>
                      <a:cubicBezTo>
                        <a:pt x="19182" y="21946"/>
                        <a:pt x="25650" y="18902"/>
                        <a:pt x="33300" y="17858"/>
                      </a:cubicBezTo>
                      <a:cubicBezTo>
                        <a:pt x="35492" y="17524"/>
                        <a:pt x="37791" y="17339"/>
                        <a:pt x="40138" y="17339"/>
                      </a:cubicBezTo>
                      <a:cubicBezTo>
                        <a:pt x="45872" y="17339"/>
                        <a:pt x="51899" y="18442"/>
                        <a:pt x="57383" y="21175"/>
                      </a:cubicBezTo>
                      <a:cubicBezTo>
                        <a:pt x="65215" y="25027"/>
                        <a:pt x="71307" y="31429"/>
                        <a:pt x="75800" y="37747"/>
                      </a:cubicBezTo>
                      <a:cubicBezTo>
                        <a:pt x="80236" y="44204"/>
                        <a:pt x="83258" y="50751"/>
                        <a:pt x="85269" y="56432"/>
                      </a:cubicBezTo>
                      <a:cubicBezTo>
                        <a:pt x="89267" y="67790"/>
                        <a:pt x="89922" y="75483"/>
                        <a:pt x="90951" y="75483"/>
                      </a:cubicBezTo>
                      <a:cubicBezTo>
                        <a:pt x="90956" y="75483"/>
                        <a:pt x="90961" y="75483"/>
                        <a:pt x="90966" y="75482"/>
                      </a:cubicBezTo>
                      <a:cubicBezTo>
                        <a:pt x="90967" y="75482"/>
                        <a:pt x="90967" y="75482"/>
                        <a:pt x="90968" y="75482"/>
                      </a:cubicBezTo>
                      <a:cubicBezTo>
                        <a:pt x="91684" y="75482"/>
                        <a:pt x="92698" y="67530"/>
                        <a:pt x="89602" y="55111"/>
                      </a:cubicBezTo>
                      <a:cubicBezTo>
                        <a:pt x="88051" y="48939"/>
                        <a:pt x="85290" y="41722"/>
                        <a:pt x="80717" y="34463"/>
                      </a:cubicBezTo>
                      <a:cubicBezTo>
                        <a:pt x="76036" y="27333"/>
                        <a:pt x="69462" y="20003"/>
                        <a:pt x="60228" y="15425"/>
                      </a:cubicBezTo>
                      <a:cubicBezTo>
                        <a:pt x="54069" y="12379"/>
                        <a:pt x="47543" y="11168"/>
                        <a:pt x="41374" y="11168"/>
                      </a:cubicBezTo>
                      <a:cubicBezTo>
                        <a:pt x="38939" y="11168"/>
                        <a:pt x="36559" y="11356"/>
                        <a:pt x="34279" y="11695"/>
                      </a:cubicBezTo>
                      <a:cubicBezTo>
                        <a:pt x="34509" y="10599"/>
                        <a:pt x="34696" y="9337"/>
                        <a:pt x="34825" y="7984"/>
                      </a:cubicBezTo>
                      <a:cubicBezTo>
                        <a:pt x="35230" y="3661"/>
                        <a:pt x="34845" y="88"/>
                        <a:pt x="33968" y="2"/>
                      </a:cubicBezTo>
                      <a:cubicBezTo>
                        <a:pt x="33958" y="1"/>
                        <a:pt x="33948" y="1"/>
                        <a:pt x="3393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6" name="Google Shape;956;p40"/>
              <p:cNvSpPr/>
              <p:nvPr/>
            </p:nvSpPr>
            <p:spPr>
              <a:xfrm>
                <a:off x="1786657" y="2540866"/>
                <a:ext cx="260400" cy="260400"/>
              </a:xfrm>
              <a:prstGeom prst="ellipse">
                <a:avLst/>
              </a:prstGeom>
              <a:solidFill>
                <a:srgbClr val="2724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40"/>
              <p:cNvSpPr/>
              <p:nvPr/>
            </p:nvSpPr>
            <p:spPr>
              <a:xfrm>
                <a:off x="1815007" y="2569094"/>
                <a:ext cx="203700" cy="203700"/>
              </a:xfrm>
              <a:prstGeom prst="ellipse">
                <a:avLst/>
              </a:prstGeom>
              <a:solidFill>
                <a:srgbClr val="0F0D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40"/>
              <p:cNvSpPr/>
              <p:nvPr/>
            </p:nvSpPr>
            <p:spPr>
              <a:xfrm flipH="1">
                <a:off x="1817107" y="2518840"/>
                <a:ext cx="88800" cy="888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40"/>
              <p:cNvSpPr/>
              <p:nvPr/>
            </p:nvSpPr>
            <p:spPr>
              <a:xfrm flipH="1">
                <a:off x="1784907" y="2610290"/>
                <a:ext cx="48300" cy="483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40"/>
              <p:cNvSpPr/>
              <p:nvPr/>
            </p:nvSpPr>
            <p:spPr>
              <a:xfrm flipH="1">
                <a:off x="1849807" y="2624399"/>
                <a:ext cx="23400" cy="237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40"/>
              <p:cNvSpPr/>
              <p:nvPr/>
            </p:nvSpPr>
            <p:spPr>
              <a:xfrm flipH="1">
                <a:off x="1927882" y="2689267"/>
                <a:ext cx="72300" cy="73500"/>
              </a:xfrm>
              <a:prstGeom prst="ellipse">
                <a:avLst/>
              </a:prstGeom>
              <a:solidFill>
                <a:srgbClr val="2724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40"/>
              <p:cNvSpPr/>
              <p:nvPr/>
            </p:nvSpPr>
            <p:spPr>
              <a:xfrm>
                <a:off x="1656450" y="2866000"/>
                <a:ext cx="520800" cy="126900"/>
              </a:xfrm>
              <a:prstGeom prst="ellips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63" name="Google Shape;963;p40"/>
            <p:cNvGrpSpPr/>
            <p:nvPr/>
          </p:nvGrpSpPr>
          <p:grpSpPr>
            <a:xfrm>
              <a:off x="3016338" y="3803630"/>
              <a:ext cx="208317" cy="231132"/>
              <a:chOff x="2929984" y="2376054"/>
              <a:chExt cx="555956" cy="616846"/>
            </a:xfrm>
          </p:grpSpPr>
          <p:grpSp>
            <p:nvGrpSpPr>
              <p:cNvPr id="964" name="Google Shape;964;p40"/>
              <p:cNvGrpSpPr/>
              <p:nvPr/>
            </p:nvGrpSpPr>
            <p:grpSpPr>
              <a:xfrm flipH="1">
                <a:off x="2929984" y="2376054"/>
                <a:ext cx="555956" cy="516769"/>
                <a:chOff x="-2604700" y="1383925"/>
                <a:chExt cx="2317450" cy="2154100"/>
              </a:xfrm>
            </p:grpSpPr>
            <p:sp>
              <p:nvSpPr>
                <p:cNvPr id="965" name="Google Shape;965;p40"/>
                <p:cNvSpPr/>
                <p:nvPr/>
              </p:nvSpPr>
              <p:spPr>
                <a:xfrm>
                  <a:off x="-2551600" y="1759850"/>
                  <a:ext cx="2205074" cy="1778175"/>
                </a:xfrm>
                <a:custGeom>
                  <a:avLst/>
                  <a:gdLst/>
                  <a:ahLst/>
                  <a:cxnLst/>
                  <a:rect l="l" t="t" r="r" b="b"/>
                  <a:pathLst>
                    <a:path w="89004" h="71127" extrusionOk="0">
                      <a:moveTo>
                        <a:pt x="36892" y="0"/>
                      </a:moveTo>
                      <a:cubicBezTo>
                        <a:pt x="13403" y="0"/>
                        <a:pt x="0" y="21426"/>
                        <a:pt x="0" y="21426"/>
                      </a:cubicBezTo>
                      <a:cubicBezTo>
                        <a:pt x="7619" y="61073"/>
                        <a:pt x="29344" y="71127"/>
                        <a:pt x="49422" y="71127"/>
                      </a:cubicBezTo>
                      <a:cubicBezTo>
                        <a:pt x="70085" y="71127"/>
                        <a:pt x="89004" y="60477"/>
                        <a:pt x="89004" y="60477"/>
                      </a:cubicBezTo>
                      <a:cubicBezTo>
                        <a:pt x="89004" y="60477"/>
                        <a:pt x="83789" y="23593"/>
                        <a:pt x="64370" y="9214"/>
                      </a:cubicBezTo>
                      <a:cubicBezTo>
                        <a:pt x="54121" y="2502"/>
                        <a:pt x="44918" y="0"/>
                        <a:pt x="3689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40"/>
                <p:cNvSpPr/>
                <p:nvPr/>
              </p:nvSpPr>
              <p:spPr>
                <a:xfrm>
                  <a:off x="-2571550" y="1759900"/>
                  <a:ext cx="2225100" cy="1511900"/>
                </a:xfrm>
                <a:custGeom>
                  <a:avLst/>
                  <a:gdLst/>
                  <a:ahLst/>
                  <a:cxnLst/>
                  <a:rect l="l" t="t" r="r" b="b"/>
                  <a:pathLst>
                    <a:path w="89004" h="60476" extrusionOk="0">
                      <a:moveTo>
                        <a:pt x="36896" y="1"/>
                      </a:moveTo>
                      <a:cubicBezTo>
                        <a:pt x="13401" y="1"/>
                        <a:pt x="0" y="21424"/>
                        <a:pt x="0" y="21424"/>
                      </a:cubicBezTo>
                      <a:lnTo>
                        <a:pt x="0" y="21424"/>
                      </a:lnTo>
                      <a:cubicBezTo>
                        <a:pt x="33" y="21377"/>
                        <a:pt x="13433" y="1"/>
                        <a:pt x="36896" y="1"/>
                      </a:cubicBezTo>
                      <a:close/>
                      <a:moveTo>
                        <a:pt x="64370" y="9212"/>
                      </a:moveTo>
                      <a:cubicBezTo>
                        <a:pt x="71721" y="14656"/>
                        <a:pt x="77037" y="23324"/>
                        <a:pt x="80804" y="31995"/>
                      </a:cubicBezTo>
                      <a:lnTo>
                        <a:pt x="80804" y="31995"/>
                      </a:lnTo>
                      <a:cubicBezTo>
                        <a:pt x="77037" y="23323"/>
                        <a:pt x="71721" y="14655"/>
                        <a:pt x="64370" y="9212"/>
                      </a:cubicBezTo>
                      <a:close/>
                      <a:moveTo>
                        <a:pt x="80804" y="31996"/>
                      </a:moveTo>
                      <a:lnTo>
                        <a:pt x="80804" y="31996"/>
                      </a:lnTo>
                      <a:cubicBezTo>
                        <a:pt x="86975" y="46199"/>
                        <a:pt x="88994" y="60412"/>
                        <a:pt x="89004" y="60475"/>
                      </a:cubicBezTo>
                      <a:cubicBezTo>
                        <a:pt x="89004" y="60475"/>
                        <a:pt x="86990" y="46231"/>
                        <a:pt x="80804" y="31996"/>
                      </a:cubicBezTo>
                      <a:close/>
                    </a:path>
                  </a:pathLst>
                </a:custGeom>
                <a:solidFill>
                  <a:srgbClr val="F5F4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40"/>
                <p:cNvSpPr/>
                <p:nvPr/>
              </p:nvSpPr>
              <p:spPr>
                <a:xfrm>
                  <a:off x="-2551600" y="1759900"/>
                  <a:ext cx="2205074" cy="1525925"/>
                </a:xfrm>
                <a:custGeom>
                  <a:avLst/>
                  <a:gdLst/>
                  <a:ahLst/>
                  <a:cxnLst/>
                  <a:rect l="l" t="t" r="r" b="b"/>
                  <a:pathLst>
                    <a:path w="89004" h="61037" extrusionOk="0">
                      <a:moveTo>
                        <a:pt x="36896" y="1"/>
                      </a:moveTo>
                      <a:cubicBezTo>
                        <a:pt x="13433" y="1"/>
                        <a:pt x="33" y="21377"/>
                        <a:pt x="0" y="21424"/>
                      </a:cubicBezTo>
                      <a:cubicBezTo>
                        <a:pt x="145" y="22184"/>
                        <a:pt x="332" y="22853"/>
                        <a:pt x="487" y="23591"/>
                      </a:cubicBezTo>
                      <a:cubicBezTo>
                        <a:pt x="2686" y="22879"/>
                        <a:pt x="4943" y="22318"/>
                        <a:pt x="7212" y="21896"/>
                      </a:cubicBezTo>
                      <a:cubicBezTo>
                        <a:pt x="12047" y="21002"/>
                        <a:pt x="16969" y="20553"/>
                        <a:pt x="21890" y="20553"/>
                      </a:cubicBezTo>
                      <a:cubicBezTo>
                        <a:pt x="35163" y="20553"/>
                        <a:pt x="48429" y="23821"/>
                        <a:pt x="59919" y="30443"/>
                      </a:cubicBezTo>
                      <a:cubicBezTo>
                        <a:pt x="72099" y="37457"/>
                        <a:pt x="82071" y="48311"/>
                        <a:pt x="87939" y="61036"/>
                      </a:cubicBezTo>
                      <a:cubicBezTo>
                        <a:pt x="88603" y="60695"/>
                        <a:pt x="88988" y="60480"/>
                        <a:pt x="89004" y="60475"/>
                      </a:cubicBezTo>
                      <a:cubicBezTo>
                        <a:pt x="88988" y="60374"/>
                        <a:pt x="83762" y="23570"/>
                        <a:pt x="64370" y="9212"/>
                      </a:cubicBezTo>
                      <a:cubicBezTo>
                        <a:pt x="55035" y="3092"/>
                        <a:pt x="46562" y="476"/>
                        <a:pt x="39057" y="59"/>
                      </a:cubicBezTo>
                      <a:cubicBezTo>
                        <a:pt x="38329" y="16"/>
                        <a:pt x="37607" y="1"/>
                        <a:pt x="36896"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40"/>
                <p:cNvSpPr/>
                <p:nvPr/>
              </p:nvSpPr>
              <p:spPr>
                <a:xfrm>
                  <a:off x="-2108700" y="1759125"/>
                  <a:ext cx="1312525" cy="1778075"/>
                </a:xfrm>
                <a:custGeom>
                  <a:avLst/>
                  <a:gdLst/>
                  <a:ahLst/>
                  <a:cxnLst/>
                  <a:rect l="l" t="t" r="r" b="b"/>
                  <a:pathLst>
                    <a:path w="52501" h="71123" extrusionOk="0">
                      <a:moveTo>
                        <a:pt x="18387" y="0"/>
                      </a:moveTo>
                      <a:cubicBezTo>
                        <a:pt x="17194" y="0"/>
                        <a:pt x="16028" y="55"/>
                        <a:pt x="14888" y="160"/>
                      </a:cubicBezTo>
                      <a:cubicBezTo>
                        <a:pt x="6082" y="6375"/>
                        <a:pt x="1" y="19589"/>
                        <a:pt x="1" y="34893"/>
                      </a:cubicBezTo>
                      <a:cubicBezTo>
                        <a:pt x="1" y="48823"/>
                        <a:pt x="5040" y="61025"/>
                        <a:pt x="12588" y="67792"/>
                      </a:cubicBezTo>
                      <a:cubicBezTo>
                        <a:pt x="18550" y="70195"/>
                        <a:pt x="24798" y="71123"/>
                        <a:pt x="30895" y="71123"/>
                      </a:cubicBezTo>
                      <a:cubicBezTo>
                        <a:pt x="32440" y="71123"/>
                        <a:pt x="33976" y="71063"/>
                        <a:pt x="35494" y="70953"/>
                      </a:cubicBezTo>
                      <a:cubicBezTo>
                        <a:pt x="45433" y="65464"/>
                        <a:pt x="52500" y="51391"/>
                        <a:pt x="52500" y="34893"/>
                      </a:cubicBezTo>
                      <a:cubicBezTo>
                        <a:pt x="52500" y="25003"/>
                        <a:pt x="49958" y="15984"/>
                        <a:pt x="45786" y="9162"/>
                      </a:cubicBezTo>
                      <a:cubicBezTo>
                        <a:pt x="35571" y="2490"/>
                        <a:pt x="26393" y="0"/>
                        <a:pt x="18387" y="0"/>
                      </a:cubicBezTo>
                      <a:close/>
                    </a:path>
                  </a:pathLst>
                </a:custGeom>
                <a:solidFill>
                  <a:srgbClr val="3E3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 name="Google Shape;969;p40"/>
                <p:cNvSpPr/>
                <p:nvPr/>
              </p:nvSpPr>
              <p:spPr>
                <a:xfrm>
                  <a:off x="-2604700" y="1383925"/>
                  <a:ext cx="2317450" cy="1887075"/>
                </a:xfrm>
                <a:custGeom>
                  <a:avLst/>
                  <a:gdLst/>
                  <a:ahLst/>
                  <a:cxnLst/>
                  <a:rect l="l" t="t" r="r" b="b"/>
                  <a:pathLst>
                    <a:path w="92698" h="75483" extrusionOk="0">
                      <a:moveTo>
                        <a:pt x="33938" y="1"/>
                      </a:moveTo>
                      <a:cubicBezTo>
                        <a:pt x="33062" y="1"/>
                        <a:pt x="32033" y="3407"/>
                        <a:pt x="31631" y="7683"/>
                      </a:cubicBezTo>
                      <a:cubicBezTo>
                        <a:pt x="31475" y="9347"/>
                        <a:pt x="31433" y="10899"/>
                        <a:pt x="31497" y="12188"/>
                      </a:cubicBezTo>
                      <a:cubicBezTo>
                        <a:pt x="27747" y="12927"/>
                        <a:pt x="24286" y="14119"/>
                        <a:pt x="21179" y="15579"/>
                      </a:cubicBezTo>
                      <a:cubicBezTo>
                        <a:pt x="20772" y="14280"/>
                        <a:pt x="19942" y="12445"/>
                        <a:pt x="18985" y="10438"/>
                      </a:cubicBezTo>
                      <a:cubicBezTo>
                        <a:pt x="17360" y="7064"/>
                        <a:pt x="15902" y="4263"/>
                        <a:pt x="15022" y="4263"/>
                      </a:cubicBezTo>
                      <a:cubicBezTo>
                        <a:pt x="14987" y="4263"/>
                        <a:pt x="14953" y="4267"/>
                        <a:pt x="14920" y="4276"/>
                      </a:cubicBezTo>
                      <a:cubicBezTo>
                        <a:pt x="14074" y="4490"/>
                        <a:pt x="14261" y="8004"/>
                        <a:pt x="16091" y="11819"/>
                      </a:cubicBezTo>
                      <a:cubicBezTo>
                        <a:pt x="17081" y="13889"/>
                        <a:pt x="18300" y="15526"/>
                        <a:pt x="19322" y="16510"/>
                      </a:cubicBezTo>
                      <a:cubicBezTo>
                        <a:pt x="16385" y="18067"/>
                        <a:pt x="13802" y="19859"/>
                        <a:pt x="11629" y="21716"/>
                      </a:cubicBezTo>
                      <a:cubicBezTo>
                        <a:pt x="10817" y="22415"/>
                        <a:pt x="10057" y="23133"/>
                        <a:pt x="9356" y="23844"/>
                      </a:cubicBezTo>
                      <a:cubicBezTo>
                        <a:pt x="8709" y="22780"/>
                        <a:pt x="7842" y="21560"/>
                        <a:pt x="6820" y="20319"/>
                      </a:cubicBezTo>
                      <a:cubicBezTo>
                        <a:pt x="4401" y="17363"/>
                        <a:pt x="1943" y="15279"/>
                        <a:pt x="965" y="15279"/>
                      </a:cubicBezTo>
                      <a:cubicBezTo>
                        <a:pt x="850" y="15279"/>
                        <a:pt x="756" y="15307"/>
                        <a:pt x="684" y="15366"/>
                      </a:cubicBezTo>
                      <a:cubicBezTo>
                        <a:pt x="0" y="15927"/>
                        <a:pt x="1637" y="19057"/>
                        <a:pt x="4343" y="22351"/>
                      </a:cubicBezTo>
                      <a:cubicBezTo>
                        <a:pt x="5467" y="23721"/>
                        <a:pt x="6595" y="24904"/>
                        <a:pt x="7585" y="25780"/>
                      </a:cubicBezTo>
                      <a:cubicBezTo>
                        <a:pt x="5028" y="28782"/>
                        <a:pt x="3408" y="31708"/>
                        <a:pt x="2509" y="34024"/>
                      </a:cubicBezTo>
                      <a:cubicBezTo>
                        <a:pt x="1262" y="37431"/>
                        <a:pt x="1097" y="39426"/>
                        <a:pt x="1465" y="39539"/>
                      </a:cubicBezTo>
                      <a:cubicBezTo>
                        <a:pt x="1498" y="39555"/>
                        <a:pt x="1532" y="39562"/>
                        <a:pt x="1567" y="39562"/>
                      </a:cubicBezTo>
                      <a:cubicBezTo>
                        <a:pt x="2688" y="39562"/>
                        <a:pt x="5061" y="31948"/>
                        <a:pt x="14432" y="25284"/>
                      </a:cubicBezTo>
                      <a:cubicBezTo>
                        <a:pt x="19182" y="21946"/>
                        <a:pt x="25650" y="18902"/>
                        <a:pt x="33300" y="17858"/>
                      </a:cubicBezTo>
                      <a:cubicBezTo>
                        <a:pt x="35492" y="17524"/>
                        <a:pt x="37791" y="17339"/>
                        <a:pt x="40138" y="17339"/>
                      </a:cubicBezTo>
                      <a:cubicBezTo>
                        <a:pt x="45872" y="17339"/>
                        <a:pt x="51899" y="18442"/>
                        <a:pt x="57383" y="21175"/>
                      </a:cubicBezTo>
                      <a:cubicBezTo>
                        <a:pt x="65215" y="25027"/>
                        <a:pt x="71307" y="31429"/>
                        <a:pt x="75800" y="37747"/>
                      </a:cubicBezTo>
                      <a:cubicBezTo>
                        <a:pt x="80236" y="44204"/>
                        <a:pt x="83258" y="50751"/>
                        <a:pt x="85269" y="56432"/>
                      </a:cubicBezTo>
                      <a:cubicBezTo>
                        <a:pt x="89267" y="67790"/>
                        <a:pt x="89922" y="75483"/>
                        <a:pt x="90951" y="75483"/>
                      </a:cubicBezTo>
                      <a:cubicBezTo>
                        <a:pt x="90956" y="75483"/>
                        <a:pt x="90961" y="75483"/>
                        <a:pt x="90966" y="75482"/>
                      </a:cubicBezTo>
                      <a:cubicBezTo>
                        <a:pt x="90967" y="75482"/>
                        <a:pt x="90967" y="75482"/>
                        <a:pt x="90968" y="75482"/>
                      </a:cubicBezTo>
                      <a:cubicBezTo>
                        <a:pt x="91684" y="75482"/>
                        <a:pt x="92698" y="67530"/>
                        <a:pt x="89602" y="55111"/>
                      </a:cubicBezTo>
                      <a:cubicBezTo>
                        <a:pt x="88051" y="48939"/>
                        <a:pt x="85290" y="41722"/>
                        <a:pt x="80717" y="34463"/>
                      </a:cubicBezTo>
                      <a:cubicBezTo>
                        <a:pt x="76036" y="27333"/>
                        <a:pt x="69462" y="20003"/>
                        <a:pt x="60228" y="15425"/>
                      </a:cubicBezTo>
                      <a:cubicBezTo>
                        <a:pt x="54069" y="12379"/>
                        <a:pt x="47543" y="11168"/>
                        <a:pt x="41374" y="11168"/>
                      </a:cubicBezTo>
                      <a:cubicBezTo>
                        <a:pt x="38939" y="11168"/>
                        <a:pt x="36559" y="11356"/>
                        <a:pt x="34279" y="11695"/>
                      </a:cubicBezTo>
                      <a:cubicBezTo>
                        <a:pt x="34509" y="10599"/>
                        <a:pt x="34696" y="9337"/>
                        <a:pt x="34825" y="7984"/>
                      </a:cubicBezTo>
                      <a:cubicBezTo>
                        <a:pt x="35230" y="3661"/>
                        <a:pt x="34845" y="88"/>
                        <a:pt x="33968" y="2"/>
                      </a:cubicBezTo>
                      <a:cubicBezTo>
                        <a:pt x="33958" y="1"/>
                        <a:pt x="33948" y="1"/>
                        <a:pt x="3393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70" name="Google Shape;970;p40"/>
              <p:cNvSpPr/>
              <p:nvPr/>
            </p:nvSpPr>
            <p:spPr>
              <a:xfrm>
                <a:off x="3077807" y="2540866"/>
                <a:ext cx="260400" cy="260400"/>
              </a:xfrm>
              <a:prstGeom prst="ellipse">
                <a:avLst/>
              </a:prstGeom>
              <a:solidFill>
                <a:srgbClr val="2724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 name="Google Shape;971;p40"/>
              <p:cNvSpPr/>
              <p:nvPr/>
            </p:nvSpPr>
            <p:spPr>
              <a:xfrm>
                <a:off x="3115907" y="2579368"/>
                <a:ext cx="183300" cy="183300"/>
              </a:xfrm>
              <a:prstGeom prst="ellipse">
                <a:avLst/>
              </a:prstGeom>
              <a:solidFill>
                <a:srgbClr val="0F0D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 name="Google Shape;972;p40"/>
              <p:cNvSpPr/>
              <p:nvPr/>
            </p:nvSpPr>
            <p:spPr>
              <a:xfrm>
                <a:off x="3192432" y="2518840"/>
                <a:ext cx="88800" cy="888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40"/>
              <p:cNvSpPr/>
              <p:nvPr/>
            </p:nvSpPr>
            <p:spPr>
              <a:xfrm>
                <a:off x="3265132" y="2610290"/>
                <a:ext cx="48300" cy="483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40"/>
              <p:cNvSpPr/>
              <p:nvPr/>
            </p:nvSpPr>
            <p:spPr>
              <a:xfrm>
                <a:off x="3225132" y="2624399"/>
                <a:ext cx="23400" cy="237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 name="Google Shape;975;p40"/>
              <p:cNvSpPr/>
              <p:nvPr/>
            </p:nvSpPr>
            <p:spPr>
              <a:xfrm flipH="1">
                <a:off x="3129832" y="2689267"/>
                <a:ext cx="72300" cy="73500"/>
              </a:xfrm>
              <a:prstGeom prst="ellipse">
                <a:avLst/>
              </a:prstGeom>
              <a:solidFill>
                <a:srgbClr val="2724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 name="Google Shape;976;p40"/>
              <p:cNvSpPr/>
              <p:nvPr/>
            </p:nvSpPr>
            <p:spPr>
              <a:xfrm>
                <a:off x="2947150" y="2866000"/>
                <a:ext cx="520800" cy="126900"/>
              </a:xfrm>
              <a:prstGeom prst="ellips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977" name="Google Shape;977;p40"/>
          <p:cNvSpPr/>
          <p:nvPr/>
        </p:nvSpPr>
        <p:spPr>
          <a:xfrm>
            <a:off x="1554625" y="4332900"/>
            <a:ext cx="150000" cy="148775"/>
          </a:xfrm>
          <a:custGeom>
            <a:avLst/>
            <a:gdLst/>
            <a:ahLst/>
            <a:cxnLst/>
            <a:rect l="l" t="t" r="r" b="b"/>
            <a:pathLst>
              <a:path w="6000" h="5951" extrusionOk="0">
                <a:moveTo>
                  <a:pt x="784" y="0"/>
                </a:moveTo>
                <a:cubicBezTo>
                  <a:pt x="732" y="0"/>
                  <a:pt x="678" y="9"/>
                  <a:pt x="637" y="38"/>
                </a:cubicBezTo>
                <a:cubicBezTo>
                  <a:pt x="564" y="89"/>
                  <a:pt x="545" y="188"/>
                  <a:pt x="541" y="278"/>
                </a:cubicBezTo>
                <a:cubicBezTo>
                  <a:pt x="515" y="887"/>
                  <a:pt x="954" y="1405"/>
                  <a:pt x="1367" y="1853"/>
                </a:cubicBezTo>
                <a:cubicBezTo>
                  <a:pt x="2000" y="2541"/>
                  <a:pt x="2631" y="3228"/>
                  <a:pt x="3262" y="3915"/>
                </a:cubicBezTo>
                <a:cubicBezTo>
                  <a:pt x="2453" y="3429"/>
                  <a:pt x="1646" y="2942"/>
                  <a:pt x="838" y="2456"/>
                </a:cubicBezTo>
                <a:cubicBezTo>
                  <a:pt x="661" y="2349"/>
                  <a:pt x="446" y="2241"/>
                  <a:pt x="248" y="2241"/>
                </a:cubicBezTo>
                <a:cubicBezTo>
                  <a:pt x="161" y="2241"/>
                  <a:pt x="77" y="2262"/>
                  <a:pt x="0" y="2314"/>
                </a:cubicBezTo>
                <a:cubicBezTo>
                  <a:pt x="800" y="3669"/>
                  <a:pt x="2561" y="4060"/>
                  <a:pt x="3790" y="5038"/>
                </a:cubicBezTo>
                <a:cubicBezTo>
                  <a:pt x="2716" y="4742"/>
                  <a:pt x="1603" y="4592"/>
                  <a:pt x="489" y="4592"/>
                </a:cubicBezTo>
                <a:cubicBezTo>
                  <a:pt x="379" y="4592"/>
                  <a:pt x="269" y="4594"/>
                  <a:pt x="159" y="4596"/>
                </a:cubicBezTo>
                <a:cubicBezTo>
                  <a:pt x="20" y="4751"/>
                  <a:pt x="238" y="4971"/>
                  <a:pt x="430" y="5055"/>
                </a:cubicBezTo>
                <a:cubicBezTo>
                  <a:pt x="1546" y="5553"/>
                  <a:pt x="2760" y="5832"/>
                  <a:pt x="3981" y="5871"/>
                </a:cubicBezTo>
                <a:lnTo>
                  <a:pt x="3981" y="5871"/>
                </a:lnTo>
                <a:cubicBezTo>
                  <a:pt x="4100" y="5924"/>
                  <a:pt x="4232" y="5951"/>
                  <a:pt x="4363" y="5951"/>
                </a:cubicBezTo>
                <a:cubicBezTo>
                  <a:pt x="4560" y="5951"/>
                  <a:pt x="4756" y="5891"/>
                  <a:pt x="4911" y="5771"/>
                </a:cubicBezTo>
                <a:cubicBezTo>
                  <a:pt x="5064" y="5654"/>
                  <a:pt x="5174" y="5491"/>
                  <a:pt x="5271" y="5325"/>
                </a:cubicBezTo>
                <a:cubicBezTo>
                  <a:pt x="5767" y="4482"/>
                  <a:pt x="6000" y="3487"/>
                  <a:pt x="5931" y="2511"/>
                </a:cubicBezTo>
                <a:cubicBezTo>
                  <a:pt x="5913" y="2260"/>
                  <a:pt x="5821" y="1950"/>
                  <a:pt x="5571" y="1915"/>
                </a:cubicBezTo>
                <a:cubicBezTo>
                  <a:pt x="5557" y="1913"/>
                  <a:pt x="5542" y="1912"/>
                  <a:pt x="5528" y="1912"/>
                </a:cubicBezTo>
                <a:cubicBezTo>
                  <a:pt x="5289" y="1912"/>
                  <a:pt x="5132" y="2196"/>
                  <a:pt x="5059" y="2435"/>
                </a:cubicBezTo>
                <a:cubicBezTo>
                  <a:pt x="4896" y="2974"/>
                  <a:pt x="4802" y="3535"/>
                  <a:pt x="4778" y="4099"/>
                </a:cubicBezTo>
                <a:cubicBezTo>
                  <a:pt x="4498" y="3293"/>
                  <a:pt x="4312" y="2453"/>
                  <a:pt x="4227" y="1605"/>
                </a:cubicBezTo>
                <a:cubicBezTo>
                  <a:pt x="4195" y="1273"/>
                  <a:pt x="4103" y="853"/>
                  <a:pt x="3774" y="801"/>
                </a:cubicBezTo>
                <a:cubicBezTo>
                  <a:pt x="3755" y="798"/>
                  <a:pt x="3736" y="796"/>
                  <a:pt x="3718" y="796"/>
                </a:cubicBezTo>
                <a:cubicBezTo>
                  <a:pt x="3503" y="796"/>
                  <a:pt x="3312" y="991"/>
                  <a:pt x="3256" y="1205"/>
                </a:cubicBezTo>
                <a:cubicBezTo>
                  <a:pt x="3194" y="1436"/>
                  <a:pt x="3251" y="1683"/>
                  <a:pt x="3306" y="1916"/>
                </a:cubicBezTo>
                <a:cubicBezTo>
                  <a:pt x="3446" y="2502"/>
                  <a:pt x="3585" y="3088"/>
                  <a:pt x="3724" y="3676"/>
                </a:cubicBezTo>
                <a:cubicBezTo>
                  <a:pt x="3193" y="2460"/>
                  <a:pt x="2431" y="1345"/>
                  <a:pt x="1494" y="406"/>
                </a:cubicBezTo>
                <a:cubicBezTo>
                  <a:pt x="1301" y="216"/>
                  <a:pt x="1080" y="21"/>
                  <a:pt x="811" y="1"/>
                </a:cubicBezTo>
                <a:cubicBezTo>
                  <a:pt x="802" y="0"/>
                  <a:pt x="793" y="0"/>
                  <a:pt x="78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78" name="Google Shape;978;p40"/>
          <p:cNvGrpSpPr/>
          <p:nvPr/>
        </p:nvGrpSpPr>
        <p:grpSpPr>
          <a:xfrm>
            <a:off x="1132925" y="790304"/>
            <a:ext cx="6198175" cy="3719996"/>
            <a:chOff x="1132925" y="790304"/>
            <a:chExt cx="6198175" cy="3719996"/>
          </a:xfrm>
        </p:grpSpPr>
        <p:grpSp>
          <p:nvGrpSpPr>
            <p:cNvPr id="979" name="Google Shape;979;p40"/>
            <p:cNvGrpSpPr/>
            <p:nvPr/>
          </p:nvGrpSpPr>
          <p:grpSpPr>
            <a:xfrm>
              <a:off x="6903200" y="4167150"/>
              <a:ext cx="232000" cy="232000"/>
              <a:chOff x="4448425" y="3715250"/>
              <a:chExt cx="232000" cy="232000"/>
            </a:xfrm>
          </p:grpSpPr>
          <p:sp>
            <p:nvSpPr>
              <p:cNvPr id="980" name="Google Shape;980;p40"/>
              <p:cNvSpPr/>
              <p:nvPr/>
            </p:nvSpPr>
            <p:spPr>
              <a:xfrm>
                <a:off x="4448425" y="3725400"/>
                <a:ext cx="232000" cy="221850"/>
              </a:xfrm>
              <a:custGeom>
                <a:avLst/>
                <a:gdLst/>
                <a:ahLst/>
                <a:cxnLst/>
                <a:rect l="l" t="t" r="r" b="b"/>
                <a:pathLst>
                  <a:path w="9280" h="8874" extrusionOk="0">
                    <a:moveTo>
                      <a:pt x="4326" y="1"/>
                    </a:moveTo>
                    <a:cubicBezTo>
                      <a:pt x="2803" y="1"/>
                      <a:pt x="2054" y="1412"/>
                      <a:pt x="1183" y="3052"/>
                    </a:cubicBezTo>
                    <a:cubicBezTo>
                      <a:pt x="1" y="5278"/>
                      <a:pt x="803" y="8020"/>
                      <a:pt x="2020" y="8666"/>
                    </a:cubicBezTo>
                    <a:cubicBezTo>
                      <a:pt x="2282" y="8805"/>
                      <a:pt x="2614" y="8873"/>
                      <a:pt x="2985" y="8873"/>
                    </a:cubicBezTo>
                    <a:cubicBezTo>
                      <a:pt x="4338" y="8873"/>
                      <a:pt x="6212" y="7961"/>
                      <a:pt x="7140" y="6214"/>
                    </a:cubicBezTo>
                    <a:cubicBezTo>
                      <a:pt x="8322" y="3986"/>
                      <a:pt x="9280" y="2180"/>
                      <a:pt x="6303" y="600"/>
                    </a:cubicBezTo>
                    <a:cubicBezTo>
                      <a:pt x="5517" y="182"/>
                      <a:pt x="4871" y="1"/>
                      <a:pt x="432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40"/>
              <p:cNvSpPr/>
              <p:nvPr/>
            </p:nvSpPr>
            <p:spPr>
              <a:xfrm>
                <a:off x="4482200" y="3715250"/>
                <a:ext cx="194025" cy="144750"/>
              </a:xfrm>
              <a:custGeom>
                <a:avLst/>
                <a:gdLst/>
                <a:ahLst/>
                <a:cxnLst/>
                <a:rect l="l" t="t" r="r" b="b"/>
                <a:pathLst>
                  <a:path w="7761" h="5790" extrusionOk="0">
                    <a:moveTo>
                      <a:pt x="3181" y="1"/>
                    </a:moveTo>
                    <a:cubicBezTo>
                      <a:pt x="1897" y="1"/>
                      <a:pt x="802" y="789"/>
                      <a:pt x="1" y="2298"/>
                    </a:cubicBezTo>
                    <a:lnTo>
                      <a:pt x="6578" y="5790"/>
                    </a:lnTo>
                    <a:cubicBezTo>
                      <a:pt x="7761" y="3563"/>
                      <a:pt x="7254" y="1670"/>
                      <a:pt x="5130" y="543"/>
                    </a:cubicBezTo>
                    <a:cubicBezTo>
                      <a:pt x="4445" y="179"/>
                      <a:pt x="3791" y="1"/>
                      <a:pt x="318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82" name="Google Shape;982;p40"/>
            <p:cNvSpPr/>
            <p:nvPr/>
          </p:nvSpPr>
          <p:spPr>
            <a:xfrm>
              <a:off x="4928925" y="1044975"/>
              <a:ext cx="283300" cy="270550"/>
            </a:xfrm>
            <a:custGeom>
              <a:avLst/>
              <a:gdLst/>
              <a:ahLst/>
              <a:cxnLst/>
              <a:rect l="l" t="t" r="r" b="b"/>
              <a:pathLst>
                <a:path w="11332" h="10822" extrusionOk="0">
                  <a:moveTo>
                    <a:pt x="6086" y="1"/>
                  </a:moveTo>
                  <a:cubicBezTo>
                    <a:pt x="5856" y="1"/>
                    <a:pt x="5643" y="164"/>
                    <a:pt x="5499" y="352"/>
                  </a:cubicBezTo>
                  <a:cubicBezTo>
                    <a:pt x="5149" y="808"/>
                    <a:pt x="5067" y="1417"/>
                    <a:pt x="5083" y="1993"/>
                  </a:cubicBezTo>
                  <a:cubicBezTo>
                    <a:pt x="5119" y="3199"/>
                    <a:pt x="5543" y="4393"/>
                    <a:pt x="6279" y="5348"/>
                  </a:cubicBezTo>
                  <a:cubicBezTo>
                    <a:pt x="5377" y="4614"/>
                    <a:pt x="4458" y="3869"/>
                    <a:pt x="3393" y="3400"/>
                  </a:cubicBezTo>
                  <a:cubicBezTo>
                    <a:pt x="2762" y="3123"/>
                    <a:pt x="2065" y="2952"/>
                    <a:pt x="1378" y="2952"/>
                  </a:cubicBezTo>
                  <a:cubicBezTo>
                    <a:pt x="906" y="2952"/>
                    <a:pt x="438" y="3033"/>
                    <a:pt x="1" y="3216"/>
                  </a:cubicBezTo>
                  <a:cubicBezTo>
                    <a:pt x="1686" y="4489"/>
                    <a:pt x="3665" y="5370"/>
                    <a:pt x="5738" y="5773"/>
                  </a:cubicBezTo>
                  <a:lnTo>
                    <a:pt x="5173" y="5780"/>
                  </a:lnTo>
                  <a:cubicBezTo>
                    <a:pt x="3647" y="6914"/>
                    <a:pt x="1985" y="8278"/>
                    <a:pt x="1822" y="10172"/>
                  </a:cubicBezTo>
                  <a:cubicBezTo>
                    <a:pt x="1807" y="10356"/>
                    <a:pt x="1816" y="10567"/>
                    <a:pt x="1952" y="10693"/>
                  </a:cubicBezTo>
                  <a:cubicBezTo>
                    <a:pt x="2044" y="10780"/>
                    <a:pt x="2179" y="10808"/>
                    <a:pt x="2306" y="10816"/>
                  </a:cubicBezTo>
                  <a:cubicBezTo>
                    <a:pt x="2355" y="10820"/>
                    <a:pt x="2403" y="10822"/>
                    <a:pt x="2451" y="10822"/>
                  </a:cubicBezTo>
                  <a:cubicBezTo>
                    <a:pt x="3504" y="10822"/>
                    <a:pt x="4401" y="9929"/>
                    <a:pt x="4852" y="8959"/>
                  </a:cubicBezTo>
                  <a:cubicBezTo>
                    <a:pt x="5322" y="7945"/>
                    <a:pt x="5469" y="6807"/>
                    <a:pt x="5905" y="5778"/>
                  </a:cubicBezTo>
                  <a:cubicBezTo>
                    <a:pt x="5979" y="7151"/>
                    <a:pt x="6427" y="8501"/>
                    <a:pt x="7187" y="9647"/>
                  </a:cubicBezTo>
                  <a:cubicBezTo>
                    <a:pt x="7342" y="9883"/>
                    <a:pt x="7557" y="10133"/>
                    <a:pt x="7834" y="10133"/>
                  </a:cubicBezTo>
                  <a:cubicBezTo>
                    <a:pt x="7844" y="10133"/>
                    <a:pt x="7853" y="10133"/>
                    <a:pt x="7863" y="10132"/>
                  </a:cubicBezTo>
                  <a:cubicBezTo>
                    <a:pt x="8261" y="10110"/>
                    <a:pt x="8429" y="9611"/>
                    <a:pt x="8441" y="9213"/>
                  </a:cubicBezTo>
                  <a:cubicBezTo>
                    <a:pt x="8484" y="7918"/>
                    <a:pt x="7952" y="6612"/>
                    <a:pt x="7014" y="5718"/>
                  </a:cubicBezTo>
                  <a:lnTo>
                    <a:pt x="7014" y="5718"/>
                  </a:lnTo>
                  <a:cubicBezTo>
                    <a:pt x="8231" y="6795"/>
                    <a:pt x="9574" y="7928"/>
                    <a:pt x="11196" y="8047"/>
                  </a:cubicBezTo>
                  <a:cubicBezTo>
                    <a:pt x="11150" y="6502"/>
                    <a:pt x="9669" y="5190"/>
                    <a:pt x="8148" y="5190"/>
                  </a:cubicBezTo>
                  <a:cubicBezTo>
                    <a:pt x="7958" y="5190"/>
                    <a:pt x="7768" y="5211"/>
                    <a:pt x="7580" y="5254"/>
                  </a:cubicBezTo>
                  <a:cubicBezTo>
                    <a:pt x="8343" y="4463"/>
                    <a:pt x="9104" y="3674"/>
                    <a:pt x="9867" y="2884"/>
                  </a:cubicBezTo>
                  <a:cubicBezTo>
                    <a:pt x="10571" y="2153"/>
                    <a:pt x="11331" y="1154"/>
                    <a:pt x="10920" y="227"/>
                  </a:cubicBezTo>
                  <a:lnTo>
                    <a:pt x="10920" y="227"/>
                  </a:lnTo>
                  <a:cubicBezTo>
                    <a:pt x="8836" y="837"/>
                    <a:pt x="7159" y="2665"/>
                    <a:pt x="6730" y="4794"/>
                  </a:cubicBezTo>
                  <a:cubicBezTo>
                    <a:pt x="6822" y="3525"/>
                    <a:pt x="6820" y="2248"/>
                    <a:pt x="6721" y="980"/>
                  </a:cubicBezTo>
                  <a:cubicBezTo>
                    <a:pt x="6690" y="578"/>
                    <a:pt x="6563" y="78"/>
                    <a:pt x="6166" y="8"/>
                  </a:cubicBezTo>
                  <a:cubicBezTo>
                    <a:pt x="6139" y="3"/>
                    <a:pt x="6113" y="1"/>
                    <a:pt x="608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83" name="Google Shape;983;p40"/>
            <p:cNvGrpSpPr/>
            <p:nvPr/>
          </p:nvGrpSpPr>
          <p:grpSpPr>
            <a:xfrm>
              <a:off x="3374750" y="1546925"/>
              <a:ext cx="236650" cy="249975"/>
              <a:chOff x="1814225" y="2914575"/>
              <a:chExt cx="236650" cy="249975"/>
            </a:xfrm>
          </p:grpSpPr>
          <p:sp>
            <p:nvSpPr>
              <p:cNvPr id="984" name="Google Shape;984;p40"/>
              <p:cNvSpPr/>
              <p:nvPr/>
            </p:nvSpPr>
            <p:spPr>
              <a:xfrm>
                <a:off x="1915800" y="2960450"/>
                <a:ext cx="135075" cy="204100"/>
              </a:xfrm>
              <a:custGeom>
                <a:avLst/>
                <a:gdLst/>
                <a:ahLst/>
                <a:cxnLst/>
                <a:rect l="l" t="t" r="r" b="b"/>
                <a:pathLst>
                  <a:path w="5403" h="8164" extrusionOk="0">
                    <a:moveTo>
                      <a:pt x="661" y="0"/>
                    </a:moveTo>
                    <a:cubicBezTo>
                      <a:pt x="647" y="0"/>
                      <a:pt x="632" y="1"/>
                      <a:pt x="618" y="3"/>
                    </a:cubicBezTo>
                    <a:cubicBezTo>
                      <a:pt x="140" y="54"/>
                      <a:pt x="1" y="682"/>
                      <a:pt x="18" y="1164"/>
                    </a:cubicBezTo>
                    <a:cubicBezTo>
                      <a:pt x="93" y="3274"/>
                      <a:pt x="819" y="5355"/>
                      <a:pt x="2073" y="7054"/>
                    </a:cubicBezTo>
                    <a:cubicBezTo>
                      <a:pt x="2353" y="7436"/>
                      <a:pt x="2673" y="7808"/>
                      <a:pt x="3097" y="8016"/>
                    </a:cubicBezTo>
                    <a:cubicBezTo>
                      <a:pt x="3304" y="8117"/>
                      <a:pt x="3559" y="8163"/>
                      <a:pt x="3823" y="8163"/>
                    </a:cubicBezTo>
                    <a:cubicBezTo>
                      <a:pt x="4577" y="8163"/>
                      <a:pt x="5403" y="7789"/>
                      <a:pt x="5380" y="7256"/>
                    </a:cubicBezTo>
                    <a:cubicBezTo>
                      <a:pt x="5201" y="6874"/>
                      <a:pt x="5109" y="6616"/>
                      <a:pt x="4586" y="6549"/>
                    </a:cubicBezTo>
                    <a:cubicBezTo>
                      <a:pt x="4539" y="6543"/>
                      <a:pt x="4491" y="6541"/>
                      <a:pt x="4443" y="6541"/>
                    </a:cubicBezTo>
                    <a:cubicBezTo>
                      <a:pt x="4356" y="6541"/>
                      <a:pt x="4268" y="6548"/>
                      <a:pt x="4181" y="6548"/>
                    </a:cubicBezTo>
                    <a:cubicBezTo>
                      <a:pt x="4093" y="6548"/>
                      <a:pt x="4007" y="6541"/>
                      <a:pt x="3923" y="6515"/>
                    </a:cubicBezTo>
                    <a:cubicBezTo>
                      <a:pt x="3604" y="6415"/>
                      <a:pt x="3433" y="6075"/>
                      <a:pt x="3301" y="5766"/>
                    </a:cubicBezTo>
                    <a:cubicBezTo>
                      <a:pt x="2499" y="3914"/>
                      <a:pt x="1696" y="2061"/>
                      <a:pt x="894" y="209"/>
                    </a:cubicBezTo>
                    <a:cubicBezTo>
                      <a:pt x="860" y="131"/>
                      <a:pt x="819" y="49"/>
                      <a:pt x="744" y="15"/>
                    </a:cubicBezTo>
                    <a:cubicBezTo>
                      <a:pt x="718" y="4"/>
                      <a:pt x="690" y="0"/>
                      <a:pt x="66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40"/>
              <p:cNvSpPr/>
              <p:nvPr/>
            </p:nvSpPr>
            <p:spPr>
              <a:xfrm>
                <a:off x="1814225" y="2914575"/>
                <a:ext cx="236625" cy="129975"/>
              </a:xfrm>
              <a:custGeom>
                <a:avLst/>
                <a:gdLst/>
                <a:ahLst/>
                <a:cxnLst/>
                <a:rect l="l" t="t" r="r" b="b"/>
                <a:pathLst>
                  <a:path w="9465" h="5199" extrusionOk="0">
                    <a:moveTo>
                      <a:pt x="7115" y="1"/>
                    </a:moveTo>
                    <a:cubicBezTo>
                      <a:pt x="7092" y="1"/>
                      <a:pt x="7070" y="1"/>
                      <a:pt x="7047" y="1"/>
                    </a:cubicBezTo>
                    <a:cubicBezTo>
                      <a:pt x="6358" y="17"/>
                      <a:pt x="5705" y="298"/>
                      <a:pt x="5075" y="576"/>
                    </a:cubicBezTo>
                    <a:cubicBezTo>
                      <a:pt x="4320" y="907"/>
                      <a:pt x="3564" y="1240"/>
                      <a:pt x="2808" y="1573"/>
                    </a:cubicBezTo>
                    <a:cubicBezTo>
                      <a:pt x="2340" y="1780"/>
                      <a:pt x="1866" y="1987"/>
                      <a:pt x="1454" y="2290"/>
                    </a:cubicBezTo>
                    <a:cubicBezTo>
                      <a:pt x="604" y="2911"/>
                      <a:pt x="64" y="3929"/>
                      <a:pt x="7" y="4979"/>
                    </a:cubicBezTo>
                    <a:cubicBezTo>
                      <a:pt x="0" y="5103"/>
                      <a:pt x="100" y="5198"/>
                      <a:pt x="213" y="5198"/>
                    </a:cubicBezTo>
                    <a:cubicBezTo>
                      <a:pt x="241" y="5198"/>
                      <a:pt x="269" y="5193"/>
                      <a:pt x="296" y="5181"/>
                    </a:cubicBezTo>
                    <a:lnTo>
                      <a:pt x="6902" y="2329"/>
                    </a:lnTo>
                    <a:cubicBezTo>
                      <a:pt x="7759" y="1960"/>
                      <a:pt x="8524" y="1708"/>
                      <a:pt x="9367" y="1547"/>
                    </a:cubicBezTo>
                    <a:lnTo>
                      <a:pt x="9464" y="1316"/>
                    </a:lnTo>
                    <a:cubicBezTo>
                      <a:pt x="9026" y="457"/>
                      <a:pt x="8078" y="1"/>
                      <a:pt x="711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86" name="Google Shape;986;p40"/>
            <p:cNvSpPr/>
            <p:nvPr/>
          </p:nvSpPr>
          <p:spPr>
            <a:xfrm>
              <a:off x="5410825" y="931625"/>
              <a:ext cx="71100" cy="71100"/>
            </a:xfrm>
            <a:custGeom>
              <a:avLst/>
              <a:gdLst/>
              <a:ahLst/>
              <a:cxnLst/>
              <a:rect l="l" t="t" r="r" b="b"/>
              <a:pathLst>
                <a:path w="2844" h="2844" extrusionOk="0">
                  <a:moveTo>
                    <a:pt x="1422" y="1"/>
                  </a:moveTo>
                  <a:cubicBezTo>
                    <a:pt x="636" y="1"/>
                    <a:pt x="0" y="636"/>
                    <a:pt x="0" y="1422"/>
                  </a:cubicBezTo>
                  <a:cubicBezTo>
                    <a:pt x="0" y="2207"/>
                    <a:pt x="636" y="2844"/>
                    <a:pt x="1422" y="2844"/>
                  </a:cubicBezTo>
                  <a:cubicBezTo>
                    <a:pt x="2207" y="2844"/>
                    <a:pt x="2844" y="2207"/>
                    <a:pt x="2844" y="1422"/>
                  </a:cubicBezTo>
                  <a:cubicBezTo>
                    <a:pt x="2844" y="636"/>
                    <a:pt x="2207" y="1"/>
                    <a:pt x="142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7" name="Google Shape;987;p40"/>
            <p:cNvSpPr/>
            <p:nvPr/>
          </p:nvSpPr>
          <p:spPr>
            <a:xfrm>
              <a:off x="7256225" y="4435425"/>
              <a:ext cx="74875" cy="74875"/>
            </a:xfrm>
            <a:custGeom>
              <a:avLst/>
              <a:gdLst/>
              <a:ahLst/>
              <a:cxnLst/>
              <a:rect l="l" t="t" r="r" b="b"/>
              <a:pathLst>
                <a:path w="2995" h="2995" extrusionOk="0">
                  <a:moveTo>
                    <a:pt x="1498" y="0"/>
                  </a:moveTo>
                  <a:cubicBezTo>
                    <a:pt x="671" y="0"/>
                    <a:pt x="1" y="671"/>
                    <a:pt x="1" y="1497"/>
                  </a:cubicBezTo>
                  <a:cubicBezTo>
                    <a:pt x="1" y="2324"/>
                    <a:pt x="671" y="2994"/>
                    <a:pt x="1498" y="2994"/>
                  </a:cubicBezTo>
                  <a:cubicBezTo>
                    <a:pt x="2324" y="2994"/>
                    <a:pt x="2995" y="2324"/>
                    <a:pt x="2995" y="1497"/>
                  </a:cubicBezTo>
                  <a:cubicBezTo>
                    <a:pt x="2995" y="671"/>
                    <a:pt x="2324" y="0"/>
                    <a:pt x="149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88" name="Google Shape;988;p40"/>
            <p:cNvGrpSpPr/>
            <p:nvPr/>
          </p:nvGrpSpPr>
          <p:grpSpPr>
            <a:xfrm>
              <a:off x="2156377" y="790304"/>
              <a:ext cx="684164" cy="959939"/>
              <a:chOff x="1647975" y="2690300"/>
              <a:chExt cx="937725" cy="1315525"/>
            </a:xfrm>
          </p:grpSpPr>
          <p:sp>
            <p:nvSpPr>
              <p:cNvPr id="989" name="Google Shape;989;p40"/>
              <p:cNvSpPr/>
              <p:nvPr/>
            </p:nvSpPr>
            <p:spPr>
              <a:xfrm>
                <a:off x="1650725" y="2781125"/>
                <a:ext cx="836875" cy="1224700"/>
              </a:xfrm>
              <a:custGeom>
                <a:avLst/>
                <a:gdLst/>
                <a:ahLst/>
                <a:cxnLst/>
                <a:rect l="l" t="t" r="r" b="b"/>
                <a:pathLst>
                  <a:path w="33475" h="48988" extrusionOk="0">
                    <a:moveTo>
                      <a:pt x="32981" y="1"/>
                    </a:moveTo>
                    <a:cubicBezTo>
                      <a:pt x="32897" y="1"/>
                      <a:pt x="32808" y="33"/>
                      <a:pt x="32723" y="110"/>
                    </a:cubicBezTo>
                    <a:cubicBezTo>
                      <a:pt x="30219" y="2409"/>
                      <a:pt x="28090" y="5158"/>
                      <a:pt x="25962" y="7802"/>
                    </a:cubicBezTo>
                    <a:cubicBezTo>
                      <a:pt x="23460" y="10907"/>
                      <a:pt x="21047" y="14084"/>
                      <a:pt x="18700" y="17304"/>
                    </a:cubicBezTo>
                    <a:cubicBezTo>
                      <a:pt x="13739" y="24120"/>
                      <a:pt x="8994" y="31140"/>
                      <a:pt x="4872" y="38497"/>
                    </a:cubicBezTo>
                    <a:cubicBezTo>
                      <a:pt x="3851" y="40315"/>
                      <a:pt x="2869" y="42152"/>
                      <a:pt x="1950" y="44022"/>
                    </a:cubicBezTo>
                    <a:cubicBezTo>
                      <a:pt x="1221" y="45502"/>
                      <a:pt x="284" y="47195"/>
                      <a:pt x="13" y="48833"/>
                    </a:cubicBezTo>
                    <a:cubicBezTo>
                      <a:pt x="0" y="48925"/>
                      <a:pt x="67" y="48987"/>
                      <a:pt x="137" y="48987"/>
                    </a:cubicBezTo>
                    <a:cubicBezTo>
                      <a:pt x="175" y="48987"/>
                      <a:pt x="214" y="48969"/>
                      <a:pt x="242" y="48929"/>
                    </a:cubicBezTo>
                    <a:cubicBezTo>
                      <a:pt x="1149" y="47672"/>
                      <a:pt x="1749" y="46097"/>
                      <a:pt x="2452" y="44711"/>
                    </a:cubicBezTo>
                    <a:cubicBezTo>
                      <a:pt x="3244" y="43151"/>
                      <a:pt x="4079" y="41614"/>
                      <a:pt x="4943" y="40093"/>
                    </a:cubicBezTo>
                    <a:cubicBezTo>
                      <a:pt x="6917" y="36617"/>
                      <a:pt x="9024" y="33212"/>
                      <a:pt x="11199" y="29859"/>
                    </a:cubicBezTo>
                    <a:cubicBezTo>
                      <a:pt x="15733" y="22859"/>
                      <a:pt x="20601" y="16061"/>
                      <a:pt x="25796" y="9537"/>
                    </a:cubicBezTo>
                    <a:cubicBezTo>
                      <a:pt x="28208" y="6507"/>
                      <a:pt x="30831" y="3655"/>
                      <a:pt x="33250" y="637"/>
                    </a:cubicBezTo>
                    <a:cubicBezTo>
                      <a:pt x="33475" y="355"/>
                      <a:pt x="33258" y="1"/>
                      <a:pt x="3298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0" name="Google Shape;990;p40"/>
              <p:cNvSpPr/>
              <p:nvPr/>
            </p:nvSpPr>
            <p:spPr>
              <a:xfrm>
                <a:off x="2137425" y="2905250"/>
                <a:ext cx="28975" cy="279075"/>
              </a:xfrm>
              <a:custGeom>
                <a:avLst/>
                <a:gdLst/>
                <a:ahLst/>
                <a:cxnLst/>
                <a:rect l="l" t="t" r="r" b="b"/>
                <a:pathLst>
                  <a:path w="1159" h="11163" extrusionOk="0">
                    <a:moveTo>
                      <a:pt x="1016" y="0"/>
                    </a:moveTo>
                    <a:cubicBezTo>
                      <a:pt x="961" y="0"/>
                      <a:pt x="906" y="30"/>
                      <a:pt x="890" y="96"/>
                    </a:cubicBezTo>
                    <a:cubicBezTo>
                      <a:pt x="25" y="3631"/>
                      <a:pt x="1" y="7341"/>
                      <a:pt x="127" y="10958"/>
                    </a:cubicBezTo>
                    <a:cubicBezTo>
                      <a:pt x="132" y="11094"/>
                      <a:pt x="238" y="11163"/>
                      <a:pt x="343" y="11163"/>
                    </a:cubicBezTo>
                    <a:cubicBezTo>
                      <a:pt x="448" y="11163"/>
                      <a:pt x="553" y="11094"/>
                      <a:pt x="554" y="10956"/>
                    </a:cubicBezTo>
                    <a:cubicBezTo>
                      <a:pt x="603" y="7336"/>
                      <a:pt x="1038" y="3745"/>
                      <a:pt x="1156" y="132"/>
                    </a:cubicBezTo>
                    <a:cubicBezTo>
                      <a:pt x="1159" y="48"/>
                      <a:pt x="1087" y="0"/>
                      <a:pt x="101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40"/>
              <p:cNvSpPr/>
              <p:nvPr/>
            </p:nvSpPr>
            <p:spPr>
              <a:xfrm>
                <a:off x="1918025" y="3120875"/>
                <a:ext cx="75100" cy="301650"/>
              </a:xfrm>
              <a:custGeom>
                <a:avLst/>
                <a:gdLst/>
                <a:ahLst/>
                <a:cxnLst/>
                <a:rect l="l" t="t" r="r" b="b"/>
                <a:pathLst>
                  <a:path w="3004" h="12066" extrusionOk="0">
                    <a:moveTo>
                      <a:pt x="658" y="0"/>
                    </a:moveTo>
                    <a:cubicBezTo>
                      <a:pt x="565" y="0"/>
                      <a:pt x="459" y="73"/>
                      <a:pt x="447" y="179"/>
                    </a:cubicBezTo>
                    <a:cubicBezTo>
                      <a:pt x="0" y="4080"/>
                      <a:pt x="1443" y="8187"/>
                      <a:pt x="2479" y="11889"/>
                    </a:cubicBezTo>
                    <a:cubicBezTo>
                      <a:pt x="2515" y="12012"/>
                      <a:pt x="2610" y="12066"/>
                      <a:pt x="2707" y="12066"/>
                    </a:cubicBezTo>
                    <a:cubicBezTo>
                      <a:pt x="2853" y="12066"/>
                      <a:pt x="3003" y="11945"/>
                      <a:pt x="2959" y="11758"/>
                    </a:cubicBezTo>
                    <a:cubicBezTo>
                      <a:pt x="2031" y="7886"/>
                      <a:pt x="1389" y="4062"/>
                      <a:pt x="800" y="131"/>
                    </a:cubicBezTo>
                    <a:cubicBezTo>
                      <a:pt x="787" y="39"/>
                      <a:pt x="726" y="0"/>
                      <a:pt x="65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40"/>
              <p:cNvSpPr/>
              <p:nvPr/>
            </p:nvSpPr>
            <p:spPr>
              <a:xfrm>
                <a:off x="1697075" y="3473175"/>
                <a:ext cx="65800" cy="312125"/>
              </a:xfrm>
              <a:custGeom>
                <a:avLst/>
                <a:gdLst/>
                <a:ahLst/>
                <a:cxnLst/>
                <a:rect l="l" t="t" r="r" b="b"/>
                <a:pathLst>
                  <a:path w="2632" h="12485" extrusionOk="0">
                    <a:moveTo>
                      <a:pt x="940" y="0"/>
                    </a:moveTo>
                    <a:cubicBezTo>
                      <a:pt x="846" y="0"/>
                      <a:pt x="757" y="50"/>
                      <a:pt x="736" y="162"/>
                    </a:cubicBezTo>
                    <a:cubicBezTo>
                      <a:pt x="1" y="4219"/>
                      <a:pt x="1058" y="8491"/>
                      <a:pt x="2256" y="12354"/>
                    </a:cubicBezTo>
                    <a:cubicBezTo>
                      <a:pt x="2284" y="12445"/>
                      <a:pt x="2353" y="12484"/>
                      <a:pt x="2423" y="12484"/>
                    </a:cubicBezTo>
                    <a:cubicBezTo>
                      <a:pt x="2526" y="12484"/>
                      <a:pt x="2631" y="12396"/>
                      <a:pt x="2605" y="12260"/>
                    </a:cubicBezTo>
                    <a:cubicBezTo>
                      <a:pt x="1808" y="8257"/>
                      <a:pt x="1074" y="4319"/>
                      <a:pt x="1180" y="222"/>
                    </a:cubicBezTo>
                    <a:cubicBezTo>
                      <a:pt x="1184" y="82"/>
                      <a:pt x="1059" y="0"/>
                      <a:pt x="94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 name="Google Shape;993;p40"/>
              <p:cNvSpPr/>
              <p:nvPr/>
            </p:nvSpPr>
            <p:spPr>
              <a:xfrm>
                <a:off x="1779525" y="3677600"/>
                <a:ext cx="237000" cy="78125"/>
              </a:xfrm>
              <a:custGeom>
                <a:avLst/>
                <a:gdLst/>
                <a:ahLst/>
                <a:cxnLst/>
                <a:rect l="l" t="t" r="r" b="b"/>
                <a:pathLst>
                  <a:path w="9480" h="3125" extrusionOk="0">
                    <a:moveTo>
                      <a:pt x="9159" y="0"/>
                    </a:moveTo>
                    <a:cubicBezTo>
                      <a:pt x="9140" y="0"/>
                      <a:pt x="9120" y="3"/>
                      <a:pt x="9099" y="8"/>
                    </a:cubicBezTo>
                    <a:cubicBezTo>
                      <a:pt x="7584" y="421"/>
                      <a:pt x="6114" y="1082"/>
                      <a:pt x="4617" y="1572"/>
                    </a:cubicBezTo>
                    <a:cubicBezTo>
                      <a:pt x="3112" y="2068"/>
                      <a:pt x="1560" y="2431"/>
                      <a:pt x="73" y="2967"/>
                    </a:cubicBezTo>
                    <a:cubicBezTo>
                      <a:pt x="1" y="2996"/>
                      <a:pt x="1" y="3124"/>
                      <a:pt x="88" y="3124"/>
                    </a:cubicBezTo>
                    <a:cubicBezTo>
                      <a:pt x="91" y="3124"/>
                      <a:pt x="94" y="3124"/>
                      <a:pt x="97" y="3124"/>
                    </a:cubicBezTo>
                    <a:cubicBezTo>
                      <a:pt x="3074" y="2869"/>
                      <a:pt x="6657" y="1878"/>
                      <a:pt x="9275" y="421"/>
                    </a:cubicBezTo>
                    <a:cubicBezTo>
                      <a:pt x="9479" y="308"/>
                      <a:pt x="9370" y="0"/>
                      <a:pt x="915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 name="Google Shape;994;p40"/>
              <p:cNvSpPr/>
              <p:nvPr/>
            </p:nvSpPr>
            <p:spPr>
              <a:xfrm>
                <a:off x="1983675" y="3347025"/>
                <a:ext cx="230000" cy="71125"/>
              </a:xfrm>
              <a:custGeom>
                <a:avLst/>
                <a:gdLst/>
                <a:ahLst/>
                <a:cxnLst/>
                <a:rect l="l" t="t" r="r" b="b"/>
                <a:pathLst>
                  <a:path w="9200" h="2845" extrusionOk="0">
                    <a:moveTo>
                      <a:pt x="8915" y="0"/>
                    </a:moveTo>
                    <a:cubicBezTo>
                      <a:pt x="8907" y="0"/>
                      <a:pt x="8899" y="1"/>
                      <a:pt x="8890" y="2"/>
                    </a:cubicBezTo>
                    <a:cubicBezTo>
                      <a:pt x="7393" y="231"/>
                      <a:pt x="5912" y="840"/>
                      <a:pt x="4464" y="1292"/>
                    </a:cubicBezTo>
                    <a:cubicBezTo>
                      <a:pt x="2996" y="1751"/>
                      <a:pt x="1524" y="2194"/>
                      <a:pt x="74" y="2713"/>
                    </a:cubicBezTo>
                    <a:cubicBezTo>
                      <a:pt x="0" y="2740"/>
                      <a:pt x="23" y="2845"/>
                      <a:pt x="94" y="2845"/>
                    </a:cubicBezTo>
                    <a:cubicBezTo>
                      <a:pt x="100" y="2845"/>
                      <a:pt x="106" y="2844"/>
                      <a:pt x="112" y="2843"/>
                    </a:cubicBezTo>
                    <a:cubicBezTo>
                      <a:pt x="1702" y="2470"/>
                      <a:pt x="3269" y="2015"/>
                      <a:pt x="4841" y="1575"/>
                    </a:cubicBezTo>
                    <a:cubicBezTo>
                      <a:pt x="6232" y="1186"/>
                      <a:pt x="7706" y="904"/>
                      <a:pt x="9021" y="312"/>
                    </a:cubicBezTo>
                    <a:cubicBezTo>
                      <a:pt x="9200" y="230"/>
                      <a:pt x="9077" y="0"/>
                      <a:pt x="891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40"/>
              <p:cNvSpPr/>
              <p:nvPr/>
            </p:nvSpPr>
            <p:spPr>
              <a:xfrm>
                <a:off x="2179875" y="3105525"/>
                <a:ext cx="251775" cy="54025"/>
              </a:xfrm>
              <a:custGeom>
                <a:avLst/>
                <a:gdLst/>
                <a:ahLst/>
                <a:cxnLst/>
                <a:rect l="l" t="t" r="r" b="b"/>
                <a:pathLst>
                  <a:path w="10071" h="2161" extrusionOk="0">
                    <a:moveTo>
                      <a:pt x="9723" y="1"/>
                    </a:moveTo>
                    <a:cubicBezTo>
                      <a:pt x="9702" y="1"/>
                      <a:pt x="9681" y="3"/>
                      <a:pt x="9659" y="8"/>
                    </a:cubicBezTo>
                    <a:cubicBezTo>
                      <a:pt x="8068" y="361"/>
                      <a:pt x="6504" y="818"/>
                      <a:pt x="4904" y="1145"/>
                    </a:cubicBezTo>
                    <a:cubicBezTo>
                      <a:pt x="3318" y="1469"/>
                      <a:pt x="1665" y="1569"/>
                      <a:pt x="101" y="1969"/>
                    </a:cubicBezTo>
                    <a:cubicBezTo>
                      <a:pt x="0" y="1996"/>
                      <a:pt x="27" y="2141"/>
                      <a:pt x="127" y="2147"/>
                    </a:cubicBezTo>
                    <a:cubicBezTo>
                      <a:pt x="293" y="2156"/>
                      <a:pt x="459" y="2160"/>
                      <a:pt x="627" y="2160"/>
                    </a:cubicBezTo>
                    <a:cubicBezTo>
                      <a:pt x="1997" y="2160"/>
                      <a:pt x="3430" y="1876"/>
                      <a:pt x="4764" y="1652"/>
                    </a:cubicBezTo>
                    <a:cubicBezTo>
                      <a:pt x="6450" y="1370"/>
                      <a:pt x="8175" y="1044"/>
                      <a:pt x="9791" y="487"/>
                    </a:cubicBezTo>
                    <a:cubicBezTo>
                      <a:pt x="10070" y="391"/>
                      <a:pt x="9987" y="1"/>
                      <a:pt x="972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40"/>
              <p:cNvSpPr/>
              <p:nvPr/>
            </p:nvSpPr>
            <p:spPr>
              <a:xfrm>
                <a:off x="2102775" y="2806200"/>
                <a:ext cx="150100" cy="131575"/>
              </a:xfrm>
              <a:custGeom>
                <a:avLst/>
                <a:gdLst/>
                <a:ahLst/>
                <a:cxnLst/>
                <a:rect l="l" t="t" r="r" b="b"/>
                <a:pathLst>
                  <a:path w="6004" h="5263" extrusionOk="0">
                    <a:moveTo>
                      <a:pt x="3003" y="0"/>
                    </a:moveTo>
                    <a:cubicBezTo>
                      <a:pt x="2127" y="0"/>
                      <a:pt x="1271" y="438"/>
                      <a:pt x="772" y="1236"/>
                    </a:cubicBezTo>
                    <a:cubicBezTo>
                      <a:pt x="0" y="2470"/>
                      <a:pt x="376" y="4092"/>
                      <a:pt x="1607" y="4862"/>
                    </a:cubicBezTo>
                    <a:cubicBezTo>
                      <a:pt x="2041" y="5133"/>
                      <a:pt x="2523" y="5262"/>
                      <a:pt x="2999" y="5262"/>
                    </a:cubicBezTo>
                    <a:cubicBezTo>
                      <a:pt x="3877" y="5262"/>
                      <a:pt x="4734" y="4824"/>
                      <a:pt x="5233" y="4026"/>
                    </a:cubicBezTo>
                    <a:cubicBezTo>
                      <a:pt x="6003" y="2793"/>
                      <a:pt x="5630" y="1171"/>
                      <a:pt x="4396" y="401"/>
                    </a:cubicBezTo>
                    <a:cubicBezTo>
                      <a:pt x="3962" y="130"/>
                      <a:pt x="3480" y="0"/>
                      <a:pt x="300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7" name="Google Shape;997;p40"/>
              <p:cNvSpPr/>
              <p:nvPr/>
            </p:nvSpPr>
            <p:spPr>
              <a:xfrm>
                <a:off x="1853525" y="3056475"/>
                <a:ext cx="150200" cy="131575"/>
              </a:xfrm>
              <a:custGeom>
                <a:avLst/>
                <a:gdLst/>
                <a:ahLst/>
                <a:cxnLst/>
                <a:rect l="l" t="t" r="r" b="b"/>
                <a:pathLst>
                  <a:path w="6008" h="5263" extrusionOk="0">
                    <a:moveTo>
                      <a:pt x="3006" y="0"/>
                    </a:moveTo>
                    <a:cubicBezTo>
                      <a:pt x="2042" y="0"/>
                      <a:pt x="1113" y="532"/>
                      <a:pt x="651" y="1453"/>
                    </a:cubicBezTo>
                    <a:cubicBezTo>
                      <a:pt x="0" y="2753"/>
                      <a:pt x="525" y="4334"/>
                      <a:pt x="1825" y="4984"/>
                    </a:cubicBezTo>
                    <a:cubicBezTo>
                      <a:pt x="2203" y="5173"/>
                      <a:pt x="2605" y="5263"/>
                      <a:pt x="3001" y="5263"/>
                    </a:cubicBezTo>
                    <a:cubicBezTo>
                      <a:pt x="3966" y="5263"/>
                      <a:pt x="4894" y="4731"/>
                      <a:pt x="5355" y="3810"/>
                    </a:cubicBezTo>
                    <a:cubicBezTo>
                      <a:pt x="6007" y="2511"/>
                      <a:pt x="5481" y="930"/>
                      <a:pt x="4181" y="279"/>
                    </a:cubicBezTo>
                    <a:cubicBezTo>
                      <a:pt x="3803" y="90"/>
                      <a:pt x="3402" y="0"/>
                      <a:pt x="30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40"/>
              <p:cNvSpPr/>
              <p:nvPr/>
            </p:nvSpPr>
            <p:spPr>
              <a:xfrm>
                <a:off x="1647975" y="3385125"/>
                <a:ext cx="150075" cy="131600"/>
              </a:xfrm>
              <a:custGeom>
                <a:avLst/>
                <a:gdLst/>
                <a:ahLst/>
                <a:cxnLst/>
                <a:rect l="l" t="t" r="r" b="b"/>
                <a:pathLst>
                  <a:path w="6003" h="5264" extrusionOk="0">
                    <a:moveTo>
                      <a:pt x="3005" y="1"/>
                    </a:moveTo>
                    <a:cubicBezTo>
                      <a:pt x="2127" y="1"/>
                      <a:pt x="1270" y="440"/>
                      <a:pt x="771" y="1238"/>
                    </a:cubicBezTo>
                    <a:cubicBezTo>
                      <a:pt x="1" y="2470"/>
                      <a:pt x="377" y="4092"/>
                      <a:pt x="1608" y="4862"/>
                    </a:cubicBezTo>
                    <a:cubicBezTo>
                      <a:pt x="2041" y="5134"/>
                      <a:pt x="2523" y="5263"/>
                      <a:pt x="3000" y="5263"/>
                    </a:cubicBezTo>
                    <a:cubicBezTo>
                      <a:pt x="3876" y="5263"/>
                      <a:pt x="4733" y="4825"/>
                      <a:pt x="5232" y="4027"/>
                    </a:cubicBezTo>
                    <a:cubicBezTo>
                      <a:pt x="6002" y="2795"/>
                      <a:pt x="5629" y="1172"/>
                      <a:pt x="4397" y="401"/>
                    </a:cubicBezTo>
                    <a:cubicBezTo>
                      <a:pt x="3963" y="130"/>
                      <a:pt x="3481" y="1"/>
                      <a:pt x="30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9" name="Google Shape;999;p40"/>
              <p:cNvSpPr/>
              <p:nvPr/>
            </p:nvSpPr>
            <p:spPr>
              <a:xfrm>
                <a:off x="2380875" y="3027800"/>
                <a:ext cx="148050" cy="131625"/>
              </a:xfrm>
              <a:custGeom>
                <a:avLst/>
                <a:gdLst/>
                <a:ahLst/>
                <a:cxnLst/>
                <a:rect l="l" t="t" r="r" b="b"/>
                <a:pathLst>
                  <a:path w="5922" h="5265" extrusionOk="0">
                    <a:moveTo>
                      <a:pt x="2960" y="0"/>
                    </a:moveTo>
                    <a:cubicBezTo>
                      <a:pt x="1868" y="0"/>
                      <a:pt x="848" y="687"/>
                      <a:pt x="473" y="1779"/>
                    </a:cubicBezTo>
                    <a:cubicBezTo>
                      <a:pt x="1" y="3154"/>
                      <a:pt x="734" y="4650"/>
                      <a:pt x="2109" y="5121"/>
                    </a:cubicBezTo>
                    <a:cubicBezTo>
                      <a:pt x="2392" y="5218"/>
                      <a:pt x="2680" y="5264"/>
                      <a:pt x="2963" y="5264"/>
                    </a:cubicBezTo>
                    <a:cubicBezTo>
                      <a:pt x="4056" y="5264"/>
                      <a:pt x="5076" y="4577"/>
                      <a:pt x="5450" y="3485"/>
                    </a:cubicBezTo>
                    <a:cubicBezTo>
                      <a:pt x="5921" y="2111"/>
                      <a:pt x="5190" y="615"/>
                      <a:pt x="3815" y="144"/>
                    </a:cubicBezTo>
                    <a:cubicBezTo>
                      <a:pt x="3532" y="47"/>
                      <a:pt x="3244" y="0"/>
                      <a:pt x="296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40"/>
              <p:cNvSpPr/>
              <p:nvPr/>
            </p:nvSpPr>
            <p:spPr>
              <a:xfrm>
                <a:off x="2154925" y="3263325"/>
                <a:ext cx="150075" cy="131575"/>
              </a:xfrm>
              <a:custGeom>
                <a:avLst/>
                <a:gdLst/>
                <a:ahLst/>
                <a:cxnLst/>
                <a:rect l="l" t="t" r="r" b="b"/>
                <a:pathLst>
                  <a:path w="6003" h="5263" extrusionOk="0">
                    <a:moveTo>
                      <a:pt x="3003" y="1"/>
                    </a:moveTo>
                    <a:cubicBezTo>
                      <a:pt x="2126" y="1"/>
                      <a:pt x="1270" y="439"/>
                      <a:pt x="771" y="1237"/>
                    </a:cubicBezTo>
                    <a:cubicBezTo>
                      <a:pt x="1" y="2469"/>
                      <a:pt x="375" y="4092"/>
                      <a:pt x="1606" y="4863"/>
                    </a:cubicBezTo>
                    <a:cubicBezTo>
                      <a:pt x="2040" y="5134"/>
                      <a:pt x="2522" y="5263"/>
                      <a:pt x="2998" y="5263"/>
                    </a:cubicBezTo>
                    <a:cubicBezTo>
                      <a:pt x="3876" y="5263"/>
                      <a:pt x="4733" y="4824"/>
                      <a:pt x="5232" y="4026"/>
                    </a:cubicBezTo>
                    <a:cubicBezTo>
                      <a:pt x="6002" y="2795"/>
                      <a:pt x="5629" y="1171"/>
                      <a:pt x="4395" y="402"/>
                    </a:cubicBezTo>
                    <a:cubicBezTo>
                      <a:pt x="3962" y="130"/>
                      <a:pt x="3479" y="1"/>
                      <a:pt x="300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1" name="Google Shape;1001;p40"/>
              <p:cNvSpPr/>
              <p:nvPr/>
            </p:nvSpPr>
            <p:spPr>
              <a:xfrm>
                <a:off x="1977175" y="3605000"/>
                <a:ext cx="136125" cy="131575"/>
              </a:xfrm>
              <a:custGeom>
                <a:avLst/>
                <a:gdLst/>
                <a:ahLst/>
                <a:cxnLst/>
                <a:rect l="l" t="t" r="r" b="b"/>
                <a:pathLst>
                  <a:path w="5445" h="5263" extrusionOk="0">
                    <a:moveTo>
                      <a:pt x="2719" y="1"/>
                    </a:moveTo>
                    <a:cubicBezTo>
                      <a:pt x="1347" y="1"/>
                      <a:pt x="190" y="1067"/>
                      <a:pt x="98" y="2456"/>
                    </a:cubicBezTo>
                    <a:cubicBezTo>
                      <a:pt x="1" y="3906"/>
                      <a:pt x="1097" y="5160"/>
                      <a:pt x="2547" y="5256"/>
                    </a:cubicBezTo>
                    <a:cubicBezTo>
                      <a:pt x="2606" y="5260"/>
                      <a:pt x="2666" y="5262"/>
                      <a:pt x="2725" y="5262"/>
                    </a:cubicBezTo>
                    <a:cubicBezTo>
                      <a:pt x="4098" y="5262"/>
                      <a:pt x="5255" y="4196"/>
                      <a:pt x="5348" y="2806"/>
                    </a:cubicBezTo>
                    <a:cubicBezTo>
                      <a:pt x="5444" y="1357"/>
                      <a:pt x="4347" y="103"/>
                      <a:pt x="2897" y="6"/>
                    </a:cubicBezTo>
                    <a:cubicBezTo>
                      <a:pt x="2837" y="3"/>
                      <a:pt x="2778" y="1"/>
                      <a:pt x="271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2" name="Google Shape;1002;p40"/>
              <p:cNvSpPr/>
              <p:nvPr/>
            </p:nvSpPr>
            <p:spPr>
              <a:xfrm>
                <a:off x="2435600" y="2690300"/>
                <a:ext cx="150100" cy="131575"/>
              </a:xfrm>
              <a:custGeom>
                <a:avLst/>
                <a:gdLst/>
                <a:ahLst/>
                <a:cxnLst/>
                <a:rect l="l" t="t" r="r" b="b"/>
                <a:pathLst>
                  <a:path w="6004" h="5263" extrusionOk="0">
                    <a:moveTo>
                      <a:pt x="3006" y="1"/>
                    </a:moveTo>
                    <a:cubicBezTo>
                      <a:pt x="2129" y="1"/>
                      <a:pt x="1271" y="439"/>
                      <a:pt x="772" y="1237"/>
                    </a:cubicBezTo>
                    <a:cubicBezTo>
                      <a:pt x="1" y="2470"/>
                      <a:pt x="376" y="4092"/>
                      <a:pt x="1607" y="4862"/>
                    </a:cubicBezTo>
                    <a:cubicBezTo>
                      <a:pt x="2042" y="5133"/>
                      <a:pt x="2524" y="5263"/>
                      <a:pt x="3001" y="5263"/>
                    </a:cubicBezTo>
                    <a:cubicBezTo>
                      <a:pt x="3878" y="5263"/>
                      <a:pt x="4735" y="4824"/>
                      <a:pt x="5234" y="4027"/>
                    </a:cubicBezTo>
                    <a:cubicBezTo>
                      <a:pt x="6003" y="2794"/>
                      <a:pt x="5628" y="1172"/>
                      <a:pt x="4397" y="400"/>
                    </a:cubicBezTo>
                    <a:cubicBezTo>
                      <a:pt x="3963" y="130"/>
                      <a:pt x="3482" y="1"/>
                      <a:pt x="300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3" name="Google Shape;1003;p40"/>
              <p:cNvSpPr/>
              <p:nvPr/>
            </p:nvSpPr>
            <p:spPr>
              <a:xfrm>
                <a:off x="2053175" y="2778550"/>
                <a:ext cx="50350" cy="90800"/>
              </a:xfrm>
              <a:custGeom>
                <a:avLst/>
                <a:gdLst/>
                <a:ahLst/>
                <a:cxnLst/>
                <a:rect l="l" t="t" r="r" b="b"/>
                <a:pathLst>
                  <a:path w="2014" h="3632" extrusionOk="0">
                    <a:moveTo>
                      <a:pt x="1721" y="1"/>
                    </a:moveTo>
                    <a:cubicBezTo>
                      <a:pt x="1672" y="1"/>
                      <a:pt x="1620" y="21"/>
                      <a:pt x="1573" y="68"/>
                    </a:cubicBezTo>
                    <a:cubicBezTo>
                      <a:pt x="790" y="852"/>
                      <a:pt x="1" y="2452"/>
                      <a:pt x="684" y="3514"/>
                    </a:cubicBezTo>
                    <a:cubicBezTo>
                      <a:pt x="737" y="3595"/>
                      <a:pt x="811" y="3631"/>
                      <a:pt x="884" y="3631"/>
                    </a:cubicBezTo>
                    <a:cubicBezTo>
                      <a:pt x="1004" y="3631"/>
                      <a:pt x="1121" y="3535"/>
                      <a:pt x="1139" y="3391"/>
                    </a:cubicBezTo>
                    <a:cubicBezTo>
                      <a:pt x="1198" y="2902"/>
                      <a:pt x="1087" y="2416"/>
                      <a:pt x="1165" y="1925"/>
                    </a:cubicBezTo>
                    <a:cubicBezTo>
                      <a:pt x="1257" y="1345"/>
                      <a:pt x="1505" y="825"/>
                      <a:pt x="1879" y="376"/>
                    </a:cubicBezTo>
                    <a:cubicBezTo>
                      <a:pt x="2013" y="213"/>
                      <a:pt x="1880" y="1"/>
                      <a:pt x="172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4" name="Google Shape;1004;p40"/>
              <p:cNvSpPr/>
              <p:nvPr/>
            </p:nvSpPr>
            <p:spPr>
              <a:xfrm>
                <a:off x="2019800" y="2834350"/>
                <a:ext cx="21075" cy="48150"/>
              </a:xfrm>
              <a:custGeom>
                <a:avLst/>
                <a:gdLst/>
                <a:ahLst/>
                <a:cxnLst/>
                <a:rect l="l" t="t" r="r" b="b"/>
                <a:pathLst>
                  <a:path w="843" h="1926" extrusionOk="0">
                    <a:moveTo>
                      <a:pt x="579" y="0"/>
                    </a:moveTo>
                    <a:cubicBezTo>
                      <a:pt x="515" y="0"/>
                      <a:pt x="453" y="30"/>
                      <a:pt x="421" y="102"/>
                    </a:cubicBezTo>
                    <a:cubicBezTo>
                      <a:pt x="200" y="587"/>
                      <a:pt x="1" y="1246"/>
                      <a:pt x="206" y="1764"/>
                    </a:cubicBezTo>
                    <a:cubicBezTo>
                      <a:pt x="248" y="1873"/>
                      <a:pt x="342" y="1925"/>
                      <a:pt x="433" y="1925"/>
                    </a:cubicBezTo>
                    <a:cubicBezTo>
                      <a:pt x="542" y="1925"/>
                      <a:pt x="649" y="1849"/>
                      <a:pt x="660" y="1701"/>
                    </a:cubicBezTo>
                    <a:cubicBezTo>
                      <a:pt x="677" y="1462"/>
                      <a:pt x="635" y="1230"/>
                      <a:pt x="647" y="991"/>
                    </a:cubicBezTo>
                    <a:cubicBezTo>
                      <a:pt x="660" y="739"/>
                      <a:pt x="712" y="497"/>
                      <a:pt x="795" y="258"/>
                    </a:cubicBezTo>
                    <a:cubicBezTo>
                      <a:pt x="843" y="116"/>
                      <a:pt x="705" y="0"/>
                      <a:pt x="57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5" name="Google Shape;1005;p40"/>
              <p:cNvSpPr/>
              <p:nvPr/>
            </p:nvSpPr>
            <p:spPr>
              <a:xfrm>
                <a:off x="2252275" y="3410250"/>
                <a:ext cx="80175" cy="55600"/>
              </a:xfrm>
              <a:custGeom>
                <a:avLst/>
                <a:gdLst/>
                <a:ahLst/>
                <a:cxnLst/>
                <a:rect l="l" t="t" r="r" b="b"/>
                <a:pathLst>
                  <a:path w="3207" h="2224" extrusionOk="0">
                    <a:moveTo>
                      <a:pt x="2934" y="1"/>
                    </a:moveTo>
                    <a:cubicBezTo>
                      <a:pt x="2885" y="1"/>
                      <a:pt x="2837" y="25"/>
                      <a:pt x="2810" y="83"/>
                    </a:cubicBezTo>
                    <a:cubicBezTo>
                      <a:pt x="2365" y="989"/>
                      <a:pt x="1693" y="1831"/>
                      <a:pt x="641" y="1831"/>
                    </a:cubicBezTo>
                    <a:cubicBezTo>
                      <a:pt x="543" y="1831"/>
                      <a:pt x="440" y="1824"/>
                      <a:pt x="335" y="1808"/>
                    </a:cubicBezTo>
                    <a:cubicBezTo>
                      <a:pt x="323" y="1806"/>
                      <a:pt x="312" y="1805"/>
                      <a:pt x="302" y="1805"/>
                    </a:cubicBezTo>
                    <a:cubicBezTo>
                      <a:pt x="90" y="1805"/>
                      <a:pt x="1" y="2124"/>
                      <a:pt x="234" y="2175"/>
                    </a:cubicBezTo>
                    <a:cubicBezTo>
                      <a:pt x="385" y="2208"/>
                      <a:pt x="545" y="2224"/>
                      <a:pt x="708" y="2224"/>
                    </a:cubicBezTo>
                    <a:cubicBezTo>
                      <a:pt x="1865" y="2224"/>
                      <a:pt x="3206" y="1429"/>
                      <a:pt x="3113" y="164"/>
                    </a:cubicBezTo>
                    <a:cubicBezTo>
                      <a:pt x="3106" y="72"/>
                      <a:pt x="3017" y="1"/>
                      <a:pt x="29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06" name="Google Shape;1006;p40"/>
            <p:cNvGrpSpPr/>
            <p:nvPr/>
          </p:nvGrpSpPr>
          <p:grpSpPr>
            <a:xfrm>
              <a:off x="1132925" y="1846850"/>
              <a:ext cx="571700" cy="724900"/>
              <a:chOff x="2256675" y="3570500"/>
              <a:chExt cx="571700" cy="724900"/>
            </a:xfrm>
          </p:grpSpPr>
          <p:sp>
            <p:nvSpPr>
              <p:cNvPr id="1007" name="Google Shape;1007;p40"/>
              <p:cNvSpPr/>
              <p:nvPr/>
            </p:nvSpPr>
            <p:spPr>
              <a:xfrm>
                <a:off x="2284900" y="3638600"/>
                <a:ext cx="513950" cy="547225"/>
              </a:xfrm>
              <a:custGeom>
                <a:avLst/>
                <a:gdLst/>
                <a:ahLst/>
                <a:cxnLst/>
                <a:rect l="l" t="t" r="r" b="b"/>
                <a:pathLst>
                  <a:path w="20558" h="21889" extrusionOk="0">
                    <a:moveTo>
                      <a:pt x="11035" y="0"/>
                    </a:moveTo>
                    <a:cubicBezTo>
                      <a:pt x="9553" y="0"/>
                      <a:pt x="8078" y="369"/>
                      <a:pt x="6281" y="1142"/>
                    </a:cubicBezTo>
                    <a:cubicBezTo>
                      <a:pt x="3860" y="2088"/>
                      <a:pt x="1633" y="4157"/>
                      <a:pt x="817" y="6813"/>
                    </a:cubicBezTo>
                    <a:cubicBezTo>
                      <a:pt x="0" y="9468"/>
                      <a:pt x="577" y="12418"/>
                      <a:pt x="1922" y="14850"/>
                    </a:cubicBezTo>
                    <a:cubicBezTo>
                      <a:pt x="3954" y="18523"/>
                      <a:pt x="7755" y="21162"/>
                      <a:pt x="11908" y="21781"/>
                    </a:cubicBezTo>
                    <a:cubicBezTo>
                      <a:pt x="12343" y="21846"/>
                      <a:pt x="12787" y="21888"/>
                      <a:pt x="13229" y="21888"/>
                    </a:cubicBezTo>
                    <a:cubicBezTo>
                      <a:pt x="13789" y="21888"/>
                      <a:pt x="14344" y="21819"/>
                      <a:pt x="14872" y="21639"/>
                    </a:cubicBezTo>
                    <a:cubicBezTo>
                      <a:pt x="15963" y="21264"/>
                      <a:pt x="16844" y="20440"/>
                      <a:pt x="17555" y="19532"/>
                    </a:cubicBezTo>
                    <a:cubicBezTo>
                      <a:pt x="19827" y="16619"/>
                      <a:pt x="20557" y="12768"/>
                      <a:pt x="20517" y="9075"/>
                    </a:cubicBezTo>
                    <a:cubicBezTo>
                      <a:pt x="20499" y="7516"/>
                      <a:pt x="20337" y="5889"/>
                      <a:pt x="19507" y="4570"/>
                    </a:cubicBezTo>
                    <a:cubicBezTo>
                      <a:pt x="18653" y="3212"/>
                      <a:pt x="17330" y="1644"/>
                      <a:pt x="15831" y="1069"/>
                    </a:cubicBezTo>
                    <a:cubicBezTo>
                      <a:pt x="14005" y="368"/>
                      <a:pt x="12516" y="0"/>
                      <a:pt x="1103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8" name="Google Shape;1008;p40"/>
              <p:cNvSpPr/>
              <p:nvPr/>
            </p:nvSpPr>
            <p:spPr>
              <a:xfrm>
                <a:off x="2256675" y="3570500"/>
                <a:ext cx="513825" cy="362875"/>
              </a:xfrm>
              <a:custGeom>
                <a:avLst/>
                <a:gdLst/>
                <a:ahLst/>
                <a:cxnLst/>
                <a:rect l="l" t="t" r="r" b="b"/>
                <a:pathLst>
                  <a:path w="20553" h="14515" extrusionOk="0">
                    <a:moveTo>
                      <a:pt x="5628" y="1"/>
                    </a:moveTo>
                    <a:cubicBezTo>
                      <a:pt x="5268" y="1"/>
                      <a:pt x="4906" y="316"/>
                      <a:pt x="5024" y="753"/>
                    </a:cubicBezTo>
                    <a:cubicBezTo>
                      <a:pt x="5276" y="1685"/>
                      <a:pt x="5587" y="2598"/>
                      <a:pt x="5951" y="3488"/>
                    </a:cubicBezTo>
                    <a:cubicBezTo>
                      <a:pt x="5342" y="3883"/>
                      <a:pt x="4751" y="4311"/>
                      <a:pt x="4179" y="4754"/>
                    </a:cubicBezTo>
                    <a:cubicBezTo>
                      <a:pt x="3611" y="5193"/>
                      <a:pt x="3051" y="5649"/>
                      <a:pt x="2587" y="6197"/>
                    </a:cubicBezTo>
                    <a:cubicBezTo>
                      <a:pt x="1598" y="7359"/>
                      <a:pt x="1107" y="8854"/>
                      <a:pt x="637" y="10305"/>
                    </a:cubicBezTo>
                    <a:cubicBezTo>
                      <a:pt x="321" y="11287"/>
                      <a:pt x="1" y="12340"/>
                      <a:pt x="287" y="13332"/>
                    </a:cubicBezTo>
                    <a:cubicBezTo>
                      <a:pt x="443" y="13874"/>
                      <a:pt x="833" y="14395"/>
                      <a:pt x="1384" y="14515"/>
                    </a:cubicBezTo>
                    <a:cubicBezTo>
                      <a:pt x="4323" y="13440"/>
                      <a:pt x="6739" y="12273"/>
                      <a:pt x="9536" y="10867"/>
                    </a:cubicBezTo>
                    <a:cubicBezTo>
                      <a:pt x="10421" y="10423"/>
                      <a:pt x="11303" y="9959"/>
                      <a:pt x="12244" y="9642"/>
                    </a:cubicBezTo>
                    <a:cubicBezTo>
                      <a:pt x="13317" y="9281"/>
                      <a:pt x="14447" y="9121"/>
                      <a:pt x="15538" y="8821"/>
                    </a:cubicBezTo>
                    <a:cubicBezTo>
                      <a:pt x="16880" y="8451"/>
                      <a:pt x="18163" y="7869"/>
                      <a:pt x="19324" y="7103"/>
                    </a:cubicBezTo>
                    <a:cubicBezTo>
                      <a:pt x="19920" y="6709"/>
                      <a:pt x="20552" y="6063"/>
                      <a:pt x="20317" y="5391"/>
                    </a:cubicBezTo>
                    <a:cubicBezTo>
                      <a:pt x="20245" y="5182"/>
                      <a:pt x="20095" y="5011"/>
                      <a:pt x="19943" y="4850"/>
                    </a:cubicBezTo>
                    <a:cubicBezTo>
                      <a:pt x="17942" y="2714"/>
                      <a:pt x="15007" y="1538"/>
                      <a:pt x="12088" y="1538"/>
                    </a:cubicBezTo>
                    <a:cubicBezTo>
                      <a:pt x="10839" y="1538"/>
                      <a:pt x="9592" y="1753"/>
                      <a:pt x="8423" y="2201"/>
                    </a:cubicBezTo>
                    <a:cubicBezTo>
                      <a:pt x="8123" y="2317"/>
                      <a:pt x="7831" y="2448"/>
                      <a:pt x="7543" y="2588"/>
                    </a:cubicBezTo>
                    <a:cubicBezTo>
                      <a:pt x="7060" y="1828"/>
                      <a:pt x="6583" y="1065"/>
                      <a:pt x="6125" y="289"/>
                    </a:cubicBezTo>
                    <a:cubicBezTo>
                      <a:pt x="6006" y="88"/>
                      <a:pt x="5817" y="1"/>
                      <a:pt x="562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9" name="Google Shape;1009;p40"/>
              <p:cNvSpPr/>
              <p:nvPr/>
            </p:nvSpPr>
            <p:spPr>
              <a:xfrm>
                <a:off x="2370900" y="4157550"/>
                <a:ext cx="134600" cy="96775"/>
              </a:xfrm>
              <a:custGeom>
                <a:avLst/>
                <a:gdLst/>
                <a:ahLst/>
                <a:cxnLst/>
                <a:rect l="l" t="t" r="r" b="b"/>
                <a:pathLst>
                  <a:path w="5384" h="3871" extrusionOk="0">
                    <a:moveTo>
                      <a:pt x="211" y="0"/>
                    </a:moveTo>
                    <a:cubicBezTo>
                      <a:pt x="108" y="0"/>
                      <a:pt x="1" y="89"/>
                      <a:pt x="44" y="205"/>
                    </a:cubicBezTo>
                    <a:cubicBezTo>
                      <a:pt x="443" y="1268"/>
                      <a:pt x="1070" y="2146"/>
                      <a:pt x="1995" y="2812"/>
                    </a:cubicBezTo>
                    <a:cubicBezTo>
                      <a:pt x="2672" y="3300"/>
                      <a:pt x="3714" y="3870"/>
                      <a:pt x="4630" y="3870"/>
                    </a:cubicBezTo>
                    <a:cubicBezTo>
                      <a:pt x="4800" y="3870"/>
                      <a:pt x="4966" y="3850"/>
                      <a:pt x="5125" y="3807"/>
                    </a:cubicBezTo>
                    <a:cubicBezTo>
                      <a:pt x="5310" y="3755"/>
                      <a:pt x="5384" y="3445"/>
                      <a:pt x="5183" y="3360"/>
                    </a:cubicBezTo>
                    <a:cubicBezTo>
                      <a:pt x="4306" y="2985"/>
                      <a:pt x="3384" y="2985"/>
                      <a:pt x="2530" y="2462"/>
                    </a:cubicBezTo>
                    <a:cubicBezTo>
                      <a:pt x="1597" y="1891"/>
                      <a:pt x="841" y="1051"/>
                      <a:pt x="343" y="79"/>
                    </a:cubicBezTo>
                    <a:cubicBezTo>
                      <a:pt x="315" y="24"/>
                      <a:pt x="263" y="0"/>
                      <a:pt x="2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0" name="Google Shape;1010;p40"/>
              <p:cNvSpPr/>
              <p:nvPr/>
            </p:nvSpPr>
            <p:spPr>
              <a:xfrm>
                <a:off x="2377300" y="4222925"/>
                <a:ext cx="175625" cy="72475"/>
              </a:xfrm>
              <a:custGeom>
                <a:avLst/>
                <a:gdLst/>
                <a:ahLst/>
                <a:cxnLst/>
                <a:rect l="l" t="t" r="r" b="b"/>
                <a:pathLst>
                  <a:path w="7025" h="2899" extrusionOk="0">
                    <a:moveTo>
                      <a:pt x="179" y="1"/>
                    </a:moveTo>
                    <a:cubicBezTo>
                      <a:pt x="83" y="1"/>
                      <a:pt x="1" y="116"/>
                      <a:pt x="88" y="207"/>
                    </a:cubicBezTo>
                    <a:cubicBezTo>
                      <a:pt x="1458" y="1623"/>
                      <a:pt x="3593" y="2899"/>
                      <a:pt x="5676" y="2899"/>
                    </a:cubicBezTo>
                    <a:cubicBezTo>
                      <a:pt x="6038" y="2899"/>
                      <a:pt x="6399" y="2860"/>
                      <a:pt x="6754" y="2777"/>
                    </a:cubicBezTo>
                    <a:cubicBezTo>
                      <a:pt x="7002" y="2719"/>
                      <a:pt x="7025" y="2293"/>
                      <a:pt x="6754" y="2252"/>
                    </a:cubicBezTo>
                    <a:cubicBezTo>
                      <a:pt x="5713" y="2095"/>
                      <a:pt x="4684" y="2137"/>
                      <a:pt x="3659" y="1831"/>
                    </a:cubicBezTo>
                    <a:cubicBezTo>
                      <a:pt x="2402" y="1455"/>
                      <a:pt x="1271" y="866"/>
                      <a:pt x="261" y="32"/>
                    </a:cubicBezTo>
                    <a:cubicBezTo>
                      <a:pt x="235" y="10"/>
                      <a:pt x="206" y="1"/>
                      <a:pt x="17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40"/>
              <p:cNvSpPr/>
              <p:nvPr/>
            </p:nvSpPr>
            <p:spPr>
              <a:xfrm>
                <a:off x="2804800" y="3899975"/>
                <a:ext cx="23575" cy="98950"/>
              </a:xfrm>
              <a:custGeom>
                <a:avLst/>
                <a:gdLst/>
                <a:ahLst/>
                <a:cxnLst/>
                <a:rect l="l" t="t" r="r" b="b"/>
                <a:pathLst>
                  <a:path w="943" h="3958" extrusionOk="0">
                    <a:moveTo>
                      <a:pt x="589" y="0"/>
                    </a:moveTo>
                    <a:cubicBezTo>
                      <a:pt x="508" y="0"/>
                      <a:pt x="431" y="44"/>
                      <a:pt x="417" y="136"/>
                    </a:cubicBezTo>
                    <a:cubicBezTo>
                      <a:pt x="325" y="776"/>
                      <a:pt x="385" y="1424"/>
                      <a:pt x="332" y="2069"/>
                    </a:cubicBezTo>
                    <a:cubicBezTo>
                      <a:pt x="285" y="2659"/>
                      <a:pt x="0" y="3351"/>
                      <a:pt x="161" y="3927"/>
                    </a:cubicBezTo>
                    <a:cubicBezTo>
                      <a:pt x="167" y="3946"/>
                      <a:pt x="184" y="3957"/>
                      <a:pt x="202" y="3957"/>
                    </a:cubicBezTo>
                    <a:cubicBezTo>
                      <a:pt x="212" y="3957"/>
                      <a:pt x="222" y="3954"/>
                      <a:pt x="230" y="3946"/>
                    </a:cubicBezTo>
                    <a:cubicBezTo>
                      <a:pt x="662" y="3520"/>
                      <a:pt x="689" y="2703"/>
                      <a:pt x="769" y="2127"/>
                    </a:cubicBezTo>
                    <a:cubicBezTo>
                      <a:pt x="860" y="1471"/>
                      <a:pt x="942" y="786"/>
                      <a:pt x="785" y="136"/>
                    </a:cubicBezTo>
                    <a:cubicBezTo>
                      <a:pt x="763" y="48"/>
                      <a:pt x="674" y="0"/>
                      <a:pt x="5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0318" y="1544601"/>
            <a:ext cx="4436355" cy="941745"/>
          </a:xfrm>
        </p:spPr>
        <p:txBody>
          <a:bodyPr/>
          <a:lstStyle/>
          <a:p>
            <a:pPr marL="285750" indent="-285750" algn="l">
              <a:buFont typeface="Arial" panose="020B0604020202020204" pitchFamily="34" charset="0"/>
              <a:buChar char="•"/>
            </a:pPr>
            <a:r>
              <a:rPr lang="id-ID" sz="1400" b="0" dirty="0">
                <a:latin typeface="Quicksand" panose="020B0604020202020204" charset="0"/>
              </a:rPr>
              <a:t>Memusatkan perhatian kepada berpikir atau proses mental anak, tidak sekedar pada hasilnya.</a:t>
            </a:r>
            <a:br>
              <a:rPr lang="id-ID" sz="1400" b="0" dirty="0">
                <a:latin typeface="Quicksand" panose="020B0604020202020204" charset="0"/>
              </a:rPr>
            </a:br>
            <a:endParaRPr lang="id-ID" sz="1400" b="0" dirty="0">
              <a:latin typeface="Quicksand" panose="020B0604020202020204" charset="0"/>
            </a:endParaRPr>
          </a:p>
        </p:txBody>
      </p:sp>
      <p:sp>
        <p:nvSpPr>
          <p:cNvPr id="3" name="Subtitle 2"/>
          <p:cNvSpPr>
            <a:spLocks noGrp="1"/>
          </p:cNvSpPr>
          <p:nvPr>
            <p:ph type="subTitle" idx="1"/>
          </p:nvPr>
        </p:nvSpPr>
        <p:spPr>
          <a:xfrm>
            <a:off x="761121" y="215982"/>
            <a:ext cx="7663687" cy="1088836"/>
          </a:xfrm>
        </p:spPr>
        <p:txBody>
          <a:bodyPr/>
          <a:lstStyle/>
          <a:p>
            <a:pPr algn="just"/>
            <a:r>
              <a:rPr lang="id-ID" sz="2800" b="1" dirty="0">
                <a:latin typeface="Amatic SC" panose="020B0604020202020204" charset="-79"/>
                <a:cs typeface="Amatic SC" panose="020B0604020202020204" charset="-79"/>
              </a:rPr>
              <a:t>Implikasi teori kognitif Piaget pada pendidikan menurut Azizah, N (2007:12) yaitu :</a:t>
            </a:r>
          </a:p>
        </p:txBody>
      </p:sp>
      <p:sp>
        <p:nvSpPr>
          <p:cNvPr id="4" name="TextBox 3"/>
          <p:cNvSpPr txBox="1"/>
          <p:nvPr/>
        </p:nvSpPr>
        <p:spPr>
          <a:xfrm>
            <a:off x="1060318" y="2352782"/>
            <a:ext cx="4150759" cy="1384995"/>
          </a:xfrm>
          <a:prstGeom prst="rect">
            <a:avLst/>
          </a:prstGeom>
          <a:noFill/>
        </p:spPr>
        <p:txBody>
          <a:bodyPr wrap="square" rtlCol="0">
            <a:spAutoFit/>
          </a:bodyPr>
          <a:lstStyle/>
          <a:p>
            <a:pPr marL="285750" indent="-285750">
              <a:buFont typeface="Arial" panose="020B0604020202020204" pitchFamily="34" charset="0"/>
              <a:buChar char="•"/>
            </a:pPr>
            <a:r>
              <a:rPr lang="id-ID" dirty="0">
                <a:solidFill>
                  <a:schemeClr val="accent4">
                    <a:lumMod val="75000"/>
                  </a:schemeClr>
                </a:solidFill>
                <a:latin typeface="Quicksand" panose="020B0604020202020204" charset="0"/>
              </a:rPr>
              <a:t>Mengutamakan peran siswa dalam berinisiatif sendiri dan keterlibatan aktif dalam kegiatan belajar.</a:t>
            </a:r>
            <a:br>
              <a:rPr lang="id-ID" dirty="0">
                <a:solidFill>
                  <a:schemeClr val="accent4">
                    <a:lumMod val="75000"/>
                  </a:schemeClr>
                </a:solidFill>
                <a:latin typeface="Quicksand" panose="020B0604020202020204" charset="0"/>
              </a:rPr>
            </a:br>
            <a:r>
              <a:rPr lang="id-ID" dirty="0">
                <a:solidFill>
                  <a:schemeClr val="accent4">
                    <a:lumMod val="75000"/>
                  </a:schemeClr>
                </a:solidFill>
                <a:latin typeface="Quicksand" panose="020B0604020202020204" charset="0"/>
              </a:rPr>
              <a:t/>
            </a:r>
            <a:br>
              <a:rPr lang="id-ID" dirty="0">
                <a:solidFill>
                  <a:schemeClr val="accent4">
                    <a:lumMod val="75000"/>
                  </a:schemeClr>
                </a:solidFill>
                <a:latin typeface="Quicksand" panose="020B0604020202020204" charset="0"/>
              </a:rPr>
            </a:br>
            <a:r>
              <a:rPr lang="id-ID" dirty="0">
                <a:latin typeface="Quicksand" panose="020B0604020202020204" charset="0"/>
              </a:rPr>
              <a:t/>
            </a:r>
            <a:br>
              <a:rPr lang="id-ID" dirty="0">
                <a:latin typeface="Quicksand" panose="020B0604020202020204" charset="0"/>
              </a:rPr>
            </a:br>
            <a:endParaRPr lang="id-ID" dirty="0"/>
          </a:p>
        </p:txBody>
      </p:sp>
      <p:sp>
        <p:nvSpPr>
          <p:cNvPr id="6" name="TextBox 5"/>
          <p:cNvSpPr txBox="1"/>
          <p:nvPr/>
        </p:nvSpPr>
        <p:spPr>
          <a:xfrm>
            <a:off x="1060318" y="3294527"/>
            <a:ext cx="3914453" cy="738664"/>
          </a:xfrm>
          <a:prstGeom prst="rect">
            <a:avLst/>
          </a:prstGeom>
          <a:noFill/>
        </p:spPr>
        <p:txBody>
          <a:bodyPr wrap="square" rtlCol="0">
            <a:spAutoFit/>
          </a:bodyPr>
          <a:lstStyle/>
          <a:p>
            <a:pPr marL="285750" indent="-285750">
              <a:buFont typeface="Arial" panose="020B0604020202020204" pitchFamily="34" charset="0"/>
              <a:buChar char="•"/>
            </a:pPr>
            <a:r>
              <a:rPr lang="id-ID" dirty="0">
                <a:latin typeface="Quicksand" panose="020B0604020202020204" charset="0"/>
              </a:rPr>
              <a:t>Memaklumi akan adanya perbedaan individual dalam kemajuan perkembangan</a:t>
            </a:r>
            <a:endParaRPr lang="id-ID" dirty="0"/>
          </a:p>
        </p:txBody>
      </p:sp>
      <p:grpSp>
        <p:nvGrpSpPr>
          <p:cNvPr id="8" name="Google Shape;2622;p56"/>
          <p:cNvGrpSpPr/>
          <p:nvPr/>
        </p:nvGrpSpPr>
        <p:grpSpPr>
          <a:xfrm>
            <a:off x="6020657" y="2896011"/>
            <a:ext cx="2609436" cy="2117778"/>
            <a:chOff x="1218650" y="2800525"/>
            <a:chExt cx="2428475" cy="1917075"/>
          </a:xfrm>
        </p:grpSpPr>
        <p:sp>
          <p:nvSpPr>
            <p:cNvPr id="9" name="Google Shape;2623;p56"/>
            <p:cNvSpPr/>
            <p:nvPr/>
          </p:nvSpPr>
          <p:spPr>
            <a:xfrm>
              <a:off x="1218650" y="4272400"/>
              <a:ext cx="1411500" cy="4452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2624;p56"/>
            <p:cNvSpPr/>
            <p:nvPr/>
          </p:nvSpPr>
          <p:spPr>
            <a:xfrm>
              <a:off x="2235625" y="4272400"/>
              <a:ext cx="1411500" cy="4452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2625;p56"/>
            <p:cNvSpPr/>
            <p:nvPr/>
          </p:nvSpPr>
          <p:spPr>
            <a:xfrm>
              <a:off x="1370038" y="3982625"/>
              <a:ext cx="350100" cy="514800"/>
            </a:xfrm>
            <a:custGeom>
              <a:avLst/>
              <a:gdLst/>
              <a:ahLst/>
              <a:cxnLst/>
              <a:rect l="l" t="t" r="r" b="b"/>
              <a:pathLst>
                <a:path w="14004" h="20592" extrusionOk="0">
                  <a:moveTo>
                    <a:pt x="4658" y="0"/>
                  </a:moveTo>
                  <a:cubicBezTo>
                    <a:pt x="4390" y="0"/>
                    <a:pt x="4132" y="30"/>
                    <a:pt x="3891" y="98"/>
                  </a:cubicBezTo>
                  <a:cubicBezTo>
                    <a:pt x="1" y="1181"/>
                    <a:pt x="1753" y="6779"/>
                    <a:pt x="3153" y="9076"/>
                  </a:cubicBezTo>
                  <a:cubicBezTo>
                    <a:pt x="3183" y="9126"/>
                    <a:pt x="3228" y="9147"/>
                    <a:pt x="3273" y="9147"/>
                  </a:cubicBezTo>
                  <a:cubicBezTo>
                    <a:pt x="3374" y="9147"/>
                    <a:pt x="3475" y="9041"/>
                    <a:pt x="3410" y="8924"/>
                  </a:cubicBezTo>
                  <a:cubicBezTo>
                    <a:pt x="1951" y="6290"/>
                    <a:pt x="971" y="790"/>
                    <a:pt x="4852" y="790"/>
                  </a:cubicBezTo>
                  <a:cubicBezTo>
                    <a:pt x="5241" y="790"/>
                    <a:pt x="5679" y="845"/>
                    <a:pt x="6169" y="964"/>
                  </a:cubicBezTo>
                  <a:cubicBezTo>
                    <a:pt x="8680" y="1571"/>
                    <a:pt x="10886" y="3224"/>
                    <a:pt x="11086" y="5947"/>
                  </a:cubicBezTo>
                  <a:cubicBezTo>
                    <a:pt x="11414" y="10390"/>
                    <a:pt x="6787" y="12465"/>
                    <a:pt x="6273" y="16591"/>
                  </a:cubicBezTo>
                  <a:cubicBezTo>
                    <a:pt x="5855" y="19942"/>
                    <a:pt x="8943" y="20591"/>
                    <a:pt x="11779" y="20591"/>
                  </a:cubicBezTo>
                  <a:cubicBezTo>
                    <a:pt x="12451" y="20591"/>
                    <a:pt x="13108" y="20555"/>
                    <a:pt x="13701" y="20510"/>
                  </a:cubicBezTo>
                  <a:cubicBezTo>
                    <a:pt x="14002" y="20486"/>
                    <a:pt x="14003" y="20065"/>
                    <a:pt x="13701" y="20041"/>
                  </a:cubicBezTo>
                  <a:cubicBezTo>
                    <a:pt x="11291" y="19854"/>
                    <a:pt x="6525" y="20480"/>
                    <a:pt x="6822" y="16932"/>
                  </a:cubicBezTo>
                  <a:cubicBezTo>
                    <a:pt x="7210" y="12295"/>
                    <a:pt x="12834" y="10018"/>
                    <a:pt x="11506" y="4846"/>
                  </a:cubicBezTo>
                  <a:cubicBezTo>
                    <a:pt x="11106" y="3284"/>
                    <a:pt x="10034" y="2036"/>
                    <a:pt x="8616" y="1293"/>
                  </a:cubicBezTo>
                  <a:cubicBezTo>
                    <a:pt x="7572" y="745"/>
                    <a:pt x="5993" y="0"/>
                    <a:pt x="465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2626;p56"/>
            <p:cNvSpPr/>
            <p:nvPr/>
          </p:nvSpPr>
          <p:spPr>
            <a:xfrm>
              <a:off x="1652388" y="3989500"/>
              <a:ext cx="545675" cy="543625"/>
            </a:xfrm>
            <a:custGeom>
              <a:avLst/>
              <a:gdLst/>
              <a:ahLst/>
              <a:cxnLst/>
              <a:rect l="l" t="t" r="r" b="b"/>
              <a:pathLst>
                <a:path w="21827" h="21745" extrusionOk="0">
                  <a:moveTo>
                    <a:pt x="5955" y="1"/>
                  </a:moveTo>
                  <a:cubicBezTo>
                    <a:pt x="5180" y="1"/>
                    <a:pt x="4605" y="176"/>
                    <a:pt x="4483" y="701"/>
                  </a:cubicBezTo>
                  <a:cubicBezTo>
                    <a:pt x="3577" y="4611"/>
                    <a:pt x="2500" y="8041"/>
                    <a:pt x="1479" y="11867"/>
                  </a:cubicBezTo>
                  <a:cubicBezTo>
                    <a:pt x="0" y="17416"/>
                    <a:pt x="1321" y="21214"/>
                    <a:pt x="13190" y="21728"/>
                  </a:cubicBezTo>
                  <a:cubicBezTo>
                    <a:pt x="13438" y="21739"/>
                    <a:pt x="13680" y="21744"/>
                    <a:pt x="13915" y="21744"/>
                  </a:cubicBezTo>
                  <a:cubicBezTo>
                    <a:pt x="19887" y="21744"/>
                    <a:pt x="21826" y="18299"/>
                    <a:pt x="21826" y="12773"/>
                  </a:cubicBezTo>
                  <a:cubicBezTo>
                    <a:pt x="21826" y="7028"/>
                    <a:pt x="16478" y="701"/>
                    <a:pt x="11001" y="701"/>
                  </a:cubicBezTo>
                  <a:cubicBezTo>
                    <a:pt x="9861" y="701"/>
                    <a:pt x="7506" y="1"/>
                    <a:pt x="5955" y="1"/>
                  </a:cubicBezTo>
                  <a:close/>
                </a:path>
              </a:pathLst>
            </a:custGeom>
            <a:solidFill>
              <a:srgbClr val="D5A1A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2627;p56"/>
            <p:cNvSpPr/>
            <p:nvPr/>
          </p:nvSpPr>
          <p:spPr>
            <a:xfrm>
              <a:off x="1748163" y="4227000"/>
              <a:ext cx="157025" cy="166975"/>
            </a:xfrm>
            <a:custGeom>
              <a:avLst/>
              <a:gdLst/>
              <a:ahLst/>
              <a:cxnLst/>
              <a:rect l="l" t="t" r="r" b="b"/>
              <a:pathLst>
                <a:path w="6281" h="6679" extrusionOk="0">
                  <a:moveTo>
                    <a:pt x="2970" y="0"/>
                  </a:moveTo>
                  <a:cubicBezTo>
                    <a:pt x="2945" y="0"/>
                    <a:pt x="2920" y="13"/>
                    <a:pt x="2905" y="45"/>
                  </a:cubicBezTo>
                  <a:cubicBezTo>
                    <a:pt x="2232" y="1488"/>
                    <a:pt x="1453" y="3761"/>
                    <a:pt x="68" y="4530"/>
                  </a:cubicBezTo>
                  <a:cubicBezTo>
                    <a:pt x="12" y="4562"/>
                    <a:pt x="0" y="4621"/>
                    <a:pt x="7" y="4678"/>
                  </a:cubicBezTo>
                  <a:cubicBezTo>
                    <a:pt x="124" y="5481"/>
                    <a:pt x="1010" y="6679"/>
                    <a:pt x="1896" y="6679"/>
                  </a:cubicBezTo>
                  <a:cubicBezTo>
                    <a:pt x="1993" y="6679"/>
                    <a:pt x="2091" y="6664"/>
                    <a:pt x="2187" y="6633"/>
                  </a:cubicBezTo>
                  <a:cubicBezTo>
                    <a:pt x="2967" y="6381"/>
                    <a:pt x="3663" y="5393"/>
                    <a:pt x="4162" y="4804"/>
                  </a:cubicBezTo>
                  <a:cubicBezTo>
                    <a:pt x="4888" y="3953"/>
                    <a:pt x="5569" y="3067"/>
                    <a:pt x="6227" y="2163"/>
                  </a:cubicBezTo>
                  <a:cubicBezTo>
                    <a:pt x="6280" y="2090"/>
                    <a:pt x="6201" y="1999"/>
                    <a:pt x="6127" y="1999"/>
                  </a:cubicBezTo>
                  <a:cubicBezTo>
                    <a:pt x="6102" y="1999"/>
                    <a:pt x="6078" y="2009"/>
                    <a:pt x="6060" y="2033"/>
                  </a:cubicBezTo>
                  <a:cubicBezTo>
                    <a:pt x="5285" y="3032"/>
                    <a:pt x="4478" y="4004"/>
                    <a:pt x="3621" y="4931"/>
                  </a:cubicBezTo>
                  <a:cubicBezTo>
                    <a:pt x="3348" y="5225"/>
                    <a:pt x="3036" y="5628"/>
                    <a:pt x="2708" y="5863"/>
                  </a:cubicBezTo>
                  <a:cubicBezTo>
                    <a:pt x="2359" y="6195"/>
                    <a:pt x="2050" y="6361"/>
                    <a:pt x="1782" y="6361"/>
                  </a:cubicBezTo>
                  <a:cubicBezTo>
                    <a:pt x="1550" y="6361"/>
                    <a:pt x="1348" y="6237"/>
                    <a:pt x="1176" y="5989"/>
                  </a:cubicBezTo>
                  <a:cubicBezTo>
                    <a:pt x="917" y="5712"/>
                    <a:pt x="682" y="5414"/>
                    <a:pt x="477" y="5092"/>
                  </a:cubicBezTo>
                  <a:cubicBezTo>
                    <a:pt x="454" y="4823"/>
                    <a:pt x="1105" y="3973"/>
                    <a:pt x="1260" y="3688"/>
                  </a:cubicBezTo>
                  <a:cubicBezTo>
                    <a:pt x="1899" y="2521"/>
                    <a:pt x="2509" y="1343"/>
                    <a:pt x="3052" y="128"/>
                  </a:cubicBezTo>
                  <a:cubicBezTo>
                    <a:pt x="3084" y="62"/>
                    <a:pt x="3025" y="0"/>
                    <a:pt x="2970" y="0"/>
                  </a:cubicBezTo>
                  <a:close/>
                </a:path>
              </a:pathLst>
            </a:custGeom>
            <a:solidFill>
              <a:srgbClr val="6C0B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2628;p56"/>
            <p:cNvSpPr/>
            <p:nvPr/>
          </p:nvSpPr>
          <p:spPr>
            <a:xfrm>
              <a:off x="2088288" y="4416950"/>
              <a:ext cx="198400" cy="127250"/>
            </a:xfrm>
            <a:custGeom>
              <a:avLst/>
              <a:gdLst/>
              <a:ahLst/>
              <a:cxnLst/>
              <a:rect l="l" t="t" r="r" b="b"/>
              <a:pathLst>
                <a:path w="7936" h="5090" extrusionOk="0">
                  <a:moveTo>
                    <a:pt x="2896" y="1"/>
                  </a:moveTo>
                  <a:lnTo>
                    <a:pt x="2414" y="347"/>
                  </a:lnTo>
                  <a:cubicBezTo>
                    <a:pt x="2291" y="299"/>
                    <a:pt x="2179" y="277"/>
                    <a:pt x="2075" y="277"/>
                  </a:cubicBezTo>
                  <a:cubicBezTo>
                    <a:pt x="1718" y="277"/>
                    <a:pt x="1451" y="534"/>
                    <a:pt x="1129" y="852"/>
                  </a:cubicBezTo>
                  <a:cubicBezTo>
                    <a:pt x="714" y="1264"/>
                    <a:pt x="482" y="1824"/>
                    <a:pt x="287" y="2377"/>
                  </a:cubicBezTo>
                  <a:cubicBezTo>
                    <a:pt x="130" y="2822"/>
                    <a:pt x="1" y="3350"/>
                    <a:pt x="273" y="3735"/>
                  </a:cubicBezTo>
                  <a:cubicBezTo>
                    <a:pt x="375" y="3881"/>
                    <a:pt x="522" y="3985"/>
                    <a:pt x="677" y="4073"/>
                  </a:cubicBezTo>
                  <a:cubicBezTo>
                    <a:pt x="1619" y="4613"/>
                    <a:pt x="2769" y="4580"/>
                    <a:pt x="3838" y="4766"/>
                  </a:cubicBezTo>
                  <a:cubicBezTo>
                    <a:pt x="4434" y="4871"/>
                    <a:pt x="5020" y="5048"/>
                    <a:pt x="5624" y="5084"/>
                  </a:cubicBezTo>
                  <a:cubicBezTo>
                    <a:pt x="5688" y="5088"/>
                    <a:pt x="5751" y="5090"/>
                    <a:pt x="5815" y="5090"/>
                  </a:cubicBezTo>
                  <a:cubicBezTo>
                    <a:pt x="6363" y="5090"/>
                    <a:pt x="6924" y="4948"/>
                    <a:pt x="7313" y="4570"/>
                  </a:cubicBezTo>
                  <a:cubicBezTo>
                    <a:pt x="7906" y="3993"/>
                    <a:pt x="7935" y="3064"/>
                    <a:pt x="7924" y="2236"/>
                  </a:cubicBezTo>
                  <a:cubicBezTo>
                    <a:pt x="7916" y="1767"/>
                    <a:pt x="7904" y="1274"/>
                    <a:pt x="7664" y="871"/>
                  </a:cubicBezTo>
                  <a:lnTo>
                    <a:pt x="7511" y="898"/>
                  </a:lnTo>
                  <a:cubicBezTo>
                    <a:pt x="7008" y="1046"/>
                    <a:pt x="6484" y="1120"/>
                    <a:pt x="5960" y="1120"/>
                  </a:cubicBezTo>
                  <a:cubicBezTo>
                    <a:pt x="5515" y="1120"/>
                    <a:pt x="5070" y="1066"/>
                    <a:pt x="4637" y="960"/>
                  </a:cubicBezTo>
                  <a:cubicBezTo>
                    <a:pt x="3859" y="767"/>
                    <a:pt x="3470" y="273"/>
                    <a:pt x="2896" y="1"/>
                  </a:cubicBezTo>
                  <a:close/>
                </a:path>
              </a:pathLst>
            </a:custGeom>
            <a:solidFill>
              <a:srgbClr val="D5A1A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2629;p56"/>
            <p:cNvSpPr/>
            <p:nvPr/>
          </p:nvSpPr>
          <p:spPr>
            <a:xfrm>
              <a:off x="1666838" y="4345200"/>
              <a:ext cx="335950" cy="251400"/>
            </a:xfrm>
            <a:custGeom>
              <a:avLst/>
              <a:gdLst/>
              <a:ahLst/>
              <a:cxnLst/>
              <a:rect l="l" t="t" r="r" b="b"/>
              <a:pathLst>
                <a:path w="13438" h="10056" extrusionOk="0">
                  <a:moveTo>
                    <a:pt x="453" y="0"/>
                  </a:moveTo>
                  <a:lnTo>
                    <a:pt x="453" y="0"/>
                  </a:lnTo>
                  <a:cubicBezTo>
                    <a:pt x="0" y="3208"/>
                    <a:pt x="1582" y="5584"/>
                    <a:pt x="2376" y="6480"/>
                  </a:cubicBezTo>
                  <a:cubicBezTo>
                    <a:pt x="2764" y="6918"/>
                    <a:pt x="2669" y="6862"/>
                    <a:pt x="3235" y="7162"/>
                  </a:cubicBezTo>
                  <a:cubicBezTo>
                    <a:pt x="3653" y="7381"/>
                    <a:pt x="3931" y="7694"/>
                    <a:pt x="4608" y="7959"/>
                  </a:cubicBezTo>
                  <a:cubicBezTo>
                    <a:pt x="4773" y="8022"/>
                    <a:pt x="5713" y="8457"/>
                    <a:pt x="6398" y="8671"/>
                  </a:cubicBezTo>
                  <a:cubicBezTo>
                    <a:pt x="7359" y="8971"/>
                    <a:pt x="8023" y="9260"/>
                    <a:pt x="9073" y="9543"/>
                  </a:cubicBezTo>
                  <a:cubicBezTo>
                    <a:pt x="9658" y="9701"/>
                    <a:pt x="10226" y="9930"/>
                    <a:pt x="10823" y="10020"/>
                  </a:cubicBezTo>
                  <a:cubicBezTo>
                    <a:pt x="10974" y="10043"/>
                    <a:pt x="11129" y="10056"/>
                    <a:pt x="11284" y="10056"/>
                  </a:cubicBezTo>
                  <a:cubicBezTo>
                    <a:pt x="11742" y="10056"/>
                    <a:pt x="12198" y="9945"/>
                    <a:pt x="12550" y="9660"/>
                  </a:cubicBezTo>
                  <a:cubicBezTo>
                    <a:pt x="13194" y="9138"/>
                    <a:pt x="13306" y="8216"/>
                    <a:pt x="13370" y="7390"/>
                  </a:cubicBezTo>
                  <a:cubicBezTo>
                    <a:pt x="13405" y="6922"/>
                    <a:pt x="13438" y="6430"/>
                    <a:pt x="13235" y="6007"/>
                  </a:cubicBezTo>
                  <a:lnTo>
                    <a:pt x="13079" y="6019"/>
                  </a:lnTo>
                  <a:cubicBezTo>
                    <a:pt x="12728" y="6089"/>
                    <a:pt x="12371" y="6123"/>
                    <a:pt x="12014" y="6123"/>
                  </a:cubicBezTo>
                  <a:cubicBezTo>
                    <a:pt x="11402" y="6123"/>
                    <a:pt x="10789" y="6022"/>
                    <a:pt x="10211" y="5822"/>
                  </a:cubicBezTo>
                  <a:cubicBezTo>
                    <a:pt x="9468" y="5565"/>
                    <a:pt x="8750" y="5143"/>
                    <a:pt x="7965" y="5143"/>
                  </a:cubicBezTo>
                  <a:cubicBezTo>
                    <a:pt x="7951" y="5143"/>
                    <a:pt x="7937" y="5143"/>
                    <a:pt x="7923" y="5143"/>
                  </a:cubicBezTo>
                  <a:lnTo>
                    <a:pt x="453" y="0"/>
                  </a:lnTo>
                  <a:close/>
                </a:path>
              </a:pathLst>
            </a:custGeom>
            <a:solidFill>
              <a:srgbClr val="D5A1A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2630;p56"/>
            <p:cNvSpPr/>
            <p:nvPr/>
          </p:nvSpPr>
          <p:spPr>
            <a:xfrm>
              <a:off x="1894813" y="4447925"/>
              <a:ext cx="108500" cy="80050"/>
            </a:xfrm>
            <a:custGeom>
              <a:avLst/>
              <a:gdLst/>
              <a:ahLst/>
              <a:cxnLst/>
              <a:rect l="l" t="t" r="r" b="b"/>
              <a:pathLst>
                <a:path w="4340" h="3202" extrusionOk="0">
                  <a:moveTo>
                    <a:pt x="85" y="0"/>
                  </a:moveTo>
                  <a:cubicBezTo>
                    <a:pt x="42" y="0"/>
                    <a:pt x="0" y="28"/>
                    <a:pt x="2" y="83"/>
                  </a:cubicBezTo>
                  <a:cubicBezTo>
                    <a:pt x="32" y="957"/>
                    <a:pt x="666" y="1554"/>
                    <a:pt x="1413" y="1936"/>
                  </a:cubicBezTo>
                  <a:cubicBezTo>
                    <a:pt x="1745" y="2107"/>
                    <a:pt x="2065" y="2185"/>
                    <a:pt x="2439" y="2198"/>
                  </a:cubicBezTo>
                  <a:cubicBezTo>
                    <a:pt x="2466" y="2199"/>
                    <a:pt x="2494" y="2199"/>
                    <a:pt x="2522" y="2199"/>
                  </a:cubicBezTo>
                  <a:cubicBezTo>
                    <a:pt x="2727" y="2199"/>
                    <a:pt x="2936" y="2174"/>
                    <a:pt x="3143" y="2174"/>
                  </a:cubicBezTo>
                  <a:cubicBezTo>
                    <a:pt x="3191" y="2174"/>
                    <a:pt x="3239" y="2176"/>
                    <a:pt x="3288" y="2179"/>
                  </a:cubicBezTo>
                  <a:cubicBezTo>
                    <a:pt x="3442" y="2189"/>
                    <a:pt x="3807" y="2339"/>
                    <a:pt x="3941" y="2339"/>
                  </a:cubicBezTo>
                  <a:cubicBezTo>
                    <a:pt x="3971" y="2339"/>
                    <a:pt x="3989" y="2332"/>
                    <a:pt x="3992" y="2315"/>
                  </a:cubicBezTo>
                  <a:lnTo>
                    <a:pt x="3992" y="2315"/>
                  </a:lnTo>
                  <a:cubicBezTo>
                    <a:pt x="4008" y="2334"/>
                    <a:pt x="4034" y="2363"/>
                    <a:pt x="4070" y="2402"/>
                  </a:cubicBezTo>
                  <a:cubicBezTo>
                    <a:pt x="4070" y="2403"/>
                    <a:pt x="4071" y="2403"/>
                    <a:pt x="4071" y="2404"/>
                  </a:cubicBezTo>
                  <a:lnTo>
                    <a:pt x="4071" y="2404"/>
                  </a:lnTo>
                  <a:cubicBezTo>
                    <a:pt x="4222" y="2614"/>
                    <a:pt x="4294" y="2871"/>
                    <a:pt x="4286" y="3173"/>
                  </a:cubicBezTo>
                  <a:cubicBezTo>
                    <a:pt x="4283" y="3192"/>
                    <a:pt x="4297" y="3202"/>
                    <a:pt x="4310" y="3202"/>
                  </a:cubicBezTo>
                  <a:cubicBezTo>
                    <a:pt x="4320" y="3202"/>
                    <a:pt x="4331" y="3195"/>
                    <a:pt x="4331" y="3180"/>
                  </a:cubicBezTo>
                  <a:cubicBezTo>
                    <a:pt x="4340" y="2940"/>
                    <a:pt x="4331" y="2756"/>
                    <a:pt x="4205" y="2545"/>
                  </a:cubicBezTo>
                  <a:cubicBezTo>
                    <a:pt x="4180" y="2504"/>
                    <a:pt x="4137" y="2452"/>
                    <a:pt x="4094" y="2404"/>
                  </a:cubicBezTo>
                  <a:lnTo>
                    <a:pt x="4094" y="2404"/>
                  </a:lnTo>
                  <a:cubicBezTo>
                    <a:pt x="4101" y="2399"/>
                    <a:pt x="4104" y="2389"/>
                    <a:pt x="4099" y="2380"/>
                  </a:cubicBezTo>
                  <a:cubicBezTo>
                    <a:pt x="4051" y="2297"/>
                    <a:pt x="3989" y="2237"/>
                    <a:pt x="3919" y="2195"/>
                  </a:cubicBezTo>
                  <a:lnTo>
                    <a:pt x="3919" y="2195"/>
                  </a:lnTo>
                  <a:cubicBezTo>
                    <a:pt x="3914" y="2189"/>
                    <a:pt x="3907" y="2183"/>
                    <a:pt x="3901" y="2176"/>
                  </a:cubicBezTo>
                  <a:cubicBezTo>
                    <a:pt x="3898" y="2173"/>
                    <a:pt x="3895" y="2172"/>
                    <a:pt x="3892" y="2172"/>
                  </a:cubicBezTo>
                  <a:cubicBezTo>
                    <a:pt x="3888" y="2172"/>
                    <a:pt x="3885" y="2173"/>
                    <a:pt x="3882" y="2175"/>
                  </a:cubicBezTo>
                  <a:lnTo>
                    <a:pt x="3882" y="2175"/>
                  </a:lnTo>
                  <a:cubicBezTo>
                    <a:pt x="3762" y="2115"/>
                    <a:pt x="3618" y="2099"/>
                    <a:pt x="3468" y="2099"/>
                  </a:cubicBezTo>
                  <a:cubicBezTo>
                    <a:pt x="3304" y="2099"/>
                    <a:pt x="3133" y="2118"/>
                    <a:pt x="2978" y="2118"/>
                  </a:cubicBezTo>
                  <a:cubicBezTo>
                    <a:pt x="1787" y="2117"/>
                    <a:pt x="183" y="1532"/>
                    <a:pt x="173" y="83"/>
                  </a:cubicBezTo>
                  <a:cubicBezTo>
                    <a:pt x="172" y="28"/>
                    <a:pt x="128" y="0"/>
                    <a:pt x="85" y="0"/>
                  </a:cubicBezTo>
                  <a:close/>
                </a:path>
              </a:pathLst>
            </a:custGeom>
            <a:solidFill>
              <a:srgbClr val="6C0B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2631;p56"/>
            <p:cNvSpPr/>
            <p:nvPr/>
          </p:nvSpPr>
          <p:spPr>
            <a:xfrm>
              <a:off x="2103338" y="4107225"/>
              <a:ext cx="178300" cy="216025"/>
            </a:xfrm>
            <a:custGeom>
              <a:avLst/>
              <a:gdLst/>
              <a:ahLst/>
              <a:cxnLst/>
              <a:rect l="l" t="t" r="r" b="b"/>
              <a:pathLst>
                <a:path w="7132" h="8641" extrusionOk="0">
                  <a:moveTo>
                    <a:pt x="1426" y="1"/>
                  </a:moveTo>
                  <a:cubicBezTo>
                    <a:pt x="1066" y="1"/>
                    <a:pt x="706" y="64"/>
                    <a:pt x="369" y="189"/>
                  </a:cubicBezTo>
                  <a:cubicBezTo>
                    <a:pt x="254" y="230"/>
                    <a:pt x="135" y="287"/>
                    <a:pt x="70" y="390"/>
                  </a:cubicBezTo>
                  <a:cubicBezTo>
                    <a:pt x="1" y="502"/>
                    <a:pt x="8" y="642"/>
                    <a:pt x="19" y="770"/>
                  </a:cubicBezTo>
                  <a:cubicBezTo>
                    <a:pt x="74" y="1408"/>
                    <a:pt x="155" y="2047"/>
                    <a:pt x="357" y="2656"/>
                  </a:cubicBezTo>
                  <a:cubicBezTo>
                    <a:pt x="514" y="3131"/>
                    <a:pt x="740" y="3579"/>
                    <a:pt x="966" y="4024"/>
                  </a:cubicBezTo>
                  <a:cubicBezTo>
                    <a:pt x="1450" y="4981"/>
                    <a:pt x="1935" y="5936"/>
                    <a:pt x="2421" y="6892"/>
                  </a:cubicBezTo>
                  <a:cubicBezTo>
                    <a:pt x="2755" y="7550"/>
                    <a:pt x="3146" y="8261"/>
                    <a:pt x="3833" y="8528"/>
                  </a:cubicBezTo>
                  <a:cubicBezTo>
                    <a:pt x="4039" y="8608"/>
                    <a:pt x="4255" y="8640"/>
                    <a:pt x="4473" y="8640"/>
                  </a:cubicBezTo>
                  <a:cubicBezTo>
                    <a:pt x="4815" y="8640"/>
                    <a:pt x="5164" y="8560"/>
                    <a:pt x="5492" y="8456"/>
                  </a:cubicBezTo>
                  <a:cubicBezTo>
                    <a:pt x="5868" y="8336"/>
                    <a:pt x="6240" y="8184"/>
                    <a:pt x="6545" y="7935"/>
                  </a:cubicBezTo>
                  <a:cubicBezTo>
                    <a:pt x="6852" y="7688"/>
                    <a:pt x="7087" y="7333"/>
                    <a:pt x="7125" y="6940"/>
                  </a:cubicBezTo>
                  <a:cubicBezTo>
                    <a:pt x="7131" y="6865"/>
                    <a:pt x="7130" y="6782"/>
                    <a:pt x="7089" y="6718"/>
                  </a:cubicBezTo>
                  <a:cubicBezTo>
                    <a:pt x="7060" y="6668"/>
                    <a:pt x="7010" y="6636"/>
                    <a:pt x="6963" y="6603"/>
                  </a:cubicBezTo>
                  <a:cubicBezTo>
                    <a:pt x="5796" y="5804"/>
                    <a:pt x="4910" y="4661"/>
                    <a:pt x="4152" y="3468"/>
                  </a:cubicBezTo>
                  <a:cubicBezTo>
                    <a:pt x="3478" y="2407"/>
                    <a:pt x="2890" y="1298"/>
                    <a:pt x="2303" y="189"/>
                  </a:cubicBezTo>
                  <a:lnTo>
                    <a:pt x="2129" y="84"/>
                  </a:lnTo>
                  <a:cubicBezTo>
                    <a:pt x="1899" y="28"/>
                    <a:pt x="1662" y="1"/>
                    <a:pt x="1426" y="1"/>
                  </a:cubicBezTo>
                  <a:close/>
                </a:path>
              </a:pathLst>
            </a:custGeom>
            <a:solidFill>
              <a:srgbClr val="D5A1A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2632;p56"/>
            <p:cNvSpPr/>
            <p:nvPr/>
          </p:nvSpPr>
          <p:spPr>
            <a:xfrm>
              <a:off x="2097263" y="4428200"/>
              <a:ext cx="81850" cy="86425"/>
            </a:xfrm>
            <a:custGeom>
              <a:avLst/>
              <a:gdLst/>
              <a:ahLst/>
              <a:cxnLst/>
              <a:rect l="l" t="t" r="r" b="b"/>
              <a:pathLst>
                <a:path w="3274" h="3457" extrusionOk="0">
                  <a:moveTo>
                    <a:pt x="3247" y="0"/>
                  </a:moveTo>
                  <a:cubicBezTo>
                    <a:pt x="3239" y="0"/>
                    <a:pt x="3231" y="4"/>
                    <a:pt x="3229" y="15"/>
                  </a:cubicBezTo>
                  <a:cubicBezTo>
                    <a:pt x="2824" y="1619"/>
                    <a:pt x="1341" y="2421"/>
                    <a:pt x="76" y="3294"/>
                  </a:cubicBezTo>
                  <a:cubicBezTo>
                    <a:pt x="1" y="3346"/>
                    <a:pt x="48" y="3457"/>
                    <a:pt x="118" y="3457"/>
                  </a:cubicBezTo>
                  <a:cubicBezTo>
                    <a:pt x="132" y="3457"/>
                    <a:pt x="147" y="3452"/>
                    <a:pt x="162" y="3441"/>
                  </a:cubicBezTo>
                  <a:cubicBezTo>
                    <a:pt x="1422" y="2521"/>
                    <a:pt x="2903" y="1662"/>
                    <a:pt x="3271" y="27"/>
                  </a:cubicBezTo>
                  <a:cubicBezTo>
                    <a:pt x="3274" y="11"/>
                    <a:pt x="3260" y="0"/>
                    <a:pt x="3247" y="0"/>
                  </a:cubicBezTo>
                  <a:close/>
                </a:path>
              </a:pathLst>
            </a:custGeom>
            <a:solidFill>
              <a:srgbClr val="6C0B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2633;p56"/>
            <p:cNvSpPr/>
            <p:nvPr/>
          </p:nvSpPr>
          <p:spPr>
            <a:xfrm>
              <a:off x="2151063" y="4174550"/>
              <a:ext cx="46775" cy="131750"/>
            </a:xfrm>
            <a:custGeom>
              <a:avLst/>
              <a:gdLst/>
              <a:ahLst/>
              <a:cxnLst/>
              <a:rect l="l" t="t" r="r" b="b"/>
              <a:pathLst>
                <a:path w="1871" h="5270" extrusionOk="0">
                  <a:moveTo>
                    <a:pt x="171" y="0"/>
                  </a:moveTo>
                  <a:cubicBezTo>
                    <a:pt x="85" y="0"/>
                    <a:pt x="0" y="90"/>
                    <a:pt x="55" y="191"/>
                  </a:cubicBezTo>
                  <a:cubicBezTo>
                    <a:pt x="841" y="1609"/>
                    <a:pt x="1714" y="3618"/>
                    <a:pt x="1823" y="5249"/>
                  </a:cubicBezTo>
                  <a:cubicBezTo>
                    <a:pt x="1824" y="5263"/>
                    <a:pt x="1836" y="5269"/>
                    <a:pt x="1847" y="5269"/>
                  </a:cubicBezTo>
                  <a:cubicBezTo>
                    <a:pt x="1859" y="5269"/>
                    <a:pt x="1870" y="5262"/>
                    <a:pt x="1868" y="5247"/>
                  </a:cubicBezTo>
                  <a:cubicBezTo>
                    <a:pt x="1661" y="3548"/>
                    <a:pt x="1198" y="1524"/>
                    <a:pt x="276" y="61"/>
                  </a:cubicBezTo>
                  <a:cubicBezTo>
                    <a:pt x="249" y="18"/>
                    <a:pt x="210" y="0"/>
                    <a:pt x="171" y="0"/>
                  </a:cubicBezTo>
                  <a:close/>
                </a:path>
              </a:pathLst>
            </a:custGeom>
            <a:solidFill>
              <a:srgbClr val="6C0B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634;p56"/>
            <p:cNvSpPr/>
            <p:nvPr/>
          </p:nvSpPr>
          <p:spPr>
            <a:xfrm>
              <a:off x="1669513" y="3470625"/>
              <a:ext cx="750925" cy="668150"/>
            </a:xfrm>
            <a:custGeom>
              <a:avLst/>
              <a:gdLst/>
              <a:ahLst/>
              <a:cxnLst/>
              <a:rect l="l" t="t" r="r" b="b"/>
              <a:pathLst>
                <a:path w="30037" h="26726" extrusionOk="0">
                  <a:moveTo>
                    <a:pt x="13338" y="0"/>
                  </a:moveTo>
                  <a:cubicBezTo>
                    <a:pt x="5972" y="0"/>
                    <a:pt x="1" y="5972"/>
                    <a:pt x="1" y="13338"/>
                  </a:cubicBezTo>
                  <a:cubicBezTo>
                    <a:pt x="1" y="20038"/>
                    <a:pt x="4946" y="25567"/>
                    <a:pt x="11381" y="26517"/>
                  </a:cubicBezTo>
                  <a:cubicBezTo>
                    <a:pt x="11399" y="26528"/>
                    <a:pt x="11415" y="26541"/>
                    <a:pt x="11427" y="26541"/>
                  </a:cubicBezTo>
                  <a:cubicBezTo>
                    <a:pt x="11427" y="26541"/>
                    <a:pt x="11531" y="26552"/>
                    <a:pt x="11716" y="26568"/>
                  </a:cubicBezTo>
                  <a:cubicBezTo>
                    <a:pt x="12063" y="26610"/>
                    <a:pt x="12416" y="26633"/>
                    <a:pt x="12771" y="26648"/>
                  </a:cubicBezTo>
                  <a:cubicBezTo>
                    <a:pt x="13424" y="26689"/>
                    <a:pt x="14262" y="26725"/>
                    <a:pt x="15157" y="26725"/>
                  </a:cubicBezTo>
                  <a:cubicBezTo>
                    <a:pt x="15704" y="26725"/>
                    <a:pt x="16272" y="26712"/>
                    <a:pt x="16834" y="26677"/>
                  </a:cubicBezTo>
                  <a:cubicBezTo>
                    <a:pt x="19450" y="26515"/>
                    <a:pt x="21788" y="26317"/>
                    <a:pt x="24162" y="25204"/>
                  </a:cubicBezTo>
                  <a:cubicBezTo>
                    <a:pt x="25264" y="24687"/>
                    <a:pt x="26288" y="24050"/>
                    <a:pt x="27157" y="23198"/>
                  </a:cubicBezTo>
                  <a:cubicBezTo>
                    <a:pt x="28369" y="22011"/>
                    <a:pt x="29387" y="20560"/>
                    <a:pt x="29683" y="18890"/>
                  </a:cubicBezTo>
                  <a:cubicBezTo>
                    <a:pt x="29977" y="17221"/>
                    <a:pt x="30037" y="16687"/>
                    <a:pt x="29868" y="14819"/>
                  </a:cubicBezTo>
                  <a:cubicBezTo>
                    <a:pt x="29761" y="14333"/>
                    <a:pt x="29559" y="13765"/>
                    <a:pt x="29351" y="13625"/>
                  </a:cubicBezTo>
                  <a:cubicBezTo>
                    <a:pt x="28270" y="12989"/>
                    <a:pt x="27545" y="12411"/>
                    <a:pt x="26843" y="11369"/>
                  </a:cubicBezTo>
                  <a:cubicBezTo>
                    <a:pt x="26843" y="11369"/>
                    <a:pt x="26723" y="11261"/>
                    <a:pt x="26413" y="10694"/>
                  </a:cubicBezTo>
                  <a:cubicBezTo>
                    <a:pt x="26412" y="10692"/>
                    <a:pt x="26410" y="10691"/>
                    <a:pt x="26410" y="10690"/>
                  </a:cubicBezTo>
                  <a:cubicBezTo>
                    <a:pt x="25182" y="4593"/>
                    <a:pt x="19798" y="0"/>
                    <a:pt x="13338" y="0"/>
                  </a:cubicBezTo>
                  <a:close/>
                </a:path>
              </a:pathLst>
            </a:custGeom>
            <a:solidFill>
              <a:srgbClr val="D5A1A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635;p56"/>
            <p:cNvSpPr/>
            <p:nvPr/>
          </p:nvSpPr>
          <p:spPr>
            <a:xfrm>
              <a:off x="1915413" y="3986725"/>
              <a:ext cx="65025" cy="7450"/>
            </a:xfrm>
            <a:custGeom>
              <a:avLst/>
              <a:gdLst/>
              <a:ahLst/>
              <a:cxnLst/>
              <a:rect l="l" t="t" r="r" b="b"/>
              <a:pathLst>
                <a:path w="2601" h="298" extrusionOk="0">
                  <a:moveTo>
                    <a:pt x="146" y="1"/>
                  </a:moveTo>
                  <a:cubicBezTo>
                    <a:pt x="3" y="1"/>
                    <a:pt x="0" y="250"/>
                    <a:pt x="162" y="257"/>
                  </a:cubicBezTo>
                  <a:cubicBezTo>
                    <a:pt x="695" y="284"/>
                    <a:pt x="1228" y="297"/>
                    <a:pt x="1761" y="297"/>
                  </a:cubicBezTo>
                  <a:cubicBezTo>
                    <a:pt x="2022" y="297"/>
                    <a:pt x="2284" y="294"/>
                    <a:pt x="2546" y="287"/>
                  </a:cubicBezTo>
                  <a:cubicBezTo>
                    <a:pt x="2601" y="287"/>
                    <a:pt x="2601" y="206"/>
                    <a:pt x="2546" y="204"/>
                  </a:cubicBezTo>
                  <a:cubicBezTo>
                    <a:pt x="1749" y="166"/>
                    <a:pt x="956" y="99"/>
                    <a:pt x="162" y="2"/>
                  </a:cubicBezTo>
                  <a:cubicBezTo>
                    <a:pt x="157" y="1"/>
                    <a:pt x="152" y="1"/>
                    <a:pt x="146" y="1"/>
                  </a:cubicBezTo>
                  <a:close/>
                </a:path>
              </a:pathLst>
            </a:custGeom>
            <a:solidFill>
              <a:srgbClr val="6C0B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636;p56"/>
            <p:cNvSpPr/>
            <p:nvPr/>
          </p:nvSpPr>
          <p:spPr>
            <a:xfrm>
              <a:off x="1903888" y="4033950"/>
              <a:ext cx="67750" cy="10225"/>
            </a:xfrm>
            <a:custGeom>
              <a:avLst/>
              <a:gdLst/>
              <a:ahLst/>
              <a:cxnLst/>
              <a:rect l="l" t="t" r="r" b="b"/>
              <a:pathLst>
                <a:path w="2710" h="409" extrusionOk="0">
                  <a:moveTo>
                    <a:pt x="477" y="1"/>
                  </a:moveTo>
                  <a:cubicBezTo>
                    <a:pt x="374" y="1"/>
                    <a:pt x="270" y="3"/>
                    <a:pt x="166" y="9"/>
                  </a:cubicBezTo>
                  <a:cubicBezTo>
                    <a:pt x="0" y="17"/>
                    <a:pt x="2" y="253"/>
                    <a:pt x="166" y="263"/>
                  </a:cubicBezTo>
                  <a:cubicBezTo>
                    <a:pt x="995" y="320"/>
                    <a:pt x="1826" y="320"/>
                    <a:pt x="2654" y="408"/>
                  </a:cubicBezTo>
                  <a:cubicBezTo>
                    <a:pt x="2656" y="408"/>
                    <a:pt x="2657" y="408"/>
                    <a:pt x="2659" y="408"/>
                  </a:cubicBezTo>
                  <a:cubicBezTo>
                    <a:pt x="2704" y="408"/>
                    <a:pt x="2709" y="336"/>
                    <a:pt x="2665" y="325"/>
                  </a:cubicBezTo>
                  <a:cubicBezTo>
                    <a:pt x="1933" y="140"/>
                    <a:pt x="1223" y="1"/>
                    <a:pt x="477" y="1"/>
                  </a:cubicBezTo>
                  <a:close/>
                </a:path>
              </a:pathLst>
            </a:custGeom>
            <a:solidFill>
              <a:srgbClr val="6C0B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637;p56"/>
            <p:cNvSpPr/>
            <p:nvPr/>
          </p:nvSpPr>
          <p:spPr>
            <a:xfrm>
              <a:off x="2217363" y="3719950"/>
              <a:ext cx="69050" cy="69025"/>
            </a:xfrm>
            <a:custGeom>
              <a:avLst/>
              <a:gdLst/>
              <a:ahLst/>
              <a:cxnLst/>
              <a:rect l="l" t="t" r="r" b="b"/>
              <a:pathLst>
                <a:path w="2762" h="2761" extrusionOk="0">
                  <a:moveTo>
                    <a:pt x="1381" y="0"/>
                  </a:moveTo>
                  <a:cubicBezTo>
                    <a:pt x="619" y="0"/>
                    <a:pt x="1" y="618"/>
                    <a:pt x="1" y="1381"/>
                  </a:cubicBezTo>
                  <a:cubicBezTo>
                    <a:pt x="1" y="2143"/>
                    <a:pt x="619" y="2760"/>
                    <a:pt x="1381" y="2760"/>
                  </a:cubicBezTo>
                  <a:cubicBezTo>
                    <a:pt x="2143" y="2760"/>
                    <a:pt x="2762" y="2143"/>
                    <a:pt x="2762" y="1381"/>
                  </a:cubicBezTo>
                  <a:cubicBezTo>
                    <a:pt x="2762" y="618"/>
                    <a:pt x="2143" y="0"/>
                    <a:pt x="1381" y="0"/>
                  </a:cubicBezTo>
                  <a:close/>
                </a:path>
              </a:pathLst>
            </a:custGeom>
            <a:solidFill>
              <a:srgbClr val="6C0B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638;p56"/>
            <p:cNvSpPr/>
            <p:nvPr/>
          </p:nvSpPr>
          <p:spPr>
            <a:xfrm>
              <a:off x="1947613" y="3857800"/>
              <a:ext cx="69050" cy="69025"/>
            </a:xfrm>
            <a:custGeom>
              <a:avLst/>
              <a:gdLst/>
              <a:ahLst/>
              <a:cxnLst/>
              <a:rect l="l" t="t" r="r" b="b"/>
              <a:pathLst>
                <a:path w="2762" h="2761" extrusionOk="0">
                  <a:moveTo>
                    <a:pt x="1381" y="1"/>
                  </a:moveTo>
                  <a:cubicBezTo>
                    <a:pt x="618" y="1"/>
                    <a:pt x="0" y="619"/>
                    <a:pt x="0" y="1380"/>
                  </a:cubicBezTo>
                  <a:cubicBezTo>
                    <a:pt x="0" y="2142"/>
                    <a:pt x="618" y="2761"/>
                    <a:pt x="1381" y="2761"/>
                  </a:cubicBezTo>
                  <a:cubicBezTo>
                    <a:pt x="2144" y="2761"/>
                    <a:pt x="2761" y="2143"/>
                    <a:pt x="2761" y="1380"/>
                  </a:cubicBezTo>
                  <a:cubicBezTo>
                    <a:pt x="2761" y="618"/>
                    <a:pt x="2144" y="1"/>
                    <a:pt x="1381" y="1"/>
                  </a:cubicBezTo>
                  <a:close/>
                </a:path>
              </a:pathLst>
            </a:custGeom>
            <a:solidFill>
              <a:srgbClr val="6C0B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639;p56"/>
            <p:cNvSpPr/>
            <p:nvPr/>
          </p:nvSpPr>
          <p:spPr>
            <a:xfrm>
              <a:off x="2249088" y="3863825"/>
              <a:ext cx="51050" cy="38625"/>
            </a:xfrm>
            <a:custGeom>
              <a:avLst/>
              <a:gdLst/>
              <a:ahLst/>
              <a:cxnLst/>
              <a:rect l="l" t="t" r="r" b="b"/>
              <a:pathLst>
                <a:path w="2042" h="1545" extrusionOk="0">
                  <a:moveTo>
                    <a:pt x="1357" y="1"/>
                  </a:moveTo>
                  <a:cubicBezTo>
                    <a:pt x="1205" y="1"/>
                    <a:pt x="1033" y="38"/>
                    <a:pt x="851" y="92"/>
                  </a:cubicBezTo>
                  <a:cubicBezTo>
                    <a:pt x="367" y="236"/>
                    <a:pt x="0" y="442"/>
                    <a:pt x="144" y="927"/>
                  </a:cubicBezTo>
                  <a:cubicBezTo>
                    <a:pt x="288" y="1410"/>
                    <a:pt x="1280" y="1544"/>
                    <a:pt x="1280" y="1544"/>
                  </a:cubicBezTo>
                  <a:cubicBezTo>
                    <a:pt x="1280" y="1544"/>
                    <a:pt x="2041" y="891"/>
                    <a:pt x="1898" y="407"/>
                  </a:cubicBezTo>
                  <a:cubicBezTo>
                    <a:pt x="1808" y="104"/>
                    <a:pt x="1611" y="1"/>
                    <a:pt x="1357" y="1"/>
                  </a:cubicBezTo>
                  <a:close/>
                </a:path>
              </a:pathLst>
            </a:custGeom>
            <a:solidFill>
              <a:srgbClr val="6C0B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40;p56"/>
            <p:cNvSpPr/>
            <p:nvPr/>
          </p:nvSpPr>
          <p:spPr>
            <a:xfrm>
              <a:off x="2236563" y="3899300"/>
              <a:ext cx="53400" cy="71900"/>
            </a:xfrm>
            <a:custGeom>
              <a:avLst/>
              <a:gdLst/>
              <a:ahLst/>
              <a:cxnLst/>
              <a:rect l="l" t="t" r="r" b="b"/>
              <a:pathLst>
                <a:path w="2136" h="2876" extrusionOk="0">
                  <a:moveTo>
                    <a:pt x="1767" y="1"/>
                  </a:moveTo>
                  <a:cubicBezTo>
                    <a:pt x="1735" y="1"/>
                    <a:pt x="1702" y="22"/>
                    <a:pt x="1697" y="63"/>
                  </a:cubicBezTo>
                  <a:cubicBezTo>
                    <a:pt x="1633" y="551"/>
                    <a:pt x="1685" y="1050"/>
                    <a:pt x="1601" y="1534"/>
                  </a:cubicBezTo>
                  <a:cubicBezTo>
                    <a:pt x="1526" y="1971"/>
                    <a:pt x="1092" y="2573"/>
                    <a:pt x="645" y="2573"/>
                  </a:cubicBezTo>
                  <a:cubicBezTo>
                    <a:pt x="470" y="2573"/>
                    <a:pt x="294" y="2481"/>
                    <a:pt x="136" y="2252"/>
                  </a:cubicBezTo>
                  <a:cubicBezTo>
                    <a:pt x="122" y="2233"/>
                    <a:pt x="101" y="2225"/>
                    <a:pt x="79" y="2225"/>
                  </a:cubicBezTo>
                  <a:cubicBezTo>
                    <a:pt x="39" y="2225"/>
                    <a:pt x="0" y="2255"/>
                    <a:pt x="18" y="2302"/>
                  </a:cubicBezTo>
                  <a:cubicBezTo>
                    <a:pt x="154" y="2673"/>
                    <a:pt x="463" y="2875"/>
                    <a:pt x="794" y="2875"/>
                  </a:cubicBezTo>
                  <a:cubicBezTo>
                    <a:pt x="992" y="2875"/>
                    <a:pt x="1197" y="2803"/>
                    <a:pt x="1378" y="2653"/>
                  </a:cubicBezTo>
                  <a:cubicBezTo>
                    <a:pt x="2135" y="2025"/>
                    <a:pt x="1820" y="900"/>
                    <a:pt x="1825" y="63"/>
                  </a:cubicBezTo>
                  <a:cubicBezTo>
                    <a:pt x="1825" y="21"/>
                    <a:pt x="1797" y="1"/>
                    <a:pt x="1767" y="1"/>
                  </a:cubicBezTo>
                  <a:close/>
                </a:path>
              </a:pathLst>
            </a:custGeom>
            <a:solidFill>
              <a:srgbClr val="6C0B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641;p56"/>
            <p:cNvSpPr/>
            <p:nvPr/>
          </p:nvSpPr>
          <p:spPr>
            <a:xfrm>
              <a:off x="1988738" y="4128975"/>
              <a:ext cx="185925" cy="17325"/>
            </a:xfrm>
            <a:custGeom>
              <a:avLst/>
              <a:gdLst/>
              <a:ahLst/>
              <a:cxnLst/>
              <a:rect l="l" t="t" r="r" b="b"/>
              <a:pathLst>
                <a:path w="7437" h="693" extrusionOk="0">
                  <a:moveTo>
                    <a:pt x="7218" y="0"/>
                  </a:moveTo>
                  <a:cubicBezTo>
                    <a:pt x="7207" y="0"/>
                    <a:pt x="7195" y="1"/>
                    <a:pt x="7182" y="4"/>
                  </a:cubicBezTo>
                  <a:cubicBezTo>
                    <a:pt x="4858" y="513"/>
                    <a:pt x="2421" y="374"/>
                    <a:pt x="56" y="536"/>
                  </a:cubicBezTo>
                  <a:cubicBezTo>
                    <a:pt x="2" y="538"/>
                    <a:pt x="1" y="617"/>
                    <a:pt x="56" y="621"/>
                  </a:cubicBezTo>
                  <a:cubicBezTo>
                    <a:pt x="1000" y="656"/>
                    <a:pt x="1952" y="692"/>
                    <a:pt x="2904" y="692"/>
                  </a:cubicBezTo>
                  <a:cubicBezTo>
                    <a:pt x="4369" y="692"/>
                    <a:pt x="5833" y="605"/>
                    <a:pt x="7262" y="292"/>
                  </a:cubicBezTo>
                  <a:cubicBezTo>
                    <a:pt x="7437" y="254"/>
                    <a:pt x="7380" y="0"/>
                    <a:pt x="7218" y="0"/>
                  </a:cubicBezTo>
                  <a:close/>
                </a:path>
              </a:pathLst>
            </a:custGeom>
            <a:solidFill>
              <a:srgbClr val="6C0B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642;p56"/>
            <p:cNvSpPr/>
            <p:nvPr/>
          </p:nvSpPr>
          <p:spPr>
            <a:xfrm>
              <a:off x="1759038" y="4029275"/>
              <a:ext cx="80500" cy="77525"/>
            </a:xfrm>
            <a:custGeom>
              <a:avLst/>
              <a:gdLst/>
              <a:ahLst/>
              <a:cxnLst/>
              <a:rect l="l" t="t" r="r" b="b"/>
              <a:pathLst>
                <a:path w="3220" h="3101" extrusionOk="0">
                  <a:moveTo>
                    <a:pt x="187" y="0"/>
                  </a:moveTo>
                  <a:cubicBezTo>
                    <a:pt x="93" y="0"/>
                    <a:pt x="0" y="74"/>
                    <a:pt x="39" y="182"/>
                  </a:cubicBezTo>
                  <a:cubicBezTo>
                    <a:pt x="261" y="795"/>
                    <a:pt x="805" y="1422"/>
                    <a:pt x="1255" y="1893"/>
                  </a:cubicBezTo>
                  <a:cubicBezTo>
                    <a:pt x="1768" y="2431"/>
                    <a:pt x="2434" y="2767"/>
                    <a:pt x="3092" y="3093"/>
                  </a:cubicBezTo>
                  <a:cubicBezTo>
                    <a:pt x="3103" y="3098"/>
                    <a:pt x="3113" y="3100"/>
                    <a:pt x="3123" y="3100"/>
                  </a:cubicBezTo>
                  <a:cubicBezTo>
                    <a:pt x="3181" y="3100"/>
                    <a:pt x="3219" y="3018"/>
                    <a:pt x="3157" y="2982"/>
                  </a:cubicBezTo>
                  <a:cubicBezTo>
                    <a:pt x="2520" y="2604"/>
                    <a:pt x="1881" y="2217"/>
                    <a:pt x="1419" y="1626"/>
                  </a:cubicBezTo>
                  <a:cubicBezTo>
                    <a:pt x="1023" y="1122"/>
                    <a:pt x="777" y="458"/>
                    <a:pt x="289" y="37"/>
                  </a:cubicBezTo>
                  <a:cubicBezTo>
                    <a:pt x="261" y="12"/>
                    <a:pt x="224" y="0"/>
                    <a:pt x="187" y="0"/>
                  </a:cubicBezTo>
                  <a:close/>
                </a:path>
              </a:pathLst>
            </a:custGeom>
            <a:solidFill>
              <a:srgbClr val="6C0B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643;p56"/>
            <p:cNvSpPr/>
            <p:nvPr/>
          </p:nvSpPr>
          <p:spPr>
            <a:xfrm>
              <a:off x="1982113" y="3230825"/>
              <a:ext cx="347775" cy="347750"/>
            </a:xfrm>
            <a:custGeom>
              <a:avLst/>
              <a:gdLst/>
              <a:ahLst/>
              <a:cxnLst/>
              <a:rect l="l" t="t" r="r" b="b"/>
              <a:pathLst>
                <a:path w="13911" h="13910" extrusionOk="0">
                  <a:moveTo>
                    <a:pt x="6956" y="0"/>
                  </a:moveTo>
                  <a:cubicBezTo>
                    <a:pt x="5111" y="0"/>
                    <a:pt x="3342" y="733"/>
                    <a:pt x="2038" y="2037"/>
                  </a:cubicBezTo>
                  <a:cubicBezTo>
                    <a:pt x="733" y="3341"/>
                    <a:pt x="1" y="5111"/>
                    <a:pt x="1" y="6955"/>
                  </a:cubicBezTo>
                  <a:cubicBezTo>
                    <a:pt x="1" y="8799"/>
                    <a:pt x="733" y="10569"/>
                    <a:pt x="2038" y="11873"/>
                  </a:cubicBezTo>
                  <a:cubicBezTo>
                    <a:pt x="3342" y="13177"/>
                    <a:pt x="5111" y="13909"/>
                    <a:pt x="6956" y="13909"/>
                  </a:cubicBezTo>
                  <a:cubicBezTo>
                    <a:pt x="8800" y="13909"/>
                    <a:pt x="10569" y="13177"/>
                    <a:pt x="11874" y="11873"/>
                  </a:cubicBezTo>
                  <a:cubicBezTo>
                    <a:pt x="13178" y="10569"/>
                    <a:pt x="13910" y="8799"/>
                    <a:pt x="13910" y="6955"/>
                  </a:cubicBezTo>
                  <a:cubicBezTo>
                    <a:pt x="13910" y="5111"/>
                    <a:pt x="13178" y="3341"/>
                    <a:pt x="11874" y="2037"/>
                  </a:cubicBezTo>
                  <a:cubicBezTo>
                    <a:pt x="10569" y="733"/>
                    <a:pt x="8800" y="0"/>
                    <a:pt x="6956" y="0"/>
                  </a:cubicBezTo>
                  <a:close/>
                </a:path>
              </a:pathLst>
            </a:custGeom>
            <a:solidFill>
              <a:srgbClr val="D5A1A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2644;p56"/>
            <p:cNvSpPr/>
            <p:nvPr/>
          </p:nvSpPr>
          <p:spPr>
            <a:xfrm>
              <a:off x="1360963" y="3482900"/>
              <a:ext cx="446000" cy="446000"/>
            </a:xfrm>
            <a:custGeom>
              <a:avLst/>
              <a:gdLst/>
              <a:ahLst/>
              <a:cxnLst/>
              <a:rect l="l" t="t" r="r" b="b"/>
              <a:pathLst>
                <a:path w="17840" h="17840" extrusionOk="0">
                  <a:moveTo>
                    <a:pt x="8921" y="0"/>
                  </a:moveTo>
                  <a:cubicBezTo>
                    <a:pt x="6554" y="0"/>
                    <a:pt x="4285" y="940"/>
                    <a:pt x="2613" y="2612"/>
                  </a:cubicBezTo>
                  <a:cubicBezTo>
                    <a:pt x="940" y="4285"/>
                    <a:pt x="0" y="6554"/>
                    <a:pt x="0" y="8919"/>
                  </a:cubicBezTo>
                  <a:cubicBezTo>
                    <a:pt x="0" y="11286"/>
                    <a:pt x="940" y="13554"/>
                    <a:pt x="2613" y="15227"/>
                  </a:cubicBezTo>
                  <a:cubicBezTo>
                    <a:pt x="4285" y="16900"/>
                    <a:pt x="6554" y="17839"/>
                    <a:pt x="8921" y="17839"/>
                  </a:cubicBezTo>
                  <a:cubicBezTo>
                    <a:pt x="11286" y="17839"/>
                    <a:pt x="13555" y="16900"/>
                    <a:pt x="15227" y="15227"/>
                  </a:cubicBezTo>
                  <a:cubicBezTo>
                    <a:pt x="16900" y="13554"/>
                    <a:pt x="17840" y="11286"/>
                    <a:pt x="17840" y="8919"/>
                  </a:cubicBezTo>
                  <a:cubicBezTo>
                    <a:pt x="17840" y="6554"/>
                    <a:pt x="16900" y="4285"/>
                    <a:pt x="15227" y="2612"/>
                  </a:cubicBezTo>
                  <a:cubicBezTo>
                    <a:pt x="13555" y="940"/>
                    <a:pt x="11286" y="0"/>
                    <a:pt x="8921" y="0"/>
                  </a:cubicBezTo>
                  <a:close/>
                </a:path>
              </a:pathLst>
            </a:custGeom>
            <a:solidFill>
              <a:srgbClr val="D5A1A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2645;p56"/>
            <p:cNvSpPr/>
            <p:nvPr/>
          </p:nvSpPr>
          <p:spPr>
            <a:xfrm>
              <a:off x="1442088" y="3564050"/>
              <a:ext cx="283675" cy="283650"/>
            </a:xfrm>
            <a:custGeom>
              <a:avLst/>
              <a:gdLst/>
              <a:ahLst/>
              <a:cxnLst/>
              <a:rect l="l" t="t" r="r" b="b"/>
              <a:pathLst>
                <a:path w="11347" h="11346" extrusionOk="0">
                  <a:moveTo>
                    <a:pt x="5673" y="1"/>
                  </a:moveTo>
                  <a:cubicBezTo>
                    <a:pt x="4170" y="1"/>
                    <a:pt x="2726" y="598"/>
                    <a:pt x="1663" y="1662"/>
                  </a:cubicBezTo>
                  <a:cubicBezTo>
                    <a:pt x="598" y="2726"/>
                    <a:pt x="1" y="4168"/>
                    <a:pt x="1" y="5673"/>
                  </a:cubicBezTo>
                  <a:cubicBezTo>
                    <a:pt x="1" y="7177"/>
                    <a:pt x="598" y="8620"/>
                    <a:pt x="1663" y="9684"/>
                  </a:cubicBezTo>
                  <a:cubicBezTo>
                    <a:pt x="2726" y="10747"/>
                    <a:pt x="4170" y="11346"/>
                    <a:pt x="5673" y="11346"/>
                  </a:cubicBezTo>
                  <a:cubicBezTo>
                    <a:pt x="7179" y="11346"/>
                    <a:pt x="8621" y="10747"/>
                    <a:pt x="9685" y="9684"/>
                  </a:cubicBezTo>
                  <a:cubicBezTo>
                    <a:pt x="10748" y="8620"/>
                    <a:pt x="11346" y="7177"/>
                    <a:pt x="11346" y="5673"/>
                  </a:cubicBezTo>
                  <a:cubicBezTo>
                    <a:pt x="11346" y="4168"/>
                    <a:pt x="10748" y="2726"/>
                    <a:pt x="9685" y="1662"/>
                  </a:cubicBezTo>
                  <a:cubicBezTo>
                    <a:pt x="8621" y="598"/>
                    <a:pt x="7179" y="1"/>
                    <a:pt x="5673" y="1"/>
                  </a:cubicBezTo>
                  <a:close/>
                </a:path>
              </a:pathLst>
            </a:custGeom>
            <a:solidFill>
              <a:srgbClr val="EDCAC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2646;p56"/>
            <p:cNvSpPr/>
            <p:nvPr/>
          </p:nvSpPr>
          <p:spPr>
            <a:xfrm>
              <a:off x="2118413" y="3496600"/>
              <a:ext cx="115100" cy="64250"/>
            </a:xfrm>
            <a:custGeom>
              <a:avLst/>
              <a:gdLst/>
              <a:ahLst/>
              <a:cxnLst/>
              <a:rect l="l" t="t" r="r" b="b"/>
              <a:pathLst>
                <a:path w="4604" h="2570" extrusionOk="0">
                  <a:moveTo>
                    <a:pt x="101" y="1"/>
                  </a:moveTo>
                  <a:cubicBezTo>
                    <a:pt x="30" y="1"/>
                    <a:pt x="0" y="101"/>
                    <a:pt x="78" y="124"/>
                  </a:cubicBezTo>
                  <a:cubicBezTo>
                    <a:pt x="1774" y="641"/>
                    <a:pt x="3225" y="1380"/>
                    <a:pt x="4561" y="2563"/>
                  </a:cubicBezTo>
                  <a:cubicBezTo>
                    <a:pt x="4566" y="2567"/>
                    <a:pt x="4571" y="2569"/>
                    <a:pt x="4576" y="2569"/>
                  </a:cubicBezTo>
                  <a:cubicBezTo>
                    <a:pt x="4592" y="2569"/>
                    <a:pt x="4604" y="2550"/>
                    <a:pt x="4591" y="2534"/>
                  </a:cubicBezTo>
                  <a:cubicBezTo>
                    <a:pt x="3466" y="1199"/>
                    <a:pt x="1864" y="238"/>
                    <a:pt x="112" y="2"/>
                  </a:cubicBezTo>
                  <a:cubicBezTo>
                    <a:pt x="108" y="1"/>
                    <a:pt x="104" y="1"/>
                    <a:pt x="101" y="1"/>
                  </a:cubicBezTo>
                  <a:close/>
                </a:path>
              </a:pathLst>
            </a:custGeom>
            <a:solidFill>
              <a:srgbClr val="6C0B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2647;p56"/>
            <p:cNvSpPr/>
            <p:nvPr/>
          </p:nvSpPr>
          <p:spPr>
            <a:xfrm>
              <a:off x="1995813" y="3469575"/>
              <a:ext cx="83175" cy="16625"/>
            </a:xfrm>
            <a:custGeom>
              <a:avLst/>
              <a:gdLst/>
              <a:ahLst/>
              <a:cxnLst/>
              <a:rect l="l" t="t" r="r" b="b"/>
              <a:pathLst>
                <a:path w="3327" h="665" extrusionOk="0">
                  <a:moveTo>
                    <a:pt x="108" y="0"/>
                  </a:moveTo>
                  <a:cubicBezTo>
                    <a:pt x="90" y="0"/>
                    <a:pt x="72" y="0"/>
                    <a:pt x="55" y="0"/>
                  </a:cubicBezTo>
                  <a:cubicBezTo>
                    <a:pt x="0" y="0"/>
                    <a:pt x="1" y="82"/>
                    <a:pt x="55" y="85"/>
                  </a:cubicBezTo>
                  <a:cubicBezTo>
                    <a:pt x="1125" y="172"/>
                    <a:pt x="2154" y="360"/>
                    <a:pt x="3184" y="661"/>
                  </a:cubicBezTo>
                  <a:cubicBezTo>
                    <a:pt x="3193" y="663"/>
                    <a:pt x="3201" y="664"/>
                    <a:pt x="3209" y="664"/>
                  </a:cubicBezTo>
                  <a:cubicBezTo>
                    <a:pt x="3296" y="664"/>
                    <a:pt x="3327" y="522"/>
                    <a:pt x="3230" y="496"/>
                  </a:cubicBezTo>
                  <a:cubicBezTo>
                    <a:pt x="2210" y="215"/>
                    <a:pt x="1170" y="0"/>
                    <a:pt x="108" y="0"/>
                  </a:cubicBezTo>
                  <a:close/>
                </a:path>
              </a:pathLst>
            </a:custGeom>
            <a:solidFill>
              <a:srgbClr val="6C0B1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2648;p56"/>
            <p:cNvSpPr/>
            <p:nvPr/>
          </p:nvSpPr>
          <p:spPr>
            <a:xfrm>
              <a:off x="1652388" y="3989500"/>
              <a:ext cx="545675" cy="543625"/>
            </a:xfrm>
            <a:custGeom>
              <a:avLst/>
              <a:gdLst/>
              <a:ahLst/>
              <a:cxnLst/>
              <a:rect l="l" t="t" r="r" b="b"/>
              <a:pathLst>
                <a:path w="21827" h="21745" extrusionOk="0">
                  <a:moveTo>
                    <a:pt x="5955" y="1"/>
                  </a:moveTo>
                  <a:cubicBezTo>
                    <a:pt x="5180" y="1"/>
                    <a:pt x="4605" y="176"/>
                    <a:pt x="4483" y="701"/>
                  </a:cubicBezTo>
                  <a:cubicBezTo>
                    <a:pt x="3577" y="4611"/>
                    <a:pt x="2500" y="8041"/>
                    <a:pt x="1479" y="11867"/>
                  </a:cubicBezTo>
                  <a:cubicBezTo>
                    <a:pt x="0" y="17416"/>
                    <a:pt x="1321" y="21214"/>
                    <a:pt x="13190" y="21728"/>
                  </a:cubicBezTo>
                  <a:cubicBezTo>
                    <a:pt x="13438" y="21739"/>
                    <a:pt x="13680" y="21744"/>
                    <a:pt x="13915" y="21744"/>
                  </a:cubicBezTo>
                  <a:cubicBezTo>
                    <a:pt x="19887" y="21744"/>
                    <a:pt x="21826" y="18299"/>
                    <a:pt x="21826" y="12773"/>
                  </a:cubicBezTo>
                  <a:cubicBezTo>
                    <a:pt x="21826" y="7028"/>
                    <a:pt x="16478" y="701"/>
                    <a:pt x="11001" y="701"/>
                  </a:cubicBezTo>
                  <a:cubicBezTo>
                    <a:pt x="9861" y="701"/>
                    <a:pt x="7506" y="1"/>
                    <a:pt x="595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2649;p56"/>
            <p:cNvSpPr/>
            <p:nvPr/>
          </p:nvSpPr>
          <p:spPr>
            <a:xfrm>
              <a:off x="1748163" y="4227000"/>
              <a:ext cx="157025" cy="166975"/>
            </a:xfrm>
            <a:custGeom>
              <a:avLst/>
              <a:gdLst/>
              <a:ahLst/>
              <a:cxnLst/>
              <a:rect l="l" t="t" r="r" b="b"/>
              <a:pathLst>
                <a:path w="6281" h="6679" extrusionOk="0">
                  <a:moveTo>
                    <a:pt x="2970" y="0"/>
                  </a:moveTo>
                  <a:cubicBezTo>
                    <a:pt x="2945" y="0"/>
                    <a:pt x="2920" y="13"/>
                    <a:pt x="2905" y="45"/>
                  </a:cubicBezTo>
                  <a:cubicBezTo>
                    <a:pt x="2232" y="1488"/>
                    <a:pt x="1453" y="3761"/>
                    <a:pt x="68" y="4530"/>
                  </a:cubicBezTo>
                  <a:cubicBezTo>
                    <a:pt x="12" y="4562"/>
                    <a:pt x="0" y="4621"/>
                    <a:pt x="7" y="4678"/>
                  </a:cubicBezTo>
                  <a:cubicBezTo>
                    <a:pt x="124" y="5481"/>
                    <a:pt x="1010" y="6679"/>
                    <a:pt x="1896" y="6679"/>
                  </a:cubicBezTo>
                  <a:cubicBezTo>
                    <a:pt x="1993" y="6679"/>
                    <a:pt x="2091" y="6664"/>
                    <a:pt x="2187" y="6633"/>
                  </a:cubicBezTo>
                  <a:cubicBezTo>
                    <a:pt x="2967" y="6381"/>
                    <a:pt x="3663" y="5393"/>
                    <a:pt x="4162" y="4804"/>
                  </a:cubicBezTo>
                  <a:cubicBezTo>
                    <a:pt x="4888" y="3953"/>
                    <a:pt x="5569" y="3067"/>
                    <a:pt x="6227" y="2163"/>
                  </a:cubicBezTo>
                  <a:cubicBezTo>
                    <a:pt x="6280" y="2090"/>
                    <a:pt x="6201" y="1999"/>
                    <a:pt x="6127" y="1999"/>
                  </a:cubicBezTo>
                  <a:cubicBezTo>
                    <a:pt x="6102" y="1999"/>
                    <a:pt x="6078" y="2009"/>
                    <a:pt x="6060" y="2033"/>
                  </a:cubicBezTo>
                  <a:cubicBezTo>
                    <a:pt x="5285" y="3032"/>
                    <a:pt x="4478" y="4004"/>
                    <a:pt x="3621" y="4931"/>
                  </a:cubicBezTo>
                  <a:cubicBezTo>
                    <a:pt x="3348" y="5225"/>
                    <a:pt x="3036" y="5628"/>
                    <a:pt x="2708" y="5863"/>
                  </a:cubicBezTo>
                  <a:cubicBezTo>
                    <a:pt x="2359" y="6195"/>
                    <a:pt x="2050" y="6361"/>
                    <a:pt x="1782" y="6361"/>
                  </a:cubicBezTo>
                  <a:cubicBezTo>
                    <a:pt x="1550" y="6361"/>
                    <a:pt x="1348" y="6237"/>
                    <a:pt x="1176" y="5989"/>
                  </a:cubicBezTo>
                  <a:cubicBezTo>
                    <a:pt x="917" y="5712"/>
                    <a:pt x="682" y="5414"/>
                    <a:pt x="477" y="5092"/>
                  </a:cubicBezTo>
                  <a:cubicBezTo>
                    <a:pt x="454" y="4823"/>
                    <a:pt x="1105" y="3973"/>
                    <a:pt x="1260" y="3688"/>
                  </a:cubicBezTo>
                  <a:cubicBezTo>
                    <a:pt x="1899" y="2521"/>
                    <a:pt x="2509" y="1343"/>
                    <a:pt x="3052" y="128"/>
                  </a:cubicBezTo>
                  <a:cubicBezTo>
                    <a:pt x="3084" y="62"/>
                    <a:pt x="3025" y="0"/>
                    <a:pt x="297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2650;p56"/>
            <p:cNvSpPr/>
            <p:nvPr/>
          </p:nvSpPr>
          <p:spPr>
            <a:xfrm>
              <a:off x="2088288" y="4416950"/>
              <a:ext cx="198400" cy="127250"/>
            </a:xfrm>
            <a:custGeom>
              <a:avLst/>
              <a:gdLst/>
              <a:ahLst/>
              <a:cxnLst/>
              <a:rect l="l" t="t" r="r" b="b"/>
              <a:pathLst>
                <a:path w="7936" h="5090" extrusionOk="0">
                  <a:moveTo>
                    <a:pt x="2896" y="1"/>
                  </a:moveTo>
                  <a:lnTo>
                    <a:pt x="2414" y="347"/>
                  </a:lnTo>
                  <a:cubicBezTo>
                    <a:pt x="2291" y="299"/>
                    <a:pt x="2179" y="277"/>
                    <a:pt x="2075" y="277"/>
                  </a:cubicBezTo>
                  <a:cubicBezTo>
                    <a:pt x="1718" y="277"/>
                    <a:pt x="1451" y="534"/>
                    <a:pt x="1129" y="852"/>
                  </a:cubicBezTo>
                  <a:cubicBezTo>
                    <a:pt x="714" y="1264"/>
                    <a:pt x="482" y="1824"/>
                    <a:pt x="287" y="2377"/>
                  </a:cubicBezTo>
                  <a:cubicBezTo>
                    <a:pt x="130" y="2822"/>
                    <a:pt x="1" y="3350"/>
                    <a:pt x="273" y="3735"/>
                  </a:cubicBezTo>
                  <a:cubicBezTo>
                    <a:pt x="375" y="3881"/>
                    <a:pt x="522" y="3985"/>
                    <a:pt x="677" y="4073"/>
                  </a:cubicBezTo>
                  <a:cubicBezTo>
                    <a:pt x="1619" y="4613"/>
                    <a:pt x="2769" y="4580"/>
                    <a:pt x="3838" y="4766"/>
                  </a:cubicBezTo>
                  <a:cubicBezTo>
                    <a:pt x="4434" y="4871"/>
                    <a:pt x="5020" y="5048"/>
                    <a:pt x="5624" y="5084"/>
                  </a:cubicBezTo>
                  <a:cubicBezTo>
                    <a:pt x="5688" y="5088"/>
                    <a:pt x="5751" y="5090"/>
                    <a:pt x="5815" y="5090"/>
                  </a:cubicBezTo>
                  <a:cubicBezTo>
                    <a:pt x="6363" y="5090"/>
                    <a:pt x="6924" y="4948"/>
                    <a:pt x="7313" y="4570"/>
                  </a:cubicBezTo>
                  <a:cubicBezTo>
                    <a:pt x="7906" y="3993"/>
                    <a:pt x="7935" y="3064"/>
                    <a:pt x="7924" y="2236"/>
                  </a:cubicBezTo>
                  <a:cubicBezTo>
                    <a:pt x="7916" y="1767"/>
                    <a:pt x="7904" y="1274"/>
                    <a:pt x="7664" y="871"/>
                  </a:cubicBezTo>
                  <a:lnTo>
                    <a:pt x="7511" y="898"/>
                  </a:lnTo>
                  <a:cubicBezTo>
                    <a:pt x="7008" y="1046"/>
                    <a:pt x="6484" y="1120"/>
                    <a:pt x="5960" y="1120"/>
                  </a:cubicBezTo>
                  <a:cubicBezTo>
                    <a:pt x="5515" y="1120"/>
                    <a:pt x="5070" y="1066"/>
                    <a:pt x="4637" y="960"/>
                  </a:cubicBezTo>
                  <a:cubicBezTo>
                    <a:pt x="3859" y="767"/>
                    <a:pt x="3470" y="273"/>
                    <a:pt x="289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2651;p56"/>
            <p:cNvSpPr/>
            <p:nvPr/>
          </p:nvSpPr>
          <p:spPr>
            <a:xfrm>
              <a:off x="1666838" y="4345200"/>
              <a:ext cx="335950" cy="251400"/>
            </a:xfrm>
            <a:custGeom>
              <a:avLst/>
              <a:gdLst/>
              <a:ahLst/>
              <a:cxnLst/>
              <a:rect l="l" t="t" r="r" b="b"/>
              <a:pathLst>
                <a:path w="13438" h="10056" extrusionOk="0">
                  <a:moveTo>
                    <a:pt x="453" y="0"/>
                  </a:moveTo>
                  <a:lnTo>
                    <a:pt x="453" y="0"/>
                  </a:lnTo>
                  <a:cubicBezTo>
                    <a:pt x="0" y="3208"/>
                    <a:pt x="1582" y="5584"/>
                    <a:pt x="2376" y="6480"/>
                  </a:cubicBezTo>
                  <a:cubicBezTo>
                    <a:pt x="2764" y="6918"/>
                    <a:pt x="2669" y="6862"/>
                    <a:pt x="3235" y="7162"/>
                  </a:cubicBezTo>
                  <a:cubicBezTo>
                    <a:pt x="3653" y="7381"/>
                    <a:pt x="3931" y="7694"/>
                    <a:pt x="4608" y="7959"/>
                  </a:cubicBezTo>
                  <a:cubicBezTo>
                    <a:pt x="4773" y="8022"/>
                    <a:pt x="5713" y="8457"/>
                    <a:pt x="6398" y="8671"/>
                  </a:cubicBezTo>
                  <a:cubicBezTo>
                    <a:pt x="7359" y="8971"/>
                    <a:pt x="8023" y="9260"/>
                    <a:pt x="9073" y="9543"/>
                  </a:cubicBezTo>
                  <a:cubicBezTo>
                    <a:pt x="9658" y="9701"/>
                    <a:pt x="10226" y="9930"/>
                    <a:pt x="10823" y="10020"/>
                  </a:cubicBezTo>
                  <a:cubicBezTo>
                    <a:pt x="10974" y="10043"/>
                    <a:pt x="11129" y="10056"/>
                    <a:pt x="11284" y="10056"/>
                  </a:cubicBezTo>
                  <a:cubicBezTo>
                    <a:pt x="11742" y="10056"/>
                    <a:pt x="12198" y="9945"/>
                    <a:pt x="12550" y="9660"/>
                  </a:cubicBezTo>
                  <a:cubicBezTo>
                    <a:pt x="13194" y="9138"/>
                    <a:pt x="13306" y="8216"/>
                    <a:pt x="13370" y="7390"/>
                  </a:cubicBezTo>
                  <a:cubicBezTo>
                    <a:pt x="13405" y="6922"/>
                    <a:pt x="13438" y="6430"/>
                    <a:pt x="13235" y="6007"/>
                  </a:cubicBezTo>
                  <a:lnTo>
                    <a:pt x="13079" y="6019"/>
                  </a:lnTo>
                  <a:cubicBezTo>
                    <a:pt x="12728" y="6089"/>
                    <a:pt x="12371" y="6123"/>
                    <a:pt x="12014" y="6123"/>
                  </a:cubicBezTo>
                  <a:cubicBezTo>
                    <a:pt x="11402" y="6123"/>
                    <a:pt x="10789" y="6022"/>
                    <a:pt x="10211" y="5822"/>
                  </a:cubicBezTo>
                  <a:cubicBezTo>
                    <a:pt x="9468" y="5565"/>
                    <a:pt x="8750" y="5143"/>
                    <a:pt x="7965" y="5143"/>
                  </a:cubicBezTo>
                  <a:cubicBezTo>
                    <a:pt x="7951" y="5143"/>
                    <a:pt x="7937" y="5143"/>
                    <a:pt x="7923" y="5143"/>
                  </a:cubicBezTo>
                  <a:lnTo>
                    <a:pt x="453"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2652;p56"/>
            <p:cNvSpPr/>
            <p:nvPr/>
          </p:nvSpPr>
          <p:spPr>
            <a:xfrm>
              <a:off x="2103338" y="4107225"/>
              <a:ext cx="178300" cy="216025"/>
            </a:xfrm>
            <a:custGeom>
              <a:avLst/>
              <a:gdLst/>
              <a:ahLst/>
              <a:cxnLst/>
              <a:rect l="l" t="t" r="r" b="b"/>
              <a:pathLst>
                <a:path w="7132" h="8641" extrusionOk="0">
                  <a:moveTo>
                    <a:pt x="1426" y="1"/>
                  </a:moveTo>
                  <a:cubicBezTo>
                    <a:pt x="1066" y="1"/>
                    <a:pt x="706" y="64"/>
                    <a:pt x="369" y="189"/>
                  </a:cubicBezTo>
                  <a:cubicBezTo>
                    <a:pt x="254" y="230"/>
                    <a:pt x="135" y="287"/>
                    <a:pt x="70" y="390"/>
                  </a:cubicBezTo>
                  <a:cubicBezTo>
                    <a:pt x="1" y="502"/>
                    <a:pt x="8" y="642"/>
                    <a:pt x="19" y="770"/>
                  </a:cubicBezTo>
                  <a:cubicBezTo>
                    <a:pt x="74" y="1408"/>
                    <a:pt x="155" y="2047"/>
                    <a:pt x="357" y="2656"/>
                  </a:cubicBezTo>
                  <a:cubicBezTo>
                    <a:pt x="514" y="3131"/>
                    <a:pt x="740" y="3579"/>
                    <a:pt x="966" y="4024"/>
                  </a:cubicBezTo>
                  <a:cubicBezTo>
                    <a:pt x="1450" y="4981"/>
                    <a:pt x="1935" y="5936"/>
                    <a:pt x="2421" y="6892"/>
                  </a:cubicBezTo>
                  <a:cubicBezTo>
                    <a:pt x="2755" y="7550"/>
                    <a:pt x="3146" y="8261"/>
                    <a:pt x="3833" y="8528"/>
                  </a:cubicBezTo>
                  <a:cubicBezTo>
                    <a:pt x="4039" y="8608"/>
                    <a:pt x="4255" y="8640"/>
                    <a:pt x="4473" y="8640"/>
                  </a:cubicBezTo>
                  <a:cubicBezTo>
                    <a:pt x="4815" y="8640"/>
                    <a:pt x="5164" y="8560"/>
                    <a:pt x="5492" y="8456"/>
                  </a:cubicBezTo>
                  <a:cubicBezTo>
                    <a:pt x="5868" y="8336"/>
                    <a:pt x="6240" y="8184"/>
                    <a:pt x="6545" y="7935"/>
                  </a:cubicBezTo>
                  <a:cubicBezTo>
                    <a:pt x="6852" y="7688"/>
                    <a:pt x="7087" y="7333"/>
                    <a:pt x="7125" y="6940"/>
                  </a:cubicBezTo>
                  <a:cubicBezTo>
                    <a:pt x="7131" y="6865"/>
                    <a:pt x="7130" y="6782"/>
                    <a:pt x="7089" y="6718"/>
                  </a:cubicBezTo>
                  <a:cubicBezTo>
                    <a:pt x="7060" y="6668"/>
                    <a:pt x="7010" y="6636"/>
                    <a:pt x="6963" y="6603"/>
                  </a:cubicBezTo>
                  <a:cubicBezTo>
                    <a:pt x="5796" y="5804"/>
                    <a:pt x="4910" y="4661"/>
                    <a:pt x="4152" y="3468"/>
                  </a:cubicBezTo>
                  <a:cubicBezTo>
                    <a:pt x="3478" y="2407"/>
                    <a:pt x="2890" y="1298"/>
                    <a:pt x="2303" y="189"/>
                  </a:cubicBezTo>
                  <a:lnTo>
                    <a:pt x="2129" y="84"/>
                  </a:lnTo>
                  <a:cubicBezTo>
                    <a:pt x="1899" y="28"/>
                    <a:pt x="1662" y="1"/>
                    <a:pt x="142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2653;p56"/>
            <p:cNvSpPr/>
            <p:nvPr/>
          </p:nvSpPr>
          <p:spPr>
            <a:xfrm>
              <a:off x="1669513" y="3470625"/>
              <a:ext cx="750925" cy="668150"/>
            </a:xfrm>
            <a:custGeom>
              <a:avLst/>
              <a:gdLst/>
              <a:ahLst/>
              <a:cxnLst/>
              <a:rect l="l" t="t" r="r" b="b"/>
              <a:pathLst>
                <a:path w="30037" h="26726" extrusionOk="0">
                  <a:moveTo>
                    <a:pt x="13338" y="0"/>
                  </a:moveTo>
                  <a:cubicBezTo>
                    <a:pt x="5972" y="0"/>
                    <a:pt x="1" y="5972"/>
                    <a:pt x="1" y="13338"/>
                  </a:cubicBezTo>
                  <a:cubicBezTo>
                    <a:pt x="1" y="20038"/>
                    <a:pt x="4946" y="25567"/>
                    <a:pt x="11381" y="26517"/>
                  </a:cubicBezTo>
                  <a:cubicBezTo>
                    <a:pt x="11399" y="26528"/>
                    <a:pt x="11415" y="26541"/>
                    <a:pt x="11427" y="26541"/>
                  </a:cubicBezTo>
                  <a:cubicBezTo>
                    <a:pt x="11427" y="26541"/>
                    <a:pt x="11531" y="26552"/>
                    <a:pt x="11716" y="26568"/>
                  </a:cubicBezTo>
                  <a:cubicBezTo>
                    <a:pt x="12063" y="26610"/>
                    <a:pt x="12416" y="26633"/>
                    <a:pt x="12771" y="26648"/>
                  </a:cubicBezTo>
                  <a:cubicBezTo>
                    <a:pt x="13424" y="26689"/>
                    <a:pt x="14262" y="26725"/>
                    <a:pt x="15157" y="26725"/>
                  </a:cubicBezTo>
                  <a:cubicBezTo>
                    <a:pt x="15704" y="26725"/>
                    <a:pt x="16272" y="26712"/>
                    <a:pt x="16834" y="26677"/>
                  </a:cubicBezTo>
                  <a:cubicBezTo>
                    <a:pt x="19450" y="26515"/>
                    <a:pt x="21788" y="26317"/>
                    <a:pt x="24162" y="25204"/>
                  </a:cubicBezTo>
                  <a:cubicBezTo>
                    <a:pt x="25264" y="24687"/>
                    <a:pt x="26288" y="24050"/>
                    <a:pt x="27157" y="23198"/>
                  </a:cubicBezTo>
                  <a:cubicBezTo>
                    <a:pt x="28369" y="22011"/>
                    <a:pt x="29387" y="20560"/>
                    <a:pt x="29683" y="18890"/>
                  </a:cubicBezTo>
                  <a:cubicBezTo>
                    <a:pt x="29977" y="17221"/>
                    <a:pt x="30037" y="16687"/>
                    <a:pt x="29868" y="14819"/>
                  </a:cubicBezTo>
                  <a:cubicBezTo>
                    <a:pt x="29761" y="14333"/>
                    <a:pt x="29559" y="13765"/>
                    <a:pt x="29351" y="13625"/>
                  </a:cubicBezTo>
                  <a:cubicBezTo>
                    <a:pt x="28270" y="12989"/>
                    <a:pt x="27545" y="12411"/>
                    <a:pt x="26843" y="11369"/>
                  </a:cubicBezTo>
                  <a:cubicBezTo>
                    <a:pt x="26843" y="11369"/>
                    <a:pt x="26723" y="11261"/>
                    <a:pt x="26413" y="10694"/>
                  </a:cubicBezTo>
                  <a:cubicBezTo>
                    <a:pt x="26412" y="10692"/>
                    <a:pt x="26410" y="10691"/>
                    <a:pt x="26410" y="10690"/>
                  </a:cubicBezTo>
                  <a:cubicBezTo>
                    <a:pt x="25182" y="4593"/>
                    <a:pt x="19798" y="0"/>
                    <a:pt x="1333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2654;p56"/>
            <p:cNvSpPr/>
            <p:nvPr/>
          </p:nvSpPr>
          <p:spPr>
            <a:xfrm>
              <a:off x="1915413" y="3986725"/>
              <a:ext cx="65025" cy="7450"/>
            </a:xfrm>
            <a:custGeom>
              <a:avLst/>
              <a:gdLst/>
              <a:ahLst/>
              <a:cxnLst/>
              <a:rect l="l" t="t" r="r" b="b"/>
              <a:pathLst>
                <a:path w="2601" h="298" extrusionOk="0">
                  <a:moveTo>
                    <a:pt x="146" y="1"/>
                  </a:moveTo>
                  <a:cubicBezTo>
                    <a:pt x="3" y="1"/>
                    <a:pt x="0" y="250"/>
                    <a:pt x="162" y="257"/>
                  </a:cubicBezTo>
                  <a:cubicBezTo>
                    <a:pt x="695" y="284"/>
                    <a:pt x="1228" y="297"/>
                    <a:pt x="1761" y="297"/>
                  </a:cubicBezTo>
                  <a:cubicBezTo>
                    <a:pt x="2022" y="297"/>
                    <a:pt x="2284" y="294"/>
                    <a:pt x="2546" y="287"/>
                  </a:cubicBezTo>
                  <a:cubicBezTo>
                    <a:pt x="2601" y="287"/>
                    <a:pt x="2601" y="206"/>
                    <a:pt x="2546" y="204"/>
                  </a:cubicBezTo>
                  <a:cubicBezTo>
                    <a:pt x="1749" y="166"/>
                    <a:pt x="956" y="99"/>
                    <a:pt x="162" y="2"/>
                  </a:cubicBezTo>
                  <a:cubicBezTo>
                    <a:pt x="157" y="1"/>
                    <a:pt x="152" y="1"/>
                    <a:pt x="1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2655;p56"/>
            <p:cNvSpPr/>
            <p:nvPr/>
          </p:nvSpPr>
          <p:spPr>
            <a:xfrm>
              <a:off x="1903888" y="4033950"/>
              <a:ext cx="67750" cy="10225"/>
            </a:xfrm>
            <a:custGeom>
              <a:avLst/>
              <a:gdLst/>
              <a:ahLst/>
              <a:cxnLst/>
              <a:rect l="l" t="t" r="r" b="b"/>
              <a:pathLst>
                <a:path w="2710" h="409" extrusionOk="0">
                  <a:moveTo>
                    <a:pt x="477" y="1"/>
                  </a:moveTo>
                  <a:cubicBezTo>
                    <a:pt x="374" y="1"/>
                    <a:pt x="270" y="3"/>
                    <a:pt x="166" y="9"/>
                  </a:cubicBezTo>
                  <a:cubicBezTo>
                    <a:pt x="0" y="17"/>
                    <a:pt x="2" y="253"/>
                    <a:pt x="166" y="263"/>
                  </a:cubicBezTo>
                  <a:cubicBezTo>
                    <a:pt x="995" y="320"/>
                    <a:pt x="1826" y="320"/>
                    <a:pt x="2654" y="408"/>
                  </a:cubicBezTo>
                  <a:cubicBezTo>
                    <a:pt x="2656" y="408"/>
                    <a:pt x="2657" y="408"/>
                    <a:pt x="2659" y="408"/>
                  </a:cubicBezTo>
                  <a:cubicBezTo>
                    <a:pt x="2704" y="408"/>
                    <a:pt x="2709" y="336"/>
                    <a:pt x="2665" y="325"/>
                  </a:cubicBezTo>
                  <a:cubicBezTo>
                    <a:pt x="1933" y="140"/>
                    <a:pt x="1223" y="1"/>
                    <a:pt x="47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2656;p56"/>
            <p:cNvSpPr/>
            <p:nvPr/>
          </p:nvSpPr>
          <p:spPr>
            <a:xfrm>
              <a:off x="2171241" y="3863825"/>
              <a:ext cx="51050" cy="38625"/>
            </a:xfrm>
            <a:custGeom>
              <a:avLst/>
              <a:gdLst/>
              <a:ahLst/>
              <a:cxnLst/>
              <a:rect l="l" t="t" r="r" b="b"/>
              <a:pathLst>
                <a:path w="2042" h="1545" extrusionOk="0">
                  <a:moveTo>
                    <a:pt x="1357" y="1"/>
                  </a:moveTo>
                  <a:cubicBezTo>
                    <a:pt x="1205" y="1"/>
                    <a:pt x="1033" y="38"/>
                    <a:pt x="851" y="92"/>
                  </a:cubicBezTo>
                  <a:cubicBezTo>
                    <a:pt x="367" y="236"/>
                    <a:pt x="0" y="442"/>
                    <a:pt x="144" y="927"/>
                  </a:cubicBezTo>
                  <a:cubicBezTo>
                    <a:pt x="288" y="1410"/>
                    <a:pt x="1280" y="1544"/>
                    <a:pt x="1280" y="1544"/>
                  </a:cubicBezTo>
                  <a:cubicBezTo>
                    <a:pt x="1280" y="1544"/>
                    <a:pt x="2041" y="891"/>
                    <a:pt x="1898" y="407"/>
                  </a:cubicBezTo>
                  <a:cubicBezTo>
                    <a:pt x="1808" y="104"/>
                    <a:pt x="1611" y="1"/>
                    <a:pt x="135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2657;p56"/>
            <p:cNvSpPr/>
            <p:nvPr/>
          </p:nvSpPr>
          <p:spPr>
            <a:xfrm>
              <a:off x="2158716" y="3899300"/>
              <a:ext cx="53400" cy="71900"/>
            </a:xfrm>
            <a:custGeom>
              <a:avLst/>
              <a:gdLst/>
              <a:ahLst/>
              <a:cxnLst/>
              <a:rect l="l" t="t" r="r" b="b"/>
              <a:pathLst>
                <a:path w="2136" h="2876" extrusionOk="0">
                  <a:moveTo>
                    <a:pt x="1767" y="1"/>
                  </a:moveTo>
                  <a:cubicBezTo>
                    <a:pt x="1735" y="1"/>
                    <a:pt x="1702" y="22"/>
                    <a:pt x="1697" y="63"/>
                  </a:cubicBezTo>
                  <a:cubicBezTo>
                    <a:pt x="1633" y="551"/>
                    <a:pt x="1685" y="1050"/>
                    <a:pt x="1601" y="1534"/>
                  </a:cubicBezTo>
                  <a:cubicBezTo>
                    <a:pt x="1526" y="1971"/>
                    <a:pt x="1092" y="2573"/>
                    <a:pt x="645" y="2573"/>
                  </a:cubicBezTo>
                  <a:cubicBezTo>
                    <a:pt x="470" y="2573"/>
                    <a:pt x="294" y="2481"/>
                    <a:pt x="136" y="2252"/>
                  </a:cubicBezTo>
                  <a:cubicBezTo>
                    <a:pt x="122" y="2233"/>
                    <a:pt x="101" y="2225"/>
                    <a:pt x="79" y="2225"/>
                  </a:cubicBezTo>
                  <a:cubicBezTo>
                    <a:pt x="39" y="2225"/>
                    <a:pt x="0" y="2255"/>
                    <a:pt x="18" y="2302"/>
                  </a:cubicBezTo>
                  <a:cubicBezTo>
                    <a:pt x="154" y="2673"/>
                    <a:pt x="463" y="2875"/>
                    <a:pt x="794" y="2875"/>
                  </a:cubicBezTo>
                  <a:cubicBezTo>
                    <a:pt x="992" y="2875"/>
                    <a:pt x="1197" y="2803"/>
                    <a:pt x="1378" y="2653"/>
                  </a:cubicBezTo>
                  <a:cubicBezTo>
                    <a:pt x="2135" y="2025"/>
                    <a:pt x="1820" y="900"/>
                    <a:pt x="1825" y="63"/>
                  </a:cubicBezTo>
                  <a:cubicBezTo>
                    <a:pt x="1825" y="21"/>
                    <a:pt x="1797" y="1"/>
                    <a:pt x="176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2658;p56"/>
            <p:cNvSpPr/>
            <p:nvPr/>
          </p:nvSpPr>
          <p:spPr>
            <a:xfrm>
              <a:off x="1982113" y="3230825"/>
              <a:ext cx="347775" cy="347750"/>
            </a:xfrm>
            <a:custGeom>
              <a:avLst/>
              <a:gdLst/>
              <a:ahLst/>
              <a:cxnLst/>
              <a:rect l="l" t="t" r="r" b="b"/>
              <a:pathLst>
                <a:path w="13911" h="13910" extrusionOk="0">
                  <a:moveTo>
                    <a:pt x="6956" y="0"/>
                  </a:moveTo>
                  <a:cubicBezTo>
                    <a:pt x="5111" y="0"/>
                    <a:pt x="3342" y="733"/>
                    <a:pt x="2038" y="2037"/>
                  </a:cubicBezTo>
                  <a:cubicBezTo>
                    <a:pt x="733" y="3341"/>
                    <a:pt x="1" y="5111"/>
                    <a:pt x="1" y="6955"/>
                  </a:cubicBezTo>
                  <a:cubicBezTo>
                    <a:pt x="1" y="8799"/>
                    <a:pt x="733" y="10569"/>
                    <a:pt x="2038" y="11873"/>
                  </a:cubicBezTo>
                  <a:cubicBezTo>
                    <a:pt x="3342" y="13177"/>
                    <a:pt x="5111" y="13909"/>
                    <a:pt x="6956" y="13909"/>
                  </a:cubicBezTo>
                  <a:cubicBezTo>
                    <a:pt x="8800" y="13909"/>
                    <a:pt x="10569" y="13177"/>
                    <a:pt x="11874" y="11873"/>
                  </a:cubicBezTo>
                  <a:cubicBezTo>
                    <a:pt x="13178" y="10569"/>
                    <a:pt x="13910" y="8799"/>
                    <a:pt x="13910" y="6955"/>
                  </a:cubicBezTo>
                  <a:cubicBezTo>
                    <a:pt x="13910" y="5111"/>
                    <a:pt x="13178" y="3341"/>
                    <a:pt x="11874" y="2037"/>
                  </a:cubicBezTo>
                  <a:cubicBezTo>
                    <a:pt x="10569" y="733"/>
                    <a:pt x="8800" y="0"/>
                    <a:pt x="695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2659;p56"/>
            <p:cNvSpPr/>
            <p:nvPr/>
          </p:nvSpPr>
          <p:spPr>
            <a:xfrm>
              <a:off x="1360963" y="3482900"/>
              <a:ext cx="446000" cy="446000"/>
            </a:xfrm>
            <a:custGeom>
              <a:avLst/>
              <a:gdLst/>
              <a:ahLst/>
              <a:cxnLst/>
              <a:rect l="l" t="t" r="r" b="b"/>
              <a:pathLst>
                <a:path w="17840" h="17840" extrusionOk="0">
                  <a:moveTo>
                    <a:pt x="8921" y="0"/>
                  </a:moveTo>
                  <a:cubicBezTo>
                    <a:pt x="6554" y="0"/>
                    <a:pt x="4285" y="940"/>
                    <a:pt x="2613" y="2612"/>
                  </a:cubicBezTo>
                  <a:cubicBezTo>
                    <a:pt x="940" y="4285"/>
                    <a:pt x="0" y="6554"/>
                    <a:pt x="0" y="8919"/>
                  </a:cubicBezTo>
                  <a:cubicBezTo>
                    <a:pt x="0" y="11286"/>
                    <a:pt x="940" y="13554"/>
                    <a:pt x="2613" y="15227"/>
                  </a:cubicBezTo>
                  <a:cubicBezTo>
                    <a:pt x="4285" y="16900"/>
                    <a:pt x="6554" y="17839"/>
                    <a:pt x="8921" y="17839"/>
                  </a:cubicBezTo>
                  <a:cubicBezTo>
                    <a:pt x="11286" y="17839"/>
                    <a:pt x="13555" y="16900"/>
                    <a:pt x="15227" y="15227"/>
                  </a:cubicBezTo>
                  <a:cubicBezTo>
                    <a:pt x="16900" y="13554"/>
                    <a:pt x="17840" y="11286"/>
                    <a:pt x="17840" y="8919"/>
                  </a:cubicBezTo>
                  <a:cubicBezTo>
                    <a:pt x="17840" y="6554"/>
                    <a:pt x="16900" y="4285"/>
                    <a:pt x="15227" y="2612"/>
                  </a:cubicBezTo>
                  <a:cubicBezTo>
                    <a:pt x="13555" y="940"/>
                    <a:pt x="11286" y="0"/>
                    <a:pt x="892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2660;p56"/>
            <p:cNvSpPr/>
            <p:nvPr/>
          </p:nvSpPr>
          <p:spPr>
            <a:xfrm>
              <a:off x="1442088" y="3564050"/>
              <a:ext cx="283675" cy="283650"/>
            </a:xfrm>
            <a:custGeom>
              <a:avLst/>
              <a:gdLst/>
              <a:ahLst/>
              <a:cxnLst/>
              <a:rect l="l" t="t" r="r" b="b"/>
              <a:pathLst>
                <a:path w="11347" h="11346" extrusionOk="0">
                  <a:moveTo>
                    <a:pt x="5673" y="1"/>
                  </a:moveTo>
                  <a:cubicBezTo>
                    <a:pt x="4170" y="1"/>
                    <a:pt x="2726" y="598"/>
                    <a:pt x="1663" y="1662"/>
                  </a:cubicBezTo>
                  <a:cubicBezTo>
                    <a:pt x="598" y="2726"/>
                    <a:pt x="1" y="4168"/>
                    <a:pt x="1" y="5673"/>
                  </a:cubicBezTo>
                  <a:cubicBezTo>
                    <a:pt x="1" y="7177"/>
                    <a:pt x="598" y="8620"/>
                    <a:pt x="1663" y="9684"/>
                  </a:cubicBezTo>
                  <a:cubicBezTo>
                    <a:pt x="2726" y="10747"/>
                    <a:pt x="4170" y="11346"/>
                    <a:pt x="5673" y="11346"/>
                  </a:cubicBezTo>
                  <a:cubicBezTo>
                    <a:pt x="7179" y="11346"/>
                    <a:pt x="8621" y="10747"/>
                    <a:pt x="9685" y="9684"/>
                  </a:cubicBezTo>
                  <a:cubicBezTo>
                    <a:pt x="10748" y="8620"/>
                    <a:pt x="11346" y="7177"/>
                    <a:pt x="11346" y="5673"/>
                  </a:cubicBezTo>
                  <a:cubicBezTo>
                    <a:pt x="11346" y="4168"/>
                    <a:pt x="10748" y="2726"/>
                    <a:pt x="9685" y="1662"/>
                  </a:cubicBezTo>
                  <a:cubicBezTo>
                    <a:pt x="8621" y="598"/>
                    <a:pt x="7179" y="1"/>
                    <a:pt x="567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2661;p56"/>
            <p:cNvSpPr/>
            <p:nvPr/>
          </p:nvSpPr>
          <p:spPr>
            <a:xfrm>
              <a:off x="2107763" y="4455100"/>
              <a:ext cx="158375" cy="89075"/>
            </a:xfrm>
            <a:custGeom>
              <a:avLst/>
              <a:gdLst/>
              <a:ahLst/>
              <a:cxnLst/>
              <a:rect l="l" t="t" r="r" b="b"/>
              <a:pathLst>
                <a:path w="6335" h="3563" extrusionOk="0">
                  <a:moveTo>
                    <a:pt x="2132" y="1"/>
                  </a:moveTo>
                  <a:cubicBezTo>
                    <a:pt x="1950" y="273"/>
                    <a:pt x="1747" y="524"/>
                    <a:pt x="1522" y="751"/>
                  </a:cubicBezTo>
                  <a:cubicBezTo>
                    <a:pt x="1285" y="1539"/>
                    <a:pt x="757" y="2230"/>
                    <a:pt x="1" y="2596"/>
                  </a:cubicBezTo>
                  <a:cubicBezTo>
                    <a:pt x="924" y="3080"/>
                    <a:pt x="2028" y="3059"/>
                    <a:pt x="3059" y="3239"/>
                  </a:cubicBezTo>
                  <a:cubicBezTo>
                    <a:pt x="3655" y="3344"/>
                    <a:pt x="4241" y="3522"/>
                    <a:pt x="4845" y="3557"/>
                  </a:cubicBezTo>
                  <a:cubicBezTo>
                    <a:pt x="4905" y="3561"/>
                    <a:pt x="4964" y="3563"/>
                    <a:pt x="5024" y="3563"/>
                  </a:cubicBezTo>
                  <a:cubicBezTo>
                    <a:pt x="5489" y="3563"/>
                    <a:pt x="5961" y="3451"/>
                    <a:pt x="6335" y="3188"/>
                  </a:cubicBezTo>
                  <a:cubicBezTo>
                    <a:pt x="5560" y="3159"/>
                    <a:pt x="4786" y="2910"/>
                    <a:pt x="4141" y="2501"/>
                  </a:cubicBezTo>
                  <a:cubicBezTo>
                    <a:pt x="3740" y="2248"/>
                    <a:pt x="3392" y="1932"/>
                    <a:pt x="3108" y="1574"/>
                  </a:cubicBezTo>
                  <a:cubicBezTo>
                    <a:pt x="3097" y="1562"/>
                    <a:pt x="3084" y="1553"/>
                    <a:pt x="3073" y="1542"/>
                  </a:cubicBezTo>
                  <a:cubicBezTo>
                    <a:pt x="2621" y="1066"/>
                    <a:pt x="2320" y="561"/>
                    <a:pt x="2132" y="1"/>
                  </a:cubicBezTo>
                  <a:close/>
                </a:path>
              </a:pathLst>
            </a:custGeom>
            <a:solidFill>
              <a:srgbClr val="000000">
                <a:alpha val="178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2662;p56"/>
            <p:cNvSpPr/>
            <p:nvPr/>
          </p:nvSpPr>
          <p:spPr>
            <a:xfrm>
              <a:off x="1392863" y="3262750"/>
              <a:ext cx="1027625" cy="1289700"/>
            </a:xfrm>
            <a:custGeom>
              <a:avLst/>
              <a:gdLst/>
              <a:ahLst/>
              <a:cxnLst/>
              <a:rect l="l" t="t" r="r" b="b"/>
              <a:pathLst>
                <a:path w="41105" h="51588" extrusionOk="0">
                  <a:moveTo>
                    <a:pt x="26517" y="1"/>
                  </a:moveTo>
                  <a:cubicBezTo>
                    <a:pt x="24736" y="1260"/>
                    <a:pt x="23570" y="3332"/>
                    <a:pt x="23570" y="5679"/>
                  </a:cubicBezTo>
                  <a:cubicBezTo>
                    <a:pt x="23570" y="6619"/>
                    <a:pt x="23759" y="7515"/>
                    <a:pt x="24097" y="8332"/>
                  </a:cubicBezTo>
                  <a:cubicBezTo>
                    <a:pt x="20445" y="8415"/>
                    <a:pt x="17158" y="9963"/>
                    <a:pt x="14798" y="12416"/>
                  </a:cubicBezTo>
                  <a:cubicBezTo>
                    <a:pt x="14270" y="11704"/>
                    <a:pt x="13628" y="11083"/>
                    <a:pt x="12915" y="10556"/>
                  </a:cubicBezTo>
                  <a:lnTo>
                    <a:pt x="12915" y="10556"/>
                  </a:lnTo>
                  <a:cubicBezTo>
                    <a:pt x="13805" y="12910"/>
                    <a:pt x="13820" y="15495"/>
                    <a:pt x="12354" y="18011"/>
                  </a:cubicBezTo>
                  <a:cubicBezTo>
                    <a:pt x="12283" y="18132"/>
                    <a:pt x="12197" y="18248"/>
                    <a:pt x="12119" y="18365"/>
                  </a:cubicBezTo>
                  <a:cubicBezTo>
                    <a:pt x="12100" y="18408"/>
                    <a:pt x="12085" y="18451"/>
                    <a:pt x="12067" y="18492"/>
                  </a:cubicBezTo>
                  <a:cubicBezTo>
                    <a:pt x="10557" y="21784"/>
                    <a:pt x="7573" y="23029"/>
                    <a:pt x="4399" y="23029"/>
                  </a:cubicBezTo>
                  <a:cubicBezTo>
                    <a:pt x="2931" y="23029"/>
                    <a:pt x="1422" y="22763"/>
                    <a:pt x="0" y="22309"/>
                  </a:cubicBezTo>
                  <a:lnTo>
                    <a:pt x="0" y="22309"/>
                  </a:lnTo>
                  <a:cubicBezTo>
                    <a:pt x="1560" y="24908"/>
                    <a:pt x="4396" y="26652"/>
                    <a:pt x="7646" y="26652"/>
                  </a:cubicBezTo>
                  <a:cubicBezTo>
                    <a:pt x="9106" y="26652"/>
                    <a:pt x="10479" y="26293"/>
                    <a:pt x="11696" y="25672"/>
                  </a:cubicBezTo>
                  <a:cubicBezTo>
                    <a:pt x="12298" y="27575"/>
                    <a:pt x="13313" y="29289"/>
                    <a:pt x="14639" y="30715"/>
                  </a:cubicBezTo>
                  <a:cubicBezTo>
                    <a:pt x="13781" y="34242"/>
                    <a:pt x="12798" y="37428"/>
                    <a:pt x="11860" y="40943"/>
                  </a:cubicBezTo>
                  <a:cubicBezTo>
                    <a:pt x="11639" y="41771"/>
                    <a:pt x="11484" y="42560"/>
                    <a:pt x="11413" y="43305"/>
                  </a:cubicBezTo>
                  <a:lnTo>
                    <a:pt x="11411" y="43304"/>
                  </a:lnTo>
                  <a:lnTo>
                    <a:pt x="11411" y="43304"/>
                  </a:lnTo>
                  <a:cubicBezTo>
                    <a:pt x="10959" y="46512"/>
                    <a:pt x="12541" y="48888"/>
                    <a:pt x="13335" y="49784"/>
                  </a:cubicBezTo>
                  <a:cubicBezTo>
                    <a:pt x="13723" y="50222"/>
                    <a:pt x="13628" y="50166"/>
                    <a:pt x="14194" y="50466"/>
                  </a:cubicBezTo>
                  <a:cubicBezTo>
                    <a:pt x="14612" y="50686"/>
                    <a:pt x="14890" y="50998"/>
                    <a:pt x="15566" y="51263"/>
                  </a:cubicBezTo>
                  <a:cubicBezTo>
                    <a:pt x="15653" y="51296"/>
                    <a:pt x="15958" y="51434"/>
                    <a:pt x="16324" y="51587"/>
                  </a:cubicBezTo>
                  <a:cubicBezTo>
                    <a:pt x="16318" y="51079"/>
                    <a:pt x="16449" y="50564"/>
                    <a:pt x="16754" y="50090"/>
                  </a:cubicBezTo>
                  <a:cubicBezTo>
                    <a:pt x="17325" y="49203"/>
                    <a:pt x="18386" y="48572"/>
                    <a:pt x="19453" y="48541"/>
                  </a:cubicBezTo>
                  <a:cubicBezTo>
                    <a:pt x="18422" y="47266"/>
                    <a:pt x="18109" y="45250"/>
                    <a:pt x="17951" y="43625"/>
                  </a:cubicBezTo>
                  <a:cubicBezTo>
                    <a:pt x="17948" y="43614"/>
                    <a:pt x="17941" y="43609"/>
                    <a:pt x="17929" y="43609"/>
                  </a:cubicBezTo>
                  <a:cubicBezTo>
                    <a:pt x="17724" y="43609"/>
                    <a:pt x="16163" y="45204"/>
                    <a:pt x="16007" y="45204"/>
                  </a:cubicBezTo>
                  <a:cubicBezTo>
                    <a:pt x="15998" y="45204"/>
                    <a:pt x="15994" y="45198"/>
                    <a:pt x="15994" y="45187"/>
                  </a:cubicBezTo>
                  <a:cubicBezTo>
                    <a:pt x="16303" y="41226"/>
                    <a:pt x="21153" y="36499"/>
                    <a:pt x="24800" y="35391"/>
                  </a:cubicBezTo>
                  <a:cubicBezTo>
                    <a:pt x="25131" y="35289"/>
                    <a:pt x="25445" y="35245"/>
                    <a:pt x="25741" y="35245"/>
                  </a:cubicBezTo>
                  <a:cubicBezTo>
                    <a:pt x="25866" y="35245"/>
                    <a:pt x="25987" y="35253"/>
                    <a:pt x="26105" y="35267"/>
                  </a:cubicBezTo>
                  <a:cubicBezTo>
                    <a:pt x="26290" y="35248"/>
                    <a:pt x="26476" y="35238"/>
                    <a:pt x="26661" y="35238"/>
                  </a:cubicBezTo>
                  <a:cubicBezTo>
                    <a:pt x="27956" y="35238"/>
                    <a:pt x="29229" y="35728"/>
                    <a:pt x="30235" y="36845"/>
                  </a:cubicBezTo>
                  <a:cubicBezTo>
                    <a:pt x="31189" y="37903"/>
                    <a:pt x="31725" y="39342"/>
                    <a:pt x="31907" y="40832"/>
                  </a:cubicBezTo>
                  <a:cubicBezTo>
                    <a:pt x="31919" y="40887"/>
                    <a:pt x="31940" y="40935"/>
                    <a:pt x="31949" y="40992"/>
                  </a:cubicBezTo>
                  <a:cubicBezTo>
                    <a:pt x="32102" y="41932"/>
                    <a:pt x="32170" y="42860"/>
                    <a:pt x="32084" y="43747"/>
                  </a:cubicBezTo>
                  <a:cubicBezTo>
                    <a:pt x="32091" y="43742"/>
                    <a:pt x="32101" y="43738"/>
                    <a:pt x="32109" y="43733"/>
                  </a:cubicBezTo>
                  <a:cubicBezTo>
                    <a:pt x="32154" y="43267"/>
                    <a:pt x="32188" y="42787"/>
                    <a:pt x="32198" y="42283"/>
                  </a:cubicBezTo>
                  <a:cubicBezTo>
                    <a:pt x="32216" y="42290"/>
                    <a:pt x="32233" y="42301"/>
                    <a:pt x="32251" y="42309"/>
                  </a:cubicBezTo>
                  <a:cubicBezTo>
                    <a:pt x="32455" y="42387"/>
                    <a:pt x="32668" y="42419"/>
                    <a:pt x="32883" y="42419"/>
                  </a:cubicBezTo>
                  <a:cubicBezTo>
                    <a:pt x="33178" y="42419"/>
                    <a:pt x="33479" y="42359"/>
                    <a:pt x="33768" y="42277"/>
                  </a:cubicBezTo>
                  <a:cubicBezTo>
                    <a:pt x="33643" y="42138"/>
                    <a:pt x="33527" y="41991"/>
                    <a:pt x="33426" y="41829"/>
                  </a:cubicBezTo>
                  <a:cubicBezTo>
                    <a:pt x="33352" y="41744"/>
                    <a:pt x="33294" y="41647"/>
                    <a:pt x="33232" y="41550"/>
                  </a:cubicBezTo>
                  <a:cubicBezTo>
                    <a:pt x="33007" y="41347"/>
                    <a:pt x="32816" y="41108"/>
                    <a:pt x="32687" y="40820"/>
                  </a:cubicBezTo>
                  <a:cubicBezTo>
                    <a:pt x="32430" y="40246"/>
                    <a:pt x="32261" y="39687"/>
                    <a:pt x="32162" y="39105"/>
                  </a:cubicBezTo>
                  <a:cubicBezTo>
                    <a:pt x="32038" y="38925"/>
                    <a:pt x="31916" y="38745"/>
                    <a:pt x="31801" y="38558"/>
                  </a:cubicBezTo>
                  <a:cubicBezTo>
                    <a:pt x="31283" y="37719"/>
                    <a:pt x="31275" y="36622"/>
                    <a:pt x="31669" y="35715"/>
                  </a:cubicBezTo>
                  <a:cubicBezTo>
                    <a:pt x="31481" y="35376"/>
                    <a:pt x="31295" y="35036"/>
                    <a:pt x="31112" y="34695"/>
                  </a:cubicBezTo>
                  <a:cubicBezTo>
                    <a:pt x="31709" y="34608"/>
                    <a:pt x="32298" y="34491"/>
                    <a:pt x="32884" y="34343"/>
                  </a:cubicBezTo>
                  <a:cubicBezTo>
                    <a:pt x="32892" y="34338"/>
                    <a:pt x="32900" y="34329"/>
                    <a:pt x="32911" y="34323"/>
                  </a:cubicBezTo>
                  <a:cubicBezTo>
                    <a:pt x="33347" y="34093"/>
                    <a:pt x="33782" y="33978"/>
                    <a:pt x="34208" y="33946"/>
                  </a:cubicBezTo>
                  <a:cubicBezTo>
                    <a:pt x="34548" y="33821"/>
                    <a:pt x="34888" y="33680"/>
                    <a:pt x="35229" y="33520"/>
                  </a:cubicBezTo>
                  <a:cubicBezTo>
                    <a:pt x="36332" y="33004"/>
                    <a:pt x="37355" y="32366"/>
                    <a:pt x="38224" y="31514"/>
                  </a:cubicBezTo>
                  <a:cubicBezTo>
                    <a:pt x="39436" y="30329"/>
                    <a:pt x="40454" y="28876"/>
                    <a:pt x="40750" y="27206"/>
                  </a:cubicBezTo>
                  <a:cubicBezTo>
                    <a:pt x="41044" y="25537"/>
                    <a:pt x="41105" y="25003"/>
                    <a:pt x="40935" y="23135"/>
                  </a:cubicBezTo>
                  <a:cubicBezTo>
                    <a:pt x="40928" y="23100"/>
                    <a:pt x="40918" y="23063"/>
                    <a:pt x="40909" y="23027"/>
                  </a:cubicBezTo>
                  <a:cubicBezTo>
                    <a:pt x="40902" y="23066"/>
                    <a:pt x="40892" y="23104"/>
                    <a:pt x="40885" y="23141"/>
                  </a:cubicBezTo>
                  <a:cubicBezTo>
                    <a:pt x="40808" y="24410"/>
                    <a:pt x="40508" y="25564"/>
                    <a:pt x="39990" y="26592"/>
                  </a:cubicBezTo>
                  <a:cubicBezTo>
                    <a:pt x="38550" y="31205"/>
                    <a:pt x="32615" y="33492"/>
                    <a:pt x="27871" y="33492"/>
                  </a:cubicBezTo>
                  <a:cubicBezTo>
                    <a:pt x="27511" y="33492"/>
                    <a:pt x="27157" y="33479"/>
                    <a:pt x="26813" y="33453"/>
                  </a:cubicBezTo>
                  <a:cubicBezTo>
                    <a:pt x="21792" y="33067"/>
                    <a:pt x="16235" y="27804"/>
                    <a:pt x="16609" y="22571"/>
                  </a:cubicBezTo>
                  <a:cubicBezTo>
                    <a:pt x="16496" y="21409"/>
                    <a:pt x="16564" y="20203"/>
                    <a:pt x="16832" y="18996"/>
                  </a:cubicBezTo>
                  <a:cubicBezTo>
                    <a:pt x="17868" y="14340"/>
                    <a:pt x="21781" y="10265"/>
                    <a:pt x="26630" y="10265"/>
                  </a:cubicBezTo>
                  <a:cubicBezTo>
                    <a:pt x="27102" y="10265"/>
                    <a:pt x="27583" y="10304"/>
                    <a:pt x="28071" y="10384"/>
                  </a:cubicBezTo>
                  <a:cubicBezTo>
                    <a:pt x="31633" y="10973"/>
                    <a:pt x="35743" y="14211"/>
                    <a:pt x="37063" y="17923"/>
                  </a:cubicBezTo>
                  <a:cubicBezTo>
                    <a:pt x="37071" y="17923"/>
                    <a:pt x="37079" y="17923"/>
                    <a:pt x="37087" y="17923"/>
                  </a:cubicBezTo>
                  <a:cubicBezTo>
                    <a:pt x="37118" y="17923"/>
                    <a:pt x="37150" y="17925"/>
                    <a:pt x="37182" y="17925"/>
                  </a:cubicBezTo>
                  <a:cubicBezTo>
                    <a:pt x="37190" y="17925"/>
                    <a:pt x="37199" y="17924"/>
                    <a:pt x="37207" y="17924"/>
                  </a:cubicBezTo>
                  <a:cubicBezTo>
                    <a:pt x="36532" y="15608"/>
                    <a:pt x="35244" y="13553"/>
                    <a:pt x="33530" y="11943"/>
                  </a:cubicBezTo>
                  <a:cubicBezTo>
                    <a:pt x="35851" y="10828"/>
                    <a:pt x="37457" y="8471"/>
                    <a:pt x="37478" y="5731"/>
                  </a:cubicBezTo>
                  <a:lnTo>
                    <a:pt x="37478" y="5731"/>
                  </a:lnTo>
                  <a:cubicBezTo>
                    <a:pt x="36875" y="5909"/>
                    <a:pt x="36229" y="5994"/>
                    <a:pt x="35565" y="5994"/>
                  </a:cubicBezTo>
                  <a:cubicBezTo>
                    <a:pt x="33088" y="5994"/>
                    <a:pt x="30356" y="4815"/>
                    <a:pt x="28671" y="2884"/>
                  </a:cubicBezTo>
                  <a:cubicBezTo>
                    <a:pt x="27866" y="2165"/>
                    <a:pt x="27182" y="1324"/>
                    <a:pt x="26686" y="401"/>
                  </a:cubicBezTo>
                  <a:cubicBezTo>
                    <a:pt x="26616" y="271"/>
                    <a:pt x="26567" y="136"/>
                    <a:pt x="26517" y="1"/>
                  </a:cubicBezTo>
                  <a:close/>
                </a:path>
              </a:pathLst>
            </a:custGeom>
            <a:solidFill>
              <a:srgbClr val="000000">
                <a:alpha val="178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2663;p56"/>
            <p:cNvSpPr/>
            <p:nvPr/>
          </p:nvSpPr>
          <p:spPr>
            <a:xfrm>
              <a:off x="1951413" y="3586025"/>
              <a:ext cx="222525" cy="188500"/>
            </a:xfrm>
            <a:custGeom>
              <a:avLst/>
              <a:gdLst/>
              <a:ahLst/>
              <a:cxnLst/>
              <a:rect l="l" t="t" r="r" b="b"/>
              <a:pathLst>
                <a:path w="8901" h="7540" extrusionOk="0">
                  <a:moveTo>
                    <a:pt x="5562" y="1"/>
                  </a:moveTo>
                  <a:cubicBezTo>
                    <a:pt x="4855" y="1"/>
                    <a:pt x="4122" y="222"/>
                    <a:pt x="3459" y="487"/>
                  </a:cubicBezTo>
                  <a:cubicBezTo>
                    <a:pt x="3058" y="649"/>
                    <a:pt x="2674" y="877"/>
                    <a:pt x="2327" y="1150"/>
                  </a:cubicBezTo>
                  <a:cubicBezTo>
                    <a:pt x="1340" y="1616"/>
                    <a:pt x="618" y="2424"/>
                    <a:pt x="364" y="3507"/>
                  </a:cubicBezTo>
                  <a:cubicBezTo>
                    <a:pt x="311" y="3732"/>
                    <a:pt x="12" y="4577"/>
                    <a:pt x="3" y="4794"/>
                  </a:cubicBezTo>
                  <a:cubicBezTo>
                    <a:pt x="0" y="5980"/>
                    <a:pt x="0" y="5980"/>
                    <a:pt x="1229" y="7078"/>
                  </a:cubicBezTo>
                  <a:cubicBezTo>
                    <a:pt x="1609" y="7418"/>
                    <a:pt x="2083" y="7540"/>
                    <a:pt x="2568" y="7540"/>
                  </a:cubicBezTo>
                  <a:cubicBezTo>
                    <a:pt x="3813" y="7540"/>
                    <a:pt x="5133" y="6736"/>
                    <a:pt x="5133" y="6736"/>
                  </a:cubicBezTo>
                  <a:cubicBezTo>
                    <a:pt x="5133" y="6736"/>
                    <a:pt x="7377" y="5684"/>
                    <a:pt x="7518" y="5321"/>
                  </a:cubicBezTo>
                  <a:cubicBezTo>
                    <a:pt x="7688" y="4941"/>
                    <a:pt x="8690" y="4051"/>
                    <a:pt x="8714" y="3631"/>
                  </a:cubicBezTo>
                  <a:cubicBezTo>
                    <a:pt x="8900" y="2044"/>
                    <a:pt x="8486" y="826"/>
                    <a:pt x="6933" y="362"/>
                  </a:cubicBezTo>
                  <a:cubicBezTo>
                    <a:pt x="6508" y="103"/>
                    <a:pt x="6041" y="1"/>
                    <a:pt x="5562" y="1"/>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2664;p56"/>
            <p:cNvSpPr/>
            <p:nvPr/>
          </p:nvSpPr>
          <p:spPr>
            <a:xfrm>
              <a:off x="2139413" y="3252425"/>
              <a:ext cx="133375" cy="106775"/>
            </a:xfrm>
            <a:custGeom>
              <a:avLst/>
              <a:gdLst/>
              <a:ahLst/>
              <a:cxnLst/>
              <a:rect l="l" t="t" r="r" b="b"/>
              <a:pathLst>
                <a:path w="5335" h="4271" extrusionOk="0">
                  <a:moveTo>
                    <a:pt x="1761" y="1"/>
                  </a:moveTo>
                  <a:cubicBezTo>
                    <a:pt x="618" y="1"/>
                    <a:pt x="1" y="1905"/>
                    <a:pt x="1172" y="2494"/>
                  </a:cubicBezTo>
                  <a:cubicBezTo>
                    <a:pt x="1591" y="2703"/>
                    <a:pt x="1955" y="2925"/>
                    <a:pt x="2269" y="3214"/>
                  </a:cubicBezTo>
                  <a:cubicBezTo>
                    <a:pt x="2454" y="3386"/>
                    <a:pt x="2609" y="3581"/>
                    <a:pt x="2786" y="3761"/>
                  </a:cubicBezTo>
                  <a:cubicBezTo>
                    <a:pt x="3124" y="4107"/>
                    <a:pt x="3505" y="4207"/>
                    <a:pt x="3972" y="4263"/>
                  </a:cubicBezTo>
                  <a:cubicBezTo>
                    <a:pt x="4011" y="4268"/>
                    <a:pt x="4049" y="4270"/>
                    <a:pt x="4087" y="4270"/>
                  </a:cubicBezTo>
                  <a:cubicBezTo>
                    <a:pt x="4768" y="4270"/>
                    <a:pt x="5288" y="3549"/>
                    <a:pt x="5306" y="2929"/>
                  </a:cubicBezTo>
                  <a:cubicBezTo>
                    <a:pt x="5335" y="1993"/>
                    <a:pt x="4586" y="1455"/>
                    <a:pt x="3903" y="961"/>
                  </a:cubicBezTo>
                  <a:cubicBezTo>
                    <a:pt x="3378" y="580"/>
                    <a:pt x="2792" y="313"/>
                    <a:pt x="2187" y="86"/>
                  </a:cubicBezTo>
                  <a:cubicBezTo>
                    <a:pt x="2039" y="28"/>
                    <a:pt x="1897" y="1"/>
                    <a:pt x="1761" y="1"/>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2665;p56"/>
            <p:cNvSpPr/>
            <p:nvPr/>
          </p:nvSpPr>
          <p:spPr>
            <a:xfrm>
              <a:off x="1381538" y="3516150"/>
              <a:ext cx="247675" cy="202900"/>
            </a:xfrm>
            <a:custGeom>
              <a:avLst/>
              <a:gdLst/>
              <a:ahLst/>
              <a:cxnLst/>
              <a:rect l="l" t="t" r="r" b="b"/>
              <a:pathLst>
                <a:path w="9907" h="8116" extrusionOk="0">
                  <a:moveTo>
                    <a:pt x="7658" y="1"/>
                  </a:moveTo>
                  <a:cubicBezTo>
                    <a:pt x="6374" y="1"/>
                    <a:pt x="4929" y="559"/>
                    <a:pt x="3998" y="1025"/>
                  </a:cubicBezTo>
                  <a:cubicBezTo>
                    <a:pt x="1778" y="2136"/>
                    <a:pt x="774" y="3844"/>
                    <a:pt x="256" y="6194"/>
                  </a:cubicBezTo>
                  <a:cubicBezTo>
                    <a:pt x="0" y="7359"/>
                    <a:pt x="983" y="8116"/>
                    <a:pt x="1891" y="8116"/>
                  </a:cubicBezTo>
                  <a:cubicBezTo>
                    <a:pt x="2495" y="8116"/>
                    <a:pt x="3067" y="7782"/>
                    <a:pt x="3221" y="7010"/>
                  </a:cubicBezTo>
                  <a:cubicBezTo>
                    <a:pt x="3572" y="5257"/>
                    <a:pt x="4178" y="4050"/>
                    <a:pt x="5808" y="3154"/>
                  </a:cubicBezTo>
                  <a:cubicBezTo>
                    <a:pt x="7010" y="2494"/>
                    <a:pt x="8603" y="2570"/>
                    <a:pt x="9631" y="1670"/>
                  </a:cubicBezTo>
                  <a:cubicBezTo>
                    <a:pt x="9906" y="1428"/>
                    <a:pt x="9867" y="974"/>
                    <a:pt x="9631" y="727"/>
                  </a:cubicBezTo>
                  <a:cubicBezTo>
                    <a:pt x="9124" y="197"/>
                    <a:pt x="8419" y="1"/>
                    <a:pt x="7658" y="1"/>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2666;p56"/>
            <p:cNvSpPr/>
            <p:nvPr/>
          </p:nvSpPr>
          <p:spPr>
            <a:xfrm>
              <a:off x="2036638" y="4221450"/>
              <a:ext cx="146700" cy="152125"/>
            </a:xfrm>
            <a:custGeom>
              <a:avLst/>
              <a:gdLst/>
              <a:ahLst/>
              <a:cxnLst/>
              <a:rect l="l" t="t" r="r" b="b"/>
              <a:pathLst>
                <a:path w="5868" h="6085" extrusionOk="0">
                  <a:moveTo>
                    <a:pt x="2430" y="1"/>
                  </a:moveTo>
                  <a:cubicBezTo>
                    <a:pt x="1350" y="1"/>
                    <a:pt x="397" y="752"/>
                    <a:pt x="237" y="1908"/>
                  </a:cubicBezTo>
                  <a:cubicBezTo>
                    <a:pt x="1" y="3620"/>
                    <a:pt x="1722" y="6085"/>
                    <a:pt x="3570" y="6085"/>
                  </a:cubicBezTo>
                  <a:cubicBezTo>
                    <a:pt x="3943" y="6085"/>
                    <a:pt x="4322" y="5984"/>
                    <a:pt x="4690" y="5757"/>
                  </a:cubicBezTo>
                  <a:cubicBezTo>
                    <a:pt x="5805" y="5068"/>
                    <a:pt x="5867" y="3704"/>
                    <a:pt x="5381" y="2611"/>
                  </a:cubicBezTo>
                  <a:cubicBezTo>
                    <a:pt x="5345" y="2533"/>
                    <a:pt x="5299" y="2468"/>
                    <a:pt x="5261" y="2394"/>
                  </a:cubicBezTo>
                  <a:cubicBezTo>
                    <a:pt x="4920" y="1382"/>
                    <a:pt x="4156" y="414"/>
                    <a:pt x="3124" y="104"/>
                  </a:cubicBezTo>
                  <a:cubicBezTo>
                    <a:pt x="2891" y="34"/>
                    <a:pt x="2658" y="1"/>
                    <a:pt x="2430" y="1"/>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2667;p56"/>
            <p:cNvSpPr/>
            <p:nvPr/>
          </p:nvSpPr>
          <p:spPr>
            <a:xfrm>
              <a:off x="2011438" y="4376800"/>
              <a:ext cx="63600" cy="49350"/>
            </a:xfrm>
            <a:custGeom>
              <a:avLst/>
              <a:gdLst/>
              <a:ahLst/>
              <a:cxnLst/>
              <a:rect l="l" t="t" r="r" b="b"/>
              <a:pathLst>
                <a:path w="2544" h="1974" extrusionOk="0">
                  <a:moveTo>
                    <a:pt x="1272" y="0"/>
                  </a:moveTo>
                  <a:cubicBezTo>
                    <a:pt x="0" y="0"/>
                    <a:pt x="3" y="1973"/>
                    <a:pt x="1272" y="1973"/>
                  </a:cubicBezTo>
                  <a:cubicBezTo>
                    <a:pt x="2543" y="1973"/>
                    <a:pt x="2541" y="0"/>
                    <a:pt x="1272" y="0"/>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2668;p56"/>
            <p:cNvSpPr/>
            <p:nvPr/>
          </p:nvSpPr>
          <p:spPr>
            <a:xfrm>
              <a:off x="1948663" y="4509700"/>
              <a:ext cx="51350" cy="53025"/>
            </a:xfrm>
            <a:custGeom>
              <a:avLst/>
              <a:gdLst/>
              <a:ahLst/>
              <a:cxnLst/>
              <a:rect l="l" t="t" r="r" b="b"/>
              <a:pathLst>
                <a:path w="2054" h="2121" extrusionOk="0">
                  <a:moveTo>
                    <a:pt x="1047" y="1"/>
                  </a:moveTo>
                  <a:cubicBezTo>
                    <a:pt x="838" y="1"/>
                    <a:pt x="629" y="78"/>
                    <a:pt x="475" y="234"/>
                  </a:cubicBezTo>
                  <a:cubicBezTo>
                    <a:pt x="84" y="632"/>
                    <a:pt x="0" y="1229"/>
                    <a:pt x="293" y="1709"/>
                  </a:cubicBezTo>
                  <a:cubicBezTo>
                    <a:pt x="450" y="1967"/>
                    <a:pt x="748" y="2120"/>
                    <a:pt x="1041" y="2120"/>
                  </a:cubicBezTo>
                  <a:cubicBezTo>
                    <a:pt x="1246" y="2120"/>
                    <a:pt x="1448" y="2045"/>
                    <a:pt x="1599" y="1878"/>
                  </a:cubicBezTo>
                  <a:cubicBezTo>
                    <a:pt x="1956" y="1484"/>
                    <a:pt x="2054" y="995"/>
                    <a:pt x="1820" y="567"/>
                  </a:cubicBezTo>
                  <a:cubicBezTo>
                    <a:pt x="1787" y="448"/>
                    <a:pt x="1724" y="333"/>
                    <a:pt x="1625" y="234"/>
                  </a:cubicBezTo>
                  <a:cubicBezTo>
                    <a:pt x="1470" y="79"/>
                    <a:pt x="1259" y="1"/>
                    <a:pt x="1047" y="1"/>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2669;p56"/>
            <p:cNvSpPr/>
            <p:nvPr/>
          </p:nvSpPr>
          <p:spPr>
            <a:xfrm>
              <a:off x="2246238" y="4458275"/>
              <a:ext cx="40600" cy="46725"/>
            </a:xfrm>
            <a:custGeom>
              <a:avLst/>
              <a:gdLst/>
              <a:ahLst/>
              <a:cxnLst/>
              <a:rect l="l" t="t" r="r" b="b"/>
              <a:pathLst>
                <a:path w="1624" h="1869" extrusionOk="0">
                  <a:moveTo>
                    <a:pt x="931" y="0"/>
                  </a:moveTo>
                  <a:cubicBezTo>
                    <a:pt x="871" y="0"/>
                    <a:pt x="807" y="19"/>
                    <a:pt x="743" y="62"/>
                  </a:cubicBezTo>
                  <a:cubicBezTo>
                    <a:pt x="685" y="103"/>
                    <a:pt x="636" y="144"/>
                    <a:pt x="594" y="191"/>
                  </a:cubicBezTo>
                  <a:cubicBezTo>
                    <a:pt x="539" y="213"/>
                    <a:pt x="488" y="240"/>
                    <a:pt x="440" y="272"/>
                  </a:cubicBezTo>
                  <a:cubicBezTo>
                    <a:pt x="437" y="273"/>
                    <a:pt x="435" y="273"/>
                    <a:pt x="434" y="275"/>
                  </a:cubicBezTo>
                  <a:cubicBezTo>
                    <a:pt x="430" y="277"/>
                    <a:pt x="430" y="278"/>
                    <a:pt x="428" y="280"/>
                  </a:cubicBezTo>
                  <a:cubicBezTo>
                    <a:pt x="353" y="330"/>
                    <a:pt x="284" y="389"/>
                    <a:pt x="235" y="458"/>
                  </a:cubicBezTo>
                  <a:cubicBezTo>
                    <a:pt x="226" y="468"/>
                    <a:pt x="220" y="477"/>
                    <a:pt x="214" y="486"/>
                  </a:cubicBezTo>
                  <a:cubicBezTo>
                    <a:pt x="205" y="500"/>
                    <a:pt x="203" y="514"/>
                    <a:pt x="195" y="527"/>
                  </a:cubicBezTo>
                  <a:cubicBezTo>
                    <a:pt x="84" y="695"/>
                    <a:pt x="52" y="881"/>
                    <a:pt x="29" y="1144"/>
                  </a:cubicBezTo>
                  <a:cubicBezTo>
                    <a:pt x="0" y="1457"/>
                    <a:pt x="273" y="1764"/>
                    <a:pt x="560" y="1843"/>
                  </a:cubicBezTo>
                  <a:cubicBezTo>
                    <a:pt x="624" y="1860"/>
                    <a:pt x="687" y="1869"/>
                    <a:pt x="748" y="1869"/>
                  </a:cubicBezTo>
                  <a:cubicBezTo>
                    <a:pt x="1002" y="1869"/>
                    <a:pt x="1227" y="1725"/>
                    <a:pt x="1378" y="1511"/>
                  </a:cubicBezTo>
                  <a:cubicBezTo>
                    <a:pt x="1624" y="1162"/>
                    <a:pt x="1585" y="827"/>
                    <a:pt x="1428" y="458"/>
                  </a:cubicBezTo>
                  <a:cubicBezTo>
                    <a:pt x="1387" y="364"/>
                    <a:pt x="1326" y="298"/>
                    <a:pt x="1261" y="244"/>
                  </a:cubicBezTo>
                  <a:cubicBezTo>
                    <a:pt x="1200" y="107"/>
                    <a:pt x="1075" y="0"/>
                    <a:pt x="931" y="0"/>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6" name="Google Shape;2670;p56"/>
            <p:cNvGrpSpPr/>
            <p:nvPr/>
          </p:nvGrpSpPr>
          <p:grpSpPr>
            <a:xfrm>
              <a:off x="1875231" y="3709700"/>
              <a:ext cx="218347" cy="227490"/>
              <a:chOff x="2218844" y="4136600"/>
              <a:chExt cx="218347" cy="227490"/>
            </a:xfrm>
          </p:grpSpPr>
          <p:grpSp>
            <p:nvGrpSpPr>
              <p:cNvPr id="77" name="Google Shape;2671;p56"/>
              <p:cNvGrpSpPr/>
              <p:nvPr/>
            </p:nvGrpSpPr>
            <p:grpSpPr>
              <a:xfrm>
                <a:off x="2218844" y="4136600"/>
                <a:ext cx="218347" cy="227490"/>
                <a:chOff x="2218844" y="4136600"/>
                <a:chExt cx="218347" cy="227490"/>
              </a:xfrm>
            </p:grpSpPr>
            <p:grpSp>
              <p:nvGrpSpPr>
                <p:cNvPr id="79" name="Google Shape;2672;p56"/>
                <p:cNvGrpSpPr/>
                <p:nvPr/>
              </p:nvGrpSpPr>
              <p:grpSpPr>
                <a:xfrm rot="-1365748">
                  <a:off x="2240045" y="4164354"/>
                  <a:ext cx="171902" cy="146928"/>
                  <a:chOff x="-2604700" y="1383925"/>
                  <a:chExt cx="2317450" cy="2154100"/>
                </a:xfrm>
              </p:grpSpPr>
              <p:sp>
                <p:nvSpPr>
                  <p:cNvPr id="86" name="Google Shape;2673;p56"/>
                  <p:cNvSpPr/>
                  <p:nvPr/>
                </p:nvSpPr>
                <p:spPr>
                  <a:xfrm>
                    <a:off x="-2551600" y="1759850"/>
                    <a:ext cx="2205074" cy="1778175"/>
                  </a:xfrm>
                  <a:custGeom>
                    <a:avLst/>
                    <a:gdLst/>
                    <a:ahLst/>
                    <a:cxnLst/>
                    <a:rect l="l" t="t" r="r" b="b"/>
                    <a:pathLst>
                      <a:path w="89004" h="71127" extrusionOk="0">
                        <a:moveTo>
                          <a:pt x="36892" y="0"/>
                        </a:moveTo>
                        <a:cubicBezTo>
                          <a:pt x="13403" y="0"/>
                          <a:pt x="0" y="21426"/>
                          <a:pt x="0" y="21426"/>
                        </a:cubicBezTo>
                        <a:cubicBezTo>
                          <a:pt x="7619" y="61073"/>
                          <a:pt x="29344" y="71127"/>
                          <a:pt x="49422" y="71127"/>
                        </a:cubicBezTo>
                        <a:cubicBezTo>
                          <a:pt x="70085" y="71127"/>
                          <a:pt x="89004" y="60477"/>
                          <a:pt x="89004" y="60477"/>
                        </a:cubicBezTo>
                        <a:cubicBezTo>
                          <a:pt x="89004" y="60477"/>
                          <a:pt x="83789" y="23593"/>
                          <a:pt x="64370" y="9214"/>
                        </a:cubicBezTo>
                        <a:cubicBezTo>
                          <a:pt x="54121" y="2502"/>
                          <a:pt x="44918" y="0"/>
                          <a:pt x="3689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2674;p56"/>
                  <p:cNvSpPr/>
                  <p:nvPr/>
                </p:nvSpPr>
                <p:spPr>
                  <a:xfrm>
                    <a:off x="-2571550" y="1759900"/>
                    <a:ext cx="2225100" cy="1511900"/>
                  </a:xfrm>
                  <a:custGeom>
                    <a:avLst/>
                    <a:gdLst/>
                    <a:ahLst/>
                    <a:cxnLst/>
                    <a:rect l="l" t="t" r="r" b="b"/>
                    <a:pathLst>
                      <a:path w="89004" h="60476" extrusionOk="0">
                        <a:moveTo>
                          <a:pt x="36896" y="1"/>
                        </a:moveTo>
                        <a:cubicBezTo>
                          <a:pt x="13401" y="1"/>
                          <a:pt x="0" y="21424"/>
                          <a:pt x="0" y="21424"/>
                        </a:cubicBezTo>
                        <a:lnTo>
                          <a:pt x="0" y="21424"/>
                        </a:lnTo>
                        <a:cubicBezTo>
                          <a:pt x="33" y="21377"/>
                          <a:pt x="13433" y="1"/>
                          <a:pt x="36896" y="1"/>
                        </a:cubicBezTo>
                        <a:close/>
                        <a:moveTo>
                          <a:pt x="64370" y="9212"/>
                        </a:moveTo>
                        <a:cubicBezTo>
                          <a:pt x="71721" y="14656"/>
                          <a:pt x="77037" y="23324"/>
                          <a:pt x="80804" y="31995"/>
                        </a:cubicBezTo>
                        <a:lnTo>
                          <a:pt x="80804" y="31995"/>
                        </a:lnTo>
                        <a:cubicBezTo>
                          <a:pt x="77037" y="23323"/>
                          <a:pt x="71721" y="14655"/>
                          <a:pt x="64370" y="9212"/>
                        </a:cubicBezTo>
                        <a:close/>
                        <a:moveTo>
                          <a:pt x="80804" y="31996"/>
                        </a:moveTo>
                        <a:lnTo>
                          <a:pt x="80804" y="31996"/>
                        </a:lnTo>
                        <a:cubicBezTo>
                          <a:pt x="86975" y="46199"/>
                          <a:pt x="88994" y="60412"/>
                          <a:pt x="89004" y="60475"/>
                        </a:cubicBezTo>
                        <a:cubicBezTo>
                          <a:pt x="89004" y="60475"/>
                          <a:pt x="86990" y="46231"/>
                          <a:pt x="80804" y="31996"/>
                        </a:cubicBezTo>
                        <a:close/>
                      </a:path>
                    </a:pathLst>
                  </a:custGeom>
                  <a:solidFill>
                    <a:srgbClr val="F5F4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2675;p56"/>
                  <p:cNvSpPr/>
                  <p:nvPr/>
                </p:nvSpPr>
                <p:spPr>
                  <a:xfrm>
                    <a:off x="-2551600" y="1759900"/>
                    <a:ext cx="2205074" cy="1525925"/>
                  </a:xfrm>
                  <a:custGeom>
                    <a:avLst/>
                    <a:gdLst/>
                    <a:ahLst/>
                    <a:cxnLst/>
                    <a:rect l="l" t="t" r="r" b="b"/>
                    <a:pathLst>
                      <a:path w="89004" h="61037" extrusionOk="0">
                        <a:moveTo>
                          <a:pt x="36896" y="1"/>
                        </a:moveTo>
                        <a:cubicBezTo>
                          <a:pt x="13433" y="1"/>
                          <a:pt x="33" y="21377"/>
                          <a:pt x="0" y="21424"/>
                        </a:cubicBezTo>
                        <a:cubicBezTo>
                          <a:pt x="145" y="22184"/>
                          <a:pt x="332" y="22853"/>
                          <a:pt x="487" y="23591"/>
                        </a:cubicBezTo>
                        <a:cubicBezTo>
                          <a:pt x="2686" y="22879"/>
                          <a:pt x="4943" y="22318"/>
                          <a:pt x="7212" y="21896"/>
                        </a:cubicBezTo>
                        <a:cubicBezTo>
                          <a:pt x="12047" y="21002"/>
                          <a:pt x="16969" y="20553"/>
                          <a:pt x="21890" y="20553"/>
                        </a:cubicBezTo>
                        <a:cubicBezTo>
                          <a:pt x="35163" y="20553"/>
                          <a:pt x="48429" y="23821"/>
                          <a:pt x="59919" y="30443"/>
                        </a:cubicBezTo>
                        <a:cubicBezTo>
                          <a:pt x="72099" y="37457"/>
                          <a:pt x="82071" y="48311"/>
                          <a:pt x="87939" y="61036"/>
                        </a:cubicBezTo>
                        <a:cubicBezTo>
                          <a:pt x="88603" y="60695"/>
                          <a:pt x="88988" y="60480"/>
                          <a:pt x="89004" y="60475"/>
                        </a:cubicBezTo>
                        <a:cubicBezTo>
                          <a:pt x="88988" y="60374"/>
                          <a:pt x="83762" y="23570"/>
                          <a:pt x="64370" y="9212"/>
                        </a:cubicBezTo>
                        <a:cubicBezTo>
                          <a:pt x="55035" y="3092"/>
                          <a:pt x="46562" y="476"/>
                          <a:pt x="39057" y="59"/>
                        </a:cubicBezTo>
                        <a:cubicBezTo>
                          <a:pt x="38329" y="16"/>
                          <a:pt x="37607" y="1"/>
                          <a:pt x="36896"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2676;p56"/>
                  <p:cNvSpPr/>
                  <p:nvPr/>
                </p:nvSpPr>
                <p:spPr>
                  <a:xfrm>
                    <a:off x="-2108700" y="1759125"/>
                    <a:ext cx="1312525" cy="1778075"/>
                  </a:xfrm>
                  <a:custGeom>
                    <a:avLst/>
                    <a:gdLst/>
                    <a:ahLst/>
                    <a:cxnLst/>
                    <a:rect l="l" t="t" r="r" b="b"/>
                    <a:pathLst>
                      <a:path w="52501" h="71123" extrusionOk="0">
                        <a:moveTo>
                          <a:pt x="18387" y="0"/>
                        </a:moveTo>
                        <a:cubicBezTo>
                          <a:pt x="17194" y="0"/>
                          <a:pt x="16028" y="55"/>
                          <a:pt x="14888" y="160"/>
                        </a:cubicBezTo>
                        <a:cubicBezTo>
                          <a:pt x="6082" y="6375"/>
                          <a:pt x="1" y="19589"/>
                          <a:pt x="1" y="34893"/>
                        </a:cubicBezTo>
                        <a:cubicBezTo>
                          <a:pt x="1" y="48823"/>
                          <a:pt x="5040" y="61025"/>
                          <a:pt x="12588" y="67792"/>
                        </a:cubicBezTo>
                        <a:cubicBezTo>
                          <a:pt x="18550" y="70195"/>
                          <a:pt x="24798" y="71123"/>
                          <a:pt x="30895" y="71123"/>
                        </a:cubicBezTo>
                        <a:cubicBezTo>
                          <a:pt x="32440" y="71123"/>
                          <a:pt x="33976" y="71063"/>
                          <a:pt x="35494" y="70953"/>
                        </a:cubicBezTo>
                        <a:cubicBezTo>
                          <a:pt x="45433" y="65464"/>
                          <a:pt x="52500" y="51391"/>
                          <a:pt x="52500" y="34893"/>
                        </a:cubicBezTo>
                        <a:cubicBezTo>
                          <a:pt x="52500" y="25003"/>
                          <a:pt x="49958" y="15984"/>
                          <a:pt x="45786" y="9162"/>
                        </a:cubicBezTo>
                        <a:cubicBezTo>
                          <a:pt x="35571" y="2490"/>
                          <a:pt x="26393" y="0"/>
                          <a:pt x="18387" y="0"/>
                        </a:cubicBezTo>
                        <a:close/>
                      </a:path>
                    </a:pathLst>
                  </a:custGeom>
                  <a:solidFill>
                    <a:srgbClr val="3E3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2677;p56"/>
                  <p:cNvSpPr/>
                  <p:nvPr/>
                </p:nvSpPr>
                <p:spPr>
                  <a:xfrm>
                    <a:off x="-2604700" y="1383925"/>
                    <a:ext cx="2317450" cy="1887075"/>
                  </a:xfrm>
                  <a:custGeom>
                    <a:avLst/>
                    <a:gdLst/>
                    <a:ahLst/>
                    <a:cxnLst/>
                    <a:rect l="l" t="t" r="r" b="b"/>
                    <a:pathLst>
                      <a:path w="92698" h="75483" extrusionOk="0">
                        <a:moveTo>
                          <a:pt x="33938" y="1"/>
                        </a:moveTo>
                        <a:cubicBezTo>
                          <a:pt x="33062" y="1"/>
                          <a:pt x="32033" y="3407"/>
                          <a:pt x="31631" y="7683"/>
                        </a:cubicBezTo>
                        <a:cubicBezTo>
                          <a:pt x="31475" y="9347"/>
                          <a:pt x="31433" y="10899"/>
                          <a:pt x="31497" y="12188"/>
                        </a:cubicBezTo>
                        <a:cubicBezTo>
                          <a:pt x="27747" y="12927"/>
                          <a:pt x="24286" y="14119"/>
                          <a:pt x="21179" y="15579"/>
                        </a:cubicBezTo>
                        <a:cubicBezTo>
                          <a:pt x="20772" y="14280"/>
                          <a:pt x="19942" y="12445"/>
                          <a:pt x="18985" y="10438"/>
                        </a:cubicBezTo>
                        <a:cubicBezTo>
                          <a:pt x="17360" y="7064"/>
                          <a:pt x="15902" y="4263"/>
                          <a:pt x="15022" y="4263"/>
                        </a:cubicBezTo>
                        <a:cubicBezTo>
                          <a:pt x="14987" y="4263"/>
                          <a:pt x="14953" y="4267"/>
                          <a:pt x="14920" y="4276"/>
                        </a:cubicBezTo>
                        <a:cubicBezTo>
                          <a:pt x="14074" y="4490"/>
                          <a:pt x="14261" y="8004"/>
                          <a:pt x="16091" y="11819"/>
                        </a:cubicBezTo>
                        <a:cubicBezTo>
                          <a:pt x="17081" y="13889"/>
                          <a:pt x="18300" y="15526"/>
                          <a:pt x="19322" y="16510"/>
                        </a:cubicBezTo>
                        <a:cubicBezTo>
                          <a:pt x="16385" y="18067"/>
                          <a:pt x="13802" y="19859"/>
                          <a:pt x="11629" y="21716"/>
                        </a:cubicBezTo>
                        <a:cubicBezTo>
                          <a:pt x="10817" y="22415"/>
                          <a:pt x="10057" y="23133"/>
                          <a:pt x="9356" y="23844"/>
                        </a:cubicBezTo>
                        <a:cubicBezTo>
                          <a:pt x="8709" y="22780"/>
                          <a:pt x="7842" y="21560"/>
                          <a:pt x="6820" y="20319"/>
                        </a:cubicBezTo>
                        <a:cubicBezTo>
                          <a:pt x="4401" y="17363"/>
                          <a:pt x="1943" y="15279"/>
                          <a:pt x="965" y="15279"/>
                        </a:cubicBezTo>
                        <a:cubicBezTo>
                          <a:pt x="850" y="15279"/>
                          <a:pt x="756" y="15307"/>
                          <a:pt x="684" y="15366"/>
                        </a:cubicBezTo>
                        <a:cubicBezTo>
                          <a:pt x="0" y="15927"/>
                          <a:pt x="1637" y="19057"/>
                          <a:pt x="4343" y="22351"/>
                        </a:cubicBezTo>
                        <a:cubicBezTo>
                          <a:pt x="5467" y="23721"/>
                          <a:pt x="6595" y="24904"/>
                          <a:pt x="7585" y="25780"/>
                        </a:cubicBezTo>
                        <a:cubicBezTo>
                          <a:pt x="5028" y="28782"/>
                          <a:pt x="3408" y="31708"/>
                          <a:pt x="2509" y="34024"/>
                        </a:cubicBezTo>
                        <a:cubicBezTo>
                          <a:pt x="1262" y="37431"/>
                          <a:pt x="1097" y="39426"/>
                          <a:pt x="1465" y="39539"/>
                        </a:cubicBezTo>
                        <a:cubicBezTo>
                          <a:pt x="1498" y="39555"/>
                          <a:pt x="1532" y="39562"/>
                          <a:pt x="1567" y="39562"/>
                        </a:cubicBezTo>
                        <a:cubicBezTo>
                          <a:pt x="2688" y="39562"/>
                          <a:pt x="5061" y="31948"/>
                          <a:pt x="14432" y="25284"/>
                        </a:cubicBezTo>
                        <a:cubicBezTo>
                          <a:pt x="19182" y="21946"/>
                          <a:pt x="25650" y="18902"/>
                          <a:pt x="33300" y="17858"/>
                        </a:cubicBezTo>
                        <a:cubicBezTo>
                          <a:pt x="35492" y="17524"/>
                          <a:pt x="37791" y="17339"/>
                          <a:pt x="40138" y="17339"/>
                        </a:cubicBezTo>
                        <a:cubicBezTo>
                          <a:pt x="45872" y="17339"/>
                          <a:pt x="51899" y="18442"/>
                          <a:pt x="57383" y="21175"/>
                        </a:cubicBezTo>
                        <a:cubicBezTo>
                          <a:pt x="65215" y="25027"/>
                          <a:pt x="71307" y="31429"/>
                          <a:pt x="75800" y="37747"/>
                        </a:cubicBezTo>
                        <a:cubicBezTo>
                          <a:pt x="80236" y="44204"/>
                          <a:pt x="83258" y="50751"/>
                          <a:pt x="85269" y="56432"/>
                        </a:cubicBezTo>
                        <a:cubicBezTo>
                          <a:pt x="89267" y="67790"/>
                          <a:pt x="89922" y="75483"/>
                          <a:pt x="90951" y="75483"/>
                        </a:cubicBezTo>
                        <a:cubicBezTo>
                          <a:pt x="90956" y="75483"/>
                          <a:pt x="90961" y="75483"/>
                          <a:pt x="90966" y="75482"/>
                        </a:cubicBezTo>
                        <a:cubicBezTo>
                          <a:pt x="90967" y="75482"/>
                          <a:pt x="90967" y="75482"/>
                          <a:pt x="90968" y="75482"/>
                        </a:cubicBezTo>
                        <a:cubicBezTo>
                          <a:pt x="91684" y="75482"/>
                          <a:pt x="92698" y="67530"/>
                          <a:pt x="89602" y="55111"/>
                        </a:cubicBezTo>
                        <a:cubicBezTo>
                          <a:pt x="88051" y="48939"/>
                          <a:pt x="85290" y="41722"/>
                          <a:pt x="80717" y="34463"/>
                        </a:cubicBezTo>
                        <a:cubicBezTo>
                          <a:pt x="76036" y="27333"/>
                          <a:pt x="69462" y="20003"/>
                          <a:pt x="60228" y="15425"/>
                        </a:cubicBezTo>
                        <a:cubicBezTo>
                          <a:pt x="54069" y="12379"/>
                          <a:pt x="47543" y="11168"/>
                          <a:pt x="41374" y="11168"/>
                        </a:cubicBezTo>
                        <a:cubicBezTo>
                          <a:pt x="38939" y="11168"/>
                          <a:pt x="36559" y="11356"/>
                          <a:pt x="34279" y="11695"/>
                        </a:cubicBezTo>
                        <a:cubicBezTo>
                          <a:pt x="34509" y="10599"/>
                          <a:pt x="34696" y="9337"/>
                          <a:pt x="34825" y="7984"/>
                        </a:cubicBezTo>
                        <a:cubicBezTo>
                          <a:pt x="35230" y="3661"/>
                          <a:pt x="34845" y="88"/>
                          <a:pt x="33968" y="2"/>
                        </a:cubicBezTo>
                        <a:cubicBezTo>
                          <a:pt x="33958" y="1"/>
                          <a:pt x="33948" y="1"/>
                          <a:pt x="3393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0" name="Google Shape;2678;p56"/>
                <p:cNvSpPr/>
                <p:nvPr/>
              </p:nvSpPr>
              <p:spPr>
                <a:xfrm rot="-1370019">
                  <a:off x="2287816" y="4211289"/>
                  <a:ext cx="80401" cy="73985"/>
                </a:xfrm>
                <a:prstGeom prst="ellipse">
                  <a:avLst/>
                </a:prstGeom>
                <a:solidFill>
                  <a:srgbClr val="2724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2679;p56"/>
                <p:cNvSpPr/>
                <p:nvPr/>
              </p:nvSpPr>
              <p:spPr>
                <a:xfrm rot="-1359708">
                  <a:off x="2296516" y="4219412"/>
                  <a:ext cx="63069" cy="57994"/>
                </a:xfrm>
                <a:prstGeom prst="ellipse">
                  <a:avLst/>
                </a:prstGeom>
                <a:solidFill>
                  <a:srgbClr val="0F0D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2680;p56"/>
                <p:cNvSpPr/>
                <p:nvPr/>
              </p:nvSpPr>
              <p:spPr>
                <a:xfrm rot="-1357192" flipH="1">
                  <a:off x="2287034" y="4213906"/>
                  <a:ext cx="27300" cy="25293"/>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2681;p56"/>
                <p:cNvSpPr/>
                <p:nvPr/>
              </p:nvSpPr>
              <p:spPr>
                <a:xfrm rot="-1346565" flipH="1">
                  <a:off x="2285827" y="4244717"/>
                  <a:ext cx="14931" cy="13593"/>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2682;p56"/>
                <p:cNvSpPr/>
                <p:nvPr/>
              </p:nvSpPr>
              <p:spPr>
                <a:xfrm rot="-1334941" flipH="1">
                  <a:off x="2305056" y="4242355"/>
                  <a:ext cx="7131" cy="6854"/>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2683;p56"/>
                <p:cNvSpPr/>
                <p:nvPr/>
              </p:nvSpPr>
              <p:spPr>
                <a:xfrm rot="-1367535">
                  <a:off x="2275503" y="4298218"/>
                  <a:ext cx="161078" cy="36046"/>
                </a:xfrm>
                <a:prstGeom prst="ellips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8" name="Google Shape;2684;p56"/>
              <p:cNvSpPr/>
              <p:nvPr/>
            </p:nvSpPr>
            <p:spPr>
              <a:xfrm rot="-1367791" flipH="1">
                <a:off x="2336108" y="4246719"/>
                <a:ext cx="22454" cy="20724"/>
              </a:xfrm>
              <a:prstGeom prst="ellipse">
                <a:avLst/>
              </a:prstGeom>
              <a:solidFill>
                <a:srgbClr val="2724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7" name="Google Shape;2685;p56"/>
            <p:cNvSpPr/>
            <p:nvPr/>
          </p:nvSpPr>
          <p:spPr>
            <a:xfrm>
              <a:off x="3189388" y="4034325"/>
              <a:ext cx="217625" cy="423425"/>
            </a:xfrm>
            <a:custGeom>
              <a:avLst/>
              <a:gdLst/>
              <a:ahLst/>
              <a:cxnLst/>
              <a:rect l="l" t="t" r="r" b="b"/>
              <a:pathLst>
                <a:path w="8705" h="16937" extrusionOk="0">
                  <a:moveTo>
                    <a:pt x="5797" y="0"/>
                  </a:moveTo>
                  <a:cubicBezTo>
                    <a:pt x="3916" y="0"/>
                    <a:pt x="1869" y="1289"/>
                    <a:pt x="1649" y="3230"/>
                  </a:cubicBezTo>
                  <a:cubicBezTo>
                    <a:pt x="1432" y="5150"/>
                    <a:pt x="3640" y="7002"/>
                    <a:pt x="4814" y="8207"/>
                  </a:cubicBezTo>
                  <a:cubicBezTo>
                    <a:pt x="8691" y="12190"/>
                    <a:pt x="4216" y="16315"/>
                    <a:pt x="27" y="16885"/>
                  </a:cubicBezTo>
                  <a:cubicBezTo>
                    <a:pt x="0" y="16889"/>
                    <a:pt x="9" y="16928"/>
                    <a:pt x="32" y="16928"/>
                  </a:cubicBezTo>
                  <a:cubicBezTo>
                    <a:pt x="138" y="16934"/>
                    <a:pt x="244" y="16937"/>
                    <a:pt x="351" y="16937"/>
                  </a:cubicBezTo>
                  <a:cubicBezTo>
                    <a:pt x="3323" y="16937"/>
                    <a:pt x="6520" y="14687"/>
                    <a:pt x="6911" y="11596"/>
                  </a:cubicBezTo>
                  <a:cubicBezTo>
                    <a:pt x="7076" y="10283"/>
                    <a:pt x="6529" y="9284"/>
                    <a:pt x="5658" y="8339"/>
                  </a:cubicBezTo>
                  <a:cubicBezTo>
                    <a:pt x="4762" y="7367"/>
                    <a:pt x="3055" y="6223"/>
                    <a:pt x="2710" y="4915"/>
                  </a:cubicBezTo>
                  <a:cubicBezTo>
                    <a:pt x="2354" y="3570"/>
                    <a:pt x="2843" y="1765"/>
                    <a:pt x="4038" y="1048"/>
                  </a:cubicBezTo>
                  <a:cubicBezTo>
                    <a:pt x="4653" y="679"/>
                    <a:pt x="5339" y="474"/>
                    <a:pt x="6008" y="474"/>
                  </a:cubicBezTo>
                  <a:cubicBezTo>
                    <a:pt x="6951" y="474"/>
                    <a:pt x="7859" y="883"/>
                    <a:pt x="8481" y="1817"/>
                  </a:cubicBezTo>
                  <a:cubicBezTo>
                    <a:pt x="8505" y="1853"/>
                    <a:pt x="8537" y="1868"/>
                    <a:pt x="8569" y="1868"/>
                  </a:cubicBezTo>
                  <a:cubicBezTo>
                    <a:pt x="8638" y="1868"/>
                    <a:pt x="8704" y="1794"/>
                    <a:pt x="8665" y="1709"/>
                  </a:cubicBezTo>
                  <a:cubicBezTo>
                    <a:pt x="8112" y="516"/>
                    <a:pt x="6988" y="0"/>
                    <a:pt x="57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2686;p56"/>
            <p:cNvSpPr/>
            <p:nvPr/>
          </p:nvSpPr>
          <p:spPr>
            <a:xfrm>
              <a:off x="2745438" y="4085850"/>
              <a:ext cx="474750" cy="445000"/>
            </a:xfrm>
            <a:custGeom>
              <a:avLst/>
              <a:gdLst/>
              <a:ahLst/>
              <a:cxnLst/>
              <a:rect l="l" t="t" r="r" b="b"/>
              <a:pathLst>
                <a:path w="18990" h="17800" extrusionOk="0">
                  <a:moveTo>
                    <a:pt x="9986" y="0"/>
                  </a:moveTo>
                  <a:cubicBezTo>
                    <a:pt x="9985" y="0"/>
                    <a:pt x="9983" y="0"/>
                    <a:pt x="9982" y="0"/>
                  </a:cubicBezTo>
                  <a:cubicBezTo>
                    <a:pt x="6421" y="0"/>
                    <a:pt x="2494" y="755"/>
                    <a:pt x="751" y="3752"/>
                  </a:cubicBezTo>
                  <a:cubicBezTo>
                    <a:pt x="70" y="4922"/>
                    <a:pt x="1" y="7715"/>
                    <a:pt x="1" y="9019"/>
                  </a:cubicBezTo>
                  <a:cubicBezTo>
                    <a:pt x="1" y="12251"/>
                    <a:pt x="86" y="14907"/>
                    <a:pt x="3133" y="16340"/>
                  </a:cubicBezTo>
                  <a:cubicBezTo>
                    <a:pt x="3983" y="16739"/>
                    <a:pt x="4346" y="17308"/>
                    <a:pt x="5550" y="17637"/>
                  </a:cubicBezTo>
                  <a:cubicBezTo>
                    <a:pt x="5957" y="17747"/>
                    <a:pt x="6268" y="17799"/>
                    <a:pt x="6525" y="17799"/>
                  </a:cubicBezTo>
                  <a:cubicBezTo>
                    <a:pt x="6990" y="17799"/>
                    <a:pt x="7279" y="17629"/>
                    <a:pt x="7642" y="17327"/>
                  </a:cubicBezTo>
                  <a:cubicBezTo>
                    <a:pt x="7704" y="17274"/>
                    <a:pt x="7803" y="17255"/>
                    <a:pt x="7920" y="17255"/>
                  </a:cubicBezTo>
                  <a:cubicBezTo>
                    <a:pt x="8248" y="17255"/>
                    <a:pt x="8723" y="17409"/>
                    <a:pt x="8968" y="17424"/>
                  </a:cubicBezTo>
                  <a:cubicBezTo>
                    <a:pt x="9566" y="17463"/>
                    <a:pt x="10128" y="17481"/>
                    <a:pt x="10657" y="17481"/>
                  </a:cubicBezTo>
                  <a:cubicBezTo>
                    <a:pt x="18530" y="17481"/>
                    <a:pt x="18989" y="13345"/>
                    <a:pt x="18538" y="9019"/>
                  </a:cubicBezTo>
                  <a:cubicBezTo>
                    <a:pt x="18014" y="3979"/>
                    <a:pt x="14937" y="0"/>
                    <a:pt x="998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2687;p56"/>
            <p:cNvSpPr/>
            <p:nvPr/>
          </p:nvSpPr>
          <p:spPr>
            <a:xfrm>
              <a:off x="2415263" y="3453150"/>
              <a:ext cx="804775" cy="749675"/>
            </a:xfrm>
            <a:custGeom>
              <a:avLst/>
              <a:gdLst/>
              <a:ahLst/>
              <a:cxnLst/>
              <a:rect l="l" t="t" r="r" b="b"/>
              <a:pathLst>
                <a:path w="32191" h="29987" extrusionOk="0">
                  <a:moveTo>
                    <a:pt x="16061" y="0"/>
                  </a:moveTo>
                  <a:cubicBezTo>
                    <a:pt x="8663" y="0"/>
                    <a:pt x="4766" y="5269"/>
                    <a:pt x="2488" y="12427"/>
                  </a:cubicBezTo>
                  <a:cubicBezTo>
                    <a:pt x="2141" y="13525"/>
                    <a:pt x="0" y="15305"/>
                    <a:pt x="180" y="16396"/>
                  </a:cubicBezTo>
                  <a:cubicBezTo>
                    <a:pt x="2101" y="28026"/>
                    <a:pt x="10294" y="29986"/>
                    <a:pt x="17562" y="29986"/>
                  </a:cubicBezTo>
                  <a:cubicBezTo>
                    <a:pt x="25982" y="29986"/>
                    <a:pt x="32191" y="23160"/>
                    <a:pt x="32191" y="14739"/>
                  </a:cubicBezTo>
                  <a:cubicBezTo>
                    <a:pt x="32191" y="6318"/>
                    <a:pt x="26334" y="861"/>
                    <a:pt x="17573" y="70"/>
                  </a:cubicBezTo>
                  <a:cubicBezTo>
                    <a:pt x="17053" y="23"/>
                    <a:pt x="16549" y="0"/>
                    <a:pt x="1606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2688;p56"/>
            <p:cNvSpPr/>
            <p:nvPr/>
          </p:nvSpPr>
          <p:spPr>
            <a:xfrm>
              <a:off x="2557588" y="3832236"/>
              <a:ext cx="66425" cy="43299"/>
            </a:xfrm>
            <a:custGeom>
              <a:avLst/>
              <a:gdLst/>
              <a:ahLst/>
              <a:cxnLst/>
              <a:rect l="l" t="t" r="r" b="b"/>
              <a:pathLst>
                <a:path w="2657" h="2020" extrusionOk="0">
                  <a:moveTo>
                    <a:pt x="1030" y="1"/>
                  </a:moveTo>
                  <a:cubicBezTo>
                    <a:pt x="694" y="1"/>
                    <a:pt x="401" y="134"/>
                    <a:pt x="254" y="389"/>
                  </a:cubicBezTo>
                  <a:cubicBezTo>
                    <a:pt x="0" y="829"/>
                    <a:pt x="275" y="1463"/>
                    <a:pt x="869" y="1806"/>
                  </a:cubicBezTo>
                  <a:cubicBezTo>
                    <a:pt x="1118" y="1950"/>
                    <a:pt x="1383" y="2019"/>
                    <a:pt x="1626" y="2019"/>
                  </a:cubicBezTo>
                  <a:cubicBezTo>
                    <a:pt x="1962" y="2019"/>
                    <a:pt x="2256" y="1886"/>
                    <a:pt x="2403" y="1630"/>
                  </a:cubicBezTo>
                  <a:cubicBezTo>
                    <a:pt x="2657" y="1191"/>
                    <a:pt x="2382" y="557"/>
                    <a:pt x="1788" y="214"/>
                  </a:cubicBezTo>
                  <a:cubicBezTo>
                    <a:pt x="1539" y="70"/>
                    <a:pt x="1273" y="1"/>
                    <a:pt x="103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2689;p56"/>
            <p:cNvSpPr/>
            <p:nvPr/>
          </p:nvSpPr>
          <p:spPr>
            <a:xfrm>
              <a:off x="2618188" y="4020125"/>
              <a:ext cx="74750" cy="39400"/>
            </a:xfrm>
            <a:custGeom>
              <a:avLst/>
              <a:gdLst/>
              <a:ahLst/>
              <a:cxnLst/>
              <a:rect l="l" t="t" r="r" b="b"/>
              <a:pathLst>
                <a:path w="2990" h="1576" extrusionOk="0">
                  <a:moveTo>
                    <a:pt x="59" y="0"/>
                  </a:moveTo>
                  <a:lnTo>
                    <a:pt x="59" y="0"/>
                  </a:lnTo>
                  <a:cubicBezTo>
                    <a:pt x="1" y="808"/>
                    <a:pt x="611" y="1512"/>
                    <a:pt x="1418" y="1572"/>
                  </a:cubicBezTo>
                  <a:cubicBezTo>
                    <a:pt x="1454" y="1574"/>
                    <a:pt x="1490" y="1575"/>
                    <a:pt x="1525" y="1575"/>
                  </a:cubicBezTo>
                  <a:cubicBezTo>
                    <a:pt x="2287" y="1575"/>
                    <a:pt x="2932" y="986"/>
                    <a:pt x="2990" y="214"/>
                  </a:cubicBezTo>
                  <a:lnTo>
                    <a:pt x="2536" y="181"/>
                  </a:lnTo>
                  <a:cubicBezTo>
                    <a:pt x="2498" y="715"/>
                    <a:pt x="2048" y="1120"/>
                    <a:pt x="1518" y="1120"/>
                  </a:cubicBezTo>
                  <a:cubicBezTo>
                    <a:pt x="1496" y="1120"/>
                    <a:pt x="1474" y="1119"/>
                    <a:pt x="1451" y="1118"/>
                  </a:cubicBezTo>
                  <a:cubicBezTo>
                    <a:pt x="895" y="1077"/>
                    <a:pt x="473" y="590"/>
                    <a:pt x="514" y="34"/>
                  </a:cubicBezTo>
                  <a:lnTo>
                    <a:pt x="5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2690;p56"/>
            <p:cNvSpPr/>
            <p:nvPr/>
          </p:nvSpPr>
          <p:spPr>
            <a:xfrm>
              <a:off x="2862938" y="3988575"/>
              <a:ext cx="69250" cy="13450"/>
            </a:xfrm>
            <a:custGeom>
              <a:avLst/>
              <a:gdLst/>
              <a:ahLst/>
              <a:cxnLst/>
              <a:rect l="l" t="t" r="r" b="b"/>
              <a:pathLst>
                <a:path w="2770" h="538" extrusionOk="0">
                  <a:moveTo>
                    <a:pt x="1995" y="1"/>
                  </a:moveTo>
                  <a:cubicBezTo>
                    <a:pt x="1354" y="1"/>
                    <a:pt x="655" y="221"/>
                    <a:pt x="90" y="364"/>
                  </a:cubicBezTo>
                  <a:cubicBezTo>
                    <a:pt x="1" y="387"/>
                    <a:pt x="16" y="532"/>
                    <a:pt x="110" y="532"/>
                  </a:cubicBezTo>
                  <a:cubicBezTo>
                    <a:pt x="111" y="532"/>
                    <a:pt x="112" y="532"/>
                    <a:pt x="113" y="531"/>
                  </a:cubicBezTo>
                  <a:cubicBezTo>
                    <a:pt x="211" y="527"/>
                    <a:pt x="311" y="525"/>
                    <a:pt x="414" y="525"/>
                  </a:cubicBezTo>
                  <a:cubicBezTo>
                    <a:pt x="697" y="525"/>
                    <a:pt x="997" y="538"/>
                    <a:pt x="1296" y="538"/>
                  </a:cubicBezTo>
                  <a:cubicBezTo>
                    <a:pt x="1770" y="538"/>
                    <a:pt x="2242" y="506"/>
                    <a:pt x="2642" y="343"/>
                  </a:cubicBezTo>
                  <a:cubicBezTo>
                    <a:pt x="2756" y="296"/>
                    <a:pt x="2769" y="139"/>
                    <a:pt x="2642" y="95"/>
                  </a:cubicBezTo>
                  <a:cubicBezTo>
                    <a:pt x="2439" y="28"/>
                    <a:pt x="2221" y="1"/>
                    <a:pt x="19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2691;p56"/>
            <p:cNvSpPr/>
            <p:nvPr/>
          </p:nvSpPr>
          <p:spPr>
            <a:xfrm>
              <a:off x="2869463" y="4040050"/>
              <a:ext cx="60800" cy="10325"/>
            </a:xfrm>
            <a:custGeom>
              <a:avLst/>
              <a:gdLst/>
              <a:ahLst/>
              <a:cxnLst/>
              <a:rect l="l" t="t" r="r" b="b"/>
              <a:pathLst>
                <a:path w="2432" h="413" extrusionOk="0">
                  <a:moveTo>
                    <a:pt x="1228" y="0"/>
                  </a:moveTo>
                  <a:cubicBezTo>
                    <a:pt x="850" y="0"/>
                    <a:pt x="467" y="39"/>
                    <a:pt x="111" y="71"/>
                  </a:cubicBezTo>
                  <a:cubicBezTo>
                    <a:pt x="4" y="80"/>
                    <a:pt x="0" y="238"/>
                    <a:pt x="111" y="241"/>
                  </a:cubicBezTo>
                  <a:cubicBezTo>
                    <a:pt x="757" y="261"/>
                    <a:pt x="1407" y="413"/>
                    <a:pt x="2050" y="413"/>
                  </a:cubicBezTo>
                  <a:cubicBezTo>
                    <a:pt x="2121" y="413"/>
                    <a:pt x="2192" y="411"/>
                    <a:pt x="2262" y="407"/>
                  </a:cubicBezTo>
                  <a:cubicBezTo>
                    <a:pt x="2409" y="399"/>
                    <a:pt x="2432" y="205"/>
                    <a:pt x="2296" y="155"/>
                  </a:cubicBezTo>
                  <a:cubicBezTo>
                    <a:pt x="1962" y="38"/>
                    <a:pt x="1597" y="0"/>
                    <a:pt x="122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2692;p56"/>
            <p:cNvSpPr/>
            <p:nvPr/>
          </p:nvSpPr>
          <p:spPr>
            <a:xfrm>
              <a:off x="3022538" y="3417650"/>
              <a:ext cx="514300" cy="514275"/>
            </a:xfrm>
            <a:custGeom>
              <a:avLst/>
              <a:gdLst/>
              <a:ahLst/>
              <a:cxnLst/>
              <a:rect l="l" t="t" r="r" b="b"/>
              <a:pathLst>
                <a:path w="20572" h="20571" extrusionOk="0">
                  <a:moveTo>
                    <a:pt x="10286" y="1"/>
                  </a:moveTo>
                  <a:cubicBezTo>
                    <a:pt x="7558" y="1"/>
                    <a:pt x="4942" y="1084"/>
                    <a:pt x="3013" y="3013"/>
                  </a:cubicBezTo>
                  <a:cubicBezTo>
                    <a:pt x="1084" y="4942"/>
                    <a:pt x="0" y="7558"/>
                    <a:pt x="0" y="10286"/>
                  </a:cubicBezTo>
                  <a:cubicBezTo>
                    <a:pt x="0" y="13013"/>
                    <a:pt x="1084" y="15630"/>
                    <a:pt x="3013" y="17559"/>
                  </a:cubicBezTo>
                  <a:cubicBezTo>
                    <a:pt x="4942" y="19488"/>
                    <a:pt x="7558" y="20571"/>
                    <a:pt x="10286" y="20571"/>
                  </a:cubicBezTo>
                  <a:cubicBezTo>
                    <a:pt x="13014" y="20571"/>
                    <a:pt x="15630" y="19488"/>
                    <a:pt x="17559" y="17559"/>
                  </a:cubicBezTo>
                  <a:cubicBezTo>
                    <a:pt x="19488" y="15630"/>
                    <a:pt x="20571" y="13013"/>
                    <a:pt x="20571" y="10286"/>
                  </a:cubicBezTo>
                  <a:cubicBezTo>
                    <a:pt x="20571" y="7558"/>
                    <a:pt x="19488" y="4942"/>
                    <a:pt x="17559" y="3013"/>
                  </a:cubicBezTo>
                  <a:cubicBezTo>
                    <a:pt x="15630" y="1084"/>
                    <a:pt x="13014" y="1"/>
                    <a:pt x="102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2693;p56"/>
            <p:cNvSpPr/>
            <p:nvPr/>
          </p:nvSpPr>
          <p:spPr>
            <a:xfrm>
              <a:off x="3126513" y="3521625"/>
              <a:ext cx="306325" cy="306350"/>
            </a:xfrm>
            <a:custGeom>
              <a:avLst/>
              <a:gdLst/>
              <a:ahLst/>
              <a:cxnLst/>
              <a:rect l="l" t="t" r="r" b="b"/>
              <a:pathLst>
                <a:path w="12253" h="12254" extrusionOk="0">
                  <a:moveTo>
                    <a:pt x="6127" y="0"/>
                  </a:moveTo>
                  <a:cubicBezTo>
                    <a:pt x="4502" y="0"/>
                    <a:pt x="2943" y="646"/>
                    <a:pt x="1795" y="1795"/>
                  </a:cubicBezTo>
                  <a:cubicBezTo>
                    <a:pt x="646" y="2944"/>
                    <a:pt x="0" y="4503"/>
                    <a:pt x="0" y="6127"/>
                  </a:cubicBezTo>
                  <a:cubicBezTo>
                    <a:pt x="0" y="7751"/>
                    <a:pt x="646" y="9310"/>
                    <a:pt x="1795" y="10459"/>
                  </a:cubicBezTo>
                  <a:cubicBezTo>
                    <a:pt x="2943" y="11608"/>
                    <a:pt x="4502" y="12254"/>
                    <a:pt x="6127" y="12254"/>
                  </a:cubicBezTo>
                  <a:cubicBezTo>
                    <a:pt x="7752" y="12254"/>
                    <a:pt x="9310" y="11608"/>
                    <a:pt x="10459" y="10459"/>
                  </a:cubicBezTo>
                  <a:cubicBezTo>
                    <a:pt x="11608" y="9310"/>
                    <a:pt x="12253" y="7751"/>
                    <a:pt x="12253" y="6127"/>
                  </a:cubicBezTo>
                  <a:cubicBezTo>
                    <a:pt x="12253" y="4503"/>
                    <a:pt x="11608" y="2944"/>
                    <a:pt x="10459" y="1795"/>
                  </a:cubicBezTo>
                  <a:cubicBezTo>
                    <a:pt x="9310" y="646"/>
                    <a:pt x="7752" y="0"/>
                    <a:pt x="612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2694;p56"/>
            <p:cNvSpPr/>
            <p:nvPr/>
          </p:nvSpPr>
          <p:spPr>
            <a:xfrm>
              <a:off x="2526013" y="3160500"/>
              <a:ext cx="514300" cy="514300"/>
            </a:xfrm>
            <a:custGeom>
              <a:avLst/>
              <a:gdLst/>
              <a:ahLst/>
              <a:cxnLst/>
              <a:rect l="l" t="t" r="r" b="b"/>
              <a:pathLst>
                <a:path w="20572" h="20572" extrusionOk="0">
                  <a:moveTo>
                    <a:pt x="10286" y="1"/>
                  </a:moveTo>
                  <a:cubicBezTo>
                    <a:pt x="7558" y="1"/>
                    <a:pt x="4942" y="1084"/>
                    <a:pt x="3013" y="3013"/>
                  </a:cubicBezTo>
                  <a:cubicBezTo>
                    <a:pt x="1084" y="4942"/>
                    <a:pt x="1" y="7558"/>
                    <a:pt x="1" y="10286"/>
                  </a:cubicBezTo>
                  <a:cubicBezTo>
                    <a:pt x="1" y="13014"/>
                    <a:pt x="1084" y="15630"/>
                    <a:pt x="3013" y="17559"/>
                  </a:cubicBezTo>
                  <a:cubicBezTo>
                    <a:pt x="4942" y="19488"/>
                    <a:pt x="7558" y="20572"/>
                    <a:pt x="10286" y="20572"/>
                  </a:cubicBezTo>
                  <a:cubicBezTo>
                    <a:pt x="13014" y="20572"/>
                    <a:pt x="15630" y="19488"/>
                    <a:pt x="17559" y="17559"/>
                  </a:cubicBezTo>
                  <a:cubicBezTo>
                    <a:pt x="19487" y="15630"/>
                    <a:pt x="20572" y="13014"/>
                    <a:pt x="20572" y="10286"/>
                  </a:cubicBezTo>
                  <a:cubicBezTo>
                    <a:pt x="20572" y="7558"/>
                    <a:pt x="19487" y="4942"/>
                    <a:pt x="17559" y="3013"/>
                  </a:cubicBezTo>
                  <a:cubicBezTo>
                    <a:pt x="15630" y="1084"/>
                    <a:pt x="13014" y="1"/>
                    <a:pt x="1028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2695;p56"/>
            <p:cNvSpPr/>
            <p:nvPr/>
          </p:nvSpPr>
          <p:spPr>
            <a:xfrm>
              <a:off x="2472888" y="3187275"/>
              <a:ext cx="1022750" cy="1333225"/>
            </a:xfrm>
            <a:custGeom>
              <a:avLst/>
              <a:gdLst/>
              <a:ahLst/>
              <a:cxnLst/>
              <a:rect l="l" t="t" r="r" b="b"/>
              <a:pathLst>
                <a:path w="40910" h="53329" extrusionOk="0">
                  <a:moveTo>
                    <a:pt x="16958" y="0"/>
                  </a:moveTo>
                  <a:cubicBezTo>
                    <a:pt x="16678" y="3442"/>
                    <a:pt x="14516" y="6539"/>
                    <a:pt x="11515" y="9082"/>
                  </a:cubicBezTo>
                  <a:cubicBezTo>
                    <a:pt x="10324" y="10090"/>
                    <a:pt x="8036" y="11727"/>
                    <a:pt x="5786" y="12499"/>
                  </a:cubicBezTo>
                  <a:cubicBezTo>
                    <a:pt x="4922" y="12963"/>
                    <a:pt x="4029" y="13342"/>
                    <a:pt x="3124" y="13604"/>
                  </a:cubicBezTo>
                  <a:cubicBezTo>
                    <a:pt x="3399" y="14181"/>
                    <a:pt x="3720" y="14734"/>
                    <a:pt x="4091" y="15244"/>
                  </a:cubicBezTo>
                  <a:cubicBezTo>
                    <a:pt x="3846" y="15550"/>
                    <a:pt x="3613" y="15870"/>
                    <a:pt x="3385" y="16199"/>
                  </a:cubicBezTo>
                  <a:cubicBezTo>
                    <a:pt x="6302" y="14518"/>
                    <a:pt x="9863" y="13627"/>
                    <a:pt x="13214" y="13627"/>
                  </a:cubicBezTo>
                  <a:cubicBezTo>
                    <a:pt x="14817" y="13627"/>
                    <a:pt x="16372" y="13831"/>
                    <a:pt x="17786" y="14250"/>
                  </a:cubicBezTo>
                  <a:cubicBezTo>
                    <a:pt x="18377" y="14426"/>
                    <a:pt x="18802" y="14749"/>
                    <a:pt x="19083" y="15147"/>
                  </a:cubicBezTo>
                  <a:cubicBezTo>
                    <a:pt x="23413" y="16942"/>
                    <a:pt x="24109" y="24820"/>
                    <a:pt x="23345" y="28709"/>
                  </a:cubicBezTo>
                  <a:cubicBezTo>
                    <a:pt x="22648" y="32264"/>
                    <a:pt x="20735" y="35619"/>
                    <a:pt x="17272" y="37050"/>
                  </a:cubicBezTo>
                  <a:cubicBezTo>
                    <a:pt x="15827" y="37649"/>
                    <a:pt x="14218" y="37953"/>
                    <a:pt x="12605" y="37953"/>
                  </a:cubicBezTo>
                  <a:cubicBezTo>
                    <a:pt x="11738" y="37953"/>
                    <a:pt x="10869" y="37865"/>
                    <a:pt x="10024" y="37688"/>
                  </a:cubicBezTo>
                  <a:cubicBezTo>
                    <a:pt x="10010" y="37688"/>
                    <a:pt x="9996" y="37688"/>
                    <a:pt x="9982" y="37688"/>
                  </a:cubicBezTo>
                  <a:cubicBezTo>
                    <a:pt x="6227" y="37688"/>
                    <a:pt x="2474" y="36158"/>
                    <a:pt x="0" y="33403"/>
                  </a:cubicBezTo>
                  <a:lnTo>
                    <a:pt x="0" y="33403"/>
                  </a:lnTo>
                  <a:cubicBezTo>
                    <a:pt x="2617" y="38057"/>
                    <a:pt x="6923" y="39831"/>
                    <a:pt x="11363" y="40392"/>
                  </a:cubicBezTo>
                  <a:cubicBezTo>
                    <a:pt x="10950" y="41747"/>
                    <a:pt x="10899" y="43869"/>
                    <a:pt x="10899" y="44960"/>
                  </a:cubicBezTo>
                  <a:cubicBezTo>
                    <a:pt x="10899" y="48059"/>
                    <a:pt x="10986" y="50625"/>
                    <a:pt x="13679" y="52094"/>
                  </a:cubicBezTo>
                  <a:cubicBezTo>
                    <a:pt x="12517" y="50284"/>
                    <a:pt x="12297" y="47888"/>
                    <a:pt x="12996" y="45837"/>
                  </a:cubicBezTo>
                  <a:cubicBezTo>
                    <a:pt x="13584" y="44112"/>
                    <a:pt x="14799" y="42779"/>
                    <a:pt x="16321" y="42145"/>
                  </a:cubicBezTo>
                  <a:cubicBezTo>
                    <a:pt x="16661" y="41954"/>
                    <a:pt x="17022" y="41806"/>
                    <a:pt x="17400" y="41712"/>
                  </a:cubicBezTo>
                  <a:cubicBezTo>
                    <a:pt x="18053" y="41365"/>
                    <a:pt x="18787" y="41172"/>
                    <a:pt x="19557" y="41172"/>
                  </a:cubicBezTo>
                  <a:cubicBezTo>
                    <a:pt x="20430" y="41172"/>
                    <a:pt x="21349" y="41420"/>
                    <a:pt x="22250" y="41973"/>
                  </a:cubicBezTo>
                  <a:cubicBezTo>
                    <a:pt x="25295" y="43840"/>
                    <a:pt x="26520" y="48443"/>
                    <a:pt x="24810" y="51572"/>
                  </a:cubicBezTo>
                  <a:cubicBezTo>
                    <a:pt x="24786" y="51618"/>
                    <a:pt x="24754" y="51658"/>
                    <a:pt x="24728" y="51702"/>
                  </a:cubicBezTo>
                  <a:cubicBezTo>
                    <a:pt x="24515" y="52094"/>
                    <a:pt x="24258" y="52475"/>
                    <a:pt x="23943" y="52833"/>
                  </a:cubicBezTo>
                  <a:cubicBezTo>
                    <a:pt x="23787" y="53011"/>
                    <a:pt x="23617" y="53173"/>
                    <a:pt x="23441" y="53328"/>
                  </a:cubicBezTo>
                  <a:cubicBezTo>
                    <a:pt x="29497" y="52699"/>
                    <a:pt x="29848" y="48911"/>
                    <a:pt x="29438" y="44960"/>
                  </a:cubicBezTo>
                  <a:cubicBezTo>
                    <a:pt x="29073" y="41460"/>
                    <a:pt x="27477" y="38476"/>
                    <a:pt x="24878" y="36976"/>
                  </a:cubicBezTo>
                  <a:cubicBezTo>
                    <a:pt x="27063" y="35013"/>
                    <a:pt x="28646" y="32376"/>
                    <a:pt x="29396" y="29370"/>
                  </a:cubicBezTo>
                  <a:cubicBezTo>
                    <a:pt x="30309" y="29635"/>
                    <a:pt x="31272" y="29785"/>
                    <a:pt x="32271" y="29785"/>
                  </a:cubicBezTo>
                  <a:cubicBezTo>
                    <a:pt x="35898" y="29785"/>
                    <a:pt x="39078" y="27903"/>
                    <a:pt x="40910" y="25070"/>
                  </a:cubicBezTo>
                  <a:lnTo>
                    <a:pt x="40910" y="25070"/>
                  </a:lnTo>
                  <a:cubicBezTo>
                    <a:pt x="38880" y="26053"/>
                    <a:pt x="36525" y="26597"/>
                    <a:pt x="34285" y="26597"/>
                  </a:cubicBezTo>
                  <a:cubicBezTo>
                    <a:pt x="33067" y="26597"/>
                    <a:pt x="31883" y="26436"/>
                    <a:pt x="30804" y="26098"/>
                  </a:cubicBezTo>
                  <a:cubicBezTo>
                    <a:pt x="26092" y="24622"/>
                    <a:pt x="24316" y="19863"/>
                    <a:pt x="25433" y="15330"/>
                  </a:cubicBezTo>
                  <a:cubicBezTo>
                    <a:pt x="25897" y="13444"/>
                    <a:pt x="26771" y="11650"/>
                    <a:pt x="27981" y="10157"/>
                  </a:cubicBezTo>
                  <a:lnTo>
                    <a:pt x="27981" y="10157"/>
                  </a:lnTo>
                  <a:cubicBezTo>
                    <a:pt x="26333" y="10919"/>
                    <a:pt x="24920" y="12101"/>
                    <a:pt x="23882" y="13569"/>
                  </a:cubicBezTo>
                  <a:cubicBezTo>
                    <a:pt x="23331" y="13198"/>
                    <a:pt x="22747" y="12861"/>
                    <a:pt x="22133" y="12557"/>
                  </a:cubicBezTo>
                  <a:cubicBezTo>
                    <a:pt x="22492" y="11508"/>
                    <a:pt x="22698" y="10387"/>
                    <a:pt x="22698" y="9216"/>
                  </a:cubicBezTo>
                  <a:cubicBezTo>
                    <a:pt x="22698" y="5170"/>
                    <a:pt x="20356" y="1680"/>
                    <a:pt x="16958" y="0"/>
                  </a:cubicBezTo>
                  <a:close/>
                </a:path>
              </a:pathLst>
            </a:custGeom>
            <a:solidFill>
              <a:srgbClr val="000000">
                <a:alpha val="178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a:t>   </a:t>
              </a:r>
              <a:endParaRPr/>
            </a:p>
          </p:txBody>
        </p:sp>
        <p:sp>
          <p:nvSpPr>
            <p:cNvPr id="68" name="Google Shape;2696;p56"/>
            <p:cNvSpPr/>
            <p:nvPr/>
          </p:nvSpPr>
          <p:spPr>
            <a:xfrm>
              <a:off x="2641838" y="3597725"/>
              <a:ext cx="248775" cy="172625"/>
            </a:xfrm>
            <a:custGeom>
              <a:avLst/>
              <a:gdLst/>
              <a:ahLst/>
              <a:cxnLst/>
              <a:rect l="l" t="t" r="r" b="b"/>
              <a:pathLst>
                <a:path w="9951" h="6905" extrusionOk="0">
                  <a:moveTo>
                    <a:pt x="4046" y="0"/>
                  </a:moveTo>
                  <a:cubicBezTo>
                    <a:pt x="3712" y="0"/>
                    <a:pt x="3382" y="33"/>
                    <a:pt x="3064" y="104"/>
                  </a:cubicBezTo>
                  <a:cubicBezTo>
                    <a:pt x="1765" y="132"/>
                    <a:pt x="631" y="700"/>
                    <a:pt x="379" y="2306"/>
                  </a:cubicBezTo>
                  <a:cubicBezTo>
                    <a:pt x="0" y="4722"/>
                    <a:pt x="2801" y="6905"/>
                    <a:pt x="5133" y="6905"/>
                  </a:cubicBezTo>
                  <a:cubicBezTo>
                    <a:pt x="5373" y="6905"/>
                    <a:pt x="5608" y="6881"/>
                    <a:pt x="5835" y="6833"/>
                  </a:cubicBezTo>
                  <a:cubicBezTo>
                    <a:pt x="6045" y="6787"/>
                    <a:pt x="6241" y="6721"/>
                    <a:pt x="6428" y="6643"/>
                  </a:cubicBezTo>
                  <a:cubicBezTo>
                    <a:pt x="6891" y="6593"/>
                    <a:pt x="7328" y="6480"/>
                    <a:pt x="7707" y="6282"/>
                  </a:cubicBezTo>
                  <a:cubicBezTo>
                    <a:pt x="7725" y="6273"/>
                    <a:pt x="7735" y="6264"/>
                    <a:pt x="7752" y="6255"/>
                  </a:cubicBezTo>
                  <a:cubicBezTo>
                    <a:pt x="7989" y="6145"/>
                    <a:pt x="8194" y="6010"/>
                    <a:pt x="8376" y="5860"/>
                  </a:cubicBezTo>
                  <a:cubicBezTo>
                    <a:pt x="8385" y="5854"/>
                    <a:pt x="8393" y="5849"/>
                    <a:pt x="8402" y="5844"/>
                  </a:cubicBezTo>
                  <a:cubicBezTo>
                    <a:pt x="8412" y="5840"/>
                    <a:pt x="8422" y="5839"/>
                    <a:pt x="8429" y="5834"/>
                  </a:cubicBezTo>
                  <a:cubicBezTo>
                    <a:pt x="9328" y="5474"/>
                    <a:pt x="9950" y="4471"/>
                    <a:pt x="9594" y="3507"/>
                  </a:cubicBezTo>
                  <a:cubicBezTo>
                    <a:pt x="9590" y="3494"/>
                    <a:pt x="9582" y="3484"/>
                    <a:pt x="9577" y="3472"/>
                  </a:cubicBezTo>
                  <a:cubicBezTo>
                    <a:pt x="9449" y="1976"/>
                    <a:pt x="7877" y="930"/>
                    <a:pt x="6327" y="461"/>
                  </a:cubicBezTo>
                  <a:cubicBezTo>
                    <a:pt x="5597" y="173"/>
                    <a:pt x="4809" y="0"/>
                    <a:pt x="4046" y="0"/>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2697;p56"/>
            <p:cNvSpPr/>
            <p:nvPr/>
          </p:nvSpPr>
          <p:spPr>
            <a:xfrm>
              <a:off x="2572163" y="3238525"/>
              <a:ext cx="175650" cy="145825"/>
            </a:xfrm>
            <a:custGeom>
              <a:avLst/>
              <a:gdLst/>
              <a:ahLst/>
              <a:cxnLst/>
              <a:rect l="l" t="t" r="r" b="b"/>
              <a:pathLst>
                <a:path w="7026" h="5833" extrusionOk="0">
                  <a:moveTo>
                    <a:pt x="5727" y="0"/>
                  </a:moveTo>
                  <a:cubicBezTo>
                    <a:pt x="5691" y="0"/>
                    <a:pt x="5656" y="2"/>
                    <a:pt x="5620" y="6"/>
                  </a:cubicBezTo>
                  <a:cubicBezTo>
                    <a:pt x="5477" y="22"/>
                    <a:pt x="5312" y="44"/>
                    <a:pt x="5139" y="73"/>
                  </a:cubicBezTo>
                  <a:cubicBezTo>
                    <a:pt x="5113" y="73"/>
                    <a:pt x="5088" y="72"/>
                    <a:pt x="5063" y="72"/>
                  </a:cubicBezTo>
                  <a:cubicBezTo>
                    <a:pt x="4189" y="72"/>
                    <a:pt x="3338" y="321"/>
                    <a:pt x="2661" y="926"/>
                  </a:cubicBezTo>
                  <a:cubicBezTo>
                    <a:pt x="2392" y="1167"/>
                    <a:pt x="2149" y="1434"/>
                    <a:pt x="1915" y="1712"/>
                  </a:cubicBezTo>
                  <a:cubicBezTo>
                    <a:pt x="1327" y="2268"/>
                    <a:pt x="851" y="2948"/>
                    <a:pt x="511" y="3741"/>
                  </a:cubicBezTo>
                  <a:cubicBezTo>
                    <a:pt x="503" y="3753"/>
                    <a:pt x="496" y="3763"/>
                    <a:pt x="490" y="3775"/>
                  </a:cubicBezTo>
                  <a:cubicBezTo>
                    <a:pt x="491" y="3777"/>
                    <a:pt x="492" y="3777"/>
                    <a:pt x="495" y="3778"/>
                  </a:cubicBezTo>
                  <a:cubicBezTo>
                    <a:pt x="447" y="3888"/>
                    <a:pt x="391" y="3989"/>
                    <a:pt x="350" y="4105"/>
                  </a:cubicBezTo>
                  <a:cubicBezTo>
                    <a:pt x="1" y="5078"/>
                    <a:pt x="903" y="5833"/>
                    <a:pt x="1763" y="5833"/>
                  </a:cubicBezTo>
                  <a:cubicBezTo>
                    <a:pt x="2202" y="5833"/>
                    <a:pt x="2630" y="5636"/>
                    <a:pt x="2873" y="5169"/>
                  </a:cubicBezTo>
                  <a:cubicBezTo>
                    <a:pt x="2984" y="4956"/>
                    <a:pt x="3097" y="4743"/>
                    <a:pt x="3212" y="4530"/>
                  </a:cubicBezTo>
                  <a:cubicBezTo>
                    <a:pt x="3639" y="3836"/>
                    <a:pt x="4245" y="3252"/>
                    <a:pt x="5011" y="2974"/>
                  </a:cubicBezTo>
                  <a:cubicBezTo>
                    <a:pt x="5097" y="2945"/>
                    <a:pt x="5181" y="2919"/>
                    <a:pt x="5260" y="2896"/>
                  </a:cubicBezTo>
                  <a:cubicBezTo>
                    <a:pt x="5378" y="2864"/>
                    <a:pt x="5496" y="2835"/>
                    <a:pt x="5619" y="2819"/>
                  </a:cubicBezTo>
                  <a:cubicBezTo>
                    <a:pt x="6372" y="2722"/>
                    <a:pt x="7024" y="2242"/>
                    <a:pt x="7024" y="1414"/>
                  </a:cubicBezTo>
                  <a:cubicBezTo>
                    <a:pt x="7026" y="746"/>
                    <a:pt x="6439" y="0"/>
                    <a:pt x="5727" y="0"/>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2698;p56"/>
            <p:cNvSpPr/>
            <p:nvPr/>
          </p:nvSpPr>
          <p:spPr>
            <a:xfrm>
              <a:off x="3251488" y="3500375"/>
              <a:ext cx="205975" cy="188000"/>
            </a:xfrm>
            <a:custGeom>
              <a:avLst/>
              <a:gdLst/>
              <a:ahLst/>
              <a:cxnLst/>
              <a:rect l="l" t="t" r="r" b="b"/>
              <a:pathLst>
                <a:path w="8239" h="7520" extrusionOk="0">
                  <a:moveTo>
                    <a:pt x="2265" y="0"/>
                  </a:moveTo>
                  <a:cubicBezTo>
                    <a:pt x="2093" y="0"/>
                    <a:pt x="1921" y="19"/>
                    <a:pt x="1753" y="60"/>
                  </a:cubicBezTo>
                  <a:cubicBezTo>
                    <a:pt x="1672" y="80"/>
                    <a:pt x="1601" y="118"/>
                    <a:pt x="1534" y="167"/>
                  </a:cubicBezTo>
                  <a:cubicBezTo>
                    <a:pt x="1" y="557"/>
                    <a:pt x="44" y="2903"/>
                    <a:pt x="1807" y="2971"/>
                  </a:cubicBezTo>
                  <a:cubicBezTo>
                    <a:pt x="3127" y="3023"/>
                    <a:pt x="3758" y="3848"/>
                    <a:pt x="4528" y="4787"/>
                  </a:cubicBezTo>
                  <a:cubicBezTo>
                    <a:pt x="4671" y="4964"/>
                    <a:pt x="4846" y="5118"/>
                    <a:pt x="5032" y="5245"/>
                  </a:cubicBezTo>
                  <a:cubicBezTo>
                    <a:pt x="5197" y="5656"/>
                    <a:pt x="5329" y="6085"/>
                    <a:pt x="5438" y="6530"/>
                  </a:cubicBezTo>
                  <a:cubicBezTo>
                    <a:pt x="5605" y="7212"/>
                    <a:pt x="6144" y="7519"/>
                    <a:pt x="6698" y="7519"/>
                  </a:cubicBezTo>
                  <a:cubicBezTo>
                    <a:pt x="7403" y="7519"/>
                    <a:pt x="8134" y="7022"/>
                    <a:pt x="8159" y="6163"/>
                  </a:cubicBezTo>
                  <a:cubicBezTo>
                    <a:pt x="8239" y="3310"/>
                    <a:pt x="6049" y="739"/>
                    <a:pt x="3318" y="205"/>
                  </a:cubicBezTo>
                  <a:cubicBezTo>
                    <a:pt x="2969" y="77"/>
                    <a:pt x="2614" y="0"/>
                    <a:pt x="2265" y="0"/>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2699;p56"/>
            <p:cNvSpPr/>
            <p:nvPr/>
          </p:nvSpPr>
          <p:spPr>
            <a:xfrm>
              <a:off x="2888513" y="4350400"/>
              <a:ext cx="18850" cy="172825"/>
            </a:xfrm>
            <a:custGeom>
              <a:avLst/>
              <a:gdLst/>
              <a:ahLst/>
              <a:cxnLst/>
              <a:rect l="l" t="t" r="r" b="b"/>
              <a:pathLst>
                <a:path w="754" h="6913" extrusionOk="0">
                  <a:moveTo>
                    <a:pt x="227" y="0"/>
                  </a:moveTo>
                  <a:cubicBezTo>
                    <a:pt x="161" y="0"/>
                    <a:pt x="97" y="44"/>
                    <a:pt x="95" y="133"/>
                  </a:cubicBezTo>
                  <a:cubicBezTo>
                    <a:pt x="36" y="2287"/>
                    <a:pt x="0" y="4426"/>
                    <a:pt x="57" y="6579"/>
                  </a:cubicBezTo>
                  <a:cubicBezTo>
                    <a:pt x="63" y="6801"/>
                    <a:pt x="239" y="6913"/>
                    <a:pt x="412" y="6913"/>
                  </a:cubicBezTo>
                  <a:cubicBezTo>
                    <a:pt x="584" y="6913"/>
                    <a:pt x="753" y="6802"/>
                    <a:pt x="748" y="6579"/>
                  </a:cubicBezTo>
                  <a:cubicBezTo>
                    <a:pt x="691" y="4422"/>
                    <a:pt x="544" y="2284"/>
                    <a:pt x="371" y="133"/>
                  </a:cubicBezTo>
                  <a:cubicBezTo>
                    <a:pt x="364" y="45"/>
                    <a:pt x="295" y="0"/>
                    <a:pt x="227" y="0"/>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2700;p56"/>
            <p:cNvSpPr/>
            <p:nvPr/>
          </p:nvSpPr>
          <p:spPr>
            <a:xfrm>
              <a:off x="2837813" y="4365475"/>
              <a:ext cx="30375" cy="146975"/>
            </a:xfrm>
            <a:custGeom>
              <a:avLst/>
              <a:gdLst/>
              <a:ahLst/>
              <a:cxnLst/>
              <a:rect l="l" t="t" r="r" b="b"/>
              <a:pathLst>
                <a:path w="1215" h="5879" extrusionOk="0">
                  <a:moveTo>
                    <a:pt x="94" y="1"/>
                  </a:moveTo>
                  <a:cubicBezTo>
                    <a:pt x="47" y="1"/>
                    <a:pt x="1" y="32"/>
                    <a:pt x="6" y="90"/>
                  </a:cubicBezTo>
                  <a:cubicBezTo>
                    <a:pt x="168" y="1917"/>
                    <a:pt x="82" y="3785"/>
                    <a:pt x="373" y="5597"/>
                  </a:cubicBezTo>
                  <a:cubicBezTo>
                    <a:pt x="403" y="5793"/>
                    <a:pt x="549" y="5879"/>
                    <a:pt x="705" y="5879"/>
                  </a:cubicBezTo>
                  <a:cubicBezTo>
                    <a:pt x="909" y="5879"/>
                    <a:pt x="1132" y="5732"/>
                    <a:pt x="1142" y="5493"/>
                  </a:cubicBezTo>
                  <a:cubicBezTo>
                    <a:pt x="1214" y="3662"/>
                    <a:pt x="676" y="1810"/>
                    <a:pt x="186" y="66"/>
                  </a:cubicBezTo>
                  <a:cubicBezTo>
                    <a:pt x="174" y="22"/>
                    <a:pt x="134" y="1"/>
                    <a:pt x="94" y="1"/>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2701;p56"/>
            <p:cNvSpPr/>
            <p:nvPr/>
          </p:nvSpPr>
          <p:spPr>
            <a:xfrm>
              <a:off x="2202388" y="2800525"/>
              <a:ext cx="439325" cy="305200"/>
            </a:xfrm>
            <a:custGeom>
              <a:avLst/>
              <a:gdLst/>
              <a:ahLst/>
              <a:cxnLst/>
              <a:rect l="l" t="t" r="r" b="b"/>
              <a:pathLst>
                <a:path w="17573" h="12208" extrusionOk="0">
                  <a:moveTo>
                    <a:pt x="13194" y="0"/>
                  </a:moveTo>
                  <a:cubicBezTo>
                    <a:pt x="12179" y="0"/>
                    <a:pt x="11164" y="386"/>
                    <a:pt x="10388" y="1157"/>
                  </a:cubicBezTo>
                  <a:lnTo>
                    <a:pt x="8782" y="2752"/>
                  </a:lnTo>
                  <a:lnTo>
                    <a:pt x="7104" y="1234"/>
                  </a:lnTo>
                  <a:cubicBezTo>
                    <a:pt x="6341" y="545"/>
                    <a:pt x="5385" y="206"/>
                    <a:pt x="4432" y="206"/>
                  </a:cubicBezTo>
                  <a:cubicBezTo>
                    <a:pt x="3345" y="206"/>
                    <a:pt x="2262" y="648"/>
                    <a:pt x="1476" y="1518"/>
                  </a:cubicBezTo>
                  <a:cubicBezTo>
                    <a:pt x="0" y="3151"/>
                    <a:pt x="127" y="5671"/>
                    <a:pt x="1760" y="7147"/>
                  </a:cubicBezTo>
                  <a:lnTo>
                    <a:pt x="6231" y="11189"/>
                  </a:lnTo>
                  <a:cubicBezTo>
                    <a:pt x="6349" y="11297"/>
                    <a:pt x="6481" y="11376"/>
                    <a:pt x="6607" y="11466"/>
                  </a:cubicBezTo>
                  <a:cubicBezTo>
                    <a:pt x="6659" y="11503"/>
                    <a:pt x="6706" y="11544"/>
                    <a:pt x="6758" y="11577"/>
                  </a:cubicBezTo>
                  <a:cubicBezTo>
                    <a:pt x="6919" y="11681"/>
                    <a:pt x="7087" y="11764"/>
                    <a:pt x="7256" y="11842"/>
                  </a:cubicBezTo>
                  <a:cubicBezTo>
                    <a:pt x="7327" y="11874"/>
                    <a:pt x="7396" y="11911"/>
                    <a:pt x="7466" y="11938"/>
                  </a:cubicBezTo>
                  <a:cubicBezTo>
                    <a:pt x="7623" y="11999"/>
                    <a:pt x="7783" y="12042"/>
                    <a:pt x="7945" y="12083"/>
                  </a:cubicBezTo>
                  <a:cubicBezTo>
                    <a:pt x="8038" y="12106"/>
                    <a:pt x="8128" y="12134"/>
                    <a:pt x="8222" y="12150"/>
                  </a:cubicBezTo>
                  <a:cubicBezTo>
                    <a:pt x="8364" y="12174"/>
                    <a:pt x="8506" y="12182"/>
                    <a:pt x="8648" y="12191"/>
                  </a:cubicBezTo>
                  <a:cubicBezTo>
                    <a:pt x="8756" y="12198"/>
                    <a:pt x="8863" y="12207"/>
                    <a:pt x="8971" y="12207"/>
                  </a:cubicBezTo>
                  <a:cubicBezTo>
                    <a:pt x="8981" y="12207"/>
                    <a:pt x="8992" y="12207"/>
                    <a:pt x="9002" y="12207"/>
                  </a:cubicBezTo>
                  <a:cubicBezTo>
                    <a:pt x="9121" y="12204"/>
                    <a:pt x="9236" y="12187"/>
                    <a:pt x="9355" y="12174"/>
                  </a:cubicBezTo>
                  <a:cubicBezTo>
                    <a:pt x="9498" y="12158"/>
                    <a:pt x="9639" y="12142"/>
                    <a:pt x="9779" y="12111"/>
                  </a:cubicBezTo>
                  <a:cubicBezTo>
                    <a:pt x="9872" y="12090"/>
                    <a:pt x="9962" y="12059"/>
                    <a:pt x="10053" y="12031"/>
                  </a:cubicBezTo>
                  <a:cubicBezTo>
                    <a:pt x="10212" y="11984"/>
                    <a:pt x="10370" y="11933"/>
                    <a:pt x="10524" y="11865"/>
                  </a:cubicBezTo>
                  <a:cubicBezTo>
                    <a:pt x="10594" y="11833"/>
                    <a:pt x="10660" y="11795"/>
                    <a:pt x="10728" y="11758"/>
                  </a:cubicBezTo>
                  <a:cubicBezTo>
                    <a:pt x="10895" y="11671"/>
                    <a:pt x="11058" y="11581"/>
                    <a:pt x="11215" y="11470"/>
                  </a:cubicBezTo>
                  <a:cubicBezTo>
                    <a:pt x="11264" y="11435"/>
                    <a:pt x="11310" y="11392"/>
                    <a:pt x="11358" y="11352"/>
                  </a:cubicBezTo>
                  <a:cubicBezTo>
                    <a:pt x="11481" y="11257"/>
                    <a:pt x="11609" y="11169"/>
                    <a:pt x="11722" y="11057"/>
                  </a:cubicBezTo>
                  <a:lnTo>
                    <a:pt x="15999" y="6809"/>
                  </a:lnTo>
                  <a:cubicBezTo>
                    <a:pt x="17564" y="5261"/>
                    <a:pt x="17573" y="2737"/>
                    <a:pt x="16022" y="1177"/>
                  </a:cubicBezTo>
                  <a:cubicBezTo>
                    <a:pt x="15243" y="393"/>
                    <a:pt x="14219" y="0"/>
                    <a:pt x="1319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2702;p56"/>
            <p:cNvSpPr/>
            <p:nvPr/>
          </p:nvSpPr>
          <p:spPr>
            <a:xfrm rot="409093" flipH="1">
              <a:off x="2211475" y="3726367"/>
              <a:ext cx="85890" cy="69939"/>
            </a:xfrm>
            <a:custGeom>
              <a:avLst/>
              <a:gdLst/>
              <a:ahLst/>
              <a:cxnLst/>
              <a:rect l="l" t="t" r="r" b="b"/>
              <a:pathLst>
                <a:path w="92698" h="75483" extrusionOk="0">
                  <a:moveTo>
                    <a:pt x="33938" y="1"/>
                  </a:moveTo>
                  <a:cubicBezTo>
                    <a:pt x="33062" y="1"/>
                    <a:pt x="32033" y="3407"/>
                    <a:pt x="31631" y="7683"/>
                  </a:cubicBezTo>
                  <a:cubicBezTo>
                    <a:pt x="31475" y="9347"/>
                    <a:pt x="31433" y="10899"/>
                    <a:pt x="31497" y="12188"/>
                  </a:cubicBezTo>
                  <a:cubicBezTo>
                    <a:pt x="27747" y="12927"/>
                    <a:pt x="24286" y="14119"/>
                    <a:pt x="21179" y="15579"/>
                  </a:cubicBezTo>
                  <a:cubicBezTo>
                    <a:pt x="20772" y="14280"/>
                    <a:pt x="19942" y="12445"/>
                    <a:pt x="18985" y="10438"/>
                  </a:cubicBezTo>
                  <a:cubicBezTo>
                    <a:pt x="17360" y="7064"/>
                    <a:pt x="15902" y="4263"/>
                    <a:pt x="15022" y="4263"/>
                  </a:cubicBezTo>
                  <a:cubicBezTo>
                    <a:pt x="14987" y="4263"/>
                    <a:pt x="14953" y="4267"/>
                    <a:pt x="14920" y="4276"/>
                  </a:cubicBezTo>
                  <a:cubicBezTo>
                    <a:pt x="14074" y="4490"/>
                    <a:pt x="14261" y="8004"/>
                    <a:pt x="16091" y="11819"/>
                  </a:cubicBezTo>
                  <a:cubicBezTo>
                    <a:pt x="17081" y="13889"/>
                    <a:pt x="18300" y="15526"/>
                    <a:pt x="19322" y="16510"/>
                  </a:cubicBezTo>
                  <a:cubicBezTo>
                    <a:pt x="16385" y="18067"/>
                    <a:pt x="13802" y="19859"/>
                    <a:pt x="11629" y="21716"/>
                  </a:cubicBezTo>
                  <a:cubicBezTo>
                    <a:pt x="10817" y="22415"/>
                    <a:pt x="10057" y="23133"/>
                    <a:pt x="9356" y="23844"/>
                  </a:cubicBezTo>
                  <a:cubicBezTo>
                    <a:pt x="8709" y="22780"/>
                    <a:pt x="7842" y="21560"/>
                    <a:pt x="6820" y="20319"/>
                  </a:cubicBezTo>
                  <a:cubicBezTo>
                    <a:pt x="4401" y="17363"/>
                    <a:pt x="1943" y="15279"/>
                    <a:pt x="965" y="15279"/>
                  </a:cubicBezTo>
                  <a:cubicBezTo>
                    <a:pt x="850" y="15279"/>
                    <a:pt x="756" y="15307"/>
                    <a:pt x="684" y="15366"/>
                  </a:cubicBezTo>
                  <a:cubicBezTo>
                    <a:pt x="0" y="15927"/>
                    <a:pt x="1637" y="19057"/>
                    <a:pt x="4343" y="22351"/>
                  </a:cubicBezTo>
                  <a:cubicBezTo>
                    <a:pt x="5467" y="23721"/>
                    <a:pt x="6595" y="24904"/>
                    <a:pt x="7585" y="25780"/>
                  </a:cubicBezTo>
                  <a:cubicBezTo>
                    <a:pt x="5028" y="28782"/>
                    <a:pt x="3408" y="31708"/>
                    <a:pt x="2509" y="34024"/>
                  </a:cubicBezTo>
                  <a:cubicBezTo>
                    <a:pt x="1262" y="37431"/>
                    <a:pt x="1097" y="39426"/>
                    <a:pt x="1465" y="39539"/>
                  </a:cubicBezTo>
                  <a:cubicBezTo>
                    <a:pt x="1498" y="39555"/>
                    <a:pt x="1532" y="39562"/>
                    <a:pt x="1567" y="39562"/>
                  </a:cubicBezTo>
                  <a:cubicBezTo>
                    <a:pt x="2688" y="39562"/>
                    <a:pt x="5061" y="31948"/>
                    <a:pt x="14432" y="25284"/>
                  </a:cubicBezTo>
                  <a:cubicBezTo>
                    <a:pt x="19182" y="21946"/>
                    <a:pt x="25650" y="18902"/>
                    <a:pt x="33300" y="17858"/>
                  </a:cubicBezTo>
                  <a:cubicBezTo>
                    <a:pt x="35492" y="17524"/>
                    <a:pt x="37791" y="17339"/>
                    <a:pt x="40138" y="17339"/>
                  </a:cubicBezTo>
                  <a:cubicBezTo>
                    <a:pt x="45872" y="17339"/>
                    <a:pt x="51899" y="18442"/>
                    <a:pt x="57383" y="21175"/>
                  </a:cubicBezTo>
                  <a:cubicBezTo>
                    <a:pt x="65215" y="25027"/>
                    <a:pt x="71307" y="31429"/>
                    <a:pt x="75800" y="37747"/>
                  </a:cubicBezTo>
                  <a:cubicBezTo>
                    <a:pt x="80236" y="44204"/>
                    <a:pt x="83258" y="50751"/>
                    <a:pt x="85269" y="56432"/>
                  </a:cubicBezTo>
                  <a:cubicBezTo>
                    <a:pt x="89267" y="67790"/>
                    <a:pt x="89922" y="75483"/>
                    <a:pt x="90951" y="75483"/>
                  </a:cubicBezTo>
                  <a:cubicBezTo>
                    <a:pt x="90956" y="75483"/>
                    <a:pt x="90961" y="75483"/>
                    <a:pt x="90966" y="75482"/>
                  </a:cubicBezTo>
                  <a:cubicBezTo>
                    <a:pt x="90967" y="75482"/>
                    <a:pt x="90967" y="75482"/>
                    <a:pt x="90968" y="75482"/>
                  </a:cubicBezTo>
                  <a:cubicBezTo>
                    <a:pt x="91684" y="75482"/>
                    <a:pt x="92698" y="67530"/>
                    <a:pt x="89602" y="55111"/>
                  </a:cubicBezTo>
                  <a:cubicBezTo>
                    <a:pt x="88051" y="48939"/>
                    <a:pt x="85290" y="41722"/>
                    <a:pt x="80717" y="34463"/>
                  </a:cubicBezTo>
                  <a:cubicBezTo>
                    <a:pt x="76036" y="27333"/>
                    <a:pt x="69462" y="20003"/>
                    <a:pt x="60228" y="15425"/>
                  </a:cubicBezTo>
                  <a:cubicBezTo>
                    <a:pt x="54069" y="12379"/>
                    <a:pt x="47543" y="11168"/>
                    <a:pt x="41374" y="11168"/>
                  </a:cubicBezTo>
                  <a:cubicBezTo>
                    <a:pt x="38939" y="11168"/>
                    <a:pt x="36559" y="11356"/>
                    <a:pt x="34279" y="11695"/>
                  </a:cubicBezTo>
                  <a:cubicBezTo>
                    <a:pt x="34509" y="10599"/>
                    <a:pt x="34696" y="9337"/>
                    <a:pt x="34825" y="7984"/>
                  </a:cubicBezTo>
                  <a:cubicBezTo>
                    <a:pt x="35230" y="3661"/>
                    <a:pt x="34845" y="88"/>
                    <a:pt x="33968" y="2"/>
                  </a:cubicBezTo>
                  <a:cubicBezTo>
                    <a:pt x="33958" y="1"/>
                    <a:pt x="33948" y="1"/>
                    <a:pt x="33938" y="1"/>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2703;p56"/>
            <p:cNvSpPr/>
            <p:nvPr/>
          </p:nvSpPr>
          <p:spPr>
            <a:xfrm rot="10390907">
              <a:off x="2746125" y="3818904"/>
              <a:ext cx="85890" cy="69939"/>
            </a:xfrm>
            <a:custGeom>
              <a:avLst/>
              <a:gdLst/>
              <a:ahLst/>
              <a:cxnLst/>
              <a:rect l="l" t="t" r="r" b="b"/>
              <a:pathLst>
                <a:path w="92698" h="75483" extrusionOk="0">
                  <a:moveTo>
                    <a:pt x="33938" y="1"/>
                  </a:moveTo>
                  <a:cubicBezTo>
                    <a:pt x="33062" y="1"/>
                    <a:pt x="32033" y="3407"/>
                    <a:pt x="31631" y="7683"/>
                  </a:cubicBezTo>
                  <a:cubicBezTo>
                    <a:pt x="31475" y="9347"/>
                    <a:pt x="31433" y="10899"/>
                    <a:pt x="31497" y="12188"/>
                  </a:cubicBezTo>
                  <a:cubicBezTo>
                    <a:pt x="27747" y="12927"/>
                    <a:pt x="24286" y="14119"/>
                    <a:pt x="21179" y="15579"/>
                  </a:cubicBezTo>
                  <a:cubicBezTo>
                    <a:pt x="20772" y="14280"/>
                    <a:pt x="19942" y="12445"/>
                    <a:pt x="18985" y="10438"/>
                  </a:cubicBezTo>
                  <a:cubicBezTo>
                    <a:pt x="17360" y="7064"/>
                    <a:pt x="15902" y="4263"/>
                    <a:pt x="15022" y="4263"/>
                  </a:cubicBezTo>
                  <a:cubicBezTo>
                    <a:pt x="14987" y="4263"/>
                    <a:pt x="14953" y="4267"/>
                    <a:pt x="14920" y="4276"/>
                  </a:cubicBezTo>
                  <a:cubicBezTo>
                    <a:pt x="14074" y="4490"/>
                    <a:pt x="14261" y="8004"/>
                    <a:pt x="16091" y="11819"/>
                  </a:cubicBezTo>
                  <a:cubicBezTo>
                    <a:pt x="17081" y="13889"/>
                    <a:pt x="18300" y="15526"/>
                    <a:pt x="19322" y="16510"/>
                  </a:cubicBezTo>
                  <a:cubicBezTo>
                    <a:pt x="16385" y="18067"/>
                    <a:pt x="13802" y="19859"/>
                    <a:pt x="11629" y="21716"/>
                  </a:cubicBezTo>
                  <a:cubicBezTo>
                    <a:pt x="10817" y="22415"/>
                    <a:pt x="10057" y="23133"/>
                    <a:pt x="9356" y="23844"/>
                  </a:cubicBezTo>
                  <a:cubicBezTo>
                    <a:pt x="8709" y="22780"/>
                    <a:pt x="7842" y="21560"/>
                    <a:pt x="6820" y="20319"/>
                  </a:cubicBezTo>
                  <a:cubicBezTo>
                    <a:pt x="4401" y="17363"/>
                    <a:pt x="1943" y="15279"/>
                    <a:pt x="965" y="15279"/>
                  </a:cubicBezTo>
                  <a:cubicBezTo>
                    <a:pt x="850" y="15279"/>
                    <a:pt x="756" y="15307"/>
                    <a:pt x="684" y="15366"/>
                  </a:cubicBezTo>
                  <a:cubicBezTo>
                    <a:pt x="0" y="15927"/>
                    <a:pt x="1637" y="19057"/>
                    <a:pt x="4343" y="22351"/>
                  </a:cubicBezTo>
                  <a:cubicBezTo>
                    <a:pt x="5467" y="23721"/>
                    <a:pt x="6595" y="24904"/>
                    <a:pt x="7585" y="25780"/>
                  </a:cubicBezTo>
                  <a:cubicBezTo>
                    <a:pt x="5028" y="28782"/>
                    <a:pt x="3408" y="31708"/>
                    <a:pt x="2509" y="34024"/>
                  </a:cubicBezTo>
                  <a:cubicBezTo>
                    <a:pt x="1262" y="37431"/>
                    <a:pt x="1097" y="39426"/>
                    <a:pt x="1465" y="39539"/>
                  </a:cubicBezTo>
                  <a:cubicBezTo>
                    <a:pt x="1498" y="39555"/>
                    <a:pt x="1532" y="39562"/>
                    <a:pt x="1567" y="39562"/>
                  </a:cubicBezTo>
                  <a:cubicBezTo>
                    <a:pt x="2688" y="39562"/>
                    <a:pt x="5061" y="31948"/>
                    <a:pt x="14432" y="25284"/>
                  </a:cubicBezTo>
                  <a:cubicBezTo>
                    <a:pt x="19182" y="21946"/>
                    <a:pt x="25650" y="18902"/>
                    <a:pt x="33300" y="17858"/>
                  </a:cubicBezTo>
                  <a:cubicBezTo>
                    <a:pt x="35492" y="17524"/>
                    <a:pt x="37791" y="17339"/>
                    <a:pt x="40138" y="17339"/>
                  </a:cubicBezTo>
                  <a:cubicBezTo>
                    <a:pt x="45872" y="17339"/>
                    <a:pt x="51899" y="18442"/>
                    <a:pt x="57383" y="21175"/>
                  </a:cubicBezTo>
                  <a:cubicBezTo>
                    <a:pt x="65215" y="25027"/>
                    <a:pt x="71307" y="31429"/>
                    <a:pt x="75800" y="37747"/>
                  </a:cubicBezTo>
                  <a:cubicBezTo>
                    <a:pt x="80236" y="44204"/>
                    <a:pt x="83258" y="50751"/>
                    <a:pt x="85269" y="56432"/>
                  </a:cubicBezTo>
                  <a:cubicBezTo>
                    <a:pt x="89267" y="67790"/>
                    <a:pt x="89922" y="75483"/>
                    <a:pt x="90951" y="75483"/>
                  </a:cubicBezTo>
                  <a:cubicBezTo>
                    <a:pt x="90956" y="75483"/>
                    <a:pt x="90961" y="75483"/>
                    <a:pt x="90966" y="75482"/>
                  </a:cubicBezTo>
                  <a:cubicBezTo>
                    <a:pt x="90967" y="75482"/>
                    <a:pt x="90967" y="75482"/>
                    <a:pt x="90968" y="75482"/>
                  </a:cubicBezTo>
                  <a:cubicBezTo>
                    <a:pt x="91684" y="75482"/>
                    <a:pt x="92698" y="67530"/>
                    <a:pt x="89602" y="55111"/>
                  </a:cubicBezTo>
                  <a:cubicBezTo>
                    <a:pt x="88051" y="48939"/>
                    <a:pt x="85290" y="41722"/>
                    <a:pt x="80717" y="34463"/>
                  </a:cubicBezTo>
                  <a:cubicBezTo>
                    <a:pt x="76036" y="27333"/>
                    <a:pt x="69462" y="20003"/>
                    <a:pt x="60228" y="15425"/>
                  </a:cubicBezTo>
                  <a:cubicBezTo>
                    <a:pt x="54069" y="12379"/>
                    <a:pt x="47543" y="11168"/>
                    <a:pt x="41374" y="11168"/>
                  </a:cubicBezTo>
                  <a:cubicBezTo>
                    <a:pt x="38939" y="11168"/>
                    <a:pt x="36559" y="11356"/>
                    <a:pt x="34279" y="11695"/>
                  </a:cubicBezTo>
                  <a:cubicBezTo>
                    <a:pt x="34509" y="10599"/>
                    <a:pt x="34696" y="9337"/>
                    <a:pt x="34825" y="7984"/>
                  </a:cubicBezTo>
                  <a:cubicBezTo>
                    <a:pt x="35230" y="3661"/>
                    <a:pt x="34845" y="88"/>
                    <a:pt x="33968" y="2"/>
                  </a:cubicBezTo>
                  <a:cubicBezTo>
                    <a:pt x="33958" y="1"/>
                    <a:pt x="33948" y="1"/>
                    <a:pt x="33938" y="1"/>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2704;p56"/>
            <p:cNvSpPr/>
            <p:nvPr/>
          </p:nvSpPr>
          <p:spPr>
            <a:xfrm rot="-7738348" flipH="1">
              <a:off x="2513036" y="3716887"/>
              <a:ext cx="53059" cy="43205"/>
            </a:xfrm>
            <a:custGeom>
              <a:avLst/>
              <a:gdLst/>
              <a:ahLst/>
              <a:cxnLst/>
              <a:rect l="l" t="t" r="r" b="b"/>
              <a:pathLst>
                <a:path w="92698" h="75483" extrusionOk="0">
                  <a:moveTo>
                    <a:pt x="33938" y="1"/>
                  </a:moveTo>
                  <a:cubicBezTo>
                    <a:pt x="33062" y="1"/>
                    <a:pt x="32033" y="3407"/>
                    <a:pt x="31631" y="7683"/>
                  </a:cubicBezTo>
                  <a:cubicBezTo>
                    <a:pt x="31475" y="9347"/>
                    <a:pt x="31433" y="10899"/>
                    <a:pt x="31497" y="12188"/>
                  </a:cubicBezTo>
                  <a:cubicBezTo>
                    <a:pt x="27747" y="12927"/>
                    <a:pt x="24286" y="14119"/>
                    <a:pt x="21179" y="15579"/>
                  </a:cubicBezTo>
                  <a:cubicBezTo>
                    <a:pt x="20772" y="14280"/>
                    <a:pt x="19942" y="12445"/>
                    <a:pt x="18985" y="10438"/>
                  </a:cubicBezTo>
                  <a:cubicBezTo>
                    <a:pt x="17360" y="7064"/>
                    <a:pt x="15902" y="4263"/>
                    <a:pt x="15022" y="4263"/>
                  </a:cubicBezTo>
                  <a:cubicBezTo>
                    <a:pt x="14987" y="4263"/>
                    <a:pt x="14953" y="4267"/>
                    <a:pt x="14920" y="4276"/>
                  </a:cubicBezTo>
                  <a:cubicBezTo>
                    <a:pt x="14074" y="4490"/>
                    <a:pt x="14261" y="8004"/>
                    <a:pt x="16091" y="11819"/>
                  </a:cubicBezTo>
                  <a:cubicBezTo>
                    <a:pt x="17081" y="13889"/>
                    <a:pt x="18300" y="15526"/>
                    <a:pt x="19322" y="16510"/>
                  </a:cubicBezTo>
                  <a:cubicBezTo>
                    <a:pt x="16385" y="18067"/>
                    <a:pt x="13802" y="19859"/>
                    <a:pt x="11629" y="21716"/>
                  </a:cubicBezTo>
                  <a:cubicBezTo>
                    <a:pt x="10817" y="22415"/>
                    <a:pt x="10057" y="23133"/>
                    <a:pt x="9356" y="23844"/>
                  </a:cubicBezTo>
                  <a:cubicBezTo>
                    <a:pt x="8709" y="22780"/>
                    <a:pt x="7842" y="21560"/>
                    <a:pt x="6820" y="20319"/>
                  </a:cubicBezTo>
                  <a:cubicBezTo>
                    <a:pt x="4401" y="17363"/>
                    <a:pt x="1943" y="15279"/>
                    <a:pt x="965" y="15279"/>
                  </a:cubicBezTo>
                  <a:cubicBezTo>
                    <a:pt x="850" y="15279"/>
                    <a:pt x="756" y="15307"/>
                    <a:pt x="684" y="15366"/>
                  </a:cubicBezTo>
                  <a:cubicBezTo>
                    <a:pt x="0" y="15927"/>
                    <a:pt x="1637" y="19057"/>
                    <a:pt x="4343" y="22351"/>
                  </a:cubicBezTo>
                  <a:cubicBezTo>
                    <a:pt x="5467" y="23721"/>
                    <a:pt x="6595" y="24904"/>
                    <a:pt x="7585" y="25780"/>
                  </a:cubicBezTo>
                  <a:cubicBezTo>
                    <a:pt x="5028" y="28782"/>
                    <a:pt x="3408" y="31708"/>
                    <a:pt x="2509" y="34024"/>
                  </a:cubicBezTo>
                  <a:cubicBezTo>
                    <a:pt x="1262" y="37431"/>
                    <a:pt x="1097" y="39426"/>
                    <a:pt x="1465" y="39539"/>
                  </a:cubicBezTo>
                  <a:cubicBezTo>
                    <a:pt x="1498" y="39555"/>
                    <a:pt x="1532" y="39562"/>
                    <a:pt x="1567" y="39562"/>
                  </a:cubicBezTo>
                  <a:cubicBezTo>
                    <a:pt x="2688" y="39562"/>
                    <a:pt x="5061" y="31948"/>
                    <a:pt x="14432" y="25284"/>
                  </a:cubicBezTo>
                  <a:cubicBezTo>
                    <a:pt x="19182" y="21946"/>
                    <a:pt x="25650" y="18902"/>
                    <a:pt x="33300" y="17858"/>
                  </a:cubicBezTo>
                  <a:cubicBezTo>
                    <a:pt x="35492" y="17524"/>
                    <a:pt x="37791" y="17339"/>
                    <a:pt x="40138" y="17339"/>
                  </a:cubicBezTo>
                  <a:cubicBezTo>
                    <a:pt x="45872" y="17339"/>
                    <a:pt x="51899" y="18442"/>
                    <a:pt x="57383" y="21175"/>
                  </a:cubicBezTo>
                  <a:cubicBezTo>
                    <a:pt x="65215" y="25027"/>
                    <a:pt x="71307" y="31429"/>
                    <a:pt x="75800" y="37747"/>
                  </a:cubicBezTo>
                  <a:cubicBezTo>
                    <a:pt x="80236" y="44204"/>
                    <a:pt x="83258" y="50751"/>
                    <a:pt x="85269" y="56432"/>
                  </a:cubicBezTo>
                  <a:cubicBezTo>
                    <a:pt x="89267" y="67790"/>
                    <a:pt x="89922" y="75483"/>
                    <a:pt x="90951" y="75483"/>
                  </a:cubicBezTo>
                  <a:cubicBezTo>
                    <a:pt x="90956" y="75483"/>
                    <a:pt x="90961" y="75483"/>
                    <a:pt x="90966" y="75482"/>
                  </a:cubicBezTo>
                  <a:cubicBezTo>
                    <a:pt x="90967" y="75482"/>
                    <a:pt x="90967" y="75482"/>
                    <a:pt x="90968" y="75482"/>
                  </a:cubicBezTo>
                  <a:cubicBezTo>
                    <a:pt x="91684" y="75482"/>
                    <a:pt x="92698" y="67530"/>
                    <a:pt x="89602" y="55111"/>
                  </a:cubicBezTo>
                  <a:cubicBezTo>
                    <a:pt x="88051" y="48939"/>
                    <a:pt x="85290" y="41722"/>
                    <a:pt x="80717" y="34463"/>
                  </a:cubicBezTo>
                  <a:cubicBezTo>
                    <a:pt x="76036" y="27333"/>
                    <a:pt x="69462" y="20003"/>
                    <a:pt x="60228" y="15425"/>
                  </a:cubicBezTo>
                  <a:cubicBezTo>
                    <a:pt x="54069" y="12379"/>
                    <a:pt x="47543" y="11168"/>
                    <a:pt x="41374" y="11168"/>
                  </a:cubicBezTo>
                  <a:cubicBezTo>
                    <a:pt x="38939" y="11168"/>
                    <a:pt x="36559" y="11356"/>
                    <a:pt x="34279" y="11695"/>
                  </a:cubicBezTo>
                  <a:cubicBezTo>
                    <a:pt x="34509" y="10599"/>
                    <a:pt x="34696" y="9337"/>
                    <a:pt x="34825" y="7984"/>
                  </a:cubicBezTo>
                  <a:cubicBezTo>
                    <a:pt x="35230" y="3661"/>
                    <a:pt x="34845" y="88"/>
                    <a:pt x="33968" y="2"/>
                  </a:cubicBezTo>
                  <a:cubicBezTo>
                    <a:pt x="33958" y="1"/>
                    <a:pt x="33948" y="1"/>
                    <a:pt x="33938" y="1"/>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1" name="Google Shape;2614;p56"/>
          <p:cNvGrpSpPr/>
          <p:nvPr/>
        </p:nvGrpSpPr>
        <p:grpSpPr>
          <a:xfrm>
            <a:off x="5664076" y="2094223"/>
            <a:ext cx="960625" cy="1066950"/>
            <a:chOff x="4098000" y="2001750"/>
            <a:chExt cx="960625" cy="1066950"/>
          </a:xfrm>
        </p:grpSpPr>
        <p:grpSp>
          <p:nvGrpSpPr>
            <p:cNvPr id="92" name="Google Shape;2615;p56"/>
            <p:cNvGrpSpPr/>
            <p:nvPr/>
          </p:nvGrpSpPr>
          <p:grpSpPr>
            <a:xfrm>
              <a:off x="4098000" y="2762375"/>
              <a:ext cx="287250" cy="306325"/>
              <a:chOff x="3151175" y="1701575"/>
              <a:chExt cx="287250" cy="306325"/>
            </a:xfrm>
          </p:grpSpPr>
          <p:sp>
            <p:nvSpPr>
              <p:cNvPr id="96" name="Google Shape;2616;p56"/>
              <p:cNvSpPr/>
              <p:nvPr/>
            </p:nvSpPr>
            <p:spPr>
              <a:xfrm>
                <a:off x="3151175" y="1746400"/>
                <a:ext cx="287250" cy="261500"/>
              </a:xfrm>
              <a:custGeom>
                <a:avLst/>
                <a:gdLst/>
                <a:ahLst/>
                <a:cxnLst/>
                <a:rect l="l" t="t" r="r" b="b"/>
                <a:pathLst>
                  <a:path w="11490" h="10460" extrusionOk="0">
                    <a:moveTo>
                      <a:pt x="5938" y="0"/>
                    </a:moveTo>
                    <a:cubicBezTo>
                      <a:pt x="5216" y="0"/>
                      <a:pt x="4375" y="294"/>
                      <a:pt x="3349" y="992"/>
                    </a:cubicBezTo>
                    <a:cubicBezTo>
                      <a:pt x="1" y="3271"/>
                      <a:pt x="1382" y="5302"/>
                      <a:pt x="3086" y="7806"/>
                    </a:cubicBezTo>
                    <a:cubicBezTo>
                      <a:pt x="4309" y="9601"/>
                      <a:pt x="6382" y="10460"/>
                      <a:pt x="7962" y="10460"/>
                    </a:cubicBezTo>
                    <a:cubicBezTo>
                      <a:pt x="8586" y="10460"/>
                      <a:pt x="9134" y="10326"/>
                      <a:pt x="9522" y="10062"/>
                    </a:cubicBezTo>
                    <a:cubicBezTo>
                      <a:pt x="10890" y="9131"/>
                      <a:pt x="11489" y="5752"/>
                      <a:pt x="9785" y="3248"/>
                    </a:cubicBezTo>
                    <a:cubicBezTo>
                      <a:pt x="8603" y="1510"/>
                      <a:pt x="7575" y="0"/>
                      <a:pt x="593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2617;p56"/>
              <p:cNvSpPr/>
              <p:nvPr/>
            </p:nvSpPr>
            <p:spPr>
              <a:xfrm>
                <a:off x="3157275" y="1736650"/>
                <a:ext cx="227525" cy="184150"/>
              </a:xfrm>
              <a:custGeom>
                <a:avLst/>
                <a:gdLst/>
                <a:ahLst/>
                <a:cxnLst/>
                <a:rect l="l" t="t" r="r" b="b"/>
                <a:pathLst>
                  <a:path w="9101" h="7366" extrusionOk="0">
                    <a:moveTo>
                      <a:pt x="5397" y="1"/>
                    </a:moveTo>
                    <a:cubicBezTo>
                      <a:pt x="4535" y="1"/>
                      <a:pt x="3631" y="309"/>
                      <a:pt x="2713" y="933"/>
                    </a:cubicBezTo>
                    <a:cubicBezTo>
                      <a:pt x="324" y="2558"/>
                      <a:pt x="0" y="4862"/>
                      <a:pt x="1705" y="7365"/>
                    </a:cubicBezTo>
                    <a:lnTo>
                      <a:pt x="9101" y="2335"/>
                    </a:lnTo>
                    <a:cubicBezTo>
                      <a:pt x="8051" y="792"/>
                      <a:pt x="6778" y="1"/>
                      <a:pt x="539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2618;p56"/>
              <p:cNvSpPr/>
              <p:nvPr/>
            </p:nvSpPr>
            <p:spPr>
              <a:xfrm>
                <a:off x="3183450" y="1701575"/>
                <a:ext cx="58175" cy="85500"/>
              </a:xfrm>
              <a:custGeom>
                <a:avLst/>
                <a:gdLst/>
                <a:ahLst/>
                <a:cxnLst/>
                <a:rect l="l" t="t" r="r" b="b"/>
                <a:pathLst>
                  <a:path w="2327" h="3420" extrusionOk="0">
                    <a:moveTo>
                      <a:pt x="0" y="1"/>
                    </a:moveTo>
                    <a:cubicBezTo>
                      <a:pt x="192" y="283"/>
                      <a:pt x="384" y="565"/>
                      <a:pt x="576" y="847"/>
                    </a:cubicBezTo>
                    <a:lnTo>
                      <a:pt x="576" y="847"/>
                    </a:lnTo>
                    <a:lnTo>
                      <a:pt x="0" y="1"/>
                    </a:lnTo>
                    <a:close/>
                    <a:moveTo>
                      <a:pt x="576" y="847"/>
                    </a:moveTo>
                    <a:lnTo>
                      <a:pt x="2327" y="3420"/>
                    </a:lnTo>
                    <a:cubicBezTo>
                      <a:pt x="1743" y="2561"/>
                      <a:pt x="1159" y="1704"/>
                      <a:pt x="576" y="847"/>
                    </a:cubicBezTo>
                    <a:close/>
                  </a:path>
                </a:pathLst>
              </a:custGeom>
              <a:solidFill>
                <a:schemeClr val="accent4"/>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3" name="Google Shape;2619;p56"/>
            <p:cNvSpPr/>
            <p:nvPr/>
          </p:nvSpPr>
          <p:spPr>
            <a:xfrm>
              <a:off x="4625900" y="2001750"/>
              <a:ext cx="432725" cy="416275"/>
            </a:xfrm>
            <a:custGeom>
              <a:avLst/>
              <a:gdLst/>
              <a:ahLst/>
              <a:cxnLst/>
              <a:rect l="l" t="t" r="r" b="b"/>
              <a:pathLst>
                <a:path w="17309" h="16651" extrusionOk="0">
                  <a:moveTo>
                    <a:pt x="2025" y="1"/>
                  </a:moveTo>
                  <a:cubicBezTo>
                    <a:pt x="1867" y="1"/>
                    <a:pt x="1705" y="29"/>
                    <a:pt x="1579" y="124"/>
                  </a:cubicBezTo>
                  <a:cubicBezTo>
                    <a:pt x="1375" y="280"/>
                    <a:pt x="1329" y="565"/>
                    <a:pt x="1328" y="821"/>
                  </a:cubicBezTo>
                  <a:cubicBezTo>
                    <a:pt x="1321" y="2570"/>
                    <a:pt x="2635" y="4005"/>
                    <a:pt x="3865" y="5246"/>
                  </a:cubicBezTo>
                  <a:cubicBezTo>
                    <a:pt x="5749" y="7144"/>
                    <a:pt x="7632" y="9045"/>
                    <a:pt x="9515" y="10944"/>
                  </a:cubicBezTo>
                  <a:cubicBezTo>
                    <a:pt x="7148" y="9638"/>
                    <a:pt x="4784" y="8332"/>
                    <a:pt x="2417" y="7026"/>
                  </a:cubicBezTo>
                  <a:cubicBezTo>
                    <a:pt x="1914" y="6748"/>
                    <a:pt x="1314" y="6474"/>
                    <a:pt x="765" y="6474"/>
                  </a:cubicBezTo>
                  <a:cubicBezTo>
                    <a:pt x="492" y="6474"/>
                    <a:pt x="231" y="6542"/>
                    <a:pt x="0" y="6711"/>
                  </a:cubicBezTo>
                  <a:cubicBezTo>
                    <a:pt x="2435" y="10505"/>
                    <a:pt x="7517" y="11433"/>
                    <a:pt x="11146" y="14106"/>
                  </a:cubicBezTo>
                  <a:cubicBezTo>
                    <a:pt x="8474" y="13474"/>
                    <a:pt x="5728" y="13156"/>
                    <a:pt x="2982" y="13156"/>
                  </a:cubicBezTo>
                  <a:cubicBezTo>
                    <a:pt x="2221" y="13156"/>
                    <a:pt x="1460" y="13180"/>
                    <a:pt x="700" y="13229"/>
                  </a:cubicBezTo>
                  <a:cubicBezTo>
                    <a:pt x="316" y="13688"/>
                    <a:pt x="968" y="14291"/>
                    <a:pt x="1522" y="14513"/>
                  </a:cubicBezTo>
                  <a:cubicBezTo>
                    <a:pt x="4729" y="15799"/>
                    <a:pt x="8183" y="16465"/>
                    <a:pt x="11638" y="16465"/>
                  </a:cubicBezTo>
                  <a:cubicBezTo>
                    <a:pt x="11689" y="16465"/>
                    <a:pt x="11739" y="16465"/>
                    <a:pt x="11790" y="16465"/>
                  </a:cubicBezTo>
                  <a:lnTo>
                    <a:pt x="11790" y="16465"/>
                  </a:lnTo>
                  <a:cubicBezTo>
                    <a:pt x="12105" y="16589"/>
                    <a:pt x="12445" y="16651"/>
                    <a:pt x="12785" y="16651"/>
                  </a:cubicBezTo>
                  <a:cubicBezTo>
                    <a:pt x="13382" y="16651"/>
                    <a:pt x="13979" y="16459"/>
                    <a:pt x="14438" y="16075"/>
                  </a:cubicBezTo>
                  <a:cubicBezTo>
                    <a:pt x="14860" y="15721"/>
                    <a:pt x="15158" y="15243"/>
                    <a:pt x="15418" y="14759"/>
                  </a:cubicBezTo>
                  <a:cubicBezTo>
                    <a:pt x="16747" y="12291"/>
                    <a:pt x="17309" y="9417"/>
                    <a:pt x="17007" y="6630"/>
                  </a:cubicBezTo>
                  <a:cubicBezTo>
                    <a:pt x="16930" y="5912"/>
                    <a:pt x="16631" y="5035"/>
                    <a:pt x="15913" y="4963"/>
                  </a:cubicBezTo>
                  <a:cubicBezTo>
                    <a:pt x="15881" y="4960"/>
                    <a:pt x="15850" y="4958"/>
                    <a:pt x="15820" y="4958"/>
                  </a:cubicBezTo>
                  <a:cubicBezTo>
                    <a:pt x="15118" y="4958"/>
                    <a:pt x="14687" y="5799"/>
                    <a:pt x="14503" y="6506"/>
                  </a:cubicBezTo>
                  <a:cubicBezTo>
                    <a:pt x="14094" y="8070"/>
                    <a:pt x="13881" y="9687"/>
                    <a:pt x="13875" y="11304"/>
                  </a:cubicBezTo>
                  <a:cubicBezTo>
                    <a:pt x="12984" y="9028"/>
                    <a:pt x="12364" y="6643"/>
                    <a:pt x="12031" y="4221"/>
                  </a:cubicBezTo>
                  <a:cubicBezTo>
                    <a:pt x="11902" y="3278"/>
                    <a:pt x="11592" y="2086"/>
                    <a:pt x="10646" y="1969"/>
                  </a:cubicBezTo>
                  <a:cubicBezTo>
                    <a:pt x="10604" y="1964"/>
                    <a:pt x="10563" y="1961"/>
                    <a:pt x="10522" y="1961"/>
                  </a:cubicBezTo>
                  <a:cubicBezTo>
                    <a:pt x="9890" y="1961"/>
                    <a:pt x="9346" y="2551"/>
                    <a:pt x="9204" y="3182"/>
                  </a:cubicBezTo>
                  <a:cubicBezTo>
                    <a:pt x="9053" y="3855"/>
                    <a:pt x="9239" y="4551"/>
                    <a:pt x="9423" y="5217"/>
                  </a:cubicBezTo>
                  <a:cubicBezTo>
                    <a:pt x="9886" y="6880"/>
                    <a:pt x="10349" y="8545"/>
                    <a:pt x="10812" y="10209"/>
                  </a:cubicBezTo>
                  <a:cubicBezTo>
                    <a:pt x="9157" y="6785"/>
                    <a:pt x="6857" y="3675"/>
                    <a:pt x="4069" y="1089"/>
                  </a:cubicBezTo>
                  <a:cubicBezTo>
                    <a:pt x="3500" y="561"/>
                    <a:pt x="2845" y="28"/>
                    <a:pt x="2070" y="1"/>
                  </a:cubicBezTo>
                  <a:cubicBezTo>
                    <a:pt x="2055" y="1"/>
                    <a:pt x="2040" y="1"/>
                    <a:pt x="202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2620;p56"/>
            <p:cNvSpPr/>
            <p:nvPr/>
          </p:nvSpPr>
          <p:spPr>
            <a:xfrm>
              <a:off x="4288975" y="2331300"/>
              <a:ext cx="202000" cy="240450"/>
            </a:xfrm>
            <a:custGeom>
              <a:avLst/>
              <a:gdLst/>
              <a:ahLst/>
              <a:cxnLst/>
              <a:rect l="l" t="t" r="r" b="b"/>
              <a:pathLst>
                <a:path w="8080" h="9618" extrusionOk="0">
                  <a:moveTo>
                    <a:pt x="7176" y="0"/>
                  </a:moveTo>
                  <a:cubicBezTo>
                    <a:pt x="7103" y="0"/>
                    <a:pt x="7028" y="18"/>
                    <a:pt x="6958" y="41"/>
                  </a:cubicBezTo>
                  <a:cubicBezTo>
                    <a:pt x="6078" y="337"/>
                    <a:pt x="5579" y="1243"/>
                    <a:pt x="5165" y="2076"/>
                  </a:cubicBezTo>
                  <a:cubicBezTo>
                    <a:pt x="4532" y="3348"/>
                    <a:pt x="3897" y="4621"/>
                    <a:pt x="3264" y="5893"/>
                  </a:cubicBezTo>
                  <a:cubicBezTo>
                    <a:pt x="3516" y="4480"/>
                    <a:pt x="3769" y="3064"/>
                    <a:pt x="4021" y="1651"/>
                  </a:cubicBezTo>
                  <a:cubicBezTo>
                    <a:pt x="4101" y="1200"/>
                    <a:pt x="4141" y="644"/>
                    <a:pt x="3767" y="381"/>
                  </a:cubicBezTo>
                  <a:cubicBezTo>
                    <a:pt x="2274" y="2256"/>
                    <a:pt x="2675" y="4972"/>
                    <a:pt x="1951" y="7256"/>
                  </a:cubicBezTo>
                  <a:cubicBezTo>
                    <a:pt x="1772" y="5401"/>
                    <a:pt x="1318" y="3571"/>
                    <a:pt x="605" y="1849"/>
                  </a:cubicBezTo>
                  <a:cubicBezTo>
                    <a:pt x="572" y="1836"/>
                    <a:pt x="540" y="1830"/>
                    <a:pt x="509" y="1830"/>
                  </a:cubicBezTo>
                  <a:cubicBezTo>
                    <a:pt x="269" y="1830"/>
                    <a:pt x="115" y="2202"/>
                    <a:pt x="100" y="2482"/>
                  </a:cubicBezTo>
                  <a:cubicBezTo>
                    <a:pt x="0" y="4343"/>
                    <a:pt x="265" y="6220"/>
                    <a:pt x="874" y="7982"/>
                  </a:cubicBezTo>
                  <a:lnTo>
                    <a:pt x="874" y="7982"/>
                  </a:lnTo>
                  <a:cubicBezTo>
                    <a:pt x="851" y="8477"/>
                    <a:pt x="1097" y="8989"/>
                    <a:pt x="1523" y="9248"/>
                  </a:cubicBezTo>
                  <a:cubicBezTo>
                    <a:pt x="1773" y="9400"/>
                    <a:pt x="2065" y="9468"/>
                    <a:pt x="2353" y="9516"/>
                  </a:cubicBezTo>
                  <a:cubicBezTo>
                    <a:pt x="2756" y="9584"/>
                    <a:pt x="3163" y="9617"/>
                    <a:pt x="3571" y="9617"/>
                  </a:cubicBezTo>
                  <a:cubicBezTo>
                    <a:pt x="4653" y="9617"/>
                    <a:pt x="5735" y="9382"/>
                    <a:pt x="6717" y="8925"/>
                  </a:cubicBezTo>
                  <a:cubicBezTo>
                    <a:pt x="7066" y="8763"/>
                    <a:pt x="7455" y="8464"/>
                    <a:pt x="7369" y="8090"/>
                  </a:cubicBezTo>
                  <a:cubicBezTo>
                    <a:pt x="7289" y="7742"/>
                    <a:pt x="6875" y="7639"/>
                    <a:pt x="6501" y="7639"/>
                  </a:cubicBezTo>
                  <a:cubicBezTo>
                    <a:pt x="6450" y="7639"/>
                    <a:pt x="6400" y="7641"/>
                    <a:pt x="6351" y="7644"/>
                  </a:cubicBezTo>
                  <a:cubicBezTo>
                    <a:pt x="5494" y="7706"/>
                    <a:pt x="4646" y="7876"/>
                    <a:pt x="3831" y="8149"/>
                  </a:cubicBezTo>
                  <a:cubicBezTo>
                    <a:pt x="4823" y="7311"/>
                    <a:pt x="5918" y="6591"/>
                    <a:pt x="7079" y="6009"/>
                  </a:cubicBezTo>
                  <a:cubicBezTo>
                    <a:pt x="7532" y="5782"/>
                    <a:pt x="8080" y="5423"/>
                    <a:pt x="7976" y="4927"/>
                  </a:cubicBezTo>
                  <a:cubicBezTo>
                    <a:pt x="7908" y="4598"/>
                    <a:pt x="7550" y="4403"/>
                    <a:pt x="7210" y="4403"/>
                  </a:cubicBezTo>
                  <a:cubicBezTo>
                    <a:pt x="7179" y="4403"/>
                    <a:pt x="7149" y="4405"/>
                    <a:pt x="7119" y="4408"/>
                  </a:cubicBezTo>
                  <a:cubicBezTo>
                    <a:pt x="6753" y="4448"/>
                    <a:pt x="6435" y="4660"/>
                    <a:pt x="6131" y="4866"/>
                  </a:cubicBezTo>
                  <a:lnTo>
                    <a:pt x="3855" y="6418"/>
                  </a:lnTo>
                  <a:cubicBezTo>
                    <a:pt x="5296" y="5001"/>
                    <a:pt x="6468" y="3311"/>
                    <a:pt x="7292" y="1467"/>
                  </a:cubicBezTo>
                  <a:cubicBezTo>
                    <a:pt x="7460" y="1090"/>
                    <a:pt x="7616" y="670"/>
                    <a:pt x="7497" y="275"/>
                  </a:cubicBezTo>
                  <a:cubicBezTo>
                    <a:pt x="7471" y="187"/>
                    <a:pt x="7428" y="99"/>
                    <a:pt x="7352" y="49"/>
                  </a:cubicBezTo>
                  <a:cubicBezTo>
                    <a:pt x="7299" y="14"/>
                    <a:pt x="7238" y="0"/>
                    <a:pt x="717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2621;p56"/>
            <p:cNvSpPr/>
            <p:nvPr/>
          </p:nvSpPr>
          <p:spPr>
            <a:xfrm>
              <a:off x="4490975" y="2702400"/>
              <a:ext cx="81025" cy="81025"/>
            </a:xfrm>
            <a:custGeom>
              <a:avLst/>
              <a:gdLst/>
              <a:ahLst/>
              <a:cxnLst/>
              <a:rect l="l" t="t" r="r" b="b"/>
              <a:pathLst>
                <a:path w="3241" h="3241" extrusionOk="0">
                  <a:moveTo>
                    <a:pt x="1620" y="1"/>
                  </a:moveTo>
                  <a:cubicBezTo>
                    <a:pt x="725" y="1"/>
                    <a:pt x="0" y="725"/>
                    <a:pt x="0" y="1620"/>
                  </a:cubicBezTo>
                  <a:cubicBezTo>
                    <a:pt x="0" y="2515"/>
                    <a:pt x="725" y="3241"/>
                    <a:pt x="1620" y="3241"/>
                  </a:cubicBezTo>
                  <a:cubicBezTo>
                    <a:pt x="2514" y="3241"/>
                    <a:pt x="3240" y="2515"/>
                    <a:pt x="3240" y="1620"/>
                  </a:cubicBezTo>
                  <a:cubicBezTo>
                    <a:pt x="3240" y="725"/>
                    <a:pt x="2513" y="1"/>
                    <a:pt x="1620" y="1"/>
                  </a:cubicBezTo>
                  <a:close/>
                </a:path>
              </a:pathLst>
            </a:custGeom>
            <a:solidFill>
              <a:srgbClr val="DD90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3610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98"/>
        <p:cNvGrpSpPr/>
        <p:nvPr/>
      </p:nvGrpSpPr>
      <p:grpSpPr>
        <a:xfrm>
          <a:off x="0" y="0"/>
          <a:ext cx="0" cy="0"/>
          <a:chOff x="0" y="0"/>
          <a:chExt cx="0" cy="0"/>
        </a:xfrm>
      </p:grpSpPr>
      <p:sp>
        <p:nvSpPr>
          <p:cNvPr id="1699" name="Google Shape;1699;p48"/>
          <p:cNvSpPr/>
          <p:nvPr/>
        </p:nvSpPr>
        <p:spPr>
          <a:xfrm>
            <a:off x="1386863" y="3946338"/>
            <a:ext cx="2357100" cy="2706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00" name="Google Shape;1700;p48"/>
          <p:cNvGrpSpPr/>
          <p:nvPr/>
        </p:nvGrpSpPr>
        <p:grpSpPr>
          <a:xfrm>
            <a:off x="1329192" y="1048916"/>
            <a:ext cx="2472451" cy="3045653"/>
            <a:chOff x="4774575" y="2719075"/>
            <a:chExt cx="1735175" cy="2137450"/>
          </a:xfrm>
        </p:grpSpPr>
        <p:sp>
          <p:nvSpPr>
            <p:cNvPr id="1701" name="Google Shape;1701;p48"/>
            <p:cNvSpPr/>
            <p:nvPr/>
          </p:nvSpPr>
          <p:spPr>
            <a:xfrm>
              <a:off x="5856375" y="4530675"/>
              <a:ext cx="130250" cy="105650"/>
            </a:xfrm>
            <a:custGeom>
              <a:avLst/>
              <a:gdLst/>
              <a:ahLst/>
              <a:cxnLst/>
              <a:rect l="l" t="t" r="r" b="b"/>
              <a:pathLst>
                <a:path w="5210" h="4226" extrusionOk="0">
                  <a:moveTo>
                    <a:pt x="1668" y="1"/>
                  </a:moveTo>
                  <a:cubicBezTo>
                    <a:pt x="1166" y="1"/>
                    <a:pt x="664" y="104"/>
                    <a:pt x="207" y="312"/>
                  </a:cubicBezTo>
                  <a:lnTo>
                    <a:pt x="173" y="1793"/>
                  </a:lnTo>
                  <a:cubicBezTo>
                    <a:pt x="1" y="2166"/>
                    <a:pt x="132" y="2616"/>
                    <a:pt x="356" y="2963"/>
                  </a:cubicBezTo>
                  <a:cubicBezTo>
                    <a:pt x="820" y="3681"/>
                    <a:pt x="1655" y="4117"/>
                    <a:pt x="2508" y="4207"/>
                  </a:cubicBezTo>
                  <a:cubicBezTo>
                    <a:pt x="2633" y="4220"/>
                    <a:pt x="2757" y="4226"/>
                    <a:pt x="2882" y="4226"/>
                  </a:cubicBezTo>
                  <a:cubicBezTo>
                    <a:pt x="3610" y="4226"/>
                    <a:pt x="4335" y="4011"/>
                    <a:pt x="4988" y="3679"/>
                  </a:cubicBezTo>
                  <a:cubicBezTo>
                    <a:pt x="5056" y="3645"/>
                    <a:pt x="5127" y="3606"/>
                    <a:pt x="5167" y="3539"/>
                  </a:cubicBezTo>
                  <a:cubicBezTo>
                    <a:pt x="5210" y="3469"/>
                    <a:pt x="5209" y="3379"/>
                    <a:pt x="5203" y="3296"/>
                  </a:cubicBezTo>
                  <a:cubicBezTo>
                    <a:pt x="5128" y="2160"/>
                    <a:pt x="4467" y="1077"/>
                    <a:pt x="3488" y="493"/>
                  </a:cubicBezTo>
                  <a:cubicBezTo>
                    <a:pt x="2941" y="166"/>
                    <a:pt x="2304" y="1"/>
                    <a:pt x="166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2" name="Google Shape;1702;p48"/>
            <p:cNvSpPr/>
            <p:nvPr/>
          </p:nvSpPr>
          <p:spPr>
            <a:xfrm>
              <a:off x="5856375" y="4561800"/>
              <a:ext cx="129325" cy="74525"/>
            </a:xfrm>
            <a:custGeom>
              <a:avLst/>
              <a:gdLst/>
              <a:ahLst/>
              <a:cxnLst/>
              <a:rect l="l" t="t" r="r" b="b"/>
              <a:pathLst>
                <a:path w="5173" h="2981" extrusionOk="0">
                  <a:moveTo>
                    <a:pt x="186" y="0"/>
                  </a:moveTo>
                  <a:lnTo>
                    <a:pt x="173" y="548"/>
                  </a:lnTo>
                  <a:cubicBezTo>
                    <a:pt x="1" y="921"/>
                    <a:pt x="132" y="1371"/>
                    <a:pt x="356" y="1718"/>
                  </a:cubicBezTo>
                  <a:cubicBezTo>
                    <a:pt x="820" y="2436"/>
                    <a:pt x="1655" y="2872"/>
                    <a:pt x="2508" y="2962"/>
                  </a:cubicBezTo>
                  <a:cubicBezTo>
                    <a:pt x="2633" y="2975"/>
                    <a:pt x="2757" y="2981"/>
                    <a:pt x="2882" y="2981"/>
                  </a:cubicBezTo>
                  <a:cubicBezTo>
                    <a:pt x="3610" y="2981"/>
                    <a:pt x="4335" y="2766"/>
                    <a:pt x="4988" y="2434"/>
                  </a:cubicBezTo>
                  <a:cubicBezTo>
                    <a:pt x="5056" y="2400"/>
                    <a:pt x="5127" y="2361"/>
                    <a:pt x="5167" y="2294"/>
                  </a:cubicBezTo>
                  <a:cubicBezTo>
                    <a:pt x="5171" y="2288"/>
                    <a:pt x="5171" y="2279"/>
                    <a:pt x="5173" y="2272"/>
                  </a:cubicBezTo>
                  <a:lnTo>
                    <a:pt x="5173" y="2272"/>
                  </a:lnTo>
                  <a:cubicBezTo>
                    <a:pt x="5105" y="2275"/>
                    <a:pt x="5036" y="2276"/>
                    <a:pt x="4967" y="2276"/>
                  </a:cubicBezTo>
                  <a:cubicBezTo>
                    <a:pt x="4403" y="2276"/>
                    <a:pt x="3818" y="2198"/>
                    <a:pt x="3231" y="2028"/>
                  </a:cubicBezTo>
                  <a:cubicBezTo>
                    <a:pt x="1938" y="1655"/>
                    <a:pt x="883" y="911"/>
                    <a:pt x="18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3" name="Google Shape;1703;p48"/>
            <p:cNvSpPr/>
            <p:nvPr/>
          </p:nvSpPr>
          <p:spPr>
            <a:xfrm>
              <a:off x="5357950" y="4464175"/>
              <a:ext cx="221650" cy="392350"/>
            </a:xfrm>
            <a:custGeom>
              <a:avLst/>
              <a:gdLst/>
              <a:ahLst/>
              <a:cxnLst/>
              <a:rect l="l" t="t" r="r" b="b"/>
              <a:pathLst>
                <a:path w="8866" h="15694" extrusionOk="0">
                  <a:moveTo>
                    <a:pt x="0" y="0"/>
                  </a:moveTo>
                  <a:lnTo>
                    <a:pt x="0" y="0"/>
                  </a:lnTo>
                  <a:cubicBezTo>
                    <a:pt x="1438" y="5034"/>
                    <a:pt x="3159" y="9986"/>
                    <a:pt x="5153" y="14826"/>
                  </a:cubicBezTo>
                  <a:cubicBezTo>
                    <a:pt x="5243" y="15044"/>
                    <a:pt x="5338" y="15269"/>
                    <a:pt x="5510" y="15431"/>
                  </a:cubicBezTo>
                  <a:cubicBezTo>
                    <a:pt x="5731" y="15637"/>
                    <a:pt x="6004" y="15694"/>
                    <a:pt x="6301" y="15694"/>
                  </a:cubicBezTo>
                  <a:cubicBezTo>
                    <a:pt x="6666" y="15694"/>
                    <a:pt x="7066" y="15608"/>
                    <a:pt x="7448" y="15608"/>
                  </a:cubicBezTo>
                  <a:cubicBezTo>
                    <a:pt x="7593" y="15608"/>
                    <a:pt x="7735" y="15620"/>
                    <a:pt x="7871" y="15654"/>
                  </a:cubicBezTo>
                  <a:cubicBezTo>
                    <a:pt x="7929" y="15197"/>
                    <a:pt x="7894" y="14728"/>
                    <a:pt x="7771" y="14285"/>
                  </a:cubicBezTo>
                  <a:lnTo>
                    <a:pt x="7699" y="14407"/>
                  </a:lnTo>
                  <a:cubicBezTo>
                    <a:pt x="7905" y="10674"/>
                    <a:pt x="8295" y="6950"/>
                    <a:pt x="8865" y="3253"/>
                  </a:cubicBezTo>
                  <a:lnTo>
                    <a:pt x="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4" name="Google Shape;1704;p48"/>
            <p:cNvSpPr/>
            <p:nvPr/>
          </p:nvSpPr>
          <p:spPr>
            <a:xfrm>
              <a:off x="5477875" y="4812225"/>
              <a:ext cx="78325" cy="44300"/>
            </a:xfrm>
            <a:custGeom>
              <a:avLst/>
              <a:gdLst/>
              <a:ahLst/>
              <a:cxnLst/>
              <a:rect l="l" t="t" r="r" b="b"/>
              <a:pathLst>
                <a:path w="3133" h="1772" extrusionOk="0">
                  <a:moveTo>
                    <a:pt x="1" y="0"/>
                  </a:moveTo>
                  <a:cubicBezTo>
                    <a:pt x="122" y="300"/>
                    <a:pt x="235" y="604"/>
                    <a:pt x="359" y="904"/>
                  </a:cubicBezTo>
                  <a:cubicBezTo>
                    <a:pt x="448" y="1122"/>
                    <a:pt x="544" y="1347"/>
                    <a:pt x="717" y="1509"/>
                  </a:cubicBezTo>
                  <a:cubicBezTo>
                    <a:pt x="936" y="1715"/>
                    <a:pt x="1209" y="1772"/>
                    <a:pt x="1505" y="1772"/>
                  </a:cubicBezTo>
                  <a:cubicBezTo>
                    <a:pt x="1870" y="1772"/>
                    <a:pt x="2271" y="1686"/>
                    <a:pt x="2652" y="1686"/>
                  </a:cubicBezTo>
                  <a:cubicBezTo>
                    <a:pt x="2797" y="1686"/>
                    <a:pt x="2939" y="1698"/>
                    <a:pt x="3076" y="1732"/>
                  </a:cubicBezTo>
                  <a:cubicBezTo>
                    <a:pt x="3133" y="1277"/>
                    <a:pt x="3098" y="809"/>
                    <a:pt x="2976" y="363"/>
                  </a:cubicBezTo>
                  <a:lnTo>
                    <a:pt x="2905" y="485"/>
                  </a:lnTo>
                  <a:cubicBezTo>
                    <a:pt x="2912" y="370"/>
                    <a:pt x="2922" y="254"/>
                    <a:pt x="2928" y="138"/>
                  </a:cubicBezTo>
                  <a:lnTo>
                    <a:pt x="2928" y="138"/>
                  </a:lnTo>
                  <a:cubicBezTo>
                    <a:pt x="2532" y="352"/>
                    <a:pt x="2072" y="480"/>
                    <a:pt x="1577" y="480"/>
                  </a:cubicBezTo>
                  <a:cubicBezTo>
                    <a:pt x="983" y="480"/>
                    <a:pt x="441" y="298"/>
                    <a:pt x="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5" name="Google Shape;1705;p48"/>
            <p:cNvSpPr/>
            <p:nvPr/>
          </p:nvSpPr>
          <p:spPr>
            <a:xfrm>
              <a:off x="5702600" y="4464175"/>
              <a:ext cx="221650" cy="392350"/>
            </a:xfrm>
            <a:custGeom>
              <a:avLst/>
              <a:gdLst/>
              <a:ahLst/>
              <a:cxnLst/>
              <a:rect l="l" t="t" r="r" b="b"/>
              <a:pathLst>
                <a:path w="8866" h="15694" extrusionOk="0">
                  <a:moveTo>
                    <a:pt x="8866" y="0"/>
                  </a:moveTo>
                  <a:lnTo>
                    <a:pt x="1" y="3253"/>
                  </a:lnTo>
                  <a:cubicBezTo>
                    <a:pt x="570" y="6950"/>
                    <a:pt x="960" y="10674"/>
                    <a:pt x="1167" y="14407"/>
                  </a:cubicBezTo>
                  <a:lnTo>
                    <a:pt x="1095" y="14285"/>
                  </a:lnTo>
                  <a:cubicBezTo>
                    <a:pt x="972" y="14728"/>
                    <a:pt x="937" y="15197"/>
                    <a:pt x="995" y="15654"/>
                  </a:cubicBezTo>
                  <a:cubicBezTo>
                    <a:pt x="1132" y="15620"/>
                    <a:pt x="1273" y="15608"/>
                    <a:pt x="1418" y="15608"/>
                  </a:cubicBezTo>
                  <a:cubicBezTo>
                    <a:pt x="1800" y="15608"/>
                    <a:pt x="2200" y="15694"/>
                    <a:pt x="2565" y="15694"/>
                  </a:cubicBezTo>
                  <a:cubicBezTo>
                    <a:pt x="2862" y="15694"/>
                    <a:pt x="3136" y="15637"/>
                    <a:pt x="3356" y="15431"/>
                  </a:cubicBezTo>
                  <a:cubicBezTo>
                    <a:pt x="3527" y="15269"/>
                    <a:pt x="3622" y="15044"/>
                    <a:pt x="3713" y="14826"/>
                  </a:cubicBezTo>
                  <a:cubicBezTo>
                    <a:pt x="5706" y="9986"/>
                    <a:pt x="7428" y="5034"/>
                    <a:pt x="886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6" name="Google Shape;1706;p48"/>
            <p:cNvSpPr/>
            <p:nvPr/>
          </p:nvSpPr>
          <p:spPr>
            <a:xfrm>
              <a:off x="5728125" y="4812225"/>
              <a:ext cx="78325" cy="44300"/>
            </a:xfrm>
            <a:custGeom>
              <a:avLst/>
              <a:gdLst/>
              <a:ahLst/>
              <a:cxnLst/>
              <a:rect l="l" t="t" r="r" b="b"/>
              <a:pathLst>
                <a:path w="3133" h="1772" extrusionOk="0">
                  <a:moveTo>
                    <a:pt x="3132" y="0"/>
                  </a:moveTo>
                  <a:lnTo>
                    <a:pt x="3132" y="0"/>
                  </a:lnTo>
                  <a:cubicBezTo>
                    <a:pt x="2692" y="298"/>
                    <a:pt x="2151" y="480"/>
                    <a:pt x="1556" y="480"/>
                  </a:cubicBezTo>
                  <a:cubicBezTo>
                    <a:pt x="1059" y="480"/>
                    <a:pt x="601" y="352"/>
                    <a:pt x="205" y="138"/>
                  </a:cubicBezTo>
                  <a:lnTo>
                    <a:pt x="205" y="138"/>
                  </a:lnTo>
                  <a:cubicBezTo>
                    <a:pt x="211" y="254"/>
                    <a:pt x="222" y="370"/>
                    <a:pt x="228" y="485"/>
                  </a:cubicBezTo>
                  <a:lnTo>
                    <a:pt x="157" y="363"/>
                  </a:lnTo>
                  <a:cubicBezTo>
                    <a:pt x="34" y="809"/>
                    <a:pt x="1" y="1277"/>
                    <a:pt x="57" y="1732"/>
                  </a:cubicBezTo>
                  <a:cubicBezTo>
                    <a:pt x="194" y="1698"/>
                    <a:pt x="336" y="1686"/>
                    <a:pt x="480" y="1686"/>
                  </a:cubicBezTo>
                  <a:cubicBezTo>
                    <a:pt x="862" y="1686"/>
                    <a:pt x="1263" y="1772"/>
                    <a:pt x="1628" y="1772"/>
                  </a:cubicBezTo>
                  <a:cubicBezTo>
                    <a:pt x="1924" y="1772"/>
                    <a:pt x="2197" y="1715"/>
                    <a:pt x="2417" y="1509"/>
                  </a:cubicBezTo>
                  <a:cubicBezTo>
                    <a:pt x="2589" y="1347"/>
                    <a:pt x="2685" y="1122"/>
                    <a:pt x="2775" y="904"/>
                  </a:cubicBezTo>
                  <a:cubicBezTo>
                    <a:pt x="2899" y="604"/>
                    <a:pt x="3011" y="300"/>
                    <a:pt x="313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7" name="Google Shape;1707;p48"/>
            <p:cNvSpPr/>
            <p:nvPr/>
          </p:nvSpPr>
          <p:spPr>
            <a:xfrm>
              <a:off x="5316575" y="3975750"/>
              <a:ext cx="648125" cy="653250"/>
            </a:xfrm>
            <a:custGeom>
              <a:avLst/>
              <a:gdLst/>
              <a:ahLst/>
              <a:cxnLst/>
              <a:rect l="l" t="t" r="r" b="b"/>
              <a:pathLst>
                <a:path w="25925" h="26130" extrusionOk="0">
                  <a:moveTo>
                    <a:pt x="13022" y="1"/>
                  </a:moveTo>
                  <a:cubicBezTo>
                    <a:pt x="7610" y="1"/>
                    <a:pt x="1882" y="6141"/>
                    <a:pt x="956" y="13065"/>
                  </a:cubicBezTo>
                  <a:cubicBezTo>
                    <a:pt x="0" y="20206"/>
                    <a:pt x="1766" y="26130"/>
                    <a:pt x="13022" y="26130"/>
                  </a:cubicBezTo>
                  <a:cubicBezTo>
                    <a:pt x="24277" y="26130"/>
                    <a:pt x="25924" y="20224"/>
                    <a:pt x="25087" y="13065"/>
                  </a:cubicBezTo>
                  <a:cubicBezTo>
                    <a:pt x="24219" y="5640"/>
                    <a:pt x="18434" y="1"/>
                    <a:pt x="1302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8" name="Google Shape;1708;p48"/>
            <p:cNvSpPr/>
            <p:nvPr/>
          </p:nvSpPr>
          <p:spPr>
            <a:xfrm>
              <a:off x="5488150" y="4126225"/>
              <a:ext cx="308000" cy="502800"/>
            </a:xfrm>
            <a:custGeom>
              <a:avLst/>
              <a:gdLst/>
              <a:ahLst/>
              <a:cxnLst/>
              <a:rect l="l" t="t" r="r" b="b"/>
              <a:pathLst>
                <a:path w="12320" h="20112" extrusionOk="0">
                  <a:moveTo>
                    <a:pt x="6160" y="0"/>
                  </a:moveTo>
                  <a:cubicBezTo>
                    <a:pt x="4526" y="0"/>
                    <a:pt x="2959" y="1060"/>
                    <a:pt x="1804" y="2945"/>
                  </a:cubicBezTo>
                  <a:cubicBezTo>
                    <a:pt x="649" y="4831"/>
                    <a:pt x="0" y="7389"/>
                    <a:pt x="0" y="10056"/>
                  </a:cubicBezTo>
                  <a:cubicBezTo>
                    <a:pt x="0" y="12723"/>
                    <a:pt x="649" y="15281"/>
                    <a:pt x="1804" y="17167"/>
                  </a:cubicBezTo>
                  <a:cubicBezTo>
                    <a:pt x="2959" y="19052"/>
                    <a:pt x="4526" y="20112"/>
                    <a:pt x="6160" y="20112"/>
                  </a:cubicBezTo>
                  <a:cubicBezTo>
                    <a:pt x="7794" y="20112"/>
                    <a:pt x="9361" y="19052"/>
                    <a:pt x="10515" y="17167"/>
                  </a:cubicBezTo>
                  <a:cubicBezTo>
                    <a:pt x="11671" y="15281"/>
                    <a:pt x="12320" y="12723"/>
                    <a:pt x="12320" y="10056"/>
                  </a:cubicBezTo>
                  <a:cubicBezTo>
                    <a:pt x="12320" y="7389"/>
                    <a:pt x="11671" y="4831"/>
                    <a:pt x="10515" y="2945"/>
                  </a:cubicBezTo>
                  <a:cubicBezTo>
                    <a:pt x="9361" y="1060"/>
                    <a:pt x="7794" y="0"/>
                    <a:pt x="616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9" name="Google Shape;1709;p48"/>
            <p:cNvSpPr/>
            <p:nvPr/>
          </p:nvSpPr>
          <p:spPr>
            <a:xfrm>
              <a:off x="5233025" y="4038500"/>
              <a:ext cx="268575" cy="412925"/>
            </a:xfrm>
            <a:custGeom>
              <a:avLst/>
              <a:gdLst/>
              <a:ahLst/>
              <a:cxnLst/>
              <a:rect l="l" t="t" r="r" b="b"/>
              <a:pathLst>
                <a:path w="10743" h="16517" extrusionOk="0">
                  <a:moveTo>
                    <a:pt x="9251" y="0"/>
                  </a:moveTo>
                  <a:cubicBezTo>
                    <a:pt x="8724" y="0"/>
                    <a:pt x="8164" y="288"/>
                    <a:pt x="7688" y="573"/>
                  </a:cubicBezTo>
                  <a:lnTo>
                    <a:pt x="8343" y="363"/>
                  </a:lnTo>
                  <a:lnTo>
                    <a:pt x="8343" y="363"/>
                  </a:lnTo>
                  <a:cubicBezTo>
                    <a:pt x="7180" y="1194"/>
                    <a:pt x="6268" y="2326"/>
                    <a:pt x="5446" y="3495"/>
                  </a:cubicBezTo>
                  <a:cubicBezTo>
                    <a:pt x="3534" y="6215"/>
                    <a:pt x="2018" y="9213"/>
                    <a:pt x="962" y="12364"/>
                  </a:cubicBezTo>
                  <a:cubicBezTo>
                    <a:pt x="682" y="13198"/>
                    <a:pt x="406" y="14074"/>
                    <a:pt x="1" y="14850"/>
                  </a:cubicBezTo>
                  <a:cubicBezTo>
                    <a:pt x="1059" y="14928"/>
                    <a:pt x="1955" y="15585"/>
                    <a:pt x="2355" y="16517"/>
                  </a:cubicBezTo>
                  <a:cubicBezTo>
                    <a:pt x="5656" y="12442"/>
                    <a:pt x="8311" y="7844"/>
                    <a:pt x="10170" y="2940"/>
                  </a:cubicBezTo>
                  <a:cubicBezTo>
                    <a:pt x="10533" y="1980"/>
                    <a:pt x="10742" y="648"/>
                    <a:pt x="9845" y="149"/>
                  </a:cubicBezTo>
                  <a:cubicBezTo>
                    <a:pt x="9657" y="44"/>
                    <a:pt x="9457" y="0"/>
                    <a:pt x="925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0" name="Google Shape;1710;p48"/>
            <p:cNvSpPr/>
            <p:nvPr/>
          </p:nvSpPr>
          <p:spPr>
            <a:xfrm>
              <a:off x="5202175" y="4409775"/>
              <a:ext cx="89675" cy="69050"/>
            </a:xfrm>
            <a:custGeom>
              <a:avLst/>
              <a:gdLst/>
              <a:ahLst/>
              <a:cxnLst/>
              <a:rect l="l" t="t" r="r" b="b"/>
              <a:pathLst>
                <a:path w="3587" h="2762" extrusionOk="0">
                  <a:moveTo>
                    <a:pt x="1234" y="1"/>
                  </a:moveTo>
                  <a:cubicBezTo>
                    <a:pt x="922" y="597"/>
                    <a:pt x="537" y="1138"/>
                    <a:pt x="1" y="1546"/>
                  </a:cubicBezTo>
                  <a:cubicBezTo>
                    <a:pt x="475" y="2153"/>
                    <a:pt x="1175" y="2580"/>
                    <a:pt x="1933" y="2727"/>
                  </a:cubicBezTo>
                  <a:cubicBezTo>
                    <a:pt x="2042" y="2747"/>
                    <a:pt x="2155" y="2762"/>
                    <a:pt x="2267" y="2762"/>
                  </a:cubicBezTo>
                  <a:cubicBezTo>
                    <a:pt x="2401" y="2762"/>
                    <a:pt x="2533" y="2740"/>
                    <a:pt x="2654" y="2681"/>
                  </a:cubicBezTo>
                  <a:cubicBezTo>
                    <a:pt x="2826" y="2597"/>
                    <a:pt x="2954" y="2448"/>
                    <a:pt x="3079" y="2300"/>
                  </a:cubicBezTo>
                  <a:cubicBezTo>
                    <a:pt x="3252" y="2092"/>
                    <a:pt x="3416" y="1876"/>
                    <a:pt x="3587" y="1666"/>
                  </a:cubicBezTo>
                  <a:cubicBezTo>
                    <a:pt x="3187" y="734"/>
                    <a:pt x="2292" y="78"/>
                    <a:pt x="12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1" name="Google Shape;1711;p48"/>
            <p:cNvSpPr/>
            <p:nvPr/>
          </p:nvSpPr>
          <p:spPr>
            <a:xfrm>
              <a:off x="5782725" y="4038500"/>
              <a:ext cx="268525" cy="412925"/>
            </a:xfrm>
            <a:custGeom>
              <a:avLst/>
              <a:gdLst/>
              <a:ahLst/>
              <a:cxnLst/>
              <a:rect l="l" t="t" r="r" b="b"/>
              <a:pathLst>
                <a:path w="10741" h="16517" extrusionOk="0">
                  <a:moveTo>
                    <a:pt x="1491" y="0"/>
                  </a:moveTo>
                  <a:cubicBezTo>
                    <a:pt x="1285" y="0"/>
                    <a:pt x="1084" y="44"/>
                    <a:pt x="896" y="149"/>
                  </a:cubicBezTo>
                  <a:cubicBezTo>
                    <a:pt x="0" y="648"/>
                    <a:pt x="211" y="1980"/>
                    <a:pt x="573" y="2940"/>
                  </a:cubicBezTo>
                  <a:cubicBezTo>
                    <a:pt x="2431" y="7844"/>
                    <a:pt x="5086" y="12442"/>
                    <a:pt x="8387" y="16517"/>
                  </a:cubicBezTo>
                  <a:cubicBezTo>
                    <a:pt x="8787" y="15585"/>
                    <a:pt x="9683" y="14928"/>
                    <a:pt x="10740" y="14850"/>
                  </a:cubicBezTo>
                  <a:cubicBezTo>
                    <a:pt x="10335" y="14074"/>
                    <a:pt x="10060" y="13198"/>
                    <a:pt x="9780" y="12364"/>
                  </a:cubicBezTo>
                  <a:cubicBezTo>
                    <a:pt x="8724" y="9213"/>
                    <a:pt x="7209" y="6215"/>
                    <a:pt x="5297" y="3495"/>
                  </a:cubicBezTo>
                  <a:cubicBezTo>
                    <a:pt x="4474" y="2326"/>
                    <a:pt x="3562" y="1194"/>
                    <a:pt x="2399" y="363"/>
                  </a:cubicBezTo>
                  <a:lnTo>
                    <a:pt x="2399" y="363"/>
                  </a:lnTo>
                  <a:lnTo>
                    <a:pt x="3053" y="573"/>
                  </a:lnTo>
                  <a:cubicBezTo>
                    <a:pt x="2578" y="288"/>
                    <a:pt x="2018" y="0"/>
                    <a:pt x="149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2" name="Google Shape;1712;p48"/>
            <p:cNvSpPr/>
            <p:nvPr/>
          </p:nvSpPr>
          <p:spPr>
            <a:xfrm>
              <a:off x="5992425" y="4409775"/>
              <a:ext cx="89700" cy="69050"/>
            </a:xfrm>
            <a:custGeom>
              <a:avLst/>
              <a:gdLst/>
              <a:ahLst/>
              <a:cxnLst/>
              <a:rect l="l" t="t" r="r" b="b"/>
              <a:pathLst>
                <a:path w="3588" h="2762" extrusionOk="0">
                  <a:moveTo>
                    <a:pt x="2354" y="1"/>
                  </a:moveTo>
                  <a:cubicBezTo>
                    <a:pt x="1297" y="78"/>
                    <a:pt x="400" y="734"/>
                    <a:pt x="0" y="1666"/>
                  </a:cubicBezTo>
                  <a:cubicBezTo>
                    <a:pt x="172" y="1876"/>
                    <a:pt x="336" y="2092"/>
                    <a:pt x="510" y="2300"/>
                  </a:cubicBezTo>
                  <a:cubicBezTo>
                    <a:pt x="634" y="2448"/>
                    <a:pt x="762" y="2597"/>
                    <a:pt x="935" y="2681"/>
                  </a:cubicBezTo>
                  <a:cubicBezTo>
                    <a:pt x="1054" y="2740"/>
                    <a:pt x="1186" y="2762"/>
                    <a:pt x="1321" y="2762"/>
                  </a:cubicBezTo>
                  <a:cubicBezTo>
                    <a:pt x="1433" y="2762"/>
                    <a:pt x="1546" y="2747"/>
                    <a:pt x="1656" y="2727"/>
                  </a:cubicBezTo>
                  <a:cubicBezTo>
                    <a:pt x="2413" y="2580"/>
                    <a:pt x="3113" y="2153"/>
                    <a:pt x="3588" y="1546"/>
                  </a:cubicBezTo>
                  <a:cubicBezTo>
                    <a:pt x="3051" y="1138"/>
                    <a:pt x="2666" y="597"/>
                    <a:pt x="235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3" name="Google Shape;1713;p48"/>
            <p:cNvSpPr/>
            <p:nvPr/>
          </p:nvSpPr>
          <p:spPr>
            <a:xfrm>
              <a:off x="5332950" y="4317200"/>
              <a:ext cx="28400" cy="77600"/>
            </a:xfrm>
            <a:custGeom>
              <a:avLst/>
              <a:gdLst/>
              <a:ahLst/>
              <a:cxnLst/>
              <a:rect l="l" t="t" r="r" b="b"/>
              <a:pathLst>
                <a:path w="1136" h="3104" extrusionOk="0">
                  <a:moveTo>
                    <a:pt x="964" y="0"/>
                  </a:moveTo>
                  <a:cubicBezTo>
                    <a:pt x="925" y="0"/>
                    <a:pt x="886" y="19"/>
                    <a:pt x="858" y="65"/>
                  </a:cubicBezTo>
                  <a:cubicBezTo>
                    <a:pt x="300" y="1003"/>
                    <a:pt x="55" y="1965"/>
                    <a:pt x="2" y="3052"/>
                  </a:cubicBezTo>
                  <a:cubicBezTo>
                    <a:pt x="1" y="3084"/>
                    <a:pt x="30" y="3104"/>
                    <a:pt x="58" y="3104"/>
                  </a:cubicBezTo>
                  <a:cubicBezTo>
                    <a:pt x="80" y="3104"/>
                    <a:pt x="101" y="3092"/>
                    <a:pt x="106" y="3065"/>
                  </a:cubicBezTo>
                  <a:cubicBezTo>
                    <a:pt x="291" y="2080"/>
                    <a:pt x="655" y="1102"/>
                    <a:pt x="1086" y="198"/>
                  </a:cubicBezTo>
                  <a:cubicBezTo>
                    <a:pt x="1136" y="94"/>
                    <a:pt x="1051" y="0"/>
                    <a:pt x="964" y="0"/>
                  </a:cubicBezTo>
                  <a:close/>
                </a:path>
              </a:pathLst>
            </a:custGeom>
            <a:solidFill>
              <a:srgbClr val="6319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4" name="Google Shape;1714;p48"/>
            <p:cNvSpPr/>
            <p:nvPr/>
          </p:nvSpPr>
          <p:spPr>
            <a:xfrm>
              <a:off x="5908125" y="4315700"/>
              <a:ext cx="41225" cy="77625"/>
            </a:xfrm>
            <a:custGeom>
              <a:avLst/>
              <a:gdLst/>
              <a:ahLst/>
              <a:cxnLst/>
              <a:rect l="l" t="t" r="r" b="b"/>
              <a:pathLst>
                <a:path w="1649" h="3105" extrusionOk="0">
                  <a:moveTo>
                    <a:pt x="163" y="1"/>
                  </a:moveTo>
                  <a:cubicBezTo>
                    <a:pt x="78" y="1"/>
                    <a:pt x="0" y="113"/>
                    <a:pt x="42" y="205"/>
                  </a:cubicBezTo>
                  <a:cubicBezTo>
                    <a:pt x="482" y="1191"/>
                    <a:pt x="1113" y="2077"/>
                    <a:pt x="1540" y="3078"/>
                  </a:cubicBezTo>
                  <a:cubicBezTo>
                    <a:pt x="1548" y="3097"/>
                    <a:pt x="1564" y="3105"/>
                    <a:pt x="1581" y="3105"/>
                  </a:cubicBezTo>
                  <a:cubicBezTo>
                    <a:pt x="1613" y="3105"/>
                    <a:pt x="1648" y="3075"/>
                    <a:pt x="1636" y="3039"/>
                  </a:cubicBezTo>
                  <a:cubicBezTo>
                    <a:pt x="1309" y="2025"/>
                    <a:pt x="933" y="876"/>
                    <a:pt x="249" y="46"/>
                  </a:cubicBezTo>
                  <a:cubicBezTo>
                    <a:pt x="222" y="14"/>
                    <a:pt x="192" y="1"/>
                    <a:pt x="163" y="1"/>
                  </a:cubicBezTo>
                  <a:close/>
                </a:path>
              </a:pathLst>
            </a:custGeom>
            <a:solidFill>
              <a:srgbClr val="6319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5" name="Google Shape;1715;p48"/>
            <p:cNvSpPr/>
            <p:nvPr/>
          </p:nvSpPr>
          <p:spPr>
            <a:xfrm>
              <a:off x="4774575" y="3017550"/>
              <a:ext cx="442425" cy="290450"/>
            </a:xfrm>
            <a:custGeom>
              <a:avLst/>
              <a:gdLst/>
              <a:ahLst/>
              <a:cxnLst/>
              <a:rect l="l" t="t" r="r" b="b"/>
              <a:pathLst>
                <a:path w="17697" h="11618" extrusionOk="0">
                  <a:moveTo>
                    <a:pt x="17696" y="0"/>
                  </a:moveTo>
                  <a:cubicBezTo>
                    <a:pt x="15645" y="2253"/>
                    <a:pt x="12323" y="2689"/>
                    <a:pt x="9294" y="3017"/>
                  </a:cubicBezTo>
                  <a:cubicBezTo>
                    <a:pt x="6267" y="3345"/>
                    <a:pt x="2933" y="3866"/>
                    <a:pt x="984" y="6207"/>
                  </a:cubicBezTo>
                  <a:cubicBezTo>
                    <a:pt x="422" y="6880"/>
                    <a:pt x="0" y="7723"/>
                    <a:pt x="48" y="8600"/>
                  </a:cubicBezTo>
                  <a:cubicBezTo>
                    <a:pt x="106" y="9680"/>
                    <a:pt x="892" y="10631"/>
                    <a:pt x="1861" y="11113"/>
                  </a:cubicBezTo>
                  <a:cubicBezTo>
                    <a:pt x="2614" y="11488"/>
                    <a:pt x="3460" y="11618"/>
                    <a:pt x="4306" y="11618"/>
                  </a:cubicBezTo>
                  <a:cubicBezTo>
                    <a:pt x="4549" y="11618"/>
                    <a:pt x="4792" y="11607"/>
                    <a:pt x="5033" y="11588"/>
                  </a:cubicBezTo>
                  <a:cubicBezTo>
                    <a:pt x="7791" y="11369"/>
                    <a:pt x="10419" y="10136"/>
                    <a:pt x="12514" y="8332"/>
                  </a:cubicBezTo>
                  <a:cubicBezTo>
                    <a:pt x="14612" y="6529"/>
                    <a:pt x="16194" y="4177"/>
                    <a:pt x="17310" y="1646"/>
                  </a:cubicBezTo>
                  <a:lnTo>
                    <a:pt x="1769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6" name="Google Shape;1716;p48"/>
            <p:cNvSpPr/>
            <p:nvPr/>
          </p:nvSpPr>
          <p:spPr>
            <a:xfrm>
              <a:off x="4775625" y="3193075"/>
              <a:ext cx="345450" cy="114925"/>
            </a:xfrm>
            <a:custGeom>
              <a:avLst/>
              <a:gdLst/>
              <a:ahLst/>
              <a:cxnLst/>
              <a:rect l="l" t="t" r="r" b="b"/>
              <a:pathLst>
                <a:path w="13818" h="4597" extrusionOk="0">
                  <a:moveTo>
                    <a:pt x="13817" y="0"/>
                  </a:moveTo>
                  <a:cubicBezTo>
                    <a:pt x="9547" y="1652"/>
                    <a:pt x="6401" y="2234"/>
                    <a:pt x="4089" y="2234"/>
                  </a:cubicBezTo>
                  <a:cubicBezTo>
                    <a:pt x="2249" y="2234"/>
                    <a:pt x="937" y="1865"/>
                    <a:pt x="7" y="1371"/>
                  </a:cubicBezTo>
                  <a:cubicBezTo>
                    <a:pt x="6" y="1442"/>
                    <a:pt x="0" y="1510"/>
                    <a:pt x="4" y="1580"/>
                  </a:cubicBezTo>
                  <a:cubicBezTo>
                    <a:pt x="64" y="2659"/>
                    <a:pt x="850" y="3610"/>
                    <a:pt x="1820" y="4093"/>
                  </a:cubicBezTo>
                  <a:cubicBezTo>
                    <a:pt x="2572" y="4467"/>
                    <a:pt x="3419" y="4597"/>
                    <a:pt x="4264" y="4597"/>
                  </a:cubicBezTo>
                  <a:cubicBezTo>
                    <a:pt x="4508" y="4597"/>
                    <a:pt x="4751" y="4586"/>
                    <a:pt x="4992" y="4567"/>
                  </a:cubicBezTo>
                  <a:cubicBezTo>
                    <a:pt x="7750" y="4348"/>
                    <a:pt x="10377" y="3115"/>
                    <a:pt x="12472" y="1311"/>
                  </a:cubicBezTo>
                  <a:cubicBezTo>
                    <a:pt x="12948" y="902"/>
                    <a:pt x="13393" y="462"/>
                    <a:pt x="1381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7" name="Google Shape;1717;p48"/>
            <p:cNvSpPr/>
            <p:nvPr/>
          </p:nvSpPr>
          <p:spPr>
            <a:xfrm>
              <a:off x="6067325" y="3017550"/>
              <a:ext cx="442425" cy="290450"/>
            </a:xfrm>
            <a:custGeom>
              <a:avLst/>
              <a:gdLst/>
              <a:ahLst/>
              <a:cxnLst/>
              <a:rect l="l" t="t" r="r" b="b"/>
              <a:pathLst>
                <a:path w="17697" h="11618" extrusionOk="0">
                  <a:moveTo>
                    <a:pt x="0" y="0"/>
                  </a:moveTo>
                  <a:lnTo>
                    <a:pt x="385" y="1646"/>
                  </a:lnTo>
                  <a:cubicBezTo>
                    <a:pt x="1501" y="4177"/>
                    <a:pt x="3083" y="6529"/>
                    <a:pt x="5180" y="8332"/>
                  </a:cubicBezTo>
                  <a:cubicBezTo>
                    <a:pt x="7275" y="10136"/>
                    <a:pt x="9904" y="11369"/>
                    <a:pt x="12661" y="11588"/>
                  </a:cubicBezTo>
                  <a:cubicBezTo>
                    <a:pt x="12902" y="11607"/>
                    <a:pt x="13145" y="11618"/>
                    <a:pt x="13389" y="11618"/>
                  </a:cubicBezTo>
                  <a:cubicBezTo>
                    <a:pt x="14235" y="11618"/>
                    <a:pt x="15082" y="11488"/>
                    <a:pt x="15834" y="11113"/>
                  </a:cubicBezTo>
                  <a:cubicBezTo>
                    <a:pt x="16804" y="10631"/>
                    <a:pt x="17590" y="9680"/>
                    <a:pt x="17649" y="8600"/>
                  </a:cubicBezTo>
                  <a:cubicBezTo>
                    <a:pt x="17696" y="7723"/>
                    <a:pt x="17274" y="6880"/>
                    <a:pt x="16712" y="6207"/>
                  </a:cubicBezTo>
                  <a:cubicBezTo>
                    <a:pt x="14762" y="3866"/>
                    <a:pt x="11429" y="3345"/>
                    <a:pt x="8401" y="3017"/>
                  </a:cubicBezTo>
                  <a:cubicBezTo>
                    <a:pt x="5373" y="2689"/>
                    <a:pt x="2050" y="2253"/>
                    <a:pt x="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8" name="Google Shape;1718;p48"/>
            <p:cNvSpPr/>
            <p:nvPr/>
          </p:nvSpPr>
          <p:spPr>
            <a:xfrm>
              <a:off x="6163200" y="3193075"/>
              <a:ext cx="345425" cy="114925"/>
            </a:xfrm>
            <a:custGeom>
              <a:avLst/>
              <a:gdLst/>
              <a:ahLst/>
              <a:cxnLst/>
              <a:rect l="l" t="t" r="r" b="b"/>
              <a:pathLst>
                <a:path w="13817" h="4597" extrusionOk="0">
                  <a:moveTo>
                    <a:pt x="1" y="0"/>
                  </a:moveTo>
                  <a:lnTo>
                    <a:pt x="1" y="0"/>
                  </a:lnTo>
                  <a:cubicBezTo>
                    <a:pt x="424" y="462"/>
                    <a:pt x="870" y="902"/>
                    <a:pt x="1345" y="1311"/>
                  </a:cubicBezTo>
                  <a:cubicBezTo>
                    <a:pt x="3440" y="3115"/>
                    <a:pt x="6069" y="4348"/>
                    <a:pt x="8826" y="4567"/>
                  </a:cubicBezTo>
                  <a:cubicBezTo>
                    <a:pt x="9067" y="4586"/>
                    <a:pt x="9311" y="4597"/>
                    <a:pt x="9554" y="4597"/>
                  </a:cubicBezTo>
                  <a:cubicBezTo>
                    <a:pt x="10401" y="4597"/>
                    <a:pt x="11247" y="4467"/>
                    <a:pt x="11999" y="4093"/>
                  </a:cubicBezTo>
                  <a:cubicBezTo>
                    <a:pt x="12969" y="3610"/>
                    <a:pt x="13756" y="2659"/>
                    <a:pt x="13814" y="1580"/>
                  </a:cubicBezTo>
                  <a:cubicBezTo>
                    <a:pt x="13817" y="1510"/>
                    <a:pt x="13814" y="1442"/>
                    <a:pt x="13811" y="1371"/>
                  </a:cubicBezTo>
                  <a:cubicBezTo>
                    <a:pt x="12880" y="1865"/>
                    <a:pt x="11569" y="2234"/>
                    <a:pt x="9728" y="2234"/>
                  </a:cubicBezTo>
                  <a:cubicBezTo>
                    <a:pt x="7417" y="2234"/>
                    <a:pt x="4272" y="1652"/>
                    <a:pt x="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9" name="Google Shape;1719;p48"/>
            <p:cNvSpPr/>
            <p:nvPr/>
          </p:nvSpPr>
          <p:spPr>
            <a:xfrm>
              <a:off x="4969275" y="2719075"/>
              <a:ext cx="304625" cy="362450"/>
            </a:xfrm>
            <a:custGeom>
              <a:avLst/>
              <a:gdLst/>
              <a:ahLst/>
              <a:cxnLst/>
              <a:rect l="l" t="t" r="r" b="b"/>
              <a:pathLst>
                <a:path w="12185" h="14498" extrusionOk="0">
                  <a:moveTo>
                    <a:pt x="2798" y="0"/>
                  </a:moveTo>
                  <a:cubicBezTo>
                    <a:pt x="2369" y="0"/>
                    <a:pt x="1936" y="127"/>
                    <a:pt x="1558" y="391"/>
                  </a:cubicBezTo>
                  <a:lnTo>
                    <a:pt x="1225" y="622"/>
                  </a:lnTo>
                  <a:cubicBezTo>
                    <a:pt x="241" y="1307"/>
                    <a:pt x="0" y="2660"/>
                    <a:pt x="685" y="3644"/>
                  </a:cubicBezTo>
                  <a:lnTo>
                    <a:pt x="7604" y="13568"/>
                  </a:lnTo>
                  <a:cubicBezTo>
                    <a:pt x="8027" y="14174"/>
                    <a:pt x="8701" y="14498"/>
                    <a:pt x="9387" y="14498"/>
                  </a:cubicBezTo>
                  <a:cubicBezTo>
                    <a:pt x="9816" y="14498"/>
                    <a:pt x="10248" y="14371"/>
                    <a:pt x="10627" y="14108"/>
                  </a:cubicBezTo>
                  <a:lnTo>
                    <a:pt x="10959" y="13876"/>
                  </a:lnTo>
                  <a:cubicBezTo>
                    <a:pt x="11943" y="13190"/>
                    <a:pt x="12184" y="11837"/>
                    <a:pt x="11498" y="10854"/>
                  </a:cubicBezTo>
                  <a:lnTo>
                    <a:pt x="4579" y="930"/>
                  </a:lnTo>
                  <a:cubicBezTo>
                    <a:pt x="4158" y="324"/>
                    <a:pt x="3484" y="0"/>
                    <a:pt x="27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0" name="Google Shape;1720;p48"/>
            <p:cNvSpPr/>
            <p:nvPr/>
          </p:nvSpPr>
          <p:spPr>
            <a:xfrm>
              <a:off x="5055500" y="2732275"/>
              <a:ext cx="169800" cy="177200"/>
            </a:xfrm>
            <a:custGeom>
              <a:avLst/>
              <a:gdLst/>
              <a:ahLst/>
              <a:cxnLst/>
              <a:rect l="l" t="t" r="r" b="b"/>
              <a:pathLst>
                <a:path w="6792" h="7088" extrusionOk="0">
                  <a:moveTo>
                    <a:pt x="4582" y="0"/>
                  </a:moveTo>
                  <a:cubicBezTo>
                    <a:pt x="4087" y="0"/>
                    <a:pt x="3598" y="221"/>
                    <a:pt x="3272" y="644"/>
                  </a:cubicBezTo>
                  <a:lnTo>
                    <a:pt x="559" y="4157"/>
                  </a:lnTo>
                  <a:cubicBezTo>
                    <a:pt x="1" y="4880"/>
                    <a:pt x="134" y="5918"/>
                    <a:pt x="856" y="6478"/>
                  </a:cubicBezTo>
                  <a:lnTo>
                    <a:pt x="1201" y="6742"/>
                  </a:lnTo>
                  <a:cubicBezTo>
                    <a:pt x="1502" y="6975"/>
                    <a:pt x="1858" y="7087"/>
                    <a:pt x="2211" y="7087"/>
                  </a:cubicBezTo>
                  <a:cubicBezTo>
                    <a:pt x="2706" y="7087"/>
                    <a:pt x="3196" y="6866"/>
                    <a:pt x="3521" y="6443"/>
                  </a:cubicBezTo>
                  <a:lnTo>
                    <a:pt x="6234" y="2929"/>
                  </a:lnTo>
                  <a:cubicBezTo>
                    <a:pt x="6792" y="2206"/>
                    <a:pt x="6659" y="1169"/>
                    <a:pt x="5935" y="609"/>
                  </a:cubicBezTo>
                  <a:lnTo>
                    <a:pt x="5592" y="345"/>
                  </a:lnTo>
                  <a:cubicBezTo>
                    <a:pt x="5291" y="113"/>
                    <a:pt x="4935" y="0"/>
                    <a:pt x="45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1" name="Google Shape;1721;p48"/>
            <p:cNvSpPr/>
            <p:nvPr/>
          </p:nvSpPr>
          <p:spPr>
            <a:xfrm>
              <a:off x="6010425" y="2719075"/>
              <a:ext cx="304600" cy="362450"/>
            </a:xfrm>
            <a:custGeom>
              <a:avLst/>
              <a:gdLst/>
              <a:ahLst/>
              <a:cxnLst/>
              <a:rect l="l" t="t" r="r" b="b"/>
              <a:pathLst>
                <a:path w="12184" h="14498" extrusionOk="0">
                  <a:moveTo>
                    <a:pt x="9386" y="0"/>
                  </a:moveTo>
                  <a:cubicBezTo>
                    <a:pt x="8701" y="0"/>
                    <a:pt x="8026" y="324"/>
                    <a:pt x="7604" y="930"/>
                  </a:cubicBezTo>
                  <a:lnTo>
                    <a:pt x="685" y="10854"/>
                  </a:lnTo>
                  <a:cubicBezTo>
                    <a:pt x="0" y="11837"/>
                    <a:pt x="242" y="13190"/>
                    <a:pt x="1225" y="13876"/>
                  </a:cubicBezTo>
                  <a:lnTo>
                    <a:pt x="1557" y="14108"/>
                  </a:lnTo>
                  <a:cubicBezTo>
                    <a:pt x="1936" y="14371"/>
                    <a:pt x="2369" y="14498"/>
                    <a:pt x="2797" y="14498"/>
                  </a:cubicBezTo>
                  <a:cubicBezTo>
                    <a:pt x="3483" y="14498"/>
                    <a:pt x="4157" y="14174"/>
                    <a:pt x="4579" y="13568"/>
                  </a:cubicBezTo>
                  <a:lnTo>
                    <a:pt x="11498" y="3644"/>
                  </a:lnTo>
                  <a:cubicBezTo>
                    <a:pt x="12184" y="2660"/>
                    <a:pt x="11943" y="1307"/>
                    <a:pt x="10959" y="622"/>
                  </a:cubicBezTo>
                  <a:lnTo>
                    <a:pt x="10626" y="391"/>
                  </a:lnTo>
                  <a:cubicBezTo>
                    <a:pt x="10248" y="127"/>
                    <a:pt x="9815" y="0"/>
                    <a:pt x="938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2" name="Google Shape;1722;p48"/>
            <p:cNvSpPr/>
            <p:nvPr/>
          </p:nvSpPr>
          <p:spPr>
            <a:xfrm>
              <a:off x="6058975" y="2732275"/>
              <a:ext cx="169825" cy="177200"/>
            </a:xfrm>
            <a:custGeom>
              <a:avLst/>
              <a:gdLst/>
              <a:ahLst/>
              <a:cxnLst/>
              <a:rect l="l" t="t" r="r" b="b"/>
              <a:pathLst>
                <a:path w="6793" h="7088" extrusionOk="0">
                  <a:moveTo>
                    <a:pt x="2211" y="0"/>
                  </a:moveTo>
                  <a:cubicBezTo>
                    <a:pt x="1858" y="0"/>
                    <a:pt x="1502" y="113"/>
                    <a:pt x="1200" y="345"/>
                  </a:cubicBezTo>
                  <a:lnTo>
                    <a:pt x="857" y="609"/>
                  </a:lnTo>
                  <a:cubicBezTo>
                    <a:pt x="134" y="1169"/>
                    <a:pt x="1" y="2206"/>
                    <a:pt x="558" y="2929"/>
                  </a:cubicBezTo>
                  <a:lnTo>
                    <a:pt x="3272" y="6443"/>
                  </a:lnTo>
                  <a:cubicBezTo>
                    <a:pt x="3598" y="6866"/>
                    <a:pt x="4088" y="7087"/>
                    <a:pt x="4582" y="7087"/>
                  </a:cubicBezTo>
                  <a:cubicBezTo>
                    <a:pt x="4936" y="7087"/>
                    <a:pt x="5292" y="6975"/>
                    <a:pt x="5593" y="6742"/>
                  </a:cubicBezTo>
                  <a:lnTo>
                    <a:pt x="5936" y="6478"/>
                  </a:lnTo>
                  <a:cubicBezTo>
                    <a:pt x="6660" y="5918"/>
                    <a:pt x="6792" y="4880"/>
                    <a:pt x="6235" y="4157"/>
                  </a:cubicBezTo>
                  <a:lnTo>
                    <a:pt x="3521" y="644"/>
                  </a:lnTo>
                  <a:cubicBezTo>
                    <a:pt x="3195" y="221"/>
                    <a:pt x="2705" y="0"/>
                    <a:pt x="22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3" name="Google Shape;1723;p48"/>
            <p:cNvSpPr/>
            <p:nvPr/>
          </p:nvSpPr>
          <p:spPr>
            <a:xfrm>
              <a:off x="4969300" y="2797700"/>
              <a:ext cx="1345675" cy="1301825"/>
            </a:xfrm>
            <a:custGeom>
              <a:avLst/>
              <a:gdLst/>
              <a:ahLst/>
              <a:cxnLst/>
              <a:rect l="l" t="t" r="r" b="b"/>
              <a:pathLst>
                <a:path w="53827" h="52073" extrusionOk="0">
                  <a:moveTo>
                    <a:pt x="26332" y="1"/>
                  </a:moveTo>
                  <a:cubicBezTo>
                    <a:pt x="11468" y="1"/>
                    <a:pt x="0" y="16827"/>
                    <a:pt x="0" y="31206"/>
                  </a:cubicBezTo>
                  <a:cubicBezTo>
                    <a:pt x="0" y="45585"/>
                    <a:pt x="11468" y="52073"/>
                    <a:pt x="26332" y="52073"/>
                  </a:cubicBezTo>
                  <a:cubicBezTo>
                    <a:pt x="41196" y="52073"/>
                    <a:pt x="53827" y="45585"/>
                    <a:pt x="53827" y="31206"/>
                  </a:cubicBezTo>
                  <a:cubicBezTo>
                    <a:pt x="53827" y="16827"/>
                    <a:pt x="41196" y="1"/>
                    <a:pt x="2633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4" name="Google Shape;1724;p48"/>
            <p:cNvSpPr/>
            <p:nvPr/>
          </p:nvSpPr>
          <p:spPr>
            <a:xfrm>
              <a:off x="4969300" y="2797700"/>
              <a:ext cx="1345675" cy="1048500"/>
            </a:xfrm>
            <a:custGeom>
              <a:avLst/>
              <a:gdLst/>
              <a:ahLst/>
              <a:cxnLst/>
              <a:rect l="l" t="t" r="r" b="b"/>
              <a:pathLst>
                <a:path w="53827" h="41940" extrusionOk="0">
                  <a:moveTo>
                    <a:pt x="26332" y="1"/>
                  </a:moveTo>
                  <a:cubicBezTo>
                    <a:pt x="11468" y="1"/>
                    <a:pt x="0" y="16827"/>
                    <a:pt x="0" y="31206"/>
                  </a:cubicBezTo>
                  <a:cubicBezTo>
                    <a:pt x="0" y="31334"/>
                    <a:pt x="9" y="31455"/>
                    <a:pt x="10" y="31581"/>
                  </a:cubicBezTo>
                  <a:cubicBezTo>
                    <a:pt x="13" y="31457"/>
                    <a:pt x="11" y="31332"/>
                    <a:pt x="16" y="31206"/>
                  </a:cubicBezTo>
                  <a:cubicBezTo>
                    <a:pt x="274" y="24807"/>
                    <a:pt x="2577" y="21808"/>
                    <a:pt x="8009" y="20972"/>
                  </a:cubicBezTo>
                  <a:cubicBezTo>
                    <a:pt x="8311" y="20925"/>
                    <a:pt x="8618" y="20902"/>
                    <a:pt x="8927" y="20902"/>
                  </a:cubicBezTo>
                  <a:cubicBezTo>
                    <a:pt x="15946" y="20902"/>
                    <a:pt x="24389" y="32553"/>
                    <a:pt x="25898" y="38576"/>
                  </a:cubicBezTo>
                  <a:cubicBezTo>
                    <a:pt x="26186" y="39728"/>
                    <a:pt x="26542" y="40855"/>
                    <a:pt x="26916" y="41939"/>
                  </a:cubicBezTo>
                  <a:cubicBezTo>
                    <a:pt x="27287" y="40855"/>
                    <a:pt x="27643" y="39728"/>
                    <a:pt x="27931" y="38576"/>
                  </a:cubicBezTo>
                  <a:cubicBezTo>
                    <a:pt x="29439" y="32553"/>
                    <a:pt x="37884" y="20902"/>
                    <a:pt x="44901" y="20902"/>
                  </a:cubicBezTo>
                  <a:cubicBezTo>
                    <a:pt x="45210" y="20902"/>
                    <a:pt x="45516" y="20925"/>
                    <a:pt x="45819" y="20972"/>
                  </a:cubicBezTo>
                  <a:cubicBezTo>
                    <a:pt x="51252" y="21809"/>
                    <a:pt x="53553" y="24807"/>
                    <a:pt x="53811" y="31206"/>
                  </a:cubicBezTo>
                  <a:cubicBezTo>
                    <a:pt x="53816" y="31323"/>
                    <a:pt x="53815" y="31443"/>
                    <a:pt x="53818" y="31560"/>
                  </a:cubicBezTo>
                  <a:cubicBezTo>
                    <a:pt x="53819" y="31442"/>
                    <a:pt x="53827" y="31326"/>
                    <a:pt x="53827" y="31206"/>
                  </a:cubicBezTo>
                  <a:cubicBezTo>
                    <a:pt x="53827" y="16827"/>
                    <a:pt x="41196" y="1"/>
                    <a:pt x="2633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5" name="Google Shape;1725;p48"/>
            <p:cNvSpPr/>
            <p:nvPr/>
          </p:nvSpPr>
          <p:spPr>
            <a:xfrm>
              <a:off x="5538175" y="2942575"/>
              <a:ext cx="157450" cy="133550"/>
            </a:xfrm>
            <a:custGeom>
              <a:avLst/>
              <a:gdLst/>
              <a:ahLst/>
              <a:cxnLst/>
              <a:rect l="l" t="t" r="r" b="b"/>
              <a:pathLst>
                <a:path w="6298" h="5342" extrusionOk="0">
                  <a:moveTo>
                    <a:pt x="2057" y="0"/>
                  </a:moveTo>
                  <a:cubicBezTo>
                    <a:pt x="1708" y="0"/>
                    <a:pt x="1360" y="170"/>
                    <a:pt x="1116" y="523"/>
                  </a:cubicBezTo>
                  <a:cubicBezTo>
                    <a:pt x="1110" y="531"/>
                    <a:pt x="1102" y="544"/>
                    <a:pt x="1094" y="554"/>
                  </a:cubicBezTo>
                  <a:cubicBezTo>
                    <a:pt x="586" y="862"/>
                    <a:pt x="207" y="1375"/>
                    <a:pt x="76" y="2182"/>
                  </a:cubicBezTo>
                  <a:cubicBezTo>
                    <a:pt x="63" y="2262"/>
                    <a:pt x="66" y="2335"/>
                    <a:pt x="65" y="2410"/>
                  </a:cubicBezTo>
                  <a:cubicBezTo>
                    <a:pt x="6" y="2672"/>
                    <a:pt x="1" y="2930"/>
                    <a:pt x="99" y="3166"/>
                  </a:cubicBezTo>
                  <a:cubicBezTo>
                    <a:pt x="279" y="3611"/>
                    <a:pt x="688" y="3850"/>
                    <a:pt x="1116" y="4067"/>
                  </a:cubicBezTo>
                  <a:cubicBezTo>
                    <a:pt x="1252" y="4172"/>
                    <a:pt x="1388" y="4277"/>
                    <a:pt x="1520" y="4375"/>
                  </a:cubicBezTo>
                  <a:cubicBezTo>
                    <a:pt x="2167" y="4861"/>
                    <a:pt x="2641" y="5342"/>
                    <a:pt x="3196" y="5342"/>
                  </a:cubicBezTo>
                  <a:cubicBezTo>
                    <a:pt x="3473" y="5342"/>
                    <a:pt x="3772" y="5221"/>
                    <a:pt x="4122" y="4920"/>
                  </a:cubicBezTo>
                  <a:cubicBezTo>
                    <a:pt x="4930" y="4225"/>
                    <a:pt x="5924" y="3097"/>
                    <a:pt x="6131" y="2015"/>
                  </a:cubicBezTo>
                  <a:cubicBezTo>
                    <a:pt x="6298" y="1127"/>
                    <a:pt x="5553" y="820"/>
                    <a:pt x="4826" y="658"/>
                  </a:cubicBezTo>
                  <a:cubicBezTo>
                    <a:pt x="4320" y="455"/>
                    <a:pt x="3764" y="298"/>
                    <a:pt x="3216" y="228"/>
                  </a:cubicBezTo>
                  <a:cubicBezTo>
                    <a:pt x="3185" y="220"/>
                    <a:pt x="3154" y="219"/>
                    <a:pt x="3124" y="212"/>
                  </a:cubicBezTo>
                  <a:cubicBezTo>
                    <a:pt x="3112" y="174"/>
                    <a:pt x="3088" y="139"/>
                    <a:pt x="3041" y="118"/>
                  </a:cubicBezTo>
                  <a:cubicBezTo>
                    <a:pt x="2866" y="42"/>
                    <a:pt x="2697" y="3"/>
                    <a:pt x="2522" y="3"/>
                  </a:cubicBezTo>
                  <a:cubicBezTo>
                    <a:pt x="2446" y="3"/>
                    <a:pt x="2369" y="11"/>
                    <a:pt x="2290" y="25"/>
                  </a:cubicBezTo>
                  <a:cubicBezTo>
                    <a:pt x="2213" y="9"/>
                    <a:pt x="2135" y="0"/>
                    <a:pt x="205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6" name="Google Shape;1726;p48"/>
            <p:cNvSpPr/>
            <p:nvPr/>
          </p:nvSpPr>
          <p:spPr>
            <a:xfrm>
              <a:off x="5432525" y="3129625"/>
              <a:ext cx="72475" cy="90225"/>
            </a:xfrm>
            <a:custGeom>
              <a:avLst/>
              <a:gdLst/>
              <a:ahLst/>
              <a:cxnLst/>
              <a:rect l="l" t="t" r="r" b="b"/>
              <a:pathLst>
                <a:path w="2899" h="3609" extrusionOk="0">
                  <a:moveTo>
                    <a:pt x="684" y="0"/>
                  </a:moveTo>
                  <a:cubicBezTo>
                    <a:pt x="626" y="0"/>
                    <a:pt x="577" y="26"/>
                    <a:pt x="542" y="65"/>
                  </a:cubicBezTo>
                  <a:cubicBezTo>
                    <a:pt x="522" y="55"/>
                    <a:pt x="500" y="50"/>
                    <a:pt x="478" y="50"/>
                  </a:cubicBezTo>
                  <a:cubicBezTo>
                    <a:pt x="418" y="50"/>
                    <a:pt x="361" y="89"/>
                    <a:pt x="353" y="171"/>
                  </a:cubicBezTo>
                  <a:cubicBezTo>
                    <a:pt x="350" y="198"/>
                    <a:pt x="348" y="224"/>
                    <a:pt x="347" y="250"/>
                  </a:cubicBezTo>
                  <a:cubicBezTo>
                    <a:pt x="213" y="357"/>
                    <a:pt x="112" y="486"/>
                    <a:pt x="55" y="696"/>
                  </a:cubicBezTo>
                  <a:cubicBezTo>
                    <a:pt x="1" y="897"/>
                    <a:pt x="10" y="1072"/>
                    <a:pt x="49" y="1240"/>
                  </a:cubicBezTo>
                  <a:cubicBezTo>
                    <a:pt x="40" y="1739"/>
                    <a:pt x="110" y="2271"/>
                    <a:pt x="161" y="2750"/>
                  </a:cubicBezTo>
                  <a:cubicBezTo>
                    <a:pt x="205" y="3145"/>
                    <a:pt x="370" y="3594"/>
                    <a:pt x="843" y="3608"/>
                  </a:cubicBezTo>
                  <a:cubicBezTo>
                    <a:pt x="849" y="3609"/>
                    <a:pt x="855" y="3609"/>
                    <a:pt x="861" y="3609"/>
                  </a:cubicBezTo>
                  <a:cubicBezTo>
                    <a:pt x="1276" y="3609"/>
                    <a:pt x="1595" y="3160"/>
                    <a:pt x="1849" y="2881"/>
                  </a:cubicBezTo>
                  <a:cubicBezTo>
                    <a:pt x="2173" y="2524"/>
                    <a:pt x="2568" y="2088"/>
                    <a:pt x="2673" y="1605"/>
                  </a:cubicBezTo>
                  <a:cubicBezTo>
                    <a:pt x="2899" y="556"/>
                    <a:pt x="1460" y="275"/>
                    <a:pt x="761" y="15"/>
                  </a:cubicBezTo>
                  <a:cubicBezTo>
                    <a:pt x="734" y="5"/>
                    <a:pt x="708" y="0"/>
                    <a:pt x="68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7" name="Google Shape;1727;p48"/>
            <p:cNvSpPr/>
            <p:nvPr/>
          </p:nvSpPr>
          <p:spPr>
            <a:xfrm>
              <a:off x="5698225" y="3109400"/>
              <a:ext cx="127025" cy="112875"/>
            </a:xfrm>
            <a:custGeom>
              <a:avLst/>
              <a:gdLst/>
              <a:ahLst/>
              <a:cxnLst/>
              <a:rect l="l" t="t" r="r" b="b"/>
              <a:pathLst>
                <a:path w="5081" h="4515" extrusionOk="0">
                  <a:moveTo>
                    <a:pt x="3036" y="1"/>
                  </a:moveTo>
                  <a:cubicBezTo>
                    <a:pt x="3034" y="1"/>
                    <a:pt x="3032" y="1"/>
                    <a:pt x="3031" y="1"/>
                  </a:cubicBezTo>
                  <a:cubicBezTo>
                    <a:pt x="2307" y="5"/>
                    <a:pt x="1764" y="638"/>
                    <a:pt x="1366" y="1164"/>
                  </a:cubicBezTo>
                  <a:cubicBezTo>
                    <a:pt x="1054" y="1578"/>
                    <a:pt x="798" y="1962"/>
                    <a:pt x="663" y="2396"/>
                  </a:cubicBezTo>
                  <a:cubicBezTo>
                    <a:pt x="192" y="2955"/>
                    <a:pt x="0" y="3569"/>
                    <a:pt x="779" y="3946"/>
                  </a:cubicBezTo>
                  <a:cubicBezTo>
                    <a:pt x="1243" y="4171"/>
                    <a:pt x="2054" y="4514"/>
                    <a:pt x="2689" y="4514"/>
                  </a:cubicBezTo>
                  <a:cubicBezTo>
                    <a:pt x="2836" y="4514"/>
                    <a:pt x="2974" y="4496"/>
                    <a:pt x="3096" y="4453"/>
                  </a:cubicBezTo>
                  <a:cubicBezTo>
                    <a:pt x="3722" y="4232"/>
                    <a:pt x="4167" y="3190"/>
                    <a:pt x="4491" y="2662"/>
                  </a:cubicBezTo>
                  <a:cubicBezTo>
                    <a:pt x="4811" y="2139"/>
                    <a:pt x="5081" y="1491"/>
                    <a:pt x="4669" y="939"/>
                  </a:cubicBezTo>
                  <a:cubicBezTo>
                    <a:pt x="4361" y="527"/>
                    <a:pt x="3569" y="1"/>
                    <a:pt x="30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8" name="Google Shape;1728;p48"/>
            <p:cNvSpPr/>
            <p:nvPr/>
          </p:nvSpPr>
          <p:spPr>
            <a:xfrm>
              <a:off x="5582850" y="3725675"/>
              <a:ext cx="117625" cy="72875"/>
            </a:xfrm>
            <a:custGeom>
              <a:avLst/>
              <a:gdLst/>
              <a:ahLst/>
              <a:cxnLst/>
              <a:rect l="l" t="t" r="r" b="b"/>
              <a:pathLst>
                <a:path w="4705" h="2915" extrusionOk="0">
                  <a:moveTo>
                    <a:pt x="2355" y="0"/>
                  </a:moveTo>
                  <a:cubicBezTo>
                    <a:pt x="2354" y="0"/>
                    <a:pt x="2353" y="0"/>
                    <a:pt x="2353" y="0"/>
                  </a:cubicBezTo>
                  <a:cubicBezTo>
                    <a:pt x="1433" y="0"/>
                    <a:pt x="1" y="654"/>
                    <a:pt x="1" y="1952"/>
                  </a:cubicBezTo>
                  <a:cubicBezTo>
                    <a:pt x="1" y="2593"/>
                    <a:pt x="891" y="2914"/>
                    <a:pt x="2190" y="2914"/>
                  </a:cubicBezTo>
                  <a:cubicBezTo>
                    <a:pt x="3489" y="2914"/>
                    <a:pt x="4705" y="2673"/>
                    <a:pt x="4705" y="1952"/>
                  </a:cubicBezTo>
                  <a:cubicBezTo>
                    <a:pt x="4705" y="654"/>
                    <a:pt x="3273" y="0"/>
                    <a:pt x="235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9" name="Google Shape;1729;p48"/>
            <p:cNvSpPr/>
            <p:nvPr/>
          </p:nvSpPr>
          <p:spPr>
            <a:xfrm>
              <a:off x="5624425" y="3737725"/>
              <a:ext cx="33100" cy="150050"/>
            </a:xfrm>
            <a:custGeom>
              <a:avLst/>
              <a:gdLst/>
              <a:ahLst/>
              <a:cxnLst/>
              <a:rect l="l" t="t" r="r" b="b"/>
              <a:pathLst>
                <a:path w="1324" h="6002" extrusionOk="0">
                  <a:moveTo>
                    <a:pt x="662" y="0"/>
                  </a:moveTo>
                  <a:cubicBezTo>
                    <a:pt x="512" y="0"/>
                    <a:pt x="362" y="88"/>
                    <a:pt x="307" y="262"/>
                  </a:cubicBezTo>
                  <a:cubicBezTo>
                    <a:pt x="0" y="1218"/>
                    <a:pt x="142" y="2372"/>
                    <a:pt x="161" y="3370"/>
                  </a:cubicBezTo>
                  <a:cubicBezTo>
                    <a:pt x="177" y="4195"/>
                    <a:pt x="117" y="5285"/>
                    <a:pt x="617" y="5975"/>
                  </a:cubicBezTo>
                  <a:cubicBezTo>
                    <a:pt x="628" y="5993"/>
                    <a:pt x="644" y="6001"/>
                    <a:pt x="661" y="6001"/>
                  </a:cubicBezTo>
                  <a:cubicBezTo>
                    <a:pt x="677" y="6001"/>
                    <a:pt x="694" y="5993"/>
                    <a:pt x="706" y="5975"/>
                  </a:cubicBezTo>
                  <a:cubicBezTo>
                    <a:pt x="1206" y="5285"/>
                    <a:pt x="1144" y="4195"/>
                    <a:pt x="1161" y="3370"/>
                  </a:cubicBezTo>
                  <a:cubicBezTo>
                    <a:pt x="1181" y="2372"/>
                    <a:pt x="1323" y="1218"/>
                    <a:pt x="1017" y="262"/>
                  </a:cubicBezTo>
                  <a:cubicBezTo>
                    <a:pt x="961" y="88"/>
                    <a:pt x="811" y="0"/>
                    <a:pt x="6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0" name="Google Shape;1730;p48"/>
            <p:cNvSpPr/>
            <p:nvPr/>
          </p:nvSpPr>
          <p:spPr>
            <a:xfrm>
              <a:off x="4824075" y="2797750"/>
              <a:ext cx="1657675" cy="1951050"/>
            </a:xfrm>
            <a:custGeom>
              <a:avLst/>
              <a:gdLst/>
              <a:ahLst/>
              <a:cxnLst/>
              <a:rect l="l" t="t" r="r" b="b"/>
              <a:pathLst>
                <a:path w="66307" h="78042" extrusionOk="0">
                  <a:moveTo>
                    <a:pt x="34738" y="6349"/>
                  </a:moveTo>
                  <a:cubicBezTo>
                    <a:pt x="35356" y="6349"/>
                    <a:pt x="35853" y="6537"/>
                    <a:pt x="36230" y="6842"/>
                  </a:cubicBezTo>
                  <a:cubicBezTo>
                    <a:pt x="36452" y="6885"/>
                    <a:pt x="36664" y="6943"/>
                    <a:pt x="36872" y="7008"/>
                  </a:cubicBezTo>
                  <a:cubicBezTo>
                    <a:pt x="38283" y="7374"/>
                    <a:pt x="39514" y="8064"/>
                    <a:pt x="40655" y="8939"/>
                  </a:cubicBezTo>
                  <a:cubicBezTo>
                    <a:pt x="47053" y="11260"/>
                    <a:pt x="51597" y="17594"/>
                    <a:pt x="54146" y="24214"/>
                  </a:cubicBezTo>
                  <a:cubicBezTo>
                    <a:pt x="56034" y="29110"/>
                    <a:pt x="56389" y="34803"/>
                    <a:pt x="54435" y="39731"/>
                  </a:cubicBezTo>
                  <a:cubicBezTo>
                    <a:pt x="52676" y="44164"/>
                    <a:pt x="49120" y="46446"/>
                    <a:pt x="44911" y="48273"/>
                  </a:cubicBezTo>
                  <a:cubicBezTo>
                    <a:pt x="41016" y="49964"/>
                    <a:pt x="36744" y="50972"/>
                    <a:pt x="32522" y="50972"/>
                  </a:cubicBezTo>
                  <a:cubicBezTo>
                    <a:pt x="32276" y="50972"/>
                    <a:pt x="32031" y="50969"/>
                    <a:pt x="31786" y="50962"/>
                  </a:cubicBezTo>
                  <a:cubicBezTo>
                    <a:pt x="31700" y="50975"/>
                    <a:pt x="31616" y="51006"/>
                    <a:pt x="31530" y="51006"/>
                  </a:cubicBezTo>
                  <a:cubicBezTo>
                    <a:pt x="31522" y="51006"/>
                    <a:pt x="31515" y="51005"/>
                    <a:pt x="31507" y="51005"/>
                  </a:cubicBezTo>
                  <a:cubicBezTo>
                    <a:pt x="27035" y="50721"/>
                    <a:pt x="23668" y="49905"/>
                    <a:pt x="20440" y="48336"/>
                  </a:cubicBezTo>
                  <a:cubicBezTo>
                    <a:pt x="14578" y="45487"/>
                    <a:pt x="11223" y="39627"/>
                    <a:pt x="10692" y="33262"/>
                  </a:cubicBezTo>
                  <a:cubicBezTo>
                    <a:pt x="9866" y="23343"/>
                    <a:pt x="15224" y="14054"/>
                    <a:pt x="23421" y="9427"/>
                  </a:cubicBezTo>
                  <a:cubicBezTo>
                    <a:pt x="25869" y="7691"/>
                    <a:pt x="28686" y="6463"/>
                    <a:pt x="31706" y="6463"/>
                  </a:cubicBezTo>
                  <a:cubicBezTo>
                    <a:pt x="31768" y="6463"/>
                    <a:pt x="31829" y="6463"/>
                    <a:pt x="31891" y="6464"/>
                  </a:cubicBezTo>
                  <a:cubicBezTo>
                    <a:pt x="32110" y="6469"/>
                    <a:pt x="32327" y="6480"/>
                    <a:pt x="32542" y="6497"/>
                  </a:cubicBezTo>
                  <a:cubicBezTo>
                    <a:pt x="33144" y="6434"/>
                    <a:pt x="33752" y="6390"/>
                    <a:pt x="34365" y="6372"/>
                  </a:cubicBezTo>
                  <a:cubicBezTo>
                    <a:pt x="34389" y="6370"/>
                    <a:pt x="34415" y="6365"/>
                    <a:pt x="34438" y="6363"/>
                  </a:cubicBezTo>
                  <a:cubicBezTo>
                    <a:pt x="34541" y="6354"/>
                    <a:pt x="34641" y="6349"/>
                    <a:pt x="34738" y="6349"/>
                  </a:cubicBezTo>
                  <a:close/>
                  <a:moveTo>
                    <a:pt x="33558" y="53577"/>
                  </a:moveTo>
                  <a:cubicBezTo>
                    <a:pt x="34722" y="53577"/>
                    <a:pt x="35812" y="53878"/>
                    <a:pt x="36778" y="54401"/>
                  </a:cubicBezTo>
                  <a:cubicBezTo>
                    <a:pt x="37461" y="54567"/>
                    <a:pt x="37965" y="54969"/>
                    <a:pt x="38291" y="55486"/>
                  </a:cubicBezTo>
                  <a:cubicBezTo>
                    <a:pt x="38660" y="55823"/>
                    <a:pt x="39002" y="56195"/>
                    <a:pt x="39304" y="56597"/>
                  </a:cubicBezTo>
                  <a:cubicBezTo>
                    <a:pt x="39736" y="56813"/>
                    <a:pt x="40124" y="57159"/>
                    <a:pt x="40412" y="57661"/>
                  </a:cubicBezTo>
                  <a:cubicBezTo>
                    <a:pt x="41129" y="58915"/>
                    <a:pt x="41606" y="60512"/>
                    <a:pt x="41722" y="62127"/>
                  </a:cubicBezTo>
                  <a:cubicBezTo>
                    <a:pt x="42169" y="64362"/>
                    <a:pt x="41781" y="66560"/>
                    <a:pt x="40667" y="68384"/>
                  </a:cubicBezTo>
                  <a:cubicBezTo>
                    <a:pt x="40141" y="69640"/>
                    <a:pt x="39486" y="70387"/>
                    <a:pt x="38365" y="70952"/>
                  </a:cubicBezTo>
                  <a:cubicBezTo>
                    <a:pt x="37253" y="72000"/>
                    <a:pt x="35930" y="72662"/>
                    <a:pt x="34373" y="72662"/>
                  </a:cubicBezTo>
                  <a:cubicBezTo>
                    <a:pt x="34305" y="72662"/>
                    <a:pt x="34236" y="72661"/>
                    <a:pt x="34167" y="72659"/>
                  </a:cubicBezTo>
                  <a:cubicBezTo>
                    <a:pt x="33438" y="72803"/>
                    <a:pt x="32707" y="72874"/>
                    <a:pt x="31988" y="72874"/>
                  </a:cubicBezTo>
                  <a:cubicBezTo>
                    <a:pt x="27607" y="72874"/>
                    <a:pt x="23660" y="70230"/>
                    <a:pt x="23102" y="65331"/>
                  </a:cubicBezTo>
                  <a:cubicBezTo>
                    <a:pt x="23039" y="64779"/>
                    <a:pt x="23025" y="64221"/>
                    <a:pt x="23052" y="63664"/>
                  </a:cubicBezTo>
                  <a:cubicBezTo>
                    <a:pt x="22880" y="61789"/>
                    <a:pt x="23275" y="59799"/>
                    <a:pt x="24303" y="58094"/>
                  </a:cubicBezTo>
                  <a:cubicBezTo>
                    <a:pt x="24372" y="57980"/>
                    <a:pt x="24446" y="57871"/>
                    <a:pt x="24519" y="57761"/>
                  </a:cubicBezTo>
                  <a:cubicBezTo>
                    <a:pt x="25428" y="55970"/>
                    <a:pt x="26934" y="54574"/>
                    <a:pt x="28971" y="54182"/>
                  </a:cubicBezTo>
                  <a:cubicBezTo>
                    <a:pt x="29888" y="53861"/>
                    <a:pt x="30845" y="53705"/>
                    <a:pt x="31809" y="53705"/>
                  </a:cubicBezTo>
                  <a:cubicBezTo>
                    <a:pt x="31862" y="53705"/>
                    <a:pt x="31914" y="53705"/>
                    <a:pt x="31967" y="53706"/>
                  </a:cubicBezTo>
                  <a:cubicBezTo>
                    <a:pt x="32127" y="53687"/>
                    <a:pt x="32288" y="53675"/>
                    <a:pt x="32449" y="53667"/>
                  </a:cubicBezTo>
                  <a:cubicBezTo>
                    <a:pt x="32825" y="53606"/>
                    <a:pt x="33195" y="53577"/>
                    <a:pt x="33558" y="53577"/>
                  </a:cubicBezTo>
                  <a:close/>
                  <a:moveTo>
                    <a:pt x="32141" y="1"/>
                  </a:moveTo>
                  <a:cubicBezTo>
                    <a:pt x="26264" y="1"/>
                    <a:pt x="20923" y="2637"/>
                    <a:pt x="16608" y="6705"/>
                  </a:cubicBezTo>
                  <a:lnTo>
                    <a:pt x="14442" y="3597"/>
                  </a:lnTo>
                  <a:cubicBezTo>
                    <a:pt x="14436" y="3601"/>
                    <a:pt x="14431" y="3606"/>
                    <a:pt x="14426" y="3611"/>
                  </a:cubicBezTo>
                  <a:cubicBezTo>
                    <a:pt x="14441" y="5174"/>
                    <a:pt x="13408" y="6765"/>
                    <a:pt x="11804" y="6765"/>
                  </a:cubicBezTo>
                  <a:cubicBezTo>
                    <a:pt x="11533" y="6765"/>
                    <a:pt x="11245" y="6719"/>
                    <a:pt x="10943" y="6620"/>
                  </a:cubicBezTo>
                  <a:cubicBezTo>
                    <a:pt x="10864" y="6594"/>
                    <a:pt x="10785" y="6563"/>
                    <a:pt x="10705" y="6536"/>
                  </a:cubicBezTo>
                  <a:lnTo>
                    <a:pt x="10705" y="6536"/>
                  </a:lnTo>
                  <a:lnTo>
                    <a:pt x="13331" y="10304"/>
                  </a:lnTo>
                  <a:cubicBezTo>
                    <a:pt x="13262" y="10394"/>
                    <a:pt x="13195" y="10487"/>
                    <a:pt x="13126" y="10577"/>
                  </a:cubicBezTo>
                  <a:cubicBezTo>
                    <a:pt x="12094" y="11019"/>
                    <a:pt x="10961" y="11289"/>
                    <a:pt x="9810" y="11482"/>
                  </a:cubicBezTo>
                  <a:cubicBezTo>
                    <a:pt x="8793" y="13998"/>
                    <a:pt x="6284" y="16426"/>
                    <a:pt x="4466" y="17809"/>
                  </a:cubicBezTo>
                  <a:cubicBezTo>
                    <a:pt x="3094" y="18851"/>
                    <a:pt x="1587" y="19525"/>
                    <a:pt x="1" y="19956"/>
                  </a:cubicBezTo>
                  <a:cubicBezTo>
                    <a:pt x="726" y="20290"/>
                    <a:pt x="1531" y="20408"/>
                    <a:pt x="2335" y="20408"/>
                  </a:cubicBezTo>
                  <a:cubicBezTo>
                    <a:pt x="2576" y="20408"/>
                    <a:pt x="2817" y="20398"/>
                    <a:pt x="3056" y="20379"/>
                  </a:cubicBezTo>
                  <a:cubicBezTo>
                    <a:pt x="4980" y="20227"/>
                    <a:pt x="6835" y="19571"/>
                    <a:pt x="8498" y="18582"/>
                  </a:cubicBezTo>
                  <a:lnTo>
                    <a:pt x="8498" y="18582"/>
                  </a:lnTo>
                  <a:cubicBezTo>
                    <a:pt x="6775" y="22685"/>
                    <a:pt x="5812" y="27047"/>
                    <a:pt x="5812" y="31204"/>
                  </a:cubicBezTo>
                  <a:cubicBezTo>
                    <a:pt x="5812" y="31332"/>
                    <a:pt x="5819" y="31453"/>
                    <a:pt x="5820" y="31579"/>
                  </a:cubicBezTo>
                  <a:cubicBezTo>
                    <a:pt x="5978" y="42718"/>
                    <a:pt x="13106" y="49036"/>
                    <a:pt x="23346" y="51205"/>
                  </a:cubicBezTo>
                  <a:cubicBezTo>
                    <a:pt x="22786" y="51803"/>
                    <a:pt x="22276" y="52455"/>
                    <a:pt x="21804" y="53125"/>
                  </a:cubicBezTo>
                  <a:cubicBezTo>
                    <a:pt x="21482" y="53583"/>
                    <a:pt x="21175" y="54053"/>
                    <a:pt x="20876" y="54525"/>
                  </a:cubicBezTo>
                  <a:cubicBezTo>
                    <a:pt x="21821" y="59020"/>
                    <a:pt x="18383" y="62951"/>
                    <a:pt x="16690" y="67100"/>
                  </a:cubicBezTo>
                  <a:cubicBezTo>
                    <a:pt x="16811" y="67140"/>
                    <a:pt x="16931" y="67182"/>
                    <a:pt x="17057" y="67208"/>
                  </a:cubicBezTo>
                  <a:cubicBezTo>
                    <a:pt x="17166" y="67228"/>
                    <a:pt x="17279" y="67243"/>
                    <a:pt x="17391" y="67243"/>
                  </a:cubicBezTo>
                  <a:cubicBezTo>
                    <a:pt x="17525" y="67243"/>
                    <a:pt x="17657" y="67221"/>
                    <a:pt x="17778" y="67162"/>
                  </a:cubicBezTo>
                  <a:cubicBezTo>
                    <a:pt x="17950" y="67078"/>
                    <a:pt x="18078" y="66929"/>
                    <a:pt x="18203" y="66781"/>
                  </a:cubicBezTo>
                  <a:cubicBezTo>
                    <a:pt x="18376" y="66573"/>
                    <a:pt x="18540" y="66357"/>
                    <a:pt x="18711" y="66147"/>
                  </a:cubicBezTo>
                  <a:cubicBezTo>
                    <a:pt x="19314" y="65404"/>
                    <a:pt x="19886" y="64637"/>
                    <a:pt x="20445" y="63859"/>
                  </a:cubicBezTo>
                  <a:cubicBezTo>
                    <a:pt x="20521" y="66039"/>
                    <a:pt x="21033" y="67991"/>
                    <a:pt x="22226" y="69544"/>
                  </a:cubicBezTo>
                  <a:cubicBezTo>
                    <a:pt x="22736" y="71192"/>
                    <a:pt x="23282" y="72829"/>
                    <a:pt x="23850" y="74458"/>
                  </a:cubicBezTo>
                  <a:cubicBezTo>
                    <a:pt x="24314" y="74147"/>
                    <a:pt x="24887" y="73991"/>
                    <a:pt x="25469" y="73991"/>
                  </a:cubicBezTo>
                  <a:cubicBezTo>
                    <a:pt x="26606" y="73991"/>
                    <a:pt x="27779" y="74584"/>
                    <a:pt x="28239" y="75765"/>
                  </a:cubicBezTo>
                  <a:cubicBezTo>
                    <a:pt x="28523" y="76076"/>
                    <a:pt x="28728" y="76475"/>
                    <a:pt x="28834" y="76948"/>
                  </a:cubicBezTo>
                  <a:cubicBezTo>
                    <a:pt x="28943" y="77155"/>
                    <a:pt x="29023" y="77379"/>
                    <a:pt x="29080" y="77604"/>
                  </a:cubicBezTo>
                  <a:cubicBezTo>
                    <a:pt x="29155" y="77743"/>
                    <a:pt x="29224" y="77886"/>
                    <a:pt x="29274" y="78041"/>
                  </a:cubicBezTo>
                  <a:cubicBezTo>
                    <a:pt x="29410" y="76389"/>
                    <a:pt x="29571" y="74739"/>
                    <a:pt x="29778" y="73095"/>
                  </a:cubicBezTo>
                  <a:cubicBezTo>
                    <a:pt x="30678" y="73196"/>
                    <a:pt x="31656" y="73250"/>
                    <a:pt x="32720" y="73250"/>
                  </a:cubicBezTo>
                  <a:lnTo>
                    <a:pt x="32723" y="73250"/>
                  </a:lnTo>
                  <a:cubicBezTo>
                    <a:pt x="33756" y="73250"/>
                    <a:pt x="34706" y="73198"/>
                    <a:pt x="35584" y="73103"/>
                  </a:cubicBezTo>
                  <a:cubicBezTo>
                    <a:pt x="35748" y="74413"/>
                    <a:pt x="35892" y="75727"/>
                    <a:pt x="36011" y="77043"/>
                  </a:cubicBezTo>
                  <a:cubicBezTo>
                    <a:pt x="36156" y="76485"/>
                    <a:pt x="36456" y="76047"/>
                    <a:pt x="36846" y="75727"/>
                  </a:cubicBezTo>
                  <a:cubicBezTo>
                    <a:pt x="37342" y="74807"/>
                    <a:pt x="38344" y="74348"/>
                    <a:pt x="39345" y="74348"/>
                  </a:cubicBezTo>
                  <a:cubicBezTo>
                    <a:pt x="40055" y="74348"/>
                    <a:pt x="40765" y="74579"/>
                    <a:pt x="41292" y="75043"/>
                  </a:cubicBezTo>
                  <a:cubicBezTo>
                    <a:pt x="41559" y="74291"/>
                    <a:pt x="41834" y="73542"/>
                    <a:pt x="42087" y="72786"/>
                  </a:cubicBezTo>
                  <a:cubicBezTo>
                    <a:pt x="42555" y="73203"/>
                    <a:pt x="43172" y="73456"/>
                    <a:pt x="43800" y="73522"/>
                  </a:cubicBezTo>
                  <a:cubicBezTo>
                    <a:pt x="43924" y="73536"/>
                    <a:pt x="44049" y="73542"/>
                    <a:pt x="44173" y="73542"/>
                  </a:cubicBezTo>
                  <a:cubicBezTo>
                    <a:pt x="44902" y="73542"/>
                    <a:pt x="45627" y="73326"/>
                    <a:pt x="46280" y="72995"/>
                  </a:cubicBezTo>
                  <a:cubicBezTo>
                    <a:pt x="46348" y="72961"/>
                    <a:pt x="46419" y="72922"/>
                    <a:pt x="46459" y="72855"/>
                  </a:cubicBezTo>
                  <a:cubicBezTo>
                    <a:pt x="46463" y="72849"/>
                    <a:pt x="46463" y="72840"/>
                    <a:pt x="46465" y="72833"/>
                  </a:cubicBezTo>
                  <a:cubicBezTo>
                    <a:pt x="46496" y="72766"/>
                    <a:pt x="46500" y="72687"/>
                    <a:pt x="46495" y="72612"/>
                  </a:cubicBezTo>
                  <a:cubicBezTo>
                    <a:pt x="46421" y="71476"/>
                    <a:pt x="45759" y="70393"/>
                    <a:pt x="44780" y="69809"/>
                  </a:cubicBezTo>
                  <a:cubicBezTo>
                    <a:pt x="44339" y="69546"/>
                    <a:pt x="43839" y="69393"/>
                    <a:pt x="43328" y="69341"/>
                  </a:cubicBezTo>
                  <a:cubicBezTo>
                    <a:pt x="44412" y="67808"/>
                    <a:pt x="44876" y="65910"/>
                    <a:pt x="44956" y="63798"/>
                  </a:cubicBezTo>
                  <a:cubicBezTo>
                    <a:pt x="45528" y="64596"/>
                    <a:pt x="46115" y="65383"/>
                    <a:pt x="46733" y="66146"/>
                  </a:cubicBezTo>
                  <a:cubicBezTo>
                    <a:pt x="46905" y="66356"/>
                    <a:pt x="47069" y="66572"/>
                    <a:pt x="47243" y="66779"/>
                  </a:cubicBezTo>
                  <a:cubicBezTo>
                    <a:pt x="47366" y="66927"/>
                    <a:pt x="47495" y="67077"/>
                    <a:pt x="47668" y="67161"/>
                  </a:cubicBezTo>
                  <a:cubicBezTo>
                    <a:pt x="47788" y="67220"/>
                    <a:pt x="47920" y="67241"/>
                    <a:pt x="48054" y="67241"/>
                  </a:cubicBezTo>
                  <a:cubicBezTo>
                    <a:pt x="48166" y="67241"/>
                    <a:pt x="48279" y="67226"/>
                    <a:pt x="48388" y="67205"/>
                  </a:cubicBezTo>
                  <a:cubicBezTo>
                    <a:pt x="48725" y="67141"/>
                    <a:pt x="49047" y="67013"/>
                    <a:pt x="49346" y="66844"/>
                  </a:cubicBezTo>
                  <a:cubicBezTo>
                    <a:pt x="46812" y="63740"/>
                    <a:pt x="44623" y="60275"/>
                    <a:pt x="44333" y="56185"/>
                  </a:cubicBezTo>
                  <a:cubicBezTo>
                    <a:pt x="44287" y="55530"/>
                    <a:pt x="44330" y="54906"/>
                    <a:pt x="44438" y="54313"/>
                  </a:cubicBezTo>
                  <a:cubicBezTo>
                    <a:pt x="44180" y="53912"/>
                    <a:pt x="43915" y="53514"/>
                    <a:pt x="43640" y="53123"/>
                  </a:cubicBezTo>
                  <a:cubicBezTo>
                    <a:pt x="43118" y="52380"/>
                    <a:pt x="42551" y="51662"/>
                    <a:pt x="41915" y="51015"/>
                  </a:cubicBezTo>
                  <a:cubicBezTo>
                    <a:pt x="52033" y="48685"/>
                    <a:pt x="59463" y="42405"/>
                    <a:pt x="59624" y="31556"/>
                  </a:cubicBezTo>
                  <a:cubicBezTo>
                    <a:pt x="59625" y="31437"/>
                    <a:pt x="59634" y="31321"/>
                    <a:pt x="59634" y="31202"/>
                  </a:cubicBezTo>
                  <a:cubicBezTo>
                    <a:pt x="59634" y="26978"/>
                    <a:pt x="58536" y="22545"/>
                    <a:pt x="56620" y="18387"/>
                  </a:cubicBezTo>
                  <a:lnTo>
                    <a:pt x="56620" y="18387"/>
                  </a:lnTo>
                  <a:cubicBezTo>
                    <a:pt x="56898" y="18562"/>
                    <a:pt x="57179" y="18730"/>
                    <a:pt x="57468" y="18886"/>
                  </a:cubicBezTo>
                  <a:cubicBezTo>
                    <a:pt x="58993" y="19707"/>
                    <a:pt x="60665" y="20239"/>
                    <a:pt x="62388" y="20376"/>
                  </a:cubicBezTo>
                  <a:cubicBezTo>
                    <a:pt x="62633" y="20395"/>
                    <a:pt x="62880" y="20406"/>
                    <a:pt x="63127" y="20406"/>
                  </a:cubicBezTo>
                  <a:cubicBezTo>
                    <a:pt x="63425" y="20406"/>
                    <a:pt x="63722" y="20390"/>
                    <a:pt x="64017" y="20353"/>
                  </a:cubicBezTo>
                  <a:cubicBezTo>
                    <a:pt x="64285" y="20318"/>
                    <a:pt x="64550" y="20266"/>
                    <a:pt x="64808" y="20192"/>
                  </a:cubicBezTo>
                  <a:cubicBezTo>
                    <a:pt x="65067" y="20118"/>
                    <a:pt x="65318" y="20022"/>
                    <a:pt x="65560" y="19902"/>
                  </a:cubicBezTo>
                  <a:cubicBezTo>
                    <a:pt x="65828" y="19770"/>
                    <a:pt x="66079" y="19598"/>
                    <a:pt x="66306" y="19402"/>
                  </a:cubicBezTo>
                  <a:cubicBezTo>
                    <a:pt x="61497" y="19135"/>
                    <a:pt x="56109" y="15947"/>
                    <a:pt x="55135" y="11393"/>
                  </a:cubicBezTo>
                  <a:cubicBezTo>
                    <a:pt x="54045" y="11185"/>
                    <a:pt x="52980" y="10896"/>
                    <a:pt x="52016" y="10442"/>
                  </a:cubicBezTo>
                  <a:cubicBezTo>
                    <a:pt x="52021" y="10435"/>
                    <a:pt x="52027" y="10429"/>
                    <a:pt x="52033" y="10422"/>
                  </a:cubicBezTo>
                  <a:lnTo>
                    <a:pt x="55173" y="5918"/>
                  </a:lnTo>
                  <a:lnTo>
                    <a:pt x="55173" y="5918"/>
                  </a:lnTo>
                  <a:cubicBezTo>
                    <a:pt x="54676" y="6279"/>
                    <a:pt x="54145" y="6436"/>
                    <a:pt x="53630" y="6436"/>
                  </a:cubicBezTo>
                  <a:cubicBezTo>
                    <a:pt x="52248" y="6436"/>
                    <a:pt x="50971" y="5313"/>
                    <a:pt x="50728" y="3996"/>
                  </a:cubicBezTo>
                  <a:lnTo>
                    <a:pt x="48544" y="7127"/>
                  </a:lnTo>
                  <a:cubicBezTo>
                    <a:pt x="43923" y="2817"/>
                    <a:pt x="38219" y="1"/>
                    <a:pt x="32141"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1" name="Google Shape;1731;p48"/>
            <p:cNvSpPr/>
            <p:nvPr/>
          </p:nvSpPr>
          <p:spPr>
            <a:xfrm>
              <a:off x="5439600" y="3068925"/>
              <a:ext cx="365075" cy="231725"/>
            </a:xfrm>
            <a:custGeom>
              <a:avLst/>
              <a:gdLst/>
              <a:ahLst/>
              <a:cxnLst/>
              <a:rect l="l" t="t" r="r" b="b"/>
              <a:pathLst>
                <a:path w="14603" h="9269" extrusionOk="0">
                  <a:moveTo>
                    <a:pt x="8148" y="0"/>
                  </a:moveTo>
                  <a:cubicBezTo>
                    <a:pt x="7528" y="0"/>
                    <a:pt x="6908" y="71"/>
                    <a:pt x="6312" y="213"/>
                  </a:cubicBezTo>
                  <a:cubicBezTo>
                    <a:pt x="5795" y="215"/>
                    <a:pt x="5326" y="250"/>
                    <a:pt x="4933" y="320"/>
                  </a:cubicBezTo>
                  <a:cubicBezTo>
                    <a:pt x="3252" y="619"/>
                    <a:pt x="1496" y="1588"/>
                    <a:pt x="923" y="3262"/>
                  </a:cubicBezTo>
                  <a:cubicBezTo>
                    <a:pt x="1" y="4755"/>
                    <a:pt x="201" y="6668"/>
                    <a:pt x="1716" y="7824"/>
                  </a:cubicBezTo>
                  <a:cubicBezTo>
                    <a:pt x="2928" y="8749"/>
                    <a:pt x="5034" y="9268"/>
                    <a:pt x="7184" y="9268"/>
                  </a:cubicBezTo>
                  <a:cubicBezTo>
                    <a:pt x="10180" y="9268"/>
                    <a:pt x="13261" y="8260"/>
                    <a:pt x="14125" y="5935"/>
                  </a:cubicBezTo>
                  <a:cubicBezTo>
                    <a:pt x="14603" y="4649"/>
                    <a:pt x="14349" y="3603"/>
                    <a:pt x="13668" y="2774"/>
                  </a:cubicBezTo>
                  <a:cubicBezTo>
                    <a:pt x="12601" y="919"/>
                    <a:pt x="10378" y="0"/>
                    <a:pt x="8148" y="0"/>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2" name="Google Shape;1732;p48"/>
            <p:cNvSpPr/>
            <p:nvPr/>
          </p:nvSpPr>
          <p:spPr>
            <a:xfrm>
              <a:off x="4795075" y="3116575"/>
              <a:ext cx="149575" cy="110725"/>
            </a:xfrm>
            <a:custGeom>
              <a:avLst/>
              <a:gdLst/>
              <a:ahLst/>
              <a:cxnLst/>
              <a:rect l="l" t="t" r="r" b="b"/>
              <a:pathLst>
                <a:path w="5983" h="4429" extrusionOk="0">
                  <a:moveTo>
                    <a:pt x="4095" y="0"/>
                  </a:moveTo>
                  <a:cubicBezTo>
                    <a:pt x="3691" y="0"/>
                    <a:pt x="3293" y="145"/>
                    <a:pt x="2997" y="467"/>
                  </a:cubicBezTo>
                  <a:cubicBezTo>
                    <a:pt x="2947" y="510"/>
                    <a:pt x="2897" y="552"/>
                    <a:pt x="2848" y="595"/>
                  </a:cubicBezTo>
                  <a:cubicBezTo>
                    <a:pt x="2828" y="608"/>
                    <a:pt x="2799" y="628"/>
                    <a:pt x="2753" y="661"/>
                  </a:cubicBezTo>
                  <a:cubicBezTo>
                    <a:pt x="2616" y="737"/>
                    <a:pt x="2483" y="816"/>
                    <a:pt x="2347" y="888"/>
                  </a:cubicBezTo>
                  <a:cubicBezTo>
                    <a:pt x="2348" y="887"/>
                    <a:pt x="2347" y="886"/>
                    <a:pt x="2345" y="886"/>
                  </a:cubicBezTo>
                  <a:cubicBezTo>
                    <a:pt x="2315" y="886"/>
                    <a:pt x="2011" y="1005"/>
                    <a:pt x="1957" y="1023"/>
                  </a:cubicBezTo>
                  <a:cubicBezTo>
                    <a:pt x="1550" y="1151"/>
                    <a:pt x="1281" y="1314"/>
                    <a:pt x="949" y="1584"/>
                  </a:cubicBezTo>
                  <a:cubicBezTo>
                    <a:pt x="1" y="2355"/>
                    <a:pt x="510" y="4162"/>
                    <a:pt x="1689" y="4382"/>
                  </a:cubicBezTo>
                  <a:cubicBezTo>
                    <a:pt x="1859" y="4414"/>
                    <a:pt x="2025" y="4429"/>
                    <a:pt x="2187" y="4429"/>
                  </a:cubicBezTo>
                  <a:cubicBezTo>
                    <a:pt x="2813" y="4429"/>
                    <a:pt x="3381" y="4205"/>
                    <a:pt x="3949" y="3870"/>
                  </a:cubicBezTo>
                  <a:cubicBezTo>
                    <a:pt x="4443" y="3581"/>
                    <a:pt x="4928" y="3204"/>
                    <a:pt x="5296" y="2765"/>
                  </a:cubicBezTo>
                  <a:cubicBezTo>
                    <a:pt x="5841" y="2115"/>
                    <a:pt x="5982" y="1098"/>
                    <a:pt x="5296" y="467"/>
                  </a:cubicBezTo>
                  <a:cubicBezTo>
                    <a:pt x="4971" y="169"/>
                    <a:pt x="4530" y="0"/>
                    <a:pt x="4095" y="0"/>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3" name="Google Shape;1733;p48"/>
            <p:cNvSpPr/>
            <p:nvPr/>
          </p:nvSpPr>
          <p:spPr>
            <a:xfrm>
              <a:off x="6323225" y="3133850"/>
              <a:ext cx="142675" cy="85500"/>
            </a:xfrm>
            <a:custGeom>
              <a:avLst/>
              <a:gdLst/>
              <a:ahLst/>
              <a:cxnLst/>
              <a:rect l="l" t="t" r="r" b="b"/>
              <a:pathLst>
                <a:path w="5707" h="3420" extrusionOk="0">
                  <a:moveTo>
                    <a:pt x="1297" y="1"/>
                  </a:moveTo>
                  <a:cubicBezTo>
                    <a:pt x="904" y="1"/>
                    <a:pt x="530" y="174"/>
                    <a:pt x="304" y="559"/>
                  </a:cubicBezTo>
                  <a:cubicBezTo>
                    <a:pt x="0" y="1078"/>
                    <a:pt x="153" y="1890"/>
                    <a:pt x="727" y="2171"/>
                  </a:cubicBezTo>
                  <a:cubicBezTo>
                    <a:pt x="1506" y="2555"/>
                    <a:pt x="2553" y="3304"/>
                    <a:pt x="3503" y="3304"/>
                  </a:cubicBezTo>
                  <a:cubicBezTo>
                    <a:pt x="3629" y="3304"/>
                    <a:pt x="3754" y="3291"/>
                    <a:pt x="3877" y="3262"/>
                  </a:cubicBezTo>
                  <a:cubicBezTo>
                    <a:pt x="3975" y="3295"/>
                    <a:pt x="4073" y="3329"/>
                    <a:pt x="4172" y="3361"/>
                  </a:cubicBezTo>
                  <a:cubicBezTo>
                    <a:pt x="4291" y="3401"/>
                    <a:pt x="4403" y="3420"/>
                    <a:pt x="4507" y="3420"/>
                  </a:cubicBezTo>
                  <a:cubicBezTo>
                    <a:pt x="5395" y="3420"/>
                    <a:pt x="5707" y="2091"/>
                    <a:pt x="4924" y="1565"/>
                  </a:cubicBezTo>
                  <a:cubicBezTo>
                    <a:pt x="4928" y="1559"/>
                    <a:pt x="4930" y="1554"/>
                    <a:pt x="4934" y="1547"/>
                  </a:cubicBezTo>
                  <a:cubicBezTo>
                    <a:pt x="4760" y="1464"/>
                    <a:pt x="4583" y="1384"/>
                    <a:pt x="4407" y="1301"/>
                  </a:cubicBezTo>
                  <a:cubicBezTo>
                    <a:pt x="3763" y="587"/>
                    <a:pt x="2440" y="322"/>
                    <a:pt x="1635" y="17"/>
                  </a:cubicBezTo>
                  <a:cubicBezTo>
                    <a:pt x="1632" y="25"/>
                    <a:pt x="1631" y="33"/>
                    <a:pt x="1628" y="40"/>
                  </a:cubicBezTo>
                  <a:cubicBezTo>
                    <a:pt x="1518" y="14"/>
                    <a:pt x="1407" y="1"/>
                    <a:pt x="1297" y="1"/>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4" name="Google Shape;1734;p48"/>
            <p:cNvSpPr/>
            <p:nvPr/>
          </p:nvSpPr>
          <p:spPr>
            <a:xfrm>
              <a:off x="4995025" y="2745575"/>
              <a:ext cx="71250" cy="55300"/>
            </a:xfrm>
            <a:custGeom>
              <a:avLst/>
              <a:gdLst/>
              <a:ahLst/>
              <a:cxnLst/>
              <a:rect l="l" t="t" r="r" b="b"/>
              <a:pathLst>
                <a:path w="2850" h="2212" extrusionOk="0">
                  <a:moveTo>
                    <a:pt x="1425" y="0"/>
                  </a:moveTo>
                  <a:cubicBezTo>
                    <a:pt x="2" y="0"/>
                    <a:pt x="1" y="2211"/>
                    <a:pt x="1425" y="2211"/>
                  </a:cubicBezTo>
                  <a:cubicBezTo>
                    <a:pt x="2848" y="2211"/>
                    <a:pt x="2849" y="0"/>
                    <a:pt x="142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5" name="Google Shape;1735;p48"/>
            <p:cNvSpPr/>
            <p:nvPr/>
          </p:nvSpPr>
          <p:spPr>
            <a:xfrm>
              <a:off x="5127675" y="2754950"/>
              <a:ext cx="62775" cy="48750"/>
            </a:xfrm>
            <a:custGeom>
              <a:avLst/>
              <a:gdLst/>
              <a:ahLst/>
              <a:cxnLst/>
              <a:rect l="l" t="t" r="r" b="b"/>
              <a:pathLst>
                <a:path w="2511" h="1950" extrusionOk="0">
                  <a:moveTo>
                    <a:pt x="1256" y="1"/>
                  </a:moveTo>
                  <a:cubicBezTo>
                    <a:pt x="4" y="1"/>
                    <a:pt x="0" y="1950"/>
                    <a:pt x="1256" y="1950"/>
                  </a:cubicBezTo>
                  <a:cubicBezTo>
                    <a:pt x="2509" y="1950"/>
                    <a:pt x="2510" y="1"/>
                    <a:pt x="125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6" name="Google Shape;1736;p48"/>
            <p:cNvSpPr/>
            <p:nvPr/>
          </p:nvSpPr>
          <p:spPr>
            <a:xfrm>
              <a:off x="6099275" y="2763125"/>
              <a:ext cx="33925" cy="26325"/>
            </a:xfrm>
            <a:custGeom>
              <a:avLst/>
              <a:gdLst/>
              <a:ahLst/>
              <a:cxnLst/>
              <a:rect l="l" t="t" r="r" b="b"/>
              <a:pathLst>
                <a:path w="1357" h="1053" extrusionOk="0">
                  <a:moveTo>
                    <a:pt x="677" y="0"/>
                  </a:moveTo>
                  <a:cubicBezTo>
                    <a:pt x="1" y="0"/>
                    <a:pt x="1" y="1052"/>
                    <a:pt x="677" y="1052"/>
                  </a:cubicBezTo>
                  <a:cubicBezTo>
                    <a:pt x="1355" y="1052"/>
                    <a:pt x="1356" y="0"/>
                    <a:pt x="67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7" name="Google Shape;1737;p48"/>
            <p:cNvSpPr/>
            <p:nvPr/>
          </p:nvSpPr>
          <p:spPr>
            <a:xfrm>
              <a:off x="6219900" y="2743825"/>
              <a:ext cx="67900" cy="52675"/>
            </a:xfrm>
            <a:custGeom>
              <a:avLst/>
              <a:gdLst/>
              <a:ahLst/>
              <a:cxnLst/>
              <a:rect l="l" t="t" r="r" b="b"/>
              <a:pathLst>
                <a:path w="2716" h="2107" extrusionOk="0">
                  <a:moveTo>
                    <a:pt x="1358" y="1"/>
                  </a:moveTo>
                  <a:cubicBezTo>
                    <a:pt x="3" y="1"/>
                    <a:pt x="1" y="2106"/>
                    <a:pt x="1358" y="2106"/>
                  </a:cubicBezTo>
                  <a:cubicBezTo>
                    <a:pt x="2712" y="2106"/>
                    <a:pt x="2716" y="1"/>
                    <a:pt x="135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8" name="Google Shape;1738;p48"/>
            <p:cNvSpPr/>
            <p:nvPr/>
          </p:nvSpPr>
          <p:spPr>
            <a:xfrm>
              <a:off x="5430300" y="4295175"/>
              <a:ext cx="181075" cy="316075"/>
            </a:xfrm>
            <a:custGeom>
              <a:avLst/>
              <a:gdLst/>
              <a:ahLst/>
              <a:cxnLst/>
              <a:rect l="l" t="t" r="r" b="b"/>
              <a:pathLst>
                <a:path w="7243" h="12643" extrusionOk="0">
                  <a:moveTo>
                    <a:pt x="2092" y="0"/>
                  </a:moveTo>
                  <a:cubicBezTo>
                    <a:pt x="1995" y="0"/>
                    <a:pt x="1902" y="43"/>
                    <a:pt x="1854" y="140"/>
                  </a:cubicBezTo>
                  <a:cubicBezTo>
                    <a:pt x="0" y="4017"/>
                    <a:pt x="757" y="11784"/>
                    <a:pt x="6124" y="12635"/>
                  </a:cubicBezTo>
                  <a:cubicBezTo>
                    <a:pt x="6156" y="12640"/>
                    <a:pt x="6188" y="12643"/>
                    <a:pt x="6220" y="12643"/>
                  </a:cubicBezTo>
                  <a:cubicBezTo>
                    <a:pt x="6740" y="12643"/>
                    <a:pt x="7243" y="12006"/>
                    <a:pt x="6737" y="11579"/>
                  </a:cubicBezTo>
                  <a:cubicBezTo>
                    <a:pt x="5175" y="10259"/>
                    <a:pt x="3738" y="9360"/>
                    <a:pt x="2896" y="7372"/>
                  </a:cubicBezTo>
                  <a:cubicBezTo>
                    <a:pt x="1942" y="5114"/>
                    <a:pt x="2181" y="2666"/>
                    <a:pt x="2394" y="284"/>
                  </a:cubicBezTo>
                  <a:cubicBezTo>
                    <a:pt x="2410" y="111"/>
                    <a:pt x="2247" y="0"/>
                    <a:pt x="2092" y="0"/>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39" name="Google Shape;1739;p48"/>
            <p:cNvGrpSpPr/>
            <p:nvPr/>
          </p:nvGrpSpPr>
          <p:grpSpPr>
            <a:xfrm>
              <a:off x="5190442" y="3482255"/>
              <a:ext cx="208317" cy="231132"/>
              <a:chOff x="1645834" y="2376054"/>
              <a:chExt cx="555956" cy="616846"/>
            </a:xfrm>
          </p:grpSpPr>
          <p:grpSp>
            <p:nvGrpSpPr>
              <p:cNvPr id="1740" name="Google Shape;1740;p48"/>
              <p:cNvGrpSpPr/>
              <p:nvPr/>
            </p:nvGrpSpPr>
            <p:grpSpPr>
              <a:xfrm>
                <a:off x="1645834" y="2376054"/>
                <a:ext cx="555956" cy="516769"/>
                <a:chOff x="-2604700" y="1383925"/>
                <a:chExt cx="2317450" cy="2154100"/>
              </a:xfrm>
            </p:grpSpPr>
            <p:sp>
              <p:nvSpPr>
                <p:cNvPr id="1741" name="Google Shape;1741;p48"/>
                <p:cNvSpPr/>
                <p:nvPr/>
              </p:nvSpPr>
              <p:spPr>
                <a:xfrm>
                  <a:off x="-2551600" y="1759850"/>
                  <a:ext cx="2205074" cy="1778175"/>
                </a:xfrm>
                <a:custGeom>
                  <a:avLst/>
                  <a:gdLst/>
                  <a:ahLst/>
                  <a:cxnLst/>
                  <a:rect l="l" t="t" r="r" b="b"/>
                  <a:pathLst>
                    <a:path w="89004" h="71127" extrusionOk="0">
                      <a:moveTo>
                        <a:pt x="36892" y="0"/>
                      </a:moveTo>
                      <a:cubicBezTo>
                        <a:pt x="13403" y="0"/>
                        <a:pt x="0" y="21426"/>
                        <a:pt x="0" y="21426"/>
                      </a:cubicBezTo>
                      <a:cubicBezTo>
                        <a:pt x="7619" y="61073"/>
                        <a:pt x="29344" y="71127"/>
                        <a:pt x="49422" y="71127"/>
                      </a:cubicBezTo>
                      <a:cubicBezTo>
                        <a:pt x="70085" y="71127"/>
                        <a:pt x="89004" y="60477"/>
                        <a:pt x="89004" y="60477"/>
                      </a:cubicBezTo>
                      <a:cubicBezTo>
                        <a:pt x="89004" y="60477"/>
                        <a:pt x="83789" y="23593"/>
                        <a:pt x="64370" y="9214"/>
                      </a:cubicBezTo>
                      <a:cubicBezTo>
                        <a:pt x="54121" y="2502"/>
                        <a:pt x="44918" y="0"/>
                        <a:pt x="3689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2" name="Google Shape;1742;p48"/>
                <p:cNvSpPr/>
                <p:nvPr/>
              </p:nvSpPr>
              <p:spPr>
                <a:xfrm>
                  <a:off x="-2571550" y="1759900"/>
                  <a:ext cx="2225100" cy="1511900"/>
                </a:xfrm>
                <a:custGeom>
                  <a:avLst/>
                  <a:gdLst/>
                  <a:ahLst/>
                  <a:cxnLst/>
                  <a:rect l="l" t="t" r="r" b="b"/>
                  <a:pathLst>
                    <a:path w="89004" h="60476" extrusionOk="0">
                      <a:moveTo>
                        <a:pt x="36896" y="1"/>
                      </a:moveTo>
                      <a:cubicBezTo>
                        <a:pt x="13401" y="1"/>
                        <a:pt x="0" y="21424"/>
                        <a:pt x="0" y="21424"/>
                      </a:cubicBezTo>
                      <a:lnTo>
                        <a:pt x="0" y="21424"/>
                      </a:lnTo>
                      <a:cubicBezTo>
                        <a:pt x="33" y="21377"/>
                        <a:pt x="13433" y="1"/>
                        <a:pt x="36896" y="1"/>
                      </a:cubicBezTo>
                      <a:close/>
                      <a:moveTo>
                        <a:pt x="64370" y="9212"/>
                      </a:moveTo>
                      <a:cubicBezTo>
                        <a:pt x="71721" y="14656"/>
                        <a:pt x="77037" y="23324"/>
                        <a:pt x="80804" y="31995"/>
                      </a:cubicBezTo>
                      <a:lnTo>
                        <a:pt x="80804" y="31995"/>
                      </a:lnTo>
                      <a:cubicBezTo>
                        <a:pt x="77037" y="23323"/>
                        <a:pt x="71721" y="14655"/>
                        <a:pt x="64370" y="9212"/>
                      </a:cubicBezTo>
                      <a:close/>
                      <a:moveTo>
                        <a:pt x="80804" y="31996"/>
                      </a:moveTo>
                      <a:lnTo>
                        <a:pt x="80804" y="31996"/>
                      </a:lnTo>
                      <a:cubicBezTo>
                        <a:pt x="86975" y="46199"/>
                        <a:pt x="88994" y="60412"/>
                        <a:pt x="89004" y="60475"/>
                      </a:cubicBezTo>
                      <a:cubicBezTo>
                        <a:pt x="89004" y="60475"/>
                        <a:pt x="86990" y="46231"/>
                        <a:pt x="80804" y="31996"/>
                      </a:cubicBezTo>
                      <a:close/>
                    </a:path>
                  </a:pathLst>
                </a:custGeom>
                <a:solidFill>
                  <a:srgbClr val="F5F4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3" name="Google Shape;1743;p48"/>
                <p:cNvSpPr/>
                <p:nvPr/>
              </p:nvSpPr>
              <p:spPr>
                <a:xfrm>
                  <a:off x="-2551600" y="1759900"/>
                  <a:ext cx="2205074" cy="1525925"/>
                </a:xfrm>
                <a:custGeom>
                  <a:avLst/>
                  <a:gdLst/>
                  <a:ahLst/>
                  <a:cxnLst/>
                  <a:rect l="l" t="t" r="r" b="b"/>
                  <a:pathLst>
                    <a:path w="89004" h="61037" extrusionOk="0">
                      <a:moveTo>
                        <a:pt x="36896" y="1"/>
                      </a:moveTo>
                      <a:cubicBezTo>
                        <a:pt x="13433" y="1"/>
                        <a:pt x="33" y="21377"/>
                        <a:pt x="0" y="21424"/>
                      </a:cubicBezTo>
                      <a:cubicBezTo>
                        <a:pt x="145" y="22184"/>
                        <a:pt x="332" y="22853"/>
                        <a:pt x="487" y="23591"/>
                      </a:cubicBezTo>
                      <a:cubicBezTo>
                        <a:pt x="2686" y="22879"/>
                        <a:pt x="4943" y="22318"/>
                        <a:pt x="7212" y="21896"/>
                      </a:cubicBezTo>
                      <a:cubicBezTo>
                        <a:pt x="12047" y="21002"/>
                        <a:pt x="16969" y="20553"/>
                        <a:pt x="21890" y="20553"/>
                      </a:cubicBezTo>
                      <a:cubicBezTo>
                        <a:pt x="35163" y="20553"/>
                        <a:pt x="48429" y="23821"/>
                        <a:pt x="59919" y="30443"/>
                      </a:cubicBezTo>
                      <a:cubicBezTo>
                        <a:pt x="72099" y="37457"/>
                        <a:pt x="82071" y="48311"/>
                        <a:pt x="87939" y="61036"/>
                      </a:cubicBezTo>
                      <a:cubicBezTo>
                        <a:pt x="88603" y="60695"/>
                        <a:pt x="88988" y="60480"/>
                        <a:pt x="89004" y="60475"/>
                      </a:cubicBezTo>
                      <a:cubicBezTo>
                        <a:pt x="88988" y="60374"/>
                        <a:pt x="83762" y="23570"/>
                        <a:pt x="64370" y="9212"/>
                      </a:cubicBezTo>
                      <a:cubicBezTo>
                        <a:pt x="55035" y="3092"/>
                        <a:pt x="46562" y="476"/>
                        <a:pt x="39057" y="59"/>
                      </a:cubicBezTo>
                      <a:cubicBezTo>
                        <a:pt x="38329" y="16"/>
                        <a:pt x="37607" y="1"/>
                        <a:pt x="36896"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4" name="Google Shape;1744;p48"/>
                <p:cNvSpPr/>
                <p:nvPr/>
              </p:nvSpPr>
              <p:spPr>
                <a:xfrm>
                  <a:off x="-2108700" y="1759125"/>
                  <a:ext cx="1312525" cy="1778075"/>
                </a:xfrm>
                <a:custGeom>
                  <a:avLst/>
                  <a:gdLst/>
                  <a:ahLst/>
                  <a:cxnLst/>
                  <a:rect l="l" t="t" r="r" b="b"/>
                  <a:pathLst>
                    <a:path w="52501" h="71123" extrusionOk="0">
                      <a:moveTo>
                        <a:pt x="18387" y="0"/>
                      </a:moveTo>
                      <a:cubicBezTo>
                        <a:pt x="17194" y="0"/>
                        <a:pt x="16028" y="55"/>
                        <a:pt x="14888" y="160"/>
                      </a:cubicBezTo>
                      <a:cubicBezTo>
                        <a:pt x="6082" y="6375"/>
                        <a:pt x="1" y="19589"/>
                        <a:pt x="1" y="34893"/>
                      </a:cubicBezTo>
                      <a:cubicBezTo>
                        <a:pt x="1" y="48823"/>
                        <a:pt x="5040" y="61025"/>
                        <a:pt x="12588" y="67792"/>
                      </a:cubicBezTo>
                      <a:cubicBezTo>
                        <a:pt x="18550" y="70195"/>
                        <a:pt x="24798" y="71123"/>
                        <a:pt x="30895" y="71123"/>
                      </a:cubicBezTo>
                      <a:cubicBezTo>
                        <a:pt x="32440" y="71123"/>
                        <a:pt x="33976" y="71063"/>
                        <a:pt x="35494" y="70953"/>
                      </a:cubicBezTo>
                      <a:cubicBezTo>
                        <a:pt x="45433" y="65464"/>
                        <a:pt x="52500" y="51391"/>
                        <a:pt x="52500" y="34893"/>
                      </a:cubicBezTo>
                      <a:cubicBezTo>
                        <a:pt x="52500" y="25003"/>
                        <a:pt x="49958" y="15984"/>
                        <a:pt x="45786" y="9162"/>
                      </a:cubicBezTo>
                      <a:cubicBezTo>
                        <a:pt x="35571" y="2490"/>
                        <a:pt x="26393" y="0"/>
                        <a:pt x="18387" y="0"/>
                      </a:cubicBezTo>
                      <a:close/>
                    </a:path>
                  </a:pathLst>
                </a:custGeom>
                <a:solidFill>
                  <a:srgbClr val="3E3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5" name="Google Shape;1745;p48"/>
                <p:cNvSpPr/>
                <p:nvPr/>
              </p:nvSpPr>
              <p:spPr>
                <a:xfrm>
                  <a:off x="-2604700" y="1383925"/>
                  <a:ext cx="2317450" cy="1887075"/>
                </a:xfrm>
                <a:custGeom>
                  <a:avLst/>
                  <a:gdLst/>
                  <a:ahLst/>
                  <a:cxnLst/>
                  <a:rect l="l" t="t" r="r" b="b"/>
                  <a:pathLst>
                    <a:path w="92698" h="75483" extrusionOk="0">
                      <a:moveTo>
                        <a:pt x="33938" y="1"/>
                      </a:moveTo>
                      <a:cubicBezTo>
                        <a:pt x="33062" y="1"/>
                        <a:pt x="32033" y="3407"/>
                        <a:pt x="31631" y="7683"/>
                      </a:cubicBezTo>
                      <a:cubicBezTo>
                        <a:pt x="31475" y="9347"/>
                        <a:pt x="31433" y="10899"/>
                        <a:pt x="31497" y="12188"/>
                      </a:cubicBezTo>
                      <a:cubicBezTo>
                        <a:pt x="27747" y="12927"/>
                        <a:pt x="24286" y="14119"/>
                        <a:pt x="21179" y="15579"/>
                      </a:cubicBezTo>
                      <a:cubicBezTo>
                        <a:pt x="20772" y="14280"/>
                        <a:pt x="19942" y="12445"/>
                        <a:pt x="18985" y="10438"/>
                      </a:cubicBezTo>
                      <a:cubicBezTo>
                        <a:pt x="17360" y="7064"/>
                        <a:pt x="15902" y="4263"/>
                        <a:pt x="15022" y="4263"/>
                      </a:cubicBezTo>
                      <a:cubicBezTo>
                        <a:pt x="14987" y="4263"/>
                        <a:pt x="14953" y="4267"/>
                        <a:pt x="14920" y="4276"/>
                      </a:cubicBezTo>
                      <a:cubicBezTo>
                        <a:pt x="14074" y="4490"/>
                        <a:pt x="14261" y="8004"/>
                        <a:pt x="16091" y="11819"/>
                      </a:cubicBezTo>
                      <a:cubicBezTo>
                        <a:pt x="17081" y="13889"/>
                        <a:pt x="18300" y="15526"/>
                        <a:pt x="19322" y="16510"/>
                      </a:cubicBezTo>
                      <a:cubicBezTo>
                        <a:pt x="16385" y="18067"/>
                        <a:pt x="13802" y="19859"/>
                        <a:pt x="11629" y="21716"/>
                      </a:cubicBezTo>
                      <a:cubicBezTo>
                        <a:pt x="10817" y="22415"/>
                        <a:pt x="10057" y="23133"/>
                        <a:pt x="9356" y="23844"/>
                      </a:cubicBezTo>
                      <a:cubicBezTo>
                        <a:pt x="8709" y="22780"/>
                        <a:pt x="7842" y="21560"/>
                        <a:pt x="6820" y="20319"/>
                      </a:cubicBezTo>
                      <a:cubicBezTo>
                        <a:pt x="4401" y="17363"/>
                        <a:pt x="1943" y="15279"/>
                        <a:pt x="965" y="15279"/>
                      </a:cubicBezTo>
                      <a:cubicBezTo>
                        <a:pt x="850" y="15279"/>
                        <a:pt x="756" y="15307"/>
                        <a:pt x="684" y="15366"/>
                      </a:cubicBezTo>
                      <a:cubicBezTo>
                        <a:pt x="0" y="15927"/>
                        <a:pt x="1637" y="19057"/>
                        <a:pt x="4343" y="22351"/>
                      </a:cubicBezTo>
                      <a:cubicBezTo>
                        <a:pt x="5467" y="23721"/>
                        <a:pt x="6595" y="24904"/>
                        <a:pt x="7585" y="25780"/>
                      </a:cubicBezTo>
                      <a:cubicBezTo>
                        <a:pt x="5028" y="28782"/>
                        <a:pt x="3408" y="31708"/>
                        <a:pt x="2509" y="34024"/>
                      </a:cubicBezTo>
                      <a:cubicBezTo>
                        <a:pt x="1262" y="37431"/>
                        <a:pt x="1097" y="39426"/>
                        <a:pt x="1465" y="39539"/>
                      </a:cubicBezTo>
                      <a:cubicBezTo>
                        <a:pt x="1498" y="39555"/>
                        <a:pt x="1532" y="39562"/>
                        <a:pt x="1567" y="39562"/>
                      </a:cubicBezTo>
                      <a:cubicBezTo>
                        <a:pt x="2688" y="39562"/>
                        <a:pt x="5061" y="31948"/>
                        <a:pt x="14432" y="25284"/>
                      </a:cubicBezTo>
                      <a:cubicBezTo>
                        <a:pt x="19182" y="21946"/>
                        <a:pt x="25650" y="18902"/>
                        <a:pt x="33300" y="17858"/>
                      </a:cubicBezTo>
                      <a:cubicBezTo>
                        <a:pt x="35492" y="17524"/>
                        <a:pt x="37791" y="17339"/>
                        <a:pt x="40138" y="17339"/>
                      </a:cubicBezTo>
                      <a:cubicBezTo>
                        <a:pt x="45872" y="17339"/>
                        <a:pt x="51899" y="18442"/>
                        <a:pt x="57383" y="21175"/>
                      </a:cubicBezTo>
                      <a:cubicBezTo>
                        <a:pt x="65215" y="25027"/>
                        <a:pt x="71307" y="31429"/>
                        <a:pt x="75800" y="37747"/>
                      </a:cubicBezTo>
                      <a:cubicBezTo>
                        <a:pt x="80236" y="44204"/>
                        <a:pt x="83258" y="50751"/>
                        <a:pt x="85269" y="56432"/>
                      </a:cubicBezTo>
                      <a:cubicBezTo>
                        <a:pt x="89267" y="67790"/>
                        <a:pt x="89922" y="75483"/>
                        <a:pt x="90951" y="75483"/>
                      </a:cubicBezTo>
                      <a:cubicBezTo>
                        <a:pt x="90956" y="75483"/>
                        <a:pt x="90961" y="75483"/>
                        <a:pt x="90966" y="75482"/>
                      </a:cubicBezTo>
                      <a:cubicBezTo>
                        <a:pt x="90967" y="75482"/>
                        <a:pt x="90967" y="75482"/>
                        <a:pt x="90968" y="75482"/>
                      </a:cubicBezTo>
                      <a:cubicBezTo>
                        <a:pt x="91684" y="75482"/>
                        <a:pt x="92698" y="67530"/>
                        <a:pt x="89602" y="55111"/>
                      </a:cubicBezTo>
                      <a:cubicBezTo>
                        <a:pt x="88051" y="48939"/>
                        <a:pt x="85290" y="41722"/>
                        <a:pt x="80717" y="34463"/>
                      </a:cubicBezTo>
                      <a:cubicBezTo>
                        <a:pt x="76036" y="27333"/>
                        <a:pt x="69462" y="20003"/>
                        <a:pt x="60228" y="15425"/>
                      </a:cubicBezTo>
                      <a:cubicBezTo>
                        <a:pt x="54069" y="12379"/>
                        <a:pt x="47543" y="11168"/>
                        <a:pt x="41374" y="11168"/>
                      </a:cubicBezTo>
                      <a:cubicBezTo>
                        <a:pt x="38939" y="11168"/>
                        <a:pt x="36559" y="11356"/>
                        <a:pt x="34279" y="11695"/>
                      </a:cubicBezTo>
                      <a:cubicBezTo>
                        <a:pt x="34509" y="10599"/>
                        <a:pt x="34696" y="9337"/>
                        <a:pt x="34825" y="7984"/>
                      </a:cubicBezTo>
                      <a:cubicBezTo>
                        <a:pt x="35230" y="3661"/>
                        <a:pt x="34845" y="88"/>
                        <a:pt x="33968" y="2"/>
                      </a:cubicBezTo>
                      <a:cubicBezTo>
                        <a:pt x="33958" y="1"/>
                        <a:pt x="33948" y="1"/>
                        <a:pt x="3393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46" name="Google Shape;1746;p48"/>
              <p:cNvSpPr/>
              <p:nvPr/>
            </p:nvSpPr>
            <p:spPr>
              <a:xfrm>
                <a:off x="1786657" y="2540866"/>
                <a:ext cx="260400" cy="260400"/>
              </a:xfrm>
              <a:prstGeom prst="ellipse">
                <a:avLst/>
              </a:prstGeom>
              <a:solidFill>
                <a:srgbClr val="2724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7" name="Google Shape;1747;p48"/>
              <p:cNvSpPr/>
              <p:nvPr/>
            </p:nvSpPr>
            <p:spPr>
              <a:xfrm>
                <a:off x="1815007" y="2569094"/>
                <a:ext cx="203700" cy="203700"/>
              </a:xfrm>
              <a:prstGeom prst="ellipse">
                <a:avLst/>
              </a:prstGeom>
              <a:solidFill>
                <a:srgbClr val="0F0D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8" name="Google Shape;1748;p48"/>
              <p:cNvSpPr/>
              <p:nvPr/>
            </p:nvSpPr>
            <p:spPr>
              <a:xfrm flipH="1">
                <a:off x="1817107" y="2518840"/>
                <a:ext cx="88800" cy="888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9" name="Google Shape;1749;p48"/>
              <p:cNvSpPr/>
              <p:nvPr/>
            </p:nvSpPr>
            <p:spPr>
              <a:xfrm flipH="1">
                <a:off x="1784907" y="2610290"/>
                <a:ext cx="48300" cy="483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0" name="Google Shape;1750;p48"/>
              <p:cNvSpPr/>
              <p:nvPr/>
            </p:nvSpPr>
            <p:spPr>
              <a:xfrm flipH="1">
                <a:off x="1849807" y="2624399"/>
                <a:ext cx="23400" cy="237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1" name="Google Shape;1751;p48"/>
              <p:cNvSpPr/>
              <p:nvPr/>
            </p:nvSpPr>
            <p:spPr>
              <a:xfrm flipH="1">
                <a:off x="1927882" y="2689267"/>
                <a:ext cx="72300" cy="73500"/>
              </a:xfrm>
              <a:prstGeom prst="ellipse">
                <a:avLst/>
              </a:prstGeom>
              <a:solidFill>
                <a:srgbClr val="2724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2" name="Google Shape;1752;p48"/>
              <p:cNvSpPr/>
              <p:nvPr/>
            </p:nvSpPr>
            <p:spPr>
              <a:xfrm>
                <a:off x="1656450" y="2866000"/>
                <a:ext cx="520800" cy="126900"/>
              </a:xfrm>
              <a:prstGeom prst="ellips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53" name="Google Shape;1753;p48"/>
            <p:cNvGrpSpPr/>
            <p:nvPr/>
          </p:nvGrpSpPr>
          <p:grpSpPr>
            <a:xfrm>
              <a:off x="5880138" y="3482242"/>
              <a:ext cx="208317" cy="231132"/>
              <a:chOff x="2929984" y="2376054"/>
              <a:chExt cx="555956" cy="616846"/>
            </a:xfrm>
          </p:grpSpPr>
          <p:grpSp>
            <p:nvGrpSpPr>
              <p:cNvPr id="1754" name="Google Shape;1754;p48"/>
              <p:cNvGrpSpPr/>
              <p:nvPr/>
            </p:nvGrpSpPr>
            <p:grpSpPr>
              <a:xfrm flipH="1">
                <a:off x="2929984" y="2376054"/>
                <a:ext cx="555956" cy="516769"/>
                <a:chOff x="-2604700" y="1383925"/>
                <a:chExt cx="2317450" cy="2154100"/>
              </a:xfrm>
            </p:grpSpPr>
            <p:sp>
              <p:nvSpPr>
                <p:cNvPr id="1755" name="Google Shape;1755;p48"/>
                <p:cNvSpPr/>
                <p:nvPr/>
              </p:nvSpPr>
              <p:spPr>
                <a:xfrm>
                  <a:off x="-2551600" y="1759850"/>
                  <a:ext cx="2205074" cy="1778175"/>
                </a:xfrm>
                <a:custGeom>
                  <a:avLst/>
                  <a:gdLst/>
                  <a:ahLst/>
                  <a:cxnLst/>
                  <a:rect l="l" t="t" r="r" b="b"/>
                  <a:pathLst>
                    <a:path w="89004" h="71127" extrusionOk="0">
                      <a:moveTo>
                        <a:pt x="36892" y="0"/>
                      </a:moveTo>
                      <a:cubicBezTo>
                        <a:pt x="13403" y="0"/>
                        <a:pt x="0" y="21426"/>
                        <a:pt x="0" y="21426"/>
                      </a:cubicBezTo>
                      <a:cubicBezTo>
                        <a:pt x="7619" y="61073"/>
                        <a:pt x="29344" y="71127"/>
                        <a:pt x="49422" y="71127"/>
                      </a:cubicBezTo>
                      <a:cubicBezTo>
                        <a:pt x="70085" y="71127"/>
                        <a:pt x="89004" y="60477"/>
                        <a:pt x="89004" y="60477"/>
                      </a:cubicBezTo>
                      <a:cubicBezTo>
                        <a:pt x="89004" y="60477"/>
                        <a:pt x="83789" y="23593"/>
                        <a:pt x="64370" y="9214"/>
                      </a:cubicBezTo>
                      <a:cubicBezTo>
                        <a:pt x="54121" y="2502"/>
                        <a:pt x="44918" y="0"/>
                        <a:pt x="3689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6" name="Google Shape;1756;p48"/>
                <p:cNvSpPr/>
                <p:nvPr/>
              </p:nvSpPr>
              <p:spPr>
                <a:xfrm>
                  <a:off x="-2571550" y="1759900"/>
                  <a:ext cx="2225100" cy="1511900"/>
                </a:xfrm>
                <a:custGeom>
                  <a:avLst/>
                  <a:gdLst/>
                  <a:ahLst/>
                  <a:cxnLst/>
                  <a:rect l="l" t="t" r="r" b="b"/>
                  <a:pathLst>
                    <a:path w="89004" h="60476" extrusionOk="0">
                      <a:moveTo>
                        <a:pt x="36896" y="1"/>
                      </a:moveTo>
                      <a:cubicBezTo>
                        <a:pt x="13401" y="1"/>
                        <a:pt x="0" y="21424"/>
                        <a:pt x="0" y="21424"/>
                      </a:cubicBezTo>
                      <a:lnTo>
                        <a:pt x="0" y="21424"/>
                      </a:lnTo>
                      <a:cubicBezTo>
                        <a:pt x="33" y="21377"/>
                        <a:pt x="13433" y="1"/>
                        <a:pt x="36896" y="1"/>
                      </a:cubicBezTo>
                      <a:close/>
                      <a:moveTo>
                        <a:pt x="64370" y="9212"/>
                      </a:moveTo>
                      <a:cubicBezTo>
                        <a:pt x="71721" y="14656"/>
                        <a:pt x="77037" y="23324"/>
                        <a:pt x="80804" y="31995"/>
                      </a:cubicBezTo>
                      <a:lnTo>
                        <a:pt x="80804" y="31995"/>
                      </a:lnTo>
                      <a:cubicBezTo>
                        <a:pt x="77037" y="23323"/>
                        <a:pt x="71721" y="14655"/>
                        <a:pt x="64370" y="9212"/>
                      </a:cubicBezTo>
                      <a:close/>
                      <a:moveTo>
                        <a:pt x="80804" y="31996"/>
                      </a:moveTo>
                      <a:lnTo>
                        <a:pt x="80804" y="31996"/>
                      </a:lnTo>
                      <a:cubicBezTo>
                        <a:pt x="86975" y="46199"/>
                        <a:pt x="88994" y="60412"/>
                        <a:pt x="89004" y="60475"/>
                      </a:cubicBezTo>
                      <a:cubicBezTo>
                        <a:pt x="89004" y="60475"/>
                        <a:pt x="86990" y="46231"/>
                        <a:pt x="80804" y="31996"/>
                      </a:cubicBezTo>
                      <a:close/>
                    </a:path>
                  </a:pathLst>
                </a:custGeom>
                <a:solidFill>
                  <a:srgbClr val="F5F4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7" name="Google Shape;1757;p48"/>
                <p:cNvSpPr/>
                <p:nvPr/>
              </p:nvSpPr>
              <p:spPr>
                <a:xfrm>
                  <a:off x="-2551600" y="1759900"/>
                  <a:ext cx="2205074" cy="1525925"/>
                </a:xfrm>
                <a:custGeom>
                  <a:avLst/>
                  <a:gdLst/>
                  <a:ahLst/>
                  <a:cxnLst/>
                  <a:rect l="l" t="t" r="r" b="b"/>
                  <a:pathLst>
                    <a:path w="89004" h="61037" extrusionOk="0">
                      <a:moveTo>
                        <a:pt x="36896" y="1"/>
                      </a:moveTo>
                      <a:cubicBezTo>
                        <a:pt x="13433" y="1"/>
                        <a:pt x="33" y="21377"/>
                        <a:pt x="0" y="21424"/>
                      </a:cubicBezTo>
                      <a:cubicBezTo>
                        <a:pt x="145" y="22184"/>
                        <a:pt x="332" y="22853"/>
                        <a:pt x="487" y="23591"/>
                      </a:cubicBezTo>
                      <a:cubicBezTo>
                        <a:pt x="2686" y="22879"/>
                        <a:pt x="4943" y="22318"/>
                        <a:pt x="7212" y="21896"/>
                      </a:cubicBezTo>
                      <a:cubicBezTo>
                        <a:pt x="12047" y="21002"/>
                        <a:pt x="16969" y="20553"/>
                        <a:pt x="21890" y="20553"/>
                      </a:cubicBezTo>
                      <a:cubicBezTo>
                        <a:pt x="35163" y="20553"/>
                        <a:pt x="48429" y="23821"/>
                        <a:pt x="59919" y="30443"/>
                      </a:cubicBezTo>
                      <a:cubicBezTo>
                        <a:pt x="72099" y="37457"/>
                        <a:pt x="82071" y="48311"/>
                        <a:pt x="87939" y="61036"/>
                      </a:cubicBezTo>
                      <a:cubicBezTo>
                        <a:pt x="88603" y="60695"/>
                        <a:pt x="88988" y="60480"/>
                        <a:pt x="89004" y="60475"/>
                      </a:cubicBezTo>
                      <a:cubicBezTo>
                        <a:pt x="88988" y="60374"/>
                        <a:pt x="83762" y="23570"/>
                        <a:pt x="64370" y="9212"/>
                      </a:cubicBezTo>
                      <a:cubicBezTo>
                        <a:pt x="55035" y="3092"/>
                        <a:pt x="46562" y="476"/>
                        <a:pt x="39057" y="59"/>
                      </a:cubicBezTo>
                      <a:cubicBezTo>
                        <a:pt x="38329" y="16"/>
                        <a:pt x="37607" y="1"/>
                        <a:pt x="36896"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8" name="Google Shape;1758;p48"/>
                <p:cNvSpPr/>
                <p:nvPr/>
              </p:nvSpPr>
              <p:spPr>
                <a:xfrm>
                  <a:off x="-2108700" y="1759125"/>
                  <a:ext cx="1312525" cy="1778075"/>
                </a:xfrm>
                <a:custGeom>
                  <a:avLst/>
                  <a:gdLst/>
                  <a:ahLst/>
                  <a:cxnLst/>
                  <a:rect l="l" t="t" r="r" b="b"/>
                  <a:pathLst>
                    <a:path w="52501" h="71123" extrusionOk="0">
                      <a:moveTo>
                        <a:pt x="18387" y="0"/>
                      </a:moveTo>
                      <a:cubicBezTo>
                        <a:pt x="17194" y="0"/>
                        <a:pt x="16028" y="55"/>
                        <a:pt x="14888" y="160"/>
                      </a:cubicBezTo>
                      <a:cubicBezTo>
                        <a:pt x="6082" y="6375"/>
                        <a:pt x="1" y="19589"/>
                        <a:pt x="1" y="34893"/>
                      </a:cubicBezTo>
                      <a:cubicBezTo>
                        <a:pt x="1" y="48823"/>
                        <a:pt x="5040" y="61025"/>
                        <a:pt x="12588" y="67792"/>
                      </a:cubicBezTo>
                      <a:cubicBezTo>
                        <a:pt x="18550" y="70195"/>
                        <a:pt x="24798" y="71123"/>
                        <a:pt x="30895" y="71123"/>
                      </a:cubicBezTo>
                      <a:cubicBezTo>
                        <a:pt x="32440" y="71123"/>
                        <a:pt x="33976" y="71063"/>
                        <a:pt x="35494" y="70953"/>
                      </a:cubicBezTo>
                      <a:cubicBezTo>
                        <a:pt x="45433" y="65464"/>
                        <a:pt x="52500" y="51391"/>
                        <a:pt x="52500" y="34893"/>
                      </a:cubicBezTo>
                      <a:cubicBezTo>
                        <a:pt x="52500" y="25003"/>
                        <a:pt x="49958" y="15984"/>
                        <a:pt x="45786" y="9162"/>
                      </a:cubicBezTo>
                      <a:cubicBezTo>
                        <a:pt x="35571" y="2490"/>
                        <a:pt x="26393" y="0"/>
                        <a:pt x="18387" y="0"/>
                      </a:cubicBezTo>
                      <a:close/>
                    </a:path>
                  </a:pathLst>
                </a:custGeom>
                <a:solidFill>
                  <a:srgbClr val="3E3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9" name="Google Shape;1759;p48"/>
                <p:cNvSpPr/>
                <p:nvPr/>
              </p:nvSpPr>
              <p:spPr>
                <a:xfrm>
                  <a:off x="-2604700" y="1383925"/>
                  <a:ext cx="2317450" cy="1887075"/>
                </a:xfrm>
                <a:custGeom>
                  <a:avLst/>
                  <a:gdLst/>
                  <a:ahLst/>
                  <a:cxnLst/>
                  <a:rect l="l" t="t" r="r" b="b"/>
                  <a:pathLst>
                    <a:path w="92698" h="75483" extrusionOk="0">
                      <a:moveTo>
                        <a:pt x="33938" y="1"/>
                      </a:moveTo>
                      <a:cubicBezTo>
                        <a:pt x="33062" y="1"/>
                        <a:pt x="32033" y="3407"/>
                        <a:pt x="31631" y="7683"/>
                      </a:cubicBezTo>
                      <a:cubicBezTo>
                        <a:pt x="31475" y="9347"/>
                        <a:pt x="31433" y="10899"/>
                        <a:pt x="31497" y="12188"/>
                      </a:cubicBezTo>
                      <a:cubicBezTo>
                        <a:pt x="27747" y="12927"/>
                        <a:pt x="24286" y="14119"/>
                        <a:pt x="21179" y="15579"/>
                      </a:cubicBezTo>
                      <a:cubicBezTo>
                        <a:pt x="20772" y="14280"/>
                        <a:pt x="19942" y="12445"/>
                        <a:pt x="18985" y="10438"/>
                      </a:cubicBezTo>
                      <a:cubicBezTo>
                        <a:pt x="17360" y="7064"/>
                        <a:pt x="15902" y="4263"/>
                        <a:pt x="15022" y="4263"/>
                      </a:cubicBezTo>
                      <a:cubicBezTo>
                        <a:pt x="14987" y="4263"/>
                        <a:pt x="14953" y="4267"/>
                        <a:pt x="14920" y="4276"/>
                      </a:cubicBezTo>
                      <a:cubicBezTo>
                        <a:pt x="14074" y="4490"/>
                        <a:pt x="14261" y="8004"/>
                        <a:pt x="16091" y="11819"/>
                      </a:cubicBezTo>
                      <a:cubicBezTo>
                        <a:pt x="17081" y="13889"/>
                        <a:pt x="18300" y="15526"/>
                        <a:pt x="19322" y="16510"/>
                      </a:cubicBezTo>
                      <a:cubicBezTo>
                        <a:pt x="16385" y="18067"/>
                        <a:pt x="13802" y="19859"/>
                        <a:pt x="11629" y="21716"/>
                      </a:cubicBezTo>
                      <a:cubicBezTo>
                        <a:pt x="10817" y="22415"/>
                        <a:pt x="10057" y="23133"/>
                        <a:pt x="9356" y="23844"/>
                      </a:cubicBezTo>
                      <a:cubicBezTo>
                        <a:pt x="8709" y="22780"/>
                        <a:pt x="7842" y="21560"/>
                        <a:pt x="6820" y="20319"/>
                      </a:cubicBezTo>
                      <a:cubicBezTo>
                        <a:pt x="4401" y="17363"/>
                        <a:pt x="1943" y="15279"/>
                        <a:pt x="965" y="15279"/>
                      </a:cubicBezTo>
                      <a:cubicBezTo>
                        <a:pt x="850" y="15279"/>
                        <a:pt x="756" y="15307"/>
                        <a:pt x="684" y="15366"/>
                      </a:cubicBezTo>
                      <a:cubicBezTo>
                        <a:pt x="0" y="15927"/>
                        <a:pt x="1637" y="19057"/>
                        <a:pt x="4343" y="22351"/>
                      </a:cubicBezTo>
                      <a:cubicBezTo>
                        <a:pt x="5467" y="23721"/>
                        <a:pt x="6595" y="24904"/>
                        <a:pt x="7585" y="25780"/>
                      </a:cubicBezTo>
                      <a:cubicBezTo>
                        <a:pt x="5028" y="28782"/>
                        <a:pt x="3408" y="31708"/>
                        <a:pt x="2509" y="34024"/>
                      </a:cubicBezTo>
                      <a:cubicBezTo>
                        <a:pt x="1262" y="37431"/>
                        <a:pt x="1097" y="39426"/>
                        <a:pt x="1465" y="39539"/>
                      </a:cubicBezTo>
                      <a:cubicBezTo>
                        <a:pt x="1498" y="39555"/>
                        <a:pt x="1532" y="39562"/>
                        <a:pt x="1567" y="39562"/>
                      </a:cubicBezTo>
                      <a:cubicBezTo>
                        <a:pt x="2688" y="39562"/>
                        <a:pt x="5061" y="31948"/>
                        <a:pt x="14432" y="25284"/>
                      </a:cubicBezTo>
                      <a:cubicBezTo>
                        <a:pt x="19182" y="21946"/>
                        <a:pt x="25650" y="18902"/>
                        <a:pt x="33300" y="17858"/>
                      </a:cubicBezTo>
                      <a:cubicBezTo>
                        <a:pt x="35492" y="17524"/>
                        <a:pt x="37791" y="17339"/>
                        <a:pt x="40138" y="17339"/>
                      </a:cubicBezTo>
                      <a:cubicBezTo>
                        <a:pt x="45872" y="17339"/>
                        <a:pt x="51899" y="18442"/>
                        <a:pt x="57383" y="21175"/>
                      </a:cubicBezTo>
                      <a:cubicBezTo>
                        <a:pt x="65215" y="25027"/>
                        <a:pt x="71307" y="31429"/>
                        <a:pt x="75800" y="37747"/>
                      </a:cubicBezTo>
                      <a:cubicBezTo>
                        <a:pt x="80236" y="44204"/>
                        <a:pt x="83258" y="50751"/>
                        <a:pt x="85269" y="56432"/>
                      </a:cubicBezTo>
                      <a:cubicBezTo>
                        <a:pt x="89267" y="67790"/>
                        <a:pt x="89922" y="75483"/>
                        <a:pt x="90951" y="75483"/>
                      </a:cubicBezTo>
                      <a:cubicBezTo>
                        <a:pt x="90956" y="75483"/>
                        <a:pt x="90961" y="75483"/>
                        <a:pt x="90966" y="75482"/>
                      </a:cubicBezTo>
                      <a:cubicBezTo>
                        <a:pt x="90967" y="75482"/>
                        <a:pt x="90967" y="75482"/>
                        <a:pt x="90968" y="75482"/>
                      </a:cubicBezTo>
                      <a:cubicBezTo>
                        <a:pt x="91684" y="75482"/>
                        <a:pt x="92698" y="67530"/>
                        <a:pt x="89602" y="55111"/>
                      </a:cubicBezTo>
                      <a:cubicBezTo>
                        <a:pt x="88051" y="48939"/>
                        <a:pt x="85290" y="41722"/>
                        <a:pt x="80717" y="34463"/>
                      </a:cubicBezTo>
                      <a:cubicBezTo>
                        <a:pt x="76036" y="27333"/>
                        <a:pt x="69462" y="20003"/>
                        <a:pt x="60228" y="15425"/>
                      </a:cubicBezTo>
                      <a:cubicBezTo>
                        <a:pt x="54069" y="12379"/>
                        <a:pt x="47543" y="11168"/>
                        <a:pt x="41374" y="11168"/>
                      </a:cubicBezTo>
                      <a:cubicBezTo>
                        <a:pt x="38939" y="11168"/>
                        <a:pt x="36559" y="11356"/>
                        <a:pt x="34279" y="11695"/>
                      </a:cubicBezTo>
                      <a:cubicBezTo>
                        <a:pt x="34509" y="10599"/>
                        <a:pt x="34696" y="9337"/>
                        <a:pt x="34825" y="7984"/>
                      </a:cubicBezTo>
                      <a:cubicBezTo>
                        <a:pt x="35230" y="3661"/>
                        <a:pt x="34845" y="88"/>
                        <a:pt x="33968" y="2"/>
                      </a:cubicBezTo>
                      <a:cubicBezTo>
                        <a:pt x="33958" y="1"/>
                        <a:pt x="33948" y="1"/>
                        <a:pt x="3393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60" name="Google Shape;1760;p48"/>
              <p:cNvSpPr/>
              <p:nvPr/>
            </p:nvSpPr>
            <p:spPr>
              <a:xfrm>
                <a:off x="3077807" y="2540866"/>
                <a:ext cx="260400" cy="260400"/>
              </a:xfrm>
              <a:prstGeom prst="ellipse">
                <a:avLst/>
              </a:prstGeom>
              <a:solidFill>
                <a:srgbClr val="2724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1" name="Google Shape;1761;p48"/>
              <p:cNvSpPr/>
              <p:nvPr/>
            </p:nvSpPr>
            <p:spPr>
              <a:xfrm>
                <a:off x="3115907" y="2579368"/>
                <a:ext cx="183300" cy="183300"/>
              </a:xfrm>
              <a:prstGeom prst="ellipse">
                <a:avLst/>
              </a:prstGeom>
              <a:solidFill>
                <a:srgbClr val="0F0D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2" name="Google Shape;1762;p48"/>
              <p:cNvSpPr/>
              <p:nvPr/>
            </p:nvSpPr>
            <p:spPr>
              <a:xfrm>
                <a:off x="3192432" y="2518840"/>
                <a:ext cx="88800" cy="888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3" name="Google Shape;1763;p48"/>
              <p:cNvSpPr/>
              <p:nvPr/>
            </p:nvSpPr>
            <p:spPr>
              <a:xfrm>
                <a:off x="3265132" y="2610290"/>
                <a:ext cx="48300" cy="483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4" name="Google Shape;1764;p48"/>
              <p:cNvSpPr/>
              <p:nvPr/>
            </p:nvSpPr>
            <p:spPr>
              <a:xfrm>
                <a:off x="3225132" y="2624399"/>
                <a:ext cx="23400" cy="237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5" name="Google Shape;1765;p48"/>
              <p:cNvSpPr/>
              <p:nvPr/>
            </p:nvSpPr>
            <p:spPr>
              <a:xfrm flipH="1">
                <a:off x="3129832" y="2689267"/>
                <a:ext cx="72300" cy="73500"/>
              </a:xfrm>
              <a:prstGeom prst="ellipse">
                <a:avLst/>
              </a:prstGeom>
              <a:solidFill>
                <a:srgbClr val="2724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6" name="Google Shape;1766;p48"/>
              <p:cNvSpPr/>
              <p:nvPr/>
            </p:nvSpPr>
            <p:spPr>
              <a:xfrm>
                <a:off x="2947150" y="2866000"/>
                <a:ext cx="520800" cy="126900"/>
              </a:xfrm>
              <a:prstGeom prst="ellips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767" name="Google Shape;1767;p48"/>
          <p:cNvSpPr txBox="1">
            <a:spLocks noGrp="1"/>
          </p:cNvSpPr>
          <p:nvPr>
            <p:ph type="title"/>
          </p:nvPr>
        </p:nvSpPr>
        <p:spPr>
          <a:xfrm>
            <a:off x="3771721" y="346369"/>
            <a:ext cx="4844100" cy="845227"/>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id-ID" sz="3200" dirty="0"/>
              <a:t>Teori belajar vygotsky</a:t>
            </a:r>
            <a:endParaRPr sz="3200" dirty="0"/>
          </a:p>
        </p:txBody>
      </p:sp>
      <p:sp>
        <p:nvSpPr>
          <p:cNvPr id="1768" name="Google Shape;1768;p48"/>
          <p:cNvSpPr txBox="1">
            <a:spLocks noGrp="1"/>
          </p:cNvSpPr>
          <p:nvPr>
            <p:ph type="subTitle" idx="1"/>
          </p:nvPr>
        </p:nvSpPr>
        <p:spPr>
          <a:xfrm>
            <a:off x="3739162" y="1465067"/>
            <a:ext cx="4844100" cy="2070442"/>
          </a:xfrm>
          <a:prstGeom prst="rect">
            <a:avLst/>
          </a:prstGeom>
        </p:spPr>
        <p:txBody>
          <a:bodyPr spcFirstLastPara="1" wrap="square" lIns="91425" tIns="91425" rIns="91425" bIns="91425" anchor="t" anchorCtr="0">
            <a:noAutofit/>
          </a:bodyPr>
          <a:lstStyle/>
          <a:p>
            <a:pPr marL="0" lvl="0" indent="0" algn="just" rtl="0">
              <a:spcBef>
                <a:spcPts val="0"/>
              </a:spcBef>
              <a:spcAft>
                <a:spcPts val="1600"/>
              </a:spcAft>
              <a:buNone/>
            </a:pPr>
            <a:r>
              <a:rPr lang="id-ID" dirty="0"/>
              <a:t>Menurut teori Vygotsky adalah penekanan pada hakekat pembelajaransosiokultural. Inti teori ini adalah menekankan interaksi antara aspek internal dan eksternal dari pembelajaran dan penekanannya pada lingkungan sosial pembelajaran.</a:t>
            </a:r>
            <a:endParaRPr dirty="0"/>
          </a:p>
        </p:txBody>
      </p:sp>
      <p:cxnSp>
        <p:nvCxnSpPr>
          <p:cNvPr id="1769" name="Google Shape;1769;p48"/>
          <p:cNvCxnSpPr/>
          <p:nvPr/>
        </p:nvCxnSpPr>
        <p:spPr>
          <a:xfrm>
            <a:off x="5132359" y="1191596"/>
            <a:ext cx="2182841" cy="0"/>
          </a:xfrm>
          <a:prstGeom prst="straightConnector1">
            <a:avLst/>
          </a:prstGeom>
          <a:noFill/>
          <a:ln w="19050" cap="flat" cmpd="sng">
            <a:solidFill>
              <a:schemeClr val="accent2"/>
            </a:solidFill>
            <a:prstDash val="dot"/>
            <a:round/>
            <a:headEnd type="none" w="med" len="med"/>
            <a:tailEnd type="none" w="med" len="med"/>
          </a:ln>
        </p:spPr>
      </p:cxnSp>
      <p:grpSp>
        <p:nvGrpSpPr>
          <p:cNvPr id="1770" name="Google Shape;1770;p48"/>
          <p:cNvGrpSpPr/>
          <p:nvPr/>
        </p:nvGrpSpPr>
        <p:grpSpPr>
          <a:xfrm>
            <a:off x="1097200" y="2876325"/>
            <a:ext cx="232000" cy="232000"/>
            <a:chOff x="4448425" y="3715250"/>
            <a:chExt cx="232000" cy="232000"/>
          </a:xfrm>
        </p:grpSpPr>
        <p:sp>
          <p:nvSpPr>
            <p:cNvPr id="1771" name="Google Shape;1771;p48"/>
            <p:cNvSpPr/>
            <p:nvPr/>
          </p:nvSpPr>
          <p:spPr>
            <a:xfrm>
              <a:off x="4448425" y="3725400"/>
              <a:ext cx="232000" cy="221850"/>
            </a:xfrm>
            <a:custGeom>
              <a:avLst/>
              <a:gdLst/>
              <a:ahLst/>
              <a:cxnLst/>
              <a:rect l="l" t="t" r="r" b="b"/>
              <a:pathLst>
                <a:path w="9280" h="8874" extrusionOk="0">
                  <a:moveTo>
                    <a:pt x="4326" y="1"/>
                  </a:moveTo>
                  <a:cubicBezTo>
                    <a:pt x="2803" y="1"/>
                    <a:pt x="2054" y="1412"/>
                    <a:pt x="1183" y="3052"/>
                  </a:cubicBezTo>
                  <a:cubicBezTo>
                    <a:pt x="1" y="5278"/>
                    <a:pt x="803" y="8020"/>
                    <a:pt x="2020" y="8666"/>
                  </a:cubicBezTo>
                  <a:cubicBezTo>
                    <a:pt x="2282" y="8805"/>
                    <a:pt x="2614" y="8873"/>
                    <a:pt x="2985" y="8873"/>
                  </a:cubicBezTo>
                  <a:cubicBezTo>
                    <a:pt x="4338" y="8873"/>
                    <a:pt x="6212" y="7961"/>
                    <a:pt x="7140" y="6214"/>
                  </a:cubicBezTo>
                  <a:cubicBezTo>
                    <a:pt x="8322" y="3986"/>
                    <a:pt x="9280" y="2180"/>
                    <a:pt x="6303" y="600"/>
                  </a:cubicBezTo>
                  <a:cubicBezTo>
                    <a:pt x="5517" y="182"/>
                    <a:pt x="4871" y="1"/>
                    <a:pt x="432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2" name="Google Shape;1772;p48"/>
            <p:cNvSpPr/>
            <p:nvPr/>
          </p:nvSpPr>
          <p:spPr>
            <a:xfrm>
              <a:off x="4482200" y="3715250"/>
              <a:ext cx="194025" cy="144750"/>
            </a:xfrm>
            <a:custGeom>
              <a:avLst/>
              <a:gdLst/>
              <a:ahLst/>
              <a:cxnLst/>
              <a:rect l="l" t="t" r="r" b="b"/>
              <a:pathLst>
                <a:path w="7761" h="5790" extrusionOk="0">
                  <a:moveTo>
                    <a:pt x="3181" y="1"/>
                  </a:moveTo>
                  <a:cubicBezTo>
                    <a:pt x="1897" y="1"/>
                    <a:pt x="802" y="789"/>
                    <a:pt x="1" y="2298"/>
                  </a:cubicBezTo>
                  <a:lnTo>
                    <a:pt x="6578" y="5790"/>
                  </a:lnTo>
                  <a:cubicBezTo>
                    <a:pt x="7761" y="3563"/>
                    <a:pt x="7254" y="1670"/>
                    <a:pt x="5130" y="543"/>
                  </a:cubicBezTo>
                  <a:cubicBezTo>
                    <a:pt x="4445" y="179"/>
                    <a:pt x="3791" y="1"/>
                    <a:pt x="318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73" name="Google Shape;1773;p48"/>
          <p:cNvGrpSpPr/>
          <p:nvPr/>
        </p:nvGrpSpPr>
        <p:grpSpPr>
          <a:xfrm>
            <a:off x="3119950" y="3929313"/>
            <a:ext cx="194200" cy="165125"/>
            <a:chOff x="4733125" y="2330850"/>
            <a:chExt cx="194200" cy="165125"/>
          </a:xfrm>
        </p:grpSpPr>
        <p:sp>
          <p:nvSpPr>
            <p:cNvPr id="1774" name="Google Shape;1774;p48"/>
            <p:cNvSpPr/>
            <p:nvPr/>
          </p:nvSpPr>
          <p:spPr>
            <a:xfrm>
              <a:off x="4816375" y="2393725"/>
              <a:ext cx="44650" cy="102250"/>
            </a:xfrm>
            <a:custGeom>
              <a:avLst/>
              <a:gdLst/>
              <a:ahLst/>
              <a:cxnLst/>
              <a:rect l="l" t="t" r="r" b="b"/>
              <a:pathLst>
                <a:path w="1786" h="4090" extrusionOk="0">
                  <a:moveTo>
                    <a:pt x="142" y="0"/>
                  </a:moveTo>
                  <a:cubicBezTo>
                    <a:pt x="58" y="294"/>
                    <a:pt x="45" y="607"/>
                    <a:pt x="102" y="908"/>
                  </a:cubicBezTo>
                  <a:lnTo>
                    <a:pt x="102" y="908"/>
                  </a:lnTo>
                  <a:lnTo>
                    <a:pt x="0" y="463"/>
                  </a:lnTo>
                  <a:lnTo>
                    <a:pt x="0" y="463"/>
                  </a:lnTo>
                  <a:cubicBezTo>
                    <a:pt x="51" y="1447"/>
                    <a:pt x="156" y="2429"/>
                    <a:pt x="316" y="3400"/>
                  </a:cubicBezTo>
                  <a:cubicBezTo>
                    <a:pt x="355" y="3646"/>
                    <a:pt x="421" y="3921"/>
                    <a:pt x="639" y="4039"/>
                  </a:cubicBezTo>
                  <a:cubicBezTo>
                    <a:pt x="704" y="4074"/>
                    <a:pt x="771" y="4089"/>
                    <a:pt x="839" y="4089"/>
                  </a:cubicBezTo>
                  <a:cubicBezTo>
                    <a:pt x="1098" y="4089"/>
                    <a:pt x="1362" y="3862"/>
                    <a:pt x="1528" y="3634"/>
                  </a:cubicBezTo>
                  <a:cubicBezTo>
                    <a:pt x="1638" y="3485"/>
                    <a:pt x="1739" y="3320"/>
                    <a:pt x="1759" y="3137"/>
                  </a:cubicBezTo>
                  <a:cubicBezTo>
                    <a:pt x="1785" y="2903"/>
                    <a:pt x="1675" y="2674"/>
                    <a:pt x="1568" y="2463"/>
                  </a:cubicBezTo>
                  <a:cubicBezTo>
                    <a:pt x="1260" y="1854"/>
                    <a:pt x="953" y="1243"/>
                    <a:pt x="643" y="635"/>
                  </a:cubicBezTo>
                  <a:cubicBezTo>
                    <a:pt x="519" y="390"/>
                    <a:pt x="382" y="132"/>
                    <a:pt x="14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5" name="Google Shape;1775;p48"/>
            <p:cNvSpPr/>
            <p:nvPr/>
          </p:nvSpPr>
          <p:spPr>
            <a:xfrm>
              <a:off x="4733125" y="2330850"/>
              <a:ext cx="194200" cy="113050"/>
            </a:xfrm>
            <a:custGeom>
              <a:avLst/>
              <a:gdLst/>
              <a:ahLst/>
              <a:cxnLst/>
              <a:rect l="l" t="t" r="r" b="b"/>
              <a:pathLst>
                <a:path w="7768" h="4522" extrusionOk="0">
                  <a:moveTo>
                    <a:pt x="3643" y="0"/>
                  </a:moveTo>
                  <a:cubicBezTo>
                    <a:pt x="3361" y="0"/>
                    <a:pt x="3111" y="90"/>
                    <a:pt x="2544" y="294"/>
                  </a:cubicBezTo>
                  <a:cubicBezTo>
                    <a:pt x="1030" y="867"/>
                    <a:pt x="1" y="2521"/>
                    <a:pt x="154" y="4132"/>
                  </a:cubicBezTo>
                  <a:cubicBezTo>
                    <a:pt x="165" y="4236"/>
                    <a:pt x="182" y="4347"/>
                    <a:pt x="251" y="4425"/>
                  </a:cubicBezTo>
                  <a:cubicBezTo>
                    <a:pt x="315" y="4496"/>
                    <a:pt x="400" y="4521"/>
                    <a:pt x="493" y="4521"/>
                  </a:cubicBezTo>
                  <a:cubicBezTo>
                    <a:pt x="616" y="4521"/>
                    <a:pt x="752" y="4477"/>
                    <a:pt x="869" y="4432"/>
                  </a:cubicBezTo>
                  <a:cubicBezTo>
                    <a:pt x="2748" y="3711"/>
                    <a:pt x="4843" y="3972"/>
                    <a:pt x="6843" y="3751"/>
                  </a:cubicBezTo>
                  <a:cubicBezTo>
                    <a:pt x="6989" y="3735"/>
                    <a:pt x="7138" y="3715"/>
                    <a:pt x="7269" y="3652"/>
                  </a:cubicBezTo>
                  <a:cubicBezTo>
                    <a:pt x="7622" y="3484"/>
                    <a:pt x="7768" y="3032"/>
                    <a:pt x="7691" y="2650"/>
                  </a:cubicBezTo>
                  <a:cubicBezTo>
                    <a:pt x="7615" y="2267"/>
                    <a:pt x="7364" y="1943"/>
                    <a:pt x="7094" y="1661"/>
                  </a:cubicBezTo>
                  <a:cubicBezTo>
                    <a:pt x="6400" y="935"/>
                    <a:pt x="5515" y="375"/>
                    <a:pt x="4534" y="153"/>
                  </a:cubicBezTo>
                  <a:cubicBezTo>
                    <a:pt x="4104" y="55"/>
                    <a:pt x="3863" y="0"/>
                    <a:pt x="364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76" name="Google Shape;1776;p48"/>
          <p:cNvGrpSpPr/>
          <p:nvPr/>
        </p:nvGrpSpPr>
        <p:grpSpPr>
          <a:xfrm>
            <a:off x="3276525" y="3889413"/>
            <a:ext cx="202425" cy="211125"/>
            <a:chOff x="4889700" y="2290950"/>
            <a:chExt cx="202425" cy="211125"/>
          </a:xfrm>
        </p:grpSpPr>
        <p:sp>
          <p:nvSpPr>
            <p:cNvPr id="1777" name="Google Shape;1777;p48"/>
            <p:cNvSpPr/>
            <p:nvPr/>
          </p:nvSpPr>
          <p:spPr>
            <a:xfrm>
              <a:off x="4896925" y="2327550"/>
              <a:ext cx="107750" cy="174525"/>
            </a:xfrm>
            <a:custGeom>
              <a:avLst/>
              <a:gdLst/>
              <a:ahLst/>
              <a:cxnLst/>
              <a:rect l="l" t="t" r="r" b="b"/>
              <a:pathLst>
                <a:path w="4310" h="6981" extrusionOk="0">
                  <a:moveTo>
                    <a:pt x="3734" y="0"/>
                  </a:moveTo>
                  <a:cubicBezTo>
                    <a:pt x="3706" y="0"/>
                    <a:pt x="3677" y="4"/>
                    <a:pt x="3651" y="17"/>
                  </a:cubicBezTo>
                  <a:cubicBezTo>
                    <a:pt x="3588" y="47"/>
                    <a:pt x="3556" y="120"/>
                    <a:pt x="3531" y="185"/>
                  </a:cubicBezTo>
                  <a:cubicBezTo>
                    <a:pt x="2921" y="1772"/>
                    <a:pt x="2310" y="3359"/>
                    <a:pt x="1700" y="4946"/>
                  </a:cubicBezTo>
                  <a:cubicBezTo>
                    <a:pt x="1599" y="5209"/>
                    <a:pt x="1469" y="5502"/>
                    <a:pt x="1203" y="5597"/>
                  </a:cubicBezTo>
                  <a:cubicBezTo>
                    <a:pt x="1027" y="5660"/>
                    <a:pt x="831" y="5618"/>
                    <a:pt x="647" y="5650"/>
                  </a:cubicBezTo>
                  <a:cubicBezTo>
                    <a:pt x="209" y="5721"/>
                    <a:pt x="138" y="5941"/>
                    <a:pt x="1" y="6271"/>
                  </a:cubicBezTo>
                  <a:cubicBezTo>
                    <a:pt x="1" y="6700"/>
                    <a:pt x="649" y="6981"/>
                    <a:pt x="1260" y="6981"/>
                  </a:cubicBezTo>
                  <a:cubicBezTo>
                    <a:pt x="1512" y="6981"/>
                    <a:pt x="1757" y="6933"/>
                    <a:pt x="1948" y="6829"/>
                  </a:cubicBezTo>
                  <a:cubicBezTo>
                    <a:pt x="2299" y="6640"/>
                    <a:pt x="2556" y="6315"/>
                    <a:pt x="2778" y="5984"/>
                  </a:cubicBezTo>
                  <a:cubicBezTo>
                    <a:pt x="3772" y="4511"/>
                    <a:pt x="4310" y="2735"/>
                    <a:pt x="4302" y="957"/>
                  </a:cubicBezTo>
                  <a:cubicBezTo>
                    <a:pt x="4299" y="551"/>
                    <a:pt x="4161" y="27"/>
                    <a:pt x="3756" y="1"/>
                  </a:cubicBezTo>
                  <a:cubicBezTo>
                    <a:pt x="3749" y="0"/>
                    <a:pt x="3742" y="0"/>
                    <a:pt x="373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8" name="Google Shape;1778;p48"/>
            <p:cNvSpPr/>
            <p:nvPr/>
          </p:nvSpPr>
          <p:spPr>
            <a:xfrm>
              <a:off x="4889700" y="2290950"/>
              <a:ext cx="202425" cy="103375"/>
            </a:xfrm>
            <a:custGeom>
              <a:avLst/>
              <a:gdLst/>
              <a:ahLst/>
              <a:cxnLst/>
              <a:rect l="l" t="t" r="r" b="b"/>
              <a:pathLst>
                <a:path w="8097" h="4135" extrusionOk="0">
                  <a:moveTo>
                    <a:pt x="2030" y="1"/>
                  </a:moveTo>
                  <a:cubicBezTo>
                    <a:pt x="2016" y="1"/>
                    <a:pt x="2003" y="1"/>
                    <a:pt x="1989" y="1"/>
                  </a:cubicBezTo>
                  <a:cubicBezTo>
                    <a:pt x="1159" y="18"/>
                    <a:pt x="347" y="437"/>
                    <a:pt x="0" y="1191"/>
                  </a:cubicBezTo>
                  <a:lnTo>
                    <a:pt x="90" y="1382"/>
                  </a:lnTo>
                  <a:cubicBezTo>
                    <a:pt x="805" y="1489"/>
                    <a:pt x="1458" y="1673"/>
                    <a:pt x="2192" y="1954"/>
                  </a:cubicBezTo>
                  <a:lnTo>
                    <a:pt x="7850" y="4123"/>
                  </a:lnTo>
                  <a:cubicBezTo>
                    <a:pt x="7871" y="4131"/>
                    <a:pt x="7892" y="4135"/>
                    <a:pt x="7912" y="4135"/>
                  </a:cubicBezTo>
                  <a:cubicBezTo>
                    <a:pt x="8011" y="4135"/>
                    <a:pt x="8097" y="4048"/>
                    <a:pt x="8087" y="3942"/>
                  </a:cubicBezTo>
                  <a:cubicBezTo>
                    <a:pt x="8003" y="3062"/>
                    <a:pt x="7513" y="2224"/>
                    <a:pt x="6776" y="1731"/>
                  </a:cubicBezTo>
                  <a:cubicBezTo>
                    <a:pt x="6417" y="1491"/>
                    <a:pt x="6012" y="1332"/>
                    <a:pt x="5610" y="1175"/>
                  </a:cubicBezTo>
                  <a:cubicBezTo>
                    <a:pt x="4963" y="923"/>
                    <a:pt x="4316" y="669"/>
                    <a:pt x="3669" y="417"/>
                  </a:cubicBezTo>
                  <a:cubicBezTo>
                    <a:pt x="3141" y="210"/>
                    <a:pt x="2595"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79" name="Google Shape;1779;p48"/>
          <p:cNvGrpSpPr/>
          <p:nvPr/>
        </p:nvGrpSpPr>
        <p:grpSpPr>
          <a:xfrm>
            <a:off x="1695875" y="3817700"/>
            <a:ext cx="300925" cy="255825"/>
            <a:chOff x="4316225" y="4552325"/>
            <a:chExt cx="300925" cy="255825"/>
          </a:xfrm>
        </p:grpSpPr>
        <p:sp>
          <p:nvSpPr>
            <p:cNvPr id="1780" name="Google Shape;1780;p48"/>
            <p:cNvSpPr/>
            <p:nvPr/>
          </p:nvSpPr>
          <p:spPr>
            <a:xfrm>
              <a:off x="4445200" y="4649850"/>
              <a:ext cx="69125" cy="158300"/>
            </a:xfrm>
            <a:custGeom>
              <a:avLst/>
              <a:gdLst/>
              <a:ahLst/>
              <a:cxnLst/>
              <a:rect l="l" t="t" r="r" b="b"/>
              <a:pathLst>
                <a:path w="2765" h="6332" extrusionOk="0">
                  <a:moveTo>
                    <a:pt x="222" y="0"/>
                  </a:moveTo>
                  <a:cubicBezTo>
                    <a:pt x="91" y="457"/>
                    <a:pt x="71" y="943"/>
                    <a:pt x="161" y="1408"/>
                  </a:cubicBezTo>
                  <a:lnTo>
                    <a:pt x="161" y="1408"/>
                  </a:lnTo>
                  <a:lnTo>
                    <a:pt x="0" y="714"/>
                  </a:lnTo>
                  <a:lnTo>
                    <a:pt x="0" y="714"/>
                  </a:lnTo>
                  <a:cubicBezTo>
                    <a:pt x="80" y="2239"/>
                    <a:pt x="243" y="3758"/>
                    <a:pt x="488" y="5265"/>
                  </a:cubicBezTo>
                  <a:cubicBezTo>
                    <a:pt x="549" y="5644"/>
                    <a:pt x="652" y="6073"/>
                    <a:pt x="989" y="6253"/>
                  </a:cubicBezTo>
                  <a:cubicBezTo>
                    <a:pt x="1090" y="6307"/>
                    <a:pt x="1194" y="6331"/>
                    <a:pt x="1299" y="6331"/>
                  </a:cubicBezTo>
                  <a:cubicBezTo>
                    <a:pt x="1699" y="6331"/>
                    <a:pt x="2109" y="5980"/>
                    <a:pt x="2368" y="5626"/>
                  </a:cubicBezTo>
                  <a:cubicBezTo>
                    <a:pt x="2536" y="5395"/>
                    <a:pt x="2693" y="5142"/>
                    <a:pt x="2725" y="4858"/>
                  </a:cubicBezTo>
                  <a:cubicBezTo>
                    <a:pt x="2765" y="4492"/>
                    <a:pt x="2595" y="4141"/>
                    <a:pt x="2430" y="3813"/>
                  </a:cubicBezTo>
                  <a:cubicBezTo>
                    <a:pt x="1952" y="2869"/>
                    <a:pt x="1474" y="1924"/>
                    <a:pt x="999" y="981"/>
                  </a:cubicBezTo>
                  <a:cubicBezTo>
                    <a:pt x="807" y="602"/>
                    <a:pt x="595" y="202"/>
                    <a:pt x="22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1" name="Google Shape;1781;p48"/>
            <p:cNvSpPr/>
            <p:nvPr/>
          </p:nvSpPr>
          <p:spPr>
            <a:xfrm>
              <a:off x="4316225" y="4552325"/>
              <a:ext cx="300925" cy="175100"/>
            </a:xfrm>
            <a:custGeom>
              <a:avLst/>
              <a:gdLst/>
              <a:ahLst/>
              <a:cxnLst/>
              <a:rect l="l" t="t" r="r" b="b"/>
              <a:pathLst>
                <a:path w="12037" h="7004" extrusionOk="0">
                  <a:moveTo>
                    <a:pt x="5648" y="0"/>
                  </a:moveTo>
                  <a:cubicBezTo>
                    <a:pt x="5210" y="0"/>
                    <a:pt x="4824" y="139"/>
                    <a:pt x="3943" y="456"/>
                  </a:cubicBezTo>
                  <a:cubicBezTo>
                    <a:pt x="1596" y="1344"/>
                    <a:pt x="1" y="3905"/>
                    <a:pt x="241" y="6402"/>
                  </a:cubicBezTo>
                  <a:cubicBezTo>
                    <a:pt x="256" y="6564"/>
                    <a:pt x="283" y="6734"/>
                    <a:pt x="392" y="6855"/>
                  </a:cubicBezTo>
                  <a:cubicBezTo>
                    <a:pt x="490" y="6964"/>
                    <a:pt x="622" y="7004"/>
                    <a:pt x="766" y="7004"/>
                  </a:cubicBezTo>
                  <a:cubicBezTo>
                    <a:pt x="956" y="7004"/>
                    <a:pt x="1167" y="6935"/>
                    <a:pt x="1349" y="6866"/>
                  </a:cubicBezTo>
                  <a:cubicBezTo>
                    <a:pt x="4260" y="5749"/>
                    <a:pt x="7505" y="6152"/>
                    <a:pt x="10604" y="5809"/>
                  </a:cubicBezTo>
                  <a:cubicBezTo>
                    <a:pt x="10830" y="5785"/>
                    <a:pt x="11058" y="5755"/>
                    <a:pt x="11264" y="5656"/>
                  </a:cubicBezTo>
                  <a:cubicBezTo>
                    <a:pt x="11810" y="5394"/>
                    <a:pt x="12036" y="4696"/>
                    <a:pt x="11917" y="4102"/>
                  </a:cubicBezTo>
                  <a:cubicBezTo>
                    <a:pt x="11799" y="3509"/>
                    <a:pt x="11410" y="3008"/>
                    <a:pt x="10991" y="2570"/>
                  </a:cubicBezTo>
                  <a:cubicBezTo>
                    <a:pt x="9916" y="1445"/>
                    <a:pt x="8543" y="579"/>
                    <a:pt x="7027" y="235"/>
                  </a:cubicBezTo>
                  <a:cubicBezTo>
                    <a:pt x="6363" y="85"/>
                    <a:pt x="5990" y="0"/>
                    <a:pt x="56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82" name="Google Shape;1782;p48"/>
          <p:cNvGrpSpPr/>
          <p:nvPr/>
        </p:nvGrpSpPr>
        <p:grpSpPr>
          <a:xfrm>
            <a:off x="1203550" y="3915800"/>
            <a:ext cx="186200" cy="158350"/>
            <a:chOff x="4666550" y="4648275"/>
            <a:chExt cx="186200" cy="158350"/>
          </a:xfrm>
        </p:grpSpPr>
        <p:sp>
          <p:nvSpPr>
            <p:cNvPr id="1783" name="Google Shape;1783;p48"/>
            <p:cNvSpPr/>
            <p:nvPr/>
          </p:nvSpPr>
          <p:spPr>
            <a:xfrm>
              <a:off x="4730150" y="4708575"/>
              <a:ext cx="42825" cy="98050"/>
            </a:xfrm>
            <a:custGeom>
              <a:avLst/>
              <a:gdLst/>
              <a:ahLst/>
              <a:cxnLst/>
              <a:rect l="l" t="t" r="r" b="b"/>
              <a:pathLst>
                <a:path w="1713" h="3922" extrusionOk="0">
                  <a:moveTo>
                    <a:pt x="1576" y="0"/>
                  </a:moveTo>
                  <a:cubicBezTo>
                    <a:pt x="1346" y="125"/>
                    <a:pt x="1214" y="374"/>
                    <a:pt x="1095" y="608"/>
                  </a:cubicBezTo>
                  <a:cubicBezTo>
                    <a:pt x="800" y="1194"/>
                    <a:pt x="504" y="1778"/>
                    <a:pt x="209" y="2362"/>
                  </a:cubicBezTo>
                  <a:cubicBezTo>
                    <a:pt x="106" y="2565"/>
                    <a:pt x="1" y="2783"/>
                    <a:pt x="26" y="3009"/>
                  </a:cubicBezTo>
                  <a:cubicBezTo>
                    <a:pt x="46" y="3185"/>
                    <a:pt x="143" y="3341"/>
                    <a:pt x="247" y="3484"/>
                  </a:cubicBezTo>
                  <a:cubicBezTo>
                    <a:pt x="406" y="3704"/>
                    <a:pt x="660" y="3921"/>
                    <a:pt x="908" y="3921"/>
                  </a:cubicBezTo>
                  <a:cubicBezTo>
                    <a:pt x="973" y="3921"/>
                    <a:pt x="1037" y="3906"/>
                    <a:pt x="1099" y="3873"/>
                  </a:cubicBezTo>
                  <a:cubicBezTo>
                    <a:pt x="1309" y="3761"/>
                    <a:pt x="1372" y="3495"/>
                    <a:pt x="1410" y="3261"/>
                  </a:cubicBezTo>
                  <a:cubicBezTo>
                    <a:pt x="1563" y="2329"/>
                    <a:pt x="1662" y="1388"/>
                    <a:pt x="1713" y="445"/>
                  </a:cubicBezTo>
                  <a:lnTo>
                    <a:pt x="1713" y="445"/>
                  </a:lnTo>
                  <a:lnTo>
                    <a:pt x="1613" y="877"/>
                  </a:lnTo>
                  <a:lnTo>
                    <a:pt x="1613" y="877"/>
                  </a:lnTo>
                  <a:cubicBezTo>
                    <a:pt x="1670" y="586"/>
                    <a:pt x="1657" y="284"/>
                    <a:pt x="157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4" name="Google Shape;1784;p48"/>
            <p:cNvSpPr/>
            <p:nvPr/>
          </p:nvSpPr>
          <p:spPr>
            <a:xfrm>
              <a:off x="4666550" y="4648275"/>
              <a:ext cx="186200" cy="108400"/>
            </a:xfrm>
            <a:custGeom>
              <a:avLst/>
              <a:gdLst/>
              <a:ahLst/>
              <a:cxnLst/>
              <a:rect l="l" t="t" r="r" b="b"/>
              <a:pathLst>
                <a:path w="7448" h="4336" extrusionOk="0">
                  <a:moveTo>
                    <a:pt x="3954" y="1"/>
                  </a:moveTo>
                  <a:cubicBezTo>
                    <a:pt x="3742" y="1"/>
                    <a:pt x="3510" y="53"/>
                    <a:pt x="3097" y="147"/>
                  </a:cubicBezTo>
                  <a:cubicBezTo>
                    <a:pt x="2159" y="359"/>
                    <a:pt x="1310" y="896"/>
                    <a:pt x="644" y="1591"/>
                  </a:cubicBezTo>
                  <a:cubicBezTo>
                    <a:pt x="387" y="1862"/>
                    <a:pt x="146" y="2172"/>
                    <a:pt x="72" y="2540"/>
                  </a:cubicBezTo>
                  <a:cubicBezTo>
                    <a:pt x="0" y="2907"/>
                    <a:pt x="139" y="3339"/>
                    <a:pt x="477" y="3501"/>
                  </a:cubicBezTo>
                  <a:cubicBezTo>
                    <a:pt x="605" y="3561"/>
                    <a:pt x="746" y="3580"/>
                    <a:pt x="886" y="3596"/>
                  </a:cubicBezTo>
                  <a:cubicBezTo>
                    <a:pt x="2806" y="3808"/>
                    <a:pt x="4813" y="3559"/>
                    <a:pt x="6615" y="4250"/>
                  </a:cubicBezTo>
                  <a:cubicBezTo>
                    <a:pt x="6727" y="4293"/>
                    <a:pt x="6858" y="4335"/>
                    <a:pt x="6975" y="4335"/>
                  </a:cubicBezTo>
                  <a:cubicBezTo>
                    <a:pt x="7064" y="4335"/>
                    <a:pt x="7146" y="4311"/>
                    <a:pt x="7207" y="4243"/>
                  </a:cubicBezTo>
                  <a:cubicBezTo>
                    <a:pt x="7274" y="4170"/>
                    <a:pt x="7291" y="4063"/>
                    <a:pt x="7300" y="3963"/>
                  </a:cubicBezTo>
                  <a:cubicBezTo>
                    <a:pt x="7448" y="2417"/>
                    <a:pt x="6461" y="833"/>
                    <a:pt x="5008" y="282"/>
                  </a:cubicBezTo>
                  <a:cubicBezTo>
                    <a:pt x="4464" y="87"/>
                    <a:pt x="4226" y="1"/>
                    <a:pt x="395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85" name="Google Shape;1785;p48"/>
          <p:cNvGrpSpPr/>
          <p:nvPr/>
        </p:nvGrpSpPr>
        <p:grpSpPr>
          <a:xfrm>
            <a:off x="5727300" y="3899525"/>
            <a:ext cx="852500" cy="364238"/>
            <a:chOff x="5727300" y="3899525"/>
            <a:chExt cx="852500" cy="364238"/>
          </a:xfrm>
        </p:grpSpPr>
        <p:sp>
          <p:nvSpPr>
            <p:cNvPr id="1786" name="Google Shape;1786;p48"/>
            <p:cNvSpPr/>
            <p:nvPr/>
          </p:nvSpPr>
          <p:spPr>
            <a:xfrm>
              <a:off x="6010500" y="3983350"/>
              <a:ext cx="231225" cy="220725"/>
            </a:xfrm>
            <a:custGeom>
              <a:avLst/>
              <a:gdLst/>
              <a:ahLst/>
              <a:cxnLst/>
              <a:rect l="l" t="t" r="r" b="b"/>
              <a:pathLst>
                <a:path w="9249" h="8829" extrusionOk="0">
                  <a:moveTo>
                    <a:pt x="4965" y="0"/>
                  </a:moveTo>
                  <a:cubicBezTo>
                    <a:pt x="4778" y="0"/>
                    <a:pt x="4604" y="133"/>
                    <a:pt x="4487" y="286"/>
                  </a:cubicBezTo>
                  <a:cubicBezTo>
                    <a:pt x="4202" y="659"/>
                    <a:pt x="4135" y="1157"/>
                    <a:pt x="4149" y="1626"/>
                  </a:cubicBezTo>
                  <a:cubicBezTo>
                    <a:pt x="4176" y="2610"/>
                    <a:pt x="4523" y="3584"/>
                    <a:pt x="5123" y="4364"/>
                  </a:cubicBezTo>
                  <a:cubicBezTo>
                    <a:pt x="4386" y="3764"/>
                    <a:pt x="3638" y="3157"/>
                    <a:pt x="2768" y="2775"/>
                  </a:cubicBezTo>
                  <a:cubicBezTo>
                    <a:pt x="2253" y="2549"/>
                    <a:pt x="1685" y="2409"/>
                    <a:pt x="1125" y="2409"/>
                  </a:cubicBezTo>
                  <a:cubicBezTo>
                    <a:pt x="739" y="2409"/>
                    <a:pt x="358" y="2475"/>
                    <a:pt x="0" y="2625"/>
                  </a:cubicBezTo>
                  <a:cubicBezTo>
                    <a:pt x="1377" y="3663"/>
                    <a:pt x="2991" y="4383"/>
                    <a:pt x="4682" y="4711"/>
                  </a:cubicBezTo>
                  <a:lnTo>
                    <a:pt x="4219" y="4715"/>
                  </a:lnTo>
                  <a:cubicBezTo>
                    <a:pt x="2973" y="5640"/>
                    <a:pt x="1619" y="6752"/>
                    <a:pt x="1486" y="8298"/>
                  </a:cubicBezTo>
                  <a:cubicBezTo>
                    <a:pt x="1473" y="8448"/>
                    <a:pt x="1481" y="8620"/>
                    <a:pt x="1591" y="8723"/>
                  </a:cubicBezTo>
                  <a:cubicBezTo>
                    <a:pt x="1668" y="8794"/>
                    <a:pt x="1778" y="8816"/>
                    <a:pt x="1882" y="8824"/>
                  </a:cubicBezTo>
                  <a:cubicBezTo>
                    <a:pt x="1921" y="8827"/>
                    <a:pt x="1960" y="8829"/>
                    <a:pt x="1998" y="8829"/>
                  </a:cubicBezTo>
                  <a:cubicBezTo>
                    <a:pt x="2858" y="8829"/>
                    <a:pt x="3591" y="8101"/>
                    <a:pt x="3959" y="7309"/>
                  </a:cubicBezTo>
                  <a:cubicBezTo>
                    <a:pt x="4342" y="6482"/>
                    <a:pt x="4461" y="5553"/>
                    <a:pt x="4818" y="4712"/>
                  </a:cubicBezTo>
                  <a:cubicBezTo>
                    <a:pt x="4878" y="5832"/>
                    <a:pt x="5244" y="6934"/>
                    <a:pt x="5863" y="7869"/>
                  </a:cubicBezTo>
                  <a:cubicBezTo>
                    <a:pt x="5991" y="8062"/>
                    <a:pt x="6168" y="8266"/>
                    <a:pt x="6395" y="8266"/>
                  </a:cubicBezTo>
                  <a:cubicBezTo>
                    <a:pt x="6402" y="8266"/>
                    <a:pt x="6409" y="8266"/>
                    <a:pt x="6415" y="8266"/>
                  </a:cubicBezTo>
                  <a:cubicBezTo>
                    <a:pt x="6740" y="8247"/>
                    <a:pt x="6877" y="7840"/>
                    <a:pt x="6888" y="7515"/>
                  </a:cubicBezTo>
                  <a:cubicBezTo>
                    <a:pt x="6924" y="6458"/>
                    <a:pt x="6488" y="5394"/>
                    <a:pt x="5724" y="4663"/>
                  </a:cubicBezTo>
                  <a:lnTo>
                    <a:pt x="5724" y="4663"/>
                  </a:lnTo>
                  <a:cubicBezTo>
                    <a:pt x="6717" y="5543"/>
                    <a:pt x="7813" y="6467"/>
                    <a:pt x="9136" y="6564"/>
                  </a:cubicBezTo>
                  <a:cubicBezTo>
                    <a:pt x="9097" y="5303"/>
                    <a:pt x="7890" y="4233"/>
                    <a:pt x="6650" y="4233"/>
                  </a:cubicBezTo>
                  <a:cubicBezTo>
                    <a:pt x="6495" y="4233"/>
                    <a:pt x="6340" y="4249"/>
                    <a:pt x="6186" y="4285"/>
                  </a:cubicBezTo>
                  <a:lnTo>
                    <a:pt x="8052" y="2352"/>
                  </a:lnTo>
                  <a:cubicBezTo>
                    <a:pt x="8627" y="1756"/>
                    <a:pt x="9248" y="940"/>
                    <a:pt x="8911" y="184"/>
                  </a:cubicBezTo>
                  <a:lnTo>
                    <a:pt x="8911" y="184"/>
                  </a:lnTo>
                  <a:cubicBezTo>
                    <a:pt x="7212" y="683"/>
                    <a:pt x="5844" y="2174"/>
                    <a:pt x="5493" y="3910"/>
                  </a:cubicBezTo>
                  <a:cubicBezTo>
                    <a:pt x="5568" y="2875"/>
                    <a:pt x="5566" y="1835"/>
                    <a:pt x="5486" y="799"/>
                  </a:cubicBezTo>
                  <a:cubicBezTo>
                    <a:pt x="5460" y="472"/>
                    <a:pt x="5357" y="63"/>
                    <a:pt x="5032" y="6"/>
                  </a:cubicBezTo>
                  <a:cubicBezTo>
                    <a:pt x="5009" y="2"/>
                    <a:pt x="4987" y="0"/>
                    <a:pt x="496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7" name="Google Shape;1787;p48"/>
            <p:cNvSpPr/>
            <p:nvPr/>
          </p:nvSpPr>
          <p:spPr>
            <a:xfrm>
              <a:off x="6512250" y="3899525"/>
              <a:ext cx="67550" cy="82975"/>
            </a:xfrm>
            <a:custGeom>
              <a:avLst/>
              <a:gdLst/>
              <a:ahLst/>
              <a:cxnLst/>
              <a:rect l="l" t="t" r="r" b="b"/>
              <a:pathLst>
                <a:path w="3319" h="3319" extrusionOk="0">
                  <a:moveTo>
                    <a:pt x="1660" y="1"/>
                  </a:moveTo>
                  <a:cubicBezTo>
                    <a:pt x="744" y="1"/>
                    <a:pt x="0" y="744"/>
                    <a:pt x="0" y="1660"/>
                  </a:cubicBezTo>
                  <a:cubicBezTo>
                    <a:pt x="0" y="2576"/>
                    <a:pt x="742" y="3318"/>
                    <a:pt x="1660" y="3318"/>
                  </a:cubicBezTo>
                  <a:cubicBezTo>
                    <a:pt x="2575" y="3318"/>
                    <a:pt x="3318" y="2577"/>
                    <a:pt x="3318" y="1660"/>
                  </a:cubicBezTo>
                  <a:cubicBezTo>
                    <a:pt x="3318" y="744"/>
                    <a:pt x="2575" y="1"/>
                    <a:pt x="166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8" name="Google Shape;1788;p48"/>
            <p:cNvSpPr/>
            <p:nvPr/>
          </p:nvSpPr>
          <p:spPr>
            <a:xfrm>
              <a:off x="5727300" y="4196188"/>
              <a:ext cx="67550" cy="67575"/>
            </a:xfrm>
            <a:custGeom>
              <a:avLst/>
              <a:gdLst/>
              <a:ahLst/>
              <a:cxnLst/>
              <a:rect l="l" t="t" r="r" b="b"/>
              <a:pathLst>
                <a:path w="2702" h="2703" extrusionOk="0">
                  <a:moveTo>
                    <a:pt x="1351" y="0"/>
                  </a:moveTo>
                  <a:cubicBezTo>
                    <a:pt x="605" y="0"/>
                    <a:pt x="0" y="605"/>
                    <a:pt x="0" y="1351"/>
                  </a:cubicBezTo>
                  <a:cubicBezTo>
                    <a:pt x="0" y="2097"/>
                    <a:pt x="605" y="2703"/>
                    <a:pt x="1351" y="2703"/>
                  </a:cubicBezTo>
                  <a:cubicBezTo>
                    <a:pt x="2097" y="2703"/>
                    <a:pt x="2701" y="2097"/>
                    <a:pt x="2701" y="1351"/>
                  </a:cubicBezTo>
                  <a:cubicBezTo>
                    <a:pt x="2701" y="605"/>
                    <a:pt x="2097" y="0"/>
                    <a:pt x="135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97"/>
        <p:cNvGrpSpPr/>
        <p:nvPr/>
      </p:nvGrpSpPr>
      <p:grpSpPr>
        <a:xfrm>
          <a:off x="0" y="0"/>
          <a:ext cx="0" cy="0"/>
          <a:chOff x="0" y="0"/>
          <a:chExt cx="0" cy="0"/>
        </a:xfrm>
      </p:grpSpPr>
      <p:sp>
        <p:nvSpPr>
          <p:cNvPr id="1900" name="Google Shape;1900;p50"/>
          <p:cNvSpPr txBox="1">
            <a:spLocks noGrp="1"/>
          </p:cNvSpPr>
          <p:nvPr>
            <p:ph type="subTitle" idx="1"/>
          </p:nvPr>
        </p:nvSpPr>
        <p:spPr>
          <a:xfrm>
            <a:off x="390418" y="1661007"/>
            <a:ext cx="4121595" cy="3095927"/>
          </a:xfrm>
          <a:prstGeom prst="rect">
            <a:avLst/>
          </a:prstGeom>
        </p:spPr>
        <p:txBody>
          <a:bodyPr spcFirstLastPara="1" wrap="square" lIns="91425" tIns="91425" rIns="91425" bIns="91425" anchor="t" anchorCtr="0">
            <a:noAutofit/>
          </a:bodyPr>
          <a:lstStyle/>
          <a:p>
            <a:pPr marL="171450" lvl="0" indent="-171450" algn="just" rtl="0">
              <a:spcBef>
                <a:spcPts val="0"/>
              </a:spcBef>
              <a:spcAft>
                <a:spcPts val="1600"/>
              </a:spcAft>
              <a:buFont typeface="Arial" panose="020B0604020202020204" pitchFamily="34" charset="0"/>
              <a:buChar char="•"/>
            </a:pPr>
            <a:r>
              <a:rPr lang="id-ID" sz="1200" dirty="0"/>
              <a:t>Menghendaki tatanan kelas dan bentuk pembelajaran kooperatif antar siswa, sehingga siswa dapat berinteraksi di sekitar tugas-tugas yang sulit dan saling memunculkan strategi-strategi pemecahan masalah yang efektif di dalam masing-masig ZPD (</a:t>
            </a:r>
            <a:r>
              <a:rPr lang="id-ID" sz="1200" i="1" dirty="0"/>
              <a:t>zone of proximal development </a:t>
            </a:r>
            <a:r>
              <a:rPr lang="id-ID" sz="1200" dirty="0"/>
              <a:t>) mereka.</a:t>
            </a:r>
          </a:p>
          <a:p>
            <a:pPr marL="171450" lvl="0" indent="-171450" algn="just" rtl="0">
              <a:spcBef>
                <a:spcPts val="0"/>
              </a:spcBef>
              <a:spcAft>
                <a:spcPts val="1600"/>
              </a:spcAft>
              <a:buFont typeface="Arial" panose="020B0604020202020204" pitchFamily="34" charset="0"/>
              <a:buChar char="•"/>
            </a:pPr>
            <a:r>
              <a:rPr lang="id-ID" sz="1200" dirty="0"/>
              <a:t>Pendekatan Vygotsky dalam pengajaran menekankan </a:t>
            </a:r>
            <a:r>
              <a:rPr lang="id-ID" sz="1200" i="1" dirty="0"/>
              <a:t>scaffolding, </a:t>
            </a:r>
            <a:r>
              <a:rPr lang="id-ID" sz="1200" dirty="0"/>
              <a:t>konsep </a:t>
            </a:r>
            <a:r>
              <a:rPr lang="id-ID" sz="1200" i="1" dirty="0"/>
              <a:t>scaffolding</a:t>
            </a:r>
            <a:r>
              <a:rPr lang="id-ID" sz="1200" dirty="0"/>
              <a:t> berarti memberikan kepada siswa sejumlah besar bantuan selama tahap-tahap awal pembelajaran kemudian mengurangi bantuan tersebut dan memberikan kesempatan kepada anak tersebut mengambil alih tanggung jawab yang semakin besar segera setelah ia dapat melakukannya sendiri.</a:t>
            </a:r>
          </a:p>
          <a:p>
            <a:pPr marL="171450" lvl="0" indent="-171450" algn="l" rtl="0">
              <a:spcBef>
                <a:spcPts val="0"/>
              </a:spcBef>
              <a:spcAft>
                <a:spcPts val="1600"/>
              </a:spcAft>
              <a:buFont typeface="Arial" panose="020B0604020202020204" pitchFamily="34" charset="0"/>
              <a:buChar char="•"/>
            </a:pPr>
            <a:endParaRPr sz="1200" dirty="0"/>
          </a:p>
        </p:txBody>
      </p:sp>
      <p:cxnSp>
        <p:nvCxnSpPr>
          <p:cNvPr id="1901" name="Google Shape;1901;p50"/>
          <p:cNvCxnSpPr/>
          <p:nvPr/>
        </p:nvCxnSpPr>
        <p:spPr>
          <a:xfrm>
            <a:off x="1378402" y="1558778"/>
            <a:ext cx="1461900" cy="0"/>
          </a:xfrm>
          <a:prstGeom prst="straightConnector1">
            <a:avLst/>
          </a:prstGeom>
          <a:noFill/>
          <a:ln w="19050" cap="flat" cmpd="sng">
            <a:solidFill>
              <a:schemeClr val="accent2"/>
            </a:solidFill>
            <a:prstDash val="dot"/>
            <a:round/>
            <a:headEnd type="none" w="med" len="med"/>
            <a:tailEnd type="none" w="med" len="med"/>
          </a:ln>
        </p:spPr>
      </p:cxnSp>
      <p:grpSp>
        <p:nvGrpSpPr>
          <p:cNvPr id="1902" name="Google Shape;1902;p50"/>
          <p:cNvGrpSpPr/>
          <p:nvPr/>
        </p:nvGrpSpPr>
        <p:grpSpPr>
          <a:xfrm rot="-3174329">
            <a:off x="3395517" y="909575"/>
            <a:ext cx="225213" cy="126968"/>
            <a:chOff x="5575650" y="4541400"/>
            <a:chExt cx="225225" cy="126975"/>
          </a:xfrm>
        </p:grpSpPr>
        <p:sp>
          <p:nvSpPr>
            <p:cNvPr id="1903" name="Google Shape;1903;p50"/>
            <p:cNvSpPr/>
            <p:nvPr/>
          </p:nvSpPr>
          <p:spPr>
            <a:xfrm>
              <a:off x="5575650" y="4611025"/>
              <a:ext cx="99700" cy="57350"/>
            </a:xfrm>
            <a:custGeom>
              <a:avLst/>
              <a:gdLst/>
              <a:ahLst/>
              <a:cxnLst/>
              <a:rect l="l" t="t" r="r" b="b"/>
              <a:pathLst>
                <a:path w="3988" h="2294" extrusionOk="0">
                  <a:moveTo>
                    <a:pt x="2916" y="1"/>
                  </a:moveTo>
                  <a:cubicBezTo>
                    <a:pt x="2794" y="1"/>
                    <a:pt x="2665" y="41"/>
                    <a:pt x="2539" y="135"/>
                  </a:cubicBezTo>
                  <a:cubicBezTo>
                    <a:pt x="1851" y="640"/>
                    <a:pt x="1082" y="993"/>
                    <a:pt x="370" y="1454"/>
                  </a:cubicBezTo>
                  <a:cubicBezTo>
                    <a:pt x="1" y="1695"/>
                    <a:pt x="141" y="2283"/>
                    <a:pt x="599" y="2293"/>
                  </a:cubicBezTo>
                  <a:cubicBezTo>
                    <a:pt x="636" y="2293"/>
                    <a:pt x="672" y="2294"/>
                    <a:pt x="708" y="2294"/>
                  </a:cubicBezTo>
                  <a:cubicBezTo>
                    <a:pt x="1164" y="2294"/>
                    <a:pt x="1542" y="2236"/>
                    <a:pt x="1981" y="2061"/>
                  </a:cubicBezTo>
                  <a:cubicBezTo>
                    <a:pt x="2435" y="1879"/>
                    <a:pt x="2870" y="1668"/>
                    <a:pt x="3290" y="1420"/>
                  </a:cubicBezTo>
                  <a:cubicBezTo>
                    <a:pt x="3987" y="1006"/>
                    <a:pt x="3528" y="1"/>
                    <a:pt x="291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4" name="Google Shape;1904;p50"/>
            <p:cNvSpPr/>
            <p:nvPr/>
          </p:nvSpPr>
          <p:spPr>
            <a:xfrm>
              <a:off x="5590100" y="4541400"/>
              <a:ext cx="104425" cy="51075"/>
            </a:xfrm>
            <a:custGeom>
              <a:avLst/>
              <a:gdLst/>
              <a:ahLst/>
              <a:cxnLst/>
              <a:rect l="l" t="t" r="r" b="b"/>
              <a:pathLst>
                <a:path w="4177" h="2043" extrusionOk="0">
                  <a:moveTo>
                    <a:pt x="3033" y="0"/>
                  </a:moveTo>
                  <a:cubicBezTo>
                    <a:pt x="2919" y="0"/>
                    <a:pt x="2795" y="25"/>
                    <a:pt x="2665" y="80"/>
                  </a:cubicBezTo>
                  <a:cubicBezTo>
                    <a:pt x="1875" y="413"/>
                    <a:pt x="1154" y="829"/>
                    <a:pt x="413" y="1258"/>
                  </a:cubicBezTo>
                  <a:cubicBezTo>
                    <a:pt x="0" y="1498"/>
                    <a:pt x="251" y="2042"/>
                    <a:pt x="660" y="2042"/>
                  </a:cubicBezTo>
                  <a:cubicBezTo>
                    <a:pt x="686" y="2042"/>
                    <a:pt x="713" y="2040"/>
                    <a:pt x="741" y="2035"/>
                  </a:cubicBezTo>
                  <a:cubicBezTo>
                    <a:pt x="1597" y="1888"/>
                    <a:pt x="2427" y="1745"/>
                    <a:pt x="3259" y="1491"/>
                  </a:cubicBezTo>
                  <a:cubicBezTo>
                    <a:pt x="4176" y="1213"/>
                    <a:pt x="3836" y="0"/>
                    <a:pt x="303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5" name="Google Shape;1905;p50"/>
            <p:cNvSpPr/>
            <p:nvPr/>
          </p:nvSpPr>
          <p:spPr>
            <a:xfrm>
              <a:off x="5715050" y="4567925"/>
              <a:ext cx="85825" cy="49275"/>
            </a:xfrm>
            <a:custGeom>
              <a:avLst/>
              <a:gdLst/>
              <a:ahLst/>
              <a:cxnLst/>
              <a:rect l="l" t="t" r="r" b="b"/>
              <a:pathLst>
                <a:path w="3433" h="1971" extrusionOk="0">
                  <a:moveTo>
                    <a:pt x="2550" y="1"/>
                  </a:moveTo>
                  <a:cubicBezTo>
                    <a:pt x="2475" y="1"/>
                    <a:pt x="2400" y="12"/>
                    <a:pt x="2326" y="35"/>
                  </a:cubicBezTo>
                  <a:cubicBezTo>
                    <a:pt x="2014" y="135"/>
                    <a:pt x="1697" y="225"/>
                    <a:pt x="1390" y="335"/>
                  </a:cubicBezTo>
                  <a:cubicBezTo>
                    <a:pt x="1068" y="451"/>
                    <a:pt x="793" y="652"/>
                    <a:pt x="504" y="834"/>
                  </a:cubicBezTo>
                  <a:cubicBezTo>
                    <a:pt x="1" y="1154"/>
                    <a:pt x="206" y="1933"/>
                    <a:pt x="809" y="1953"/>
                  </a:cubicBezTo>
                  <a:cubicBezTo>
                    <a:pt x="990" y="1959"/>
                    <a:pt x="1170" y="1970"/>
                    <a:pt x="1351" y="1970"/>
                  </a:cubicBezTo>
                  <a:cubicBezTo>
                    <a:pt x="1511" y="1970"/>
                    <a:pt x="1671" y="1961"/>
                    <a:pt x="1830" y="1930"/>
                  </a:cubicBezTo>
                  <a:cubicBezTo>
                    <a:pt x="2151" y="1868"/>
                    <a:pt x="2470" y="1786"/>
                    <a:pt x="2788" y="1713"/>
                  </a:cubicBezTo>
                  <a:cubicBezTo>
                    <a:pt x="3168" y="1626"/>
                    <a:pt x="3416" y="1244"/>
                    <a:pt x="3427" y="875"/>
                  </a:cubicBezTo>
                  <a:cubicBezTo>
                    <a:pt x="3432" y="716"/>
                    <a:pt x="3395" y="570"/>
                    <a:pt x="3307" y="435"/>
                  </a:cubicBezTo>
                  <a:cubicBezTo>
                    <a:pt x="3147" y="182"/>
                    <a:pt x="2853" y="1"/>
                    <a:pt x="255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06" name="Google Shape;1906;p50"/>
          <p:cNvGrpSpPr/>
          <p:nvPr/>
        </p:nvGrpSpPr>
        <p:grpSpPr>
          <a:xfrm rot="-3174329">
            <a:off x="2110415" y="230310"/>
            <a:ext cx="396229" cy="325683"/>
            <a:chOff x="5839275" y="3307850"/>
            <a:chExt cx="396250" cy="325700"/>
          </a:xfrm>
        </p:grpSpPr>
        <p:sp>
          <p:nvSpPr>
            <p:cNvPr id="1907" name="Google Shape;1907;p50"/>
            <p:cNvSpPr/>
            <p:nvPr/>
          </p:nvSpPr>
          <p:spPr>
            <a:xfrm>
              <a:off x="5960075" y="3307850"/>
              <a:ext cx="176775" cy="323825"/>
            </a:xfrm>
            <a:custGeom>
              <a:avLst/>
              <a:gdLst/>
              <a:ahLst/>
              <a:cxnLst/>
              <a:rect l="l" t="t" r="r" b="b"/>
              <a:pathLst>
                <a:path w="7071" h="12953" extrusionOk="0">
                  <a:moveTo>
                    <a:pt x="1624" y="1"/>
                  </a:moveTo>
                  <a:cubicBezTo>
                    <a:pt x="1137" y="1"/>
                    <a:pt x="684" y="363"/>
                    <a:pt x="420" y="804"/>
                  </a:cubicBezTo>
                  <a:cubicBezTo>
                    <a:pt x="100" y="1336"/>
                    <a:pt x="14" y="2096"/>
                    <a:pt x="13" y="2745"/>
                  </a:cubicBezTo>
                  <a:cubicBezTo>
                    <a:pt x="0" y="6761"/>
                    <a:pt x="2889" y="10807"/>
                    <a:pt x="6250" y="12953"/>
                  </a:cubicBezTo>
                  <a:cubicBezTo>
                    <a:pt x="7070" y="10543"/>
                    <a:pt x="6358" y="7712"/>
                    <a:pt x="5474" y="5212"/>
                  </a:cubicBezTo>
                  <a:cubicBezTo>
                    <a:pt x="4927" y="3668"/>
                    <a:pt x="4106" y="2087"/>
                    <a:pt x="3112" y="792"/>
                  </a:cubicBezTo>
                  <a:cubicBezTo>
                    <a:pt x="2850" y="451"/>
                    <a:pt x="2325" y="183"/>
                    <a:pt x="1935" y="52"/>
                  </a:cubicBezTo>
                  <a:cubicBezTo>
                    <a:pt x="1831" y="17"/>
                    <a:pt x="1726" y="1"/>
                    <a:pt x="162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8" name="Google Shape;1908;p50"/>
            <p:cNvSpPr/>
            <p:nvPr/>
          </p:nvSpPr>
          <p:spPr>
            <a:xfrm>
              <a:off x="5839275" y="3478400"/>
              <a:ext cx="277050" cy="155150"/>
            </a:xfrm>
            <a:custGeom>
              <a:avLst/>
              <a:gdLst/>
              <a:ahLst/>
              <a:cxnLst/>
              <a:rect l="l" t="t" r="r" b="b"/>
              <a:pathLst>
                <a:path w="11082" h="6206" extrusionOk="0">
                  <a:moveTo>
                    <a:pt x="1467" y="0"/>
                  </a:moveTo>
                  <a:cubicBezTo>
                    <a:pt x="1038" y="0"/>
                    <a:pt x="589" y="91"/>
                    <a:pt x="315" y="414"/>
                  </a:cubicBezTo>
                  <a:cubicBezTo>
                    <a:pt x="12" y="772"/>
                    <a:pt x="0" y="1327"/>
                    <a:pt x="119" y="1815"/>
                  </a:cubicBezTo>
                  <a:cubicBezTo>
                    <a:pt x="363" y="2824"/>
                    <a:pt x="1085" y="3681"/>
                    <a:pt x="1929" y="4253"/>
                  </a:cubicBezTo>
                  <a:cubicBezTo>
                    <a:pt x="2773" y="4825"/>
                    <a:pt x="3735" y="5148"/>
                    <a:pt x="4693" y="5417"/>
                  </a:cubicBezTo>
                  <a:cubicBezTo>
                    <a:pt x="6345" y="5881"/>
                    <a:pt x="8044" y="6206"/>
                    <a:pt x="9722" y="6206"/>
                  </a:cubicBezTo>
                  <a:cubicBezTo>
                    <a:pt x="10178" y="6206"/>
                    <a:pt x="10631" y="6182"/>
                    <a:pt x="11082" y="6131"/>
                  </a:cubicBezTo>
                  <a:cubicBezTo>
                    <a:pt x="9855" y="4710"/>
                    <a:pt x="7641" y="3096"/>
                    <a:pt x="6191" y="1935"/>
                  </a:cubicBezTo>
                  <a:cubicBezTo>
                    <a:pt x="4832" y="846"/>
                    <a:pt x="3188" y="36"/>
                    <a:pt x="1533" y="1"/>
                  </a:cubicBezTo>
                  <a:cubicBezTo>
                    <a:pt x="1511" y="0"/>
                    <a:pt x="1489" y="0"/>
                    <a:pt x="146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9" name="Google Shape;1909;p50"/>
            <p:cNvSpPr/>
            <p:nvPr/>
          </p:nvSpPr>
          <p:spPr>
            <a:xfrm>
              <a:off x="6114900" y="3315700"/>
              <a:ext cx="120625" cy="315975"/>
            </a:xfrm>
            <a:custGeom>
              <a:avLst/>
              <a:gdLst/>
              <a:ahLst/>
              <a:cxnLst/>
              <a:rect l="l" t="t" r="r" b="b"/>
              <a:pathLst>
                <a:path w="4825" h="12639" extrusionOk="0">
                  <a:moveTo>
                    <a:pt x="3010" y="1"/>
                  </a:moveTo>
                  <a:cubicBezTo>
                    <a:pt x="2378" y="1"/>
                    <a:pt x="1752" y="456"/>
                    <a:pt x="1355" y="995"/>
                  </a:cubicBezTo>
                  <a:cubicBezTo>
                    <a:pt x="74" y="2740"/>
                    <a:pt x="99" y="5207"/>
                    <a:pt x="175" y="7484"/>
                  </a:cubicBezTo>
                  <a:cubicBezTo>
                    <a:pt x="231" y="9141"/>
                    <a:pt x="0" y="10982"/>
                    <a:pt x="57" y="12639"/>
                  </a:cubicBezTo>
                  <a:lnTo>
                    <a:pt x="74" y="12629"/>
                  </a:lnTo>
                  <a:cubicBezTo>
                    <a:pt x="4015" y="10091"/>
                    <a:pt x="4279" y="6849"/>
                    <a:pt x="4723" y="2814"/>
                  </a:cubicBezTo>
                  <a:cubicBezTo>
                    <a:pt x="4825" y="1896"/>
                    <a:pt x="4410" y="571"/>
                    <a:pt x="3598" y="146"/>
                  </a:cubicBezTo>
                  <a:cubicBezTo>
                    <a:pt x="3406" y="45"/>
                    <a:pt x="3208" y="1"/>
                    <a:pt x="301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10" name="Google Shape;1910;p50"/>
          <p:cNvSpPr/>
          <p:nvPr/>
        </p:nvSpPr>
        <p:spPr>
          <a:xfrm rot="-3174329">
            <a:off x="2549884" y="645036"/>
            <a:ext cx="255587" cy="180766"/>
          </a:xfrm>
          <a:custGeom>
            <a:avLst/>
            <a:gdLst/>
            <a:ahLst/>
            <a:cxnLst/>
            <a:rect l="l" t="t" r="r" b="b"/>
            <a:pathLst>
              <a:path w="10224" h="7231" extrusionOk="0">
                <a:moveTo>
                  <a:pt x="1323" y="1"/>
                </a:moveTo>
                <a:cubicBezTo>
                  <a:pt x="917" y="1"/>
                  <a:pt x="467" y="77"/>
                  <a:pt x="134" y="201"/>
                </a:cubicBezTo>
                <a:cubicBezTo>
                  <a:pt x="0" y="1019"/>
                  <a:pt x="212" y="1830"/>
                  <a:pt x="564" y="2580"/>
                </a:cubicBezTo>
                <a:cubicBezTo>
                  <a:pt x="917" y="3331"/>
                  <a:pt x="1424" y="3997"/>
                  <a:pt x="1948" y="4640"/>
                </a:cubicBezTo>
                <a:cubicBezTo>
                  <a:pt x="2331" y="5108"/>
                  <a:pt x="2727" y="5569"/>
                  <a:pt x="3198" y="5951"/>
                </a:cubicBezTo>
                <a:cubicBezTo>
                  <a:pt x="3785" y="6427"/>
                  <a:pt x="4477" y="6766"/>
                  <a:pt x="5204" y="6971"/>
                </a:cubicBezTo>
                <a:cubicBezTo>
                  <a:pt x="5809" y="7141"/>
                  <a:pt x="6495" y="7231"/>
                  <a:pt x="7191" y="7231"/>
                </a:cubicBezTo>
                <a:cubicBezTo>
                  <a:pt x="8268" y="7231"/>
                  <a:pt x="9367" y="7016"/>
                  <a:pt x="10223" y="6553"/>
                </a:cubicBezTo>
                <a:cubicBezTo>
                  <a:pt x="9872" y="4646"/>
                  <a:pt x="8737" y="2895"/>
                  <a:pt x="7139" y="1797"/>
                </a:cubicBezTo>
                <a:cubicBezTo>
                  <a:pt x="5542" y="699"/>
                  <a:pt x="3583" y="270"/>
                  <a:pt x="1662" y="21"/>
                </a:cubicBezTo>
                <a:cubicBezTo>
                  <a:pt x="1555" y="7"/>
                  <a:pt x="1441" y="1"/>
                  <a:pt x="132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11" name="Google Shape;1911;p50"/>
          <p:cNvGrpSpPr/>
          <p:nvPr/>
        </p:nvGrpSpPr>
        <p:grpSpPr>
          <a:xfrm rot="-3174329">
            <a:off x="1004675" y="626095"/>
            <a:ext cx="365556" cy="290485"/>
            <a:chOff x="5514825" y="3150700"/>
            <a:chExt cx="365575" cy="290500"/>
          </a:xfrm>
        </p:grpSpPr>
        <p:sp>
          <p:nvSpPr>
            <p:cNvPr id="1912" name="Google Shape;1912;p50"/>
            <p:cNvSpPr/>
            <p:nvPr/>
          </p:nvSpPr>
          <p:spPr>
            <a:xfrm>
              <a:off x="5562600" y="3261600"/>
              <a:ext cx="317800" cy="179600"/>
            </a:xfrm>
            <a:custGeom>
              <a:avLst/>
              <a:gdLst/>
              <a:ahLst/>
              <a:cxnLst/>
              <a:rect l="l" t="t" r="r" b="b"/>
              <a:pathLst>
                <a:path w="12712" h="7184" extrusionOk="0">
                  <a:moveTo>
                    <a:pt x="3304" y="0"/>
                  </a:moveTo>
                  <a:cubicBezTo>
                    <a:pt x="2343" y="0"/>
                    <a:pt x="1365" y="88"/>
                    <a:pt x="397" y="251"/>
                  </a:cubicBezTo>
                  <a:cubicBezTo>
                    <a:pt x="0" y="318"/>
                    <a:pt x="147" y="882"/>
                    <a:pt x="515" y="882"/>
                  </a:cubicBezTo>
                  <a:cubicBezTo>
                    <a:pt x="533" y="882"/>
                    <a:pt x="551" y="881"/>
                    <a:pt x="569" y="878"/>
                  </a:cubicBezTo>
                  <a:cubicBezTo>
                    <a:pt x="1390" y="757"/>
                    <a:pt x="2217" y="692"/>
                    <a:pt x="3032" y="692"/>
                  </a:cubicBezTo>
                  <a:cubicBezTo>
                    <a:pt x="7117" y="692"/>
                    <a:pt x="10887" y="2337"/>
                    <a:pt x="11929" y="6914"/>
                  </a:cubicBezTo>
                  <a:cubicBezTo>
                    <a:pt x="11972" y="7103"/>
                    <a:pt x="12111" y="7184"/>
                    <a:pt x="12256" y="7184"/>
                  </a:cubicBezTo>
                  <a:cubicBezTo>
                    <a:pt x="12476" y="7184"/>
                    <a:pt x="12711" y="6998"/>
                    <a:pt x="12652" y="6715"/>
                  </a:cubicBezTo>
                  <a:cubicBezTo>
                    <a:pt x="11637" y="1809"/>
                    <a:pt x="7655" y="0"/>
                    <a:pt x="330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3" name="Google Shape;1913;p50"/>
            <p:cNvSpPr/>
            <p:nvPr/>
          </p:nvSpPr>
          <p:spPr>
            <a:xfrm>
              <a:off x="5638325" y="3193550"/>
              <a:ext cx="168250" cy="208425"/>
            </a:xfrm>
            <a:custGeom>
              <a:avLst/>
              <a:gdLst/>
              <a:ahLst/>
              <a:cxnLst/>
              <a:rect l="l" t="t" r="r" b="b"/>
              <a:pathLst>
                <a:path w="6730" h="8337" extrusionOk="0">
                  <a:moveTo>
                    <a:pt x="491" y="0"/>
                  </a:moveTo>
                  <a:cubicBezTo>
                    <a:pt x="414" y="0"/>
                    <a:pt x="405" y="127"/>
                    <a:pt x="480" y="149"/>
                  </a:cubicBezTo>
                  <a:cubicBezTo>
                    <a:pt x="2589" y="773"/>
                    <a:pt x="5043" y="1868"/>
                    <a:pt x="5636" y="4212"/>
                  </a:cubicBezTo>
                  <a:cubicBezTo>
                    <a:pt x="6054" y="5864"/>
                    <a:pt x="5303" y="7152"/>
                    <a:pt x="3619" y="7427"/>
                  </a:cubicBezTo>
                  <a:cubicBezTo>
                    <a:pt x="3285" y="7481"/>
                    <a:pt x="2940" y="7497"/>
                    <a:pt x="2592" y="7497"/>
                  </a:cubicBezTo>
                  <a:cubicBezTo>
                    <a:pt x="2150" y="7497"/>
                    <a:pt x="1703" y="7472"/>
                    <a:pt x="1261" y="7472"/>
                  </a:cubicBezTo>
                  <a:cubicBezTo>
                    <a:pt x="1000" y="7472"/>
                    <a:pt x="741" y="7481"/>
                    <a:pt x="486" y="7508"/>
                  </a:cubicBezTo>
                  <a:cubicBezTo>
                    <a:pt x="7" y="7559"/>
                    <a:pt x="0" y="8215"/>
                    <a:pt x="486" y="8258"/>
                  </a:cubicBezTo>
                  <a:cubicBezTo>
                    <a:pt x="999" y="8303"/>
                    <a:pt x="1546" y="8337"/>
                    <a:pt x="2093" y="8337"/>
                  </a:cubicBezTo>
                  <a:cubicBezTo>
                    <a:pt x="4410" y="8337"/>
                    <a:pt x="6729" y="7728"/>
                    <a:pt x="6455" y="4776"/>
                  </a:cubicBezTo>
                  <a:cubicBezTo>
                    <a:pt x="6167" y="1674"/>
                    <a:pt x="3234" y="325"/>
                    <a:pt x="500" y="1"/>
                  </a:cubicBezTo>
                  <a:cubicBezTo>
                    <a:pt x="497" y="0"/>
                    <a:pt x="494" y="0"/>
                    <a:pt x="49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4" name="Google Shape;1914;p50"/>
            <p:cNvSpPr/>
            <p:nvPr/>
          </p:nvSpPr>
          <p:spPr>
            <a:xfrm>
              <a:off x="5591800" y="3150700"/>
              <a:ext cx="64100" cy="56925"/>
            </a:xfrm>
            <a:custGeom>
              <a:avLst/>
              <a:gdLst/>
              <a:ahLst/>
              <a:cxnLst/>
              <a:rect l="l" t="t" r="r" b="b"/>
              <a:pathLst>
                <a:path w="2564" h="2277" extrusionOk="0">
                  <a:moveTo>
                    <a:pt x="1167" y="1"/>
                  </a:moveTo>
                  <a:cubicBezTo>
                    <a:pt x="786" y="1"/>
                    <a:pt x="421" y="180"/>
                    <a:pt x="237" y="552"/>
                  </a:cubicBezTo>
                  <a:cubicBezTo>
                    <a:pt x="0" y="1034"/>
                    <a:pt x="183" y="1658"/>
                    <a:pt x="589" y="1988"/>
                  </a:cubicBezTo>
                  <a:cubicBezTo>
                    <a:pt x="838" y="2191"/>
                    <a:pt x="1136" y="2277"/>
                    <a:pt x="1439" y="2277"/>
                  </a:cubicBezTo>
                  <a:cubicBezTo>
                    <a:pt x="1745" y="2277"/>
                    <a:pt x="2056" y="2190"/>
                    <a:pt x="2328" y="2049"/>
                  </a:cubicBezTo>
                  <a:cubicBezTo>
                    <a:pt x="2506" y="1956"/>
                    <a:pt x="2392" y="1731"/>
                    <a:pt x="2227" y="1731"/>
                  </a:cubicBezTo>
                  <a:cubicBezTo>
                    <a:pt x="2203" y="1731"/>
                    <a:pt x="2177" y="1736"/>
                    <a:pt x="2151" y="1747"/>
                  </a:cubicBezTo>
                  <a:cubicBezTo>
                    <a:pt x="1968" y="1825"/>
                    <a:pt x="1761" y="1874"/>
                    <a:pt x="1557" y="1874"/>
                  </a:cubicBezTo>
                  <a:cubicBezTo>
                    <a:pt x="1364" y="1874"/>
                    <a:pt x="1174" y="1830"/>
                    <a:pt x="1009" y="1724"/>
                  </a:cubicBezTo>
                  <a:cubicBezTo>
                    <a:pt x="724" y="1538"/>
                    <a:pt x="545" y="1095"/>
                    <a:pt x="755" y="790"/>
                  </a:cubicBezTo>
                  <a:cubicBezTo>
                    <a:pt x="876" y="618"/>
                    <a:pt x="1089" y="539"/>
                    <a:pt x="1301" y="539"/>
                  </a:cubicBezTo>
                  <a:cubicBezTo>
                    <a:pt x="1424" y="539"/>
                    <a:pt x="1545" y="565"/>
                    <a:pt x="1648" y="615"/>
                  </a:cubicBezTo>
                  <a:cubicBezTo>
                    <a:pt x="2046" y="809"/>
                    <a:pt x="2229" y="1239"/>
                    <a:pt x="2314" y="1651"/>
                  </a:cubicBezTo>
                  <a:cubicBezTo>
                    <a:pt x="2326" y="1712"/>
                    <a:pt x="2378" y="1740"/>
                    <a:pt x="2430" y="1740"/>
                  </a:cubicBezTo>
                  <a:cubicBezTo>
                    <a:pt x="2496" y="1740"/>
                    <a:pt x="2563" y="1696"/>
                    <a:pt x="2559" y="1617"/>
                  </a:cubicBezTo>
                  <a:cubicBezTo>
                    <a:pt x="2523" y="1009"/>
                    <a:pt x="2273" y="374"/>
                    <a:pt x="1683" y="111"/>
                  </a:cubicBezTo>
                  <a:cubicBezTo>
                    <a:pt x="1518" y="38"/>
                    <a:pt x="1341" y="1"/>
                    <a:pt x="116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5" name="Google Shape;1915;p50"/>
            <p:cNvSpPr/>
            <p:nvPr/>
          </p:nvSpPr>
          <p:spPr>
            <a:xfrm>
              <a:off x="5514825" y="3236625"/>
              <a:ext cx="66225" cy="64700"/>
            </a:xfrm>
            <a:custGeom>
              <a:avLst/>
              <a:gdLst/>
              <a:ahLst/>
              <a:cxnLst/>
              <a:rect l="l" t="t" r="r" b="b"/>
              <a:pathLst>
                <a:path w="2649" h="2588" extrusionOk="0">
                  <a:moveTo>
                    <a:pt x="1377" y="584"/>
                  </a:moveTo>
                  <a:cubicBezTo>
                    <a:pt x="1734" y="584"/>
                    <a:pt x="2089" y="834"/>
                    <a:pt x="2095" y="1305"/>
                  </a:cubicBezTo>
                  <a:cubicBezTo>
                    <a:pt x="2097" y="1407"/>
                    <a:pt x="2144" y="1479"/>
                    <a:pt x="2210" y="1522"/>
                  </a:cubicBezTo>
                  <a:lnTo>
                    <a:pt x="2210" y="1522"/>
                  </a:lnTo>
                  <a:cubicBezTo>
                    <a:pt x="2192" y="1527"/>
                    <a:pt x="2175" y="1538"/>
                    <a:pt x="2160" y="1556"/>
                  </a:cubicBezTo>
                  <a:cubicBezTo>
                    <a:pt x="1970" y="1780"/>
                    <a:pt x="1647" y="2033"/>
                    <a:pt x="1339" y="2033"/>
                  </a:cubicBezTo>
                  <a:cubicBezTo>
                    <a:pt x="1312" y="2033"/>
                    <a:pt x="1285" y="2031"/>
                    <a:pt x="1259" y="2027"/>
                  </a:cubicBezTo>
                  <a:cubicBezTo>
                    <a:pt x="867" y="1966"/>
                    <a:pt x="586" y="1573"/>
                    <a:pt x="665" y="1184"/>
                  </a:cubicBezTo>
                  <a:cubicBezTo>
                    <a:pt x="747" y="777"/>
                    <a:pt x="1063" y="584"/>
                    <a:pt x="1377" y="584"/>
                  </a:cubicBezTo>
                  <a:close/>
                  <a:moveTo>
                    <a:pt x="1366" y="0"/>
                  </a:moveTo>
                  <a:cubicBezTo>
                    <a:pt x="753" y="0"/>
                    <a:pt x="243" y="495"/>
                    <a:pt x="126" y="1086"/>
                  </a:cubicBezTo>
                  <a:cubicBezTo>
                    <a:pt x="0" y="1725"/>
                    <a:pt x="414" y="2370"/>
                    <a:pt x="1040" y="2544"/>
                  </a:cubicBezTo>
                  <a:cubicBezTo>
                    <a:pt x="1144" y="2573"/>
                    <a:pt x="1251" y="2587"/>
                    <a:pt x="1357" y="2587"/>
                  </a:cubicBezTo>
                  <a:cubicBezTo>
                    <a:pt x="1893" y="2587"/>
                    <a:pt x="2397" y="2228"/>
                    <a:pt x="2373" y="1644"/>
                  </a:cubicBezTo>
                  <a:cubicBezTo>
                    <a:pt x="2372" y="1616"/>
                    <a:pt x="2360" y="1589"/>
                    <a:pt x="2342" y="1567"/>
                  </a:cubicBezTo>
                  <a:lnTo>
                    <a:pt x="2342" y="1567"/>
                  </a:lnTo>
                  <a:cubicBezTo>
                    <a:pt x="2353" y="1568"/>
                    <a:pt x="2364" y="1569"/>
                    <a:pt x="2375" y="1569"/>
                  </a:cubicBezTo>
                  <a:cubicBezTo>
                    <a:pt x="2512" y="1569"/>
                    <a:pt x="2648" y="1481"/>
                    <a:pt x="2646" y="1303"/>
                  </a:cubicBezTo>
                  <a:cubicBezTo>
                    <a:pt x="2637" y="642"/>
                    <a:pt x="2114" y="42"/>
                    <a:pt x="1437" y="2"/>
                  </a:cubicBezTo>
                  <a:cubicBezTo>
                    <a:pt x="1414" y="1"/>
                    <a:pt x="1390" y="0"/>
                    <a:pt x="136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6" name="Google Shape;1916;p50"/>
            <p:cNvSpPr/>
            <p:nvPr/>
          </p:nvSpPr>
          <p:spPr>
            <a:xfrm>
              <a:off x="5588025" y="3357975"/>
              <a:ext cx="72000" cy="66900"/>
            </a:xfrm>
            <a:custGeom>
              <a:avLst/>
              <a:gdLst/>
              <a:ahLst/>
              <a:cxnLst/>
              <a:rect l="l" t="t" r="r" b="b"/>
              <a:pathLst>
                <a:path w="2880" h="2676" extrusionOk="0">
                  <a:moveTo>
                    <a:pt x="1452" y="1"/>
                  </a:moveTo>
                  <a:cubicBezTo>
                    <a:pt x="748" y="1"/>
                    <a:pt x="170" y="655"/>
                    <a:pt x="88" y="1328"/>
                  </a:cubicBezTo>
                  <a:cubicBezTo>
                    <a:pt x="0" y="2049"/>
                    <a:pt x="856" y="2594"/>
                    <a:pt x="1493" y="2671"/>
                  </a:cubicBezTo>
                  <a:cubicBezTo>
                    <a:pt x="1518" y="2674"/>
                    <a:pt x="1544" y="2676"/>
                    <a:pt x="1570" y="2676"/>
                  </a:cubicBezTo>
                  <a:cubicBezTo>
                    <a:pt x="2111" y="2676"/>
                    <a:pt x="2880" y="2057"/>
                    <a:pt x="2314" y="1565"/>
                  </a:cubicBezTo>
                  <a:cubicBezTo>
                    <a:pt x="2273" y="1528"/>
                    <a:pt x="2222" y="1511"/>
                    <a:pt x="2173" y="1511"/>
                  </a:cubicBezTo>
                  <a:cubicBezTo>
                    <a:pt x="2072" y="1511"/>
                    <a:pt x="1975" y="1584"/>
                    <a:pt x="1973" y="1706"/>
                  </a:cubicBezTo>
                  <a:cubicBezTo>
                    <a:pt x="1970" y="1999"/>
                    <a:pt x="1823" y="2102"/>
                    <a:pt x="1635" y="2102"/>
                  </a:cubicBezTo>
                  <a:cubicBezTo>
                    <a:pt x="1496" y="2102"/>
                    <a:pt x="1335" y="2046"/>
                    <a:pt x="1192" y="1969"/>
                  </a:cubicBezTo>
                  <a:cubicBezTo>
                    <a:pt x="832" y="1775"/>
                    <a:pt x="550" y="1559"/>
                    <a:pt x="756" y="1130"/>
                  </a:cubicBezTo>
                  <a:cubicBezTo>
                    <a:pt x="877" y="882"/>
                    <a:pt x="1112" y="616"/>
                    <a:pt x="1385" y="535"/>
                  </a:cubicBezTo>
                  <a:cubicBezTo>
                    <a:pt x="1447" y="517"/>
                    <a:pt x="1509" y="508"/>
                    <a:pt x="1570" y="508"/>
                  </a:cubicBezTo>
                  <a:cubicBezTo>
                    <a:pt x="1911" y="508"/>
                    <a:pt x="2215" y="777"/>
                    <a:pt x="2206" y="1144"/>
                  </a:cubicBezTo>
                  <a:cubicBezTo>
                    <a:pt x="2204" y="1236"/>
                    <a:pt x="2288" y="1291"/>
                    <a:pt x="2367" y="1291"/>
                  </a:cubicBezTo>
                  <a:cubicBezTo>
                    <a:pt x="2429" y="1291"/>
                    <a:pt x="2488" y="1258"/>
                    <a:pt x="2501" y="1184"/>
                  </a:cubicBezTo>
                  <a:cubicBezTo>
                    <a:pt x="2608" y="570"/>
                    <a:pt x="2109" y="23"/>
                    <a:pt x="1493" y="1"/>
                  </a:cubicBezTo>
                  <a:cubicBezTo>
                    <a:pt x="1479" y="1"/>
                    <a:pt x="1465" y="1"/>
                    <a:pt x="145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17" name="Google Shape;1917;p50"/>
          <p:cNvGrpSpPr/>
          <p:nvPr/>
        </p:nvGrpSpPr>
        <p:grpSpPr>
          <a:xfrm rot="697879">
            <a:off x="4532239" y="238670"/>
            <a:ext cx="240959" cy="485918"/>
            <a:chOff x="5961250" y="4195200"/>
            <a:chExt cx="240975" cy="485950"/>
          </a:xfrm>
        </p:grpSpPr>
        <p:sp>
          <p:nvSpPr>
            <p:cNvPr id="1918" name="Google Shape;1918;p50"/>
            <p:cNvSpPr/>
            <p:nvPr/>
          </p:nvSpPr>
          <p:spPr>
            <a:xfrm>
              <a:off x="5961250" y="4195200"/>
              <a:ext cx="240975" cy="431875"/>
            </a:xfrm>
            <a:custGeom>
              <a:avLst/>
              <a:gdLst/>
              <a:ahLst/>
              <a:cxnLst/>
              <a:rect l="l" t="t" r="r" b="b"/>
              <a:pathLst>
                <a:path w="9639" h="17275" extrusionOk="0">
                  <a:moveTo>
                    <a:pt x="1490" y="0"/>
                  </a:moveTo>
                  <a:lnTo>
                    <a:pt x="1424" y="66"/>
                  </a:lnTo>
                  <a:cubicBezTo>
                    <a:pt x="1354" y="828"/>
                    <a:pt x="1284" y="1590"/>
                    <a:pt x="1214" y="2351"/>
                  </a:cubicBezTo>
                  <a:lnTo>
                    <a:pt x="1170" y="2827"/>
                  </a:lnTo>
                  <a:cubicBezTo>
                    <a:pt x="1043" y="4222"/>
                    <a:pt x="915" y="5617"/>
                    <a:pt x="786" y="7011"/>
                  </a:cubicBezTo>
                  <a:cubicBezTo>
                    <a:pt x="528" y="7078"/>
                    <a:pt x="270" y="7145"/>
                    <a:pt x="11" y="7213"/>
                  </a:cubicBezTo>
                  <a:cubicBezTo>
                    <a:pt x="263" y="8303"/>
                    <a:pt x="513" y="9390"/>
                    <a:pt x="764" y="10480"/>
                  </a:cubicBezTo>
                  <a:cubicBezTo>
                    <a:pt x="838" y="10801"/>
                    <a:pt x="911" y="11148"/>
                    <a:pt x="791" y="11456"/>
                  </a:cubicBezTo>
                  <a:cubicBezTo>
                    <a:pt x="703" y="11688"/>
                    <a:pt x="457" y="11871"/>
                    <a:pt x="223" y="11871"/>
                  </a:cubicBezTo>
                  <a:cubicBezTo>
                    <a:pt x="145" y="11871"/>
                    <a:pt x="69" y="11851"/>
                    <a:pt x="0" y="11807"/>
                  </a:cubicBezTo>
                  <a:lnTo>
                    <a:pt x="0" y="11807"/>
                  </a:lnTo>
                  <a:cubicBezTo>
                    <a:pt x="331" y="13356"/>
                    <a:pt x="1186" y="14790"/>
                    <a:pt x="2392" y="15818"/>
                  </a:cubicBezTo>
                  <a:cubicBezTo>
                    <a:pt x="1920" y="15872"/>
                    <a:pt x="1469" y="16093"/>
                    <a:pt x="1141" y="16435"/>
                  </a:cubicBezTo>
                  <a:cubicBezTo>
                    <a:pt x="1086" y="16493"/>
                    <a:pt x="3796" y="17240"/>
                    <a:pt x="4084" y="17256"/>
                  </a:cubicBezTo>
                  <a:cubicBezTo>
                    <a:pt x="4273" y="17268"/>
                    <a:pt x="4456" y="17275"/>
                    <a:pt x="4634" y="17275"/>
                  </a:cubicBezTo>
                  <a:cubicBezTo>
                    <a:pt x="5478" y="17275"/>
                    <a:pt x="6203" y="17119"/>
                    <a:pt x="6874" y="16543"/>
                  </a:cubicBezTo>
                  <a:cubicBezTo>
                    <a:pt x="8449" y="15194"/>
                    <a:pt x="9389" y="12814"/>
                    <a:pt x="9638" y="10809"/>
                  </a:cubicBezTo>
                  <a:lnTo>
                    <a:pt x="9638" y="10809"/>
                  </a:lnTo>
                  <a:cubicBezTo>
                    <a:pt x="9335" y="11020"/>
                    <a:pt x="9031" y="11230"/>
                    <a:pt x="8727" y="11440"/>
                  </a:cubicBezTo>
                  <a:cubicBezTo>
                    <a:pt x="8825" y="9956"/>
                    <a:pt x="8674" y="8455"/>
                    <a:pt x="8281" y="7020"/>
                  </a:cubicBezTo>
                  <a:cubicBezTo>
                    <a:pt x="7953" y="7280"/>
                    <a:pt x="7625" y="7539"/>
                    <a:pt x="7297" y="7800"/>
                  </a:cubicBezTo>
                  <a:cubicBezTo>
                    <a:pt x="6772" y="6217"/>
                    <a:pt x="6096" y="4684"/>
                    <a:pt x="5282" y="3229"/>
                  </a:cubicBezTo>
                  <a:cubicBezTo>
                    <a:pt x="5115" y="3612"/>
                    <a:pt x="4950" y="3993"/>
                    <a:pt x="4783" y="4376"/>
                  </a:cubicBezTo>
                  <a:cubicBezTo>
                    <a:pt x="3686" y="2918"/>
                    <a:pt x="2589" y="1458"/>
                    <a:pt x="149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9" name="Google Shape;1919;p50"/>
            <p:cNvSpPr/>
            <p:nvPr/>
          </p:nvSpPr>
          <p:spPr>
            <a:xfrm>
              <a:off x="6043975" y="4358425"/>
              <a:ext cx="128600" cy="322725"/>
            </a:xfrm>
            <a:custGeom>
              <a:avLst/>
              <a:gdLst/>
              <a:ahLst/>
              <a:cxnLst/>
              <a:rect l="l" t="t" r="r" b="b"/>
              <a:pathLst>
                <a:path w="5144" h="12909" extrusionOk="0">
                  <a:moveTo>
                    <a:pt x="148" y="1"/>
                  </a:moveTo>
                  <a:cubicBezTo>
                    <a:pt x="74" y="1"/>
                    <a:pt x="1" y="61"/>
                    <a:pt x="25" y="155"/>
                  </a:cubicBezTo>
                  <a:cubicBezTo>
                    <a:pt x="1084" y="4322"/>
                    <a:pt x="2225" y="9291"/>
                    <a:pt x="4789" y="12830"/>
                  </a:cubicBezTo>
                  <a:cubicBezTo>
                    <a:pt x="4829" y="12884"/>
                    <a:pt x="4887" y="12908"/>
                    <a:pt x="4943" y="12908"/>
                  </a:cubicBezTo>
                  <a:cubicBezTo>
                    <a:pt x="5046" y="12908"/>
                    <a:pt x="5144" y="12826"/>
                    <a:pt x="5109" y="12695"/>
                  </a:cubicBezTo>
                  <a:cubicBezTo>
                    <a:pt x="3964" y="8405"/>
                    <a:pt x="1648" y="4338"/>
                    <a:pt x="267" y="89"/>
                  </a:cubicBezTo>
                  <a:cubicBezTo>
                    <a:pt x="247" y="28"/>
                    <a:pt x="197" y="1"/>
                    <a:pt x="148" y="1"/>
                  </a:cubicBezTo>
                  <a:close/>
                </a:path>
              </a:pathLst>
            </a:custGeom>
            <a:solidFill>
              <a:srgbClr val="E79E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20" name="Google Shape;1920;p50"/>
          <p:cNvGrpSpPr/>
          <p:nvPr/>
        </p:nvGrpSpPr>
        <p:grpSpPr>
          <a:xfrm rot="-3174329">
            <a:off x="4358002" y="1387117"/>
            <a:ext cx="355156" cy="655341"/>
            <a:chOff x="6170625" y="3885600"/>
            <a:chExt cx="355175" cy="655375"/>
          </a:xfrm>
        </p:grpSpPr>
        <p:sp>
          <p:nvSpPr>
            <p:cNvPr id="1921" name="Google Shape;1921;p50"/>
            <p:cNvSpPr/>
            <p:nvPr/>
          </p:nvSpPr>
          <p:spPr>
            <a:xfrm>
              <a:off x="6170625" y="3885600"/>
              <a:ext cx="355175" cy="584075"/>
            </a:xfrm>
            <a:custGeom>
              <a:avLst/>
              <a:gdLst/>
              <a:ahLst/>
              <a:cxnLst/>
              <a:rect l="l" t="t" r="r" b="b"/>
              <a:pathLst>
                <a:path w="14207" h="23363" extrusionOk="0">
                  <a:moveTo>
                    <a:pt x="9461" y="1"/>
                  </a:moveTo>
                  <a:cubicBezTo>
                    <a:pt x="8654" y="1"/>
                    <a:pt x="7812" y="426"/>
                    <a:pt x="7255" y="1044"/>
                  </a:cubicBezTo>
                  <a:cubicBezTo>
                    <a:pt x="6442" y="1945"/>
                    <a:pt x="6074" y="3147"/>
                    <a:pt x="5664" y="4288"/>
                  </a:cubicBezTo>
                  <a:cubicBezTo>
                    <a:pt x="5510" y="4714"/>
                    <a:pt x="5338" y="5152"/>
                    <a:pt x="5007" y="5460"/>
                  </a:cubicBezTo>
                  <a:cubicBezTo>
                    <a:pt x="4788" y="5663"/>
                    <a:pt x="4675" y="5804"/>
                    <a:pt x="4517" y="5804"/>
                  </a:cubicBezTo>
                  <a:cubicBezTo>
                    <a:pt x="4434" y="5804"/>
                    <a:pt x="4340" y="5766"/>
                    <a:pt x="4212" y="5679"/>
                  </a:cubicBezTo>
                  <a:cubicBezTo>
                    <a:pt x="4091" y="5597"/>
                    <a:pt x="3663" y="5345"/>
                    <a:pt x="3533" y="5272"/>
                  </a:cubicBezTo>
                  <a:cubicBezTo>
                    <a:pt x="3463" y="5234"/>
                    <a:pt x="3382" y="5216"/>
                    <a:pt x="3298" y="5216"/>
                  </a:cubicBezTo>
                  <a:cubicBezTo>
                    <a:pt x="2985" y="5216"/>
                    <a:pt x="2609" y="5449"/>
                    <a:pt x="2444" y="5694"/>
                  </a:cubicBezTo>
                  <a:cubicBezTo>
                    <a:pt x="2235" y="6006"/>
                    <a:pt x="1823" y="6409"/>
                    <a:pt x="1814" y="7287"/>
                  </a:cubicBezTo>
                  <a:cubicBezTo>
                    <a:pt x="1791" y="9393"/>
                    <a:pt x="2714" y="10997"/>
                    <a:pt x="3840" y="12776"/>
                  </a:cubicBezTo>
                  <a:cubicBezTo>
                    <a:pt x="2549" y="12997"/>
                    <a:pt x="1075" y="13345"/>
                    <a:pt x="484" y="14515"/>
                  </a:cubicBezTo>
                  <a:cubicBezTo>
                    <a:pt x="0" y="15473"/>
                    <a:pt x="307" y="16621"/>
                    <a:pt x="620" y="17646"/>
                  </a:cubicBezTo>
                  <a:cubicBezTo>
                    <a:pt x="1254" y="19713"/>
                    <a:pt x="1917" y="21296"/>
                    <a:pt x="2551" y="23363"/>
                  </a:cubicBezTo>
                  <a:cubicBezTo>
                    <a:pt x="4657" y="22189"/>
                    <a:pt x="6094" y="21320"/>
                    <a:pt x="8032" y="19883"/>
                  </a:cubicBezTo>
                  <a:cubicBezTo>
                    <a:pt x="9004" y="19162"/>
                    <a:pt x="9980" y="18304"/>
                    <a:pt x="10292" y="17135"/>
                  </a:cubicBezTo>
                  <a:cubicBezTo>
                    <a:pt x="10602" y="15967"/>
                    <a:pt x="9910" y="14472"/>
                    <a:pt x="8703" y="14386"/>
                  </a:cubicBezTo>
                  <a:cubicBezTo>
                    <a:pt x="9564" y="13694"/>
                    <a:pt x="10549" y="13177"/>
                    <a:pt x="11463" y="12559"/>
                  </a:cubicBezTo>
                  <a:cubicBezTo>
                    <a:pt x="12376" y="11942"/>
                    <a:pt x="13246" y="11191"/>
                    <a:pt x="13723" y="10196"/>
                  </a:cubicBezTo>
                  <a:cubicBezTo>
                    <a:pt x="14201" y="9201"/>
                    <a:pt x="14207" y="7919"/>
                    <a:pt x="13503" y="7071"/>
                  </a:cubicBezTo>
                  <a:cubicBezTo>
                    <a:pt x="13118" y="6606"/>
                    <a:pt x="12498" y="6347"/>
                    <a:pt x="11900" y="6347"/>
                  </a:cubicBezTo>
                  <a:cubicBezTo>
                    <a:pt x="11406" y="6347"/>
                    <a:pt x="10926" y="6524"/>
                    <a:pt x="10605" y="6906"/>
                  </a:cubicBezTo>
                  <a:cubicBezTo>
                    <a:pt x="10970" y="6002"/>
                    <a:pt x="11253" y="5066"/>
                    <a:pt x="11452" y="4111"/>
                  </a:cubicBezTo>
                  <a:cubicBezTo>
                    <a:pt x="11736" y="2741"/>
                    <a:pt x="11707" y="1029"/>
                    <a:pt x="10518" y="291"/>
                  </a:cubicBezTo>
                  <a:cubicBezTo>
                    <a:pt x="10194" y="90"/>
                    <a:pt x="9832" y="1"/>
                    <a:pt x="946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2" name="Google Shape;1922;p50"/>
            <p:cNvSpPr/>
            <p:nvPr/>
          </p:nvSpPr>
          <p:spPr>
            <a:xfrm>
              <a:off x="6183500" y="4054375"/>
              <a:ext cx="207400" cy="486600"/>
            </a:xfrm>
            <a:custGeom>
              <a:avLst/>
              <a:gdLst/>
              <a:ahLst/>
              <a:cxnLst/>
              <a:rect l="l" t="t" r="r" b="b"/>
              <a:pathLst>
                <a:path w="8296" h="19464" extrusionOk="0">
                  <a:moveTo>
                    <a:pt x="7910" y="0"/>
                  </a:moveTo>
                  <a:cubicBezTo>
                    <a:pt x="7735" y="0"/>
                    <a:pt x="7547" y="94"/>
                    <a:pt x="7478" y="273"/>
                  </a:cubicBezTo>
                  <a:cubicBezTo>
                    <a:pt x="6288" y="3376"/>
                    <a:pt x="5764" y="6724"/>
                    <a:pt x="4669" y="9871"/>
                  </a:cubicBezTo>
                  <a:cubicBezTo>
                    <a:pt x="3518" y="13179"/>
                    <a:pt x="2039" y="16422"/>
                    <a:pt x="48" y="19312"/>
                  </a:cubicBezTo>
                  <a:cubicBezTo>
                    <a:pt x="0" y="19381"/>
                    <a:pt x="72" y="19463"/>
                    <a:pt x="141" y="19463"/>
                  </a:cubicBezTo>
                  <a:cubicBezTo>
                    <a:pt x="164" y="19463"/>
                    <a:pt x="187" y="19454"/>
                    <a:pt x="205" y="19433"/>
                  </a:cubicBezTo>
                  <a:cubicBezTo>
                    <a:pt x="4560" y="14329"/>
                    <a:pt x="7426" y="7022"/>
                    <a:pt x="8263" y="380"/>
                  </a:cubicBezTo>
                  <a:cubicBezTo>
                    <a:pt x="8296" y="124"/>
                    <a:pt x="8111" y="0"/>
                    <a:pt x="7910" y="0"/>
                  </a:cubicBezTo>
                  <a:close/>
                </a:path>
              </a:pathLst>
            </a:custGeom>
            <a:solidFill>
              <a:srgbClr val="EACEB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23" name="Google Shape;1923;p50"/>
          <p:cNvSpPr/>
          <p:nvPr/>
        </p:nvSpPr>
        <p:spPr>
          <a:xfrm rot="-3174329">
            <a:off x="2479655" y="333613"/>
            <a:ext cx="125218" cy="209239"/>
          </a:xfrm>
          <a:custGeom>
            <a:avLst/>
            <a:gdLst/>
            <a:ahLst/>
            <a:cxnLst/>
            <a:rect l="l" t="t" r="r" b="b"/>
            <a:pathLst>
              <a:path w="5009" h="8370" extrusionOk="0">
                <a:moveTo>
                  <a:pt x="4105" y="0"/>
                </a:moveTo>
                <a:cubicBezTo>
                  <a:pt x="3770" y="92"/>
                  <a:pt x="3351" y="318"/>
                  <a:pt x="3087" y="564"/>
                </a:cubicBezTo>
                <a:cubicBezTo>
                  <a:pt x="2014" y="1567"/>
                  <a:pt x="996" y="2696"/>
                  <a:pt x="499" y="4079"/>
                </a:cubicBezTo>
                <a:cubicBezTo>
                  <a:pt x="1" y="5460"/>
                  <a:pt x="76" y="7039"/>
                  <a:pt x="703" y="8370"/>
                </a:cubicBezTo>
                <a:cubicBezTo>
                  <a:pt x="1905" y="8215"/>
                  <a:pt x="3219" y="7357"/>
                  <a:pt x="3976" y="6409"/>
                </a:cubicBezTo>
                <a:cubicBezTo>
                  <a:pt x="4332" y="5962"/>
                  <a:pt x="4609" y="5445"/>
                  <a:pt x="4760" y="4893"/>
                </a:cubicBezTo>
                <a:cubicBezTo>
                  <a:pt x="4882" y="4451"/>
                  <a:pt x="4921" y="3992"/>
                  <a:pt x="4950" y="3534"/>
                </a:cubicBezTo>
                <a:cubicBezTo>
                  <a:pt x="4989" y="2906"/>
                  <a:pt x="5008" y="2272"/>
                  <a:pt x="4893" y="1655"/>
                </a:cubicBezTo>
                <a:cubicBezTo>
                  <a:pt x="4777" y="1038"/>
                  <a:pt x="4548" y="445"/>
                  <a:pt x="410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24" name="Google Shape;1924;p50"/>
          <p:cNvGrpSpPr/>
          <p:nvPr/>
        </p:nvGrpSpPr>
        <p:grpSpPr>
          <a:xfrm>
            <a:off x="7741357" y="485312"/>
            <a:ext cx="452148" cy="975522"/>
            <a:chOff x="5033650" y="866900"/>
            <a:chExt cx="697975" cy="1505900"/>
          </a:xfrm>
        </p:grpSpPr>
        <p:grpSp>
          <p:nvGrpSpPr>
            <p:cNvPr id="1925" name="Google Shape;1925;p50"/>
            <p:cNvGrpSpPr/>
            <p:nvPr/>
          </p:nvGrpSpPr>
          <p:grpSpPr>
            <a:xfrm>
              <a:off x="5123050" y="972300"/>
              <a:ext cx="561525" cy="1400500"/>
              <a:chOff x="5123050" y="972300"/>
              <a:chExt cx="561525" cy="1400500"/>
            </a:xfrm>
          </p:grpSpPr>
          <p:sp>
            <p:nvSpPr>
              <p:cNvPr id="1926" name="Google Shape;1926;p50"/>
              <p:cNvSpPr/>
              <p:nvPr/>
            </p:nvSpPr>
            <p:spPr>
              <a:xfrm>
                <a:off x="5215300" y="972300"/>
                <a:ext cx="469275" cy="1400500"/>
              </a:xfrm>
              <a:custGeom>
                <a:avLst/>
                <a:gdLst/>
                <a:ahLst/>
                <a:cxnLst/>
                <a:rect l="l" t="t" r="r" b="b"/>
                <a:pathLst>
                  <a:path w="18771" h="56020" extrusionOk="0">
                    <a:moveTo>
                      <a:pt x="391" y="1"/>
                    </a:moveTo>
                    <a:cubicBezTo>
                      <a:pt x="196" y="1"/>
                      <a:pt x="1" y="128"/>
                      <a:pt x="21" y="361"/>
                    </a:cubicBezTo>
                    <a:cubicBezTo>
                      <a:pt x="301" y="3657"/>
                      <a:pt x="1133" y="6926"/>
                      <a:pt x="1893" y="10137"/>
                    </a:cubicBezTo>
                    <a:cubicBezTo>
                      <a:pt x="2850" y="14160"/>
                      <a:pt x="3924" y="18157"/>
                      <a:pt x="5084" y="22126"/>
                    </a:cubicBezTo>
                    <a:cubicBezTo>
                      <a:pt x="7434" y="30170"/>
                      <a:pt x="10079" y="38165"/>
                      <a:pt x="13359" y="45880"/>
                    </a:cubicBezTo>
                    <a:cubicBezTo>
                      <a:pt x="14149" y="47738"/>
                      <a:pt x="14976" y="49581"/>
                      <a:pt x="15860" y="51396"/>
                    </a:cubicBezTo>
                    <a:cubicBezTo>
                      <a:pt x="16606" y="52928"/>
                      <a:pt x="17368" y="54726"/>
                      <a:pt x="18540" y="55981"/>
                    </a:cubicBezTo>
                    <a:cubicBezTo>
                      <a:pt x="18564" y="56008"/>
                      <a:pt x="18593" y="56019"/>
                      <a:pt x="18623" y="56019"/>
                    </a:cubicBezTo>
                    <a:cubicBezTo>
                      <a:pt x="18697" y="56019"/>
                      <a:pt x="18770" y="55947"/>
                      <a:pt x="18746" y="55863"/>
                    </a:cubicBezTo>
                    <a:cubicBezTo>
                      <a:pt x="18332" y="54455"/>
                      <a:pt x="17509" y="53117"/>
                      <a:pt x="16883" y="51790"/>
                    </a:cubicBezTo>
                    <a:cubicBezTo>
                      <a:pt x="16105" y="50139"/>
                      <a:pt x="15355" y="48475"/>
                      <a:pt x="14650" y="46790"/>
                    </a:cubicBezTo>
                    <a:cubicBezTo>
                      <a:pt x="13112" y="43112"/>
                      <a:pt x="11711" y="39370"/>
                      <a:pt x="10391" y="35610"/>
                    </a:cubicBezTo>
                    <a:cubicBezTo>
                      <a:pt x="7619" y="27719"/>
                      <a:pt x="5214" y="19687"/>
                      <a:pt x="3225" y="11565"/>
                    </a:cubicBezTo>
                    <a:cubicBezTo>
                      <a:pt x="2308" y="7817"/>
                      <a:pt x="1657" y="4010"/>
                      <a:pt x="751" y="263"/>
                    </a:cubicBezTo>
                    <a:cubicBezTo>
                      <a:pt x="707" y="85"/>
                      <a:pt x="549" y="1"/>
                      <a:pt x="3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7" name="Google Shape;1927;p50"/>
              <p:cNvSpPr/>
              <p:nvPr/>
            </p:nvSpPr>
            <p:spPr>
              <a:xfrm>
                <a:off x="5123050" y="1296825"/>
                <a:ext cx="215525" cy="187375"/>
              </a:xfrm>
              <a:custGeom>
                <a:avLst/>
                <a:gdLst/>
                <a:ahLst/>
                <a:cxnLst/>
                <a:rect l="l" t="t" r="r" b="b"/>
                <a:pathLst>
                  <a:path w="8621" h="7495" extrusionOk="0">
                    <a:moveTo>
                      <a:pt x="180" y="1"/>
                    </a:moveTo>
                    <a:cubicBezTo>
                      <a:pt x="78" y="1"/>
                      <a:pt x="0" y="124"/>
                      <a:pt x="84" y="228"/>
                    </a:cubicBezTo>
                    <a:cubicBezTo>
                      <a:pt x="2349" y="3070"/>
                      <a:pt x="5267" y="5351"/>
                      <a:pt x="8203" y="7460"/>
                    </a:cubicBezTo>
                    <a:cubicBezTo>
                      <a:pt x="8237" y="7484"/>
                      <a:pt x="8272" y="7495"/>
                      <a:pt x="8306" y="7495"/>
                    </a:cubicBezTo>
                    <a:cubicBezTo>
                      <a:pt x="8472" y="7495"/>
                      <a:pt x="8620" y="7250"/>
                      <a:pt x="8462" y="7125"/>
                    </a:cubicBezTo>
                    <a:cubicBezTo>
                      <a:pt x="5630" y="4876"/>
                      <a:pt x="3059" y="2339"/>
                      <a:pt x="274" y="37"/>
                    </a:cubicBezTo>
                    <a:cubicBezTo>
                      <a:pt x="243" y="12"/>
                      <a:pt x="210" y="1"/>
                      <a:pt x="18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8" name="Google Shape;1928;p50"/>
              <p:cNvSpPr/>
              <p:nvPr/>
            </p:nvSpPr>
            <p:spPr>
              <a:xfrm>
                <a:off x="5152525" y="1608975"/>
                <a:ext cx="276925" cy="147225"/>
              </a:xfrm>
              <a:custGeom>
                <a:avLst/>
                <a:gdLst/>
                <a:ahLst/>
                <a:cxnLst/>
                <a:rect l="l" t="t" r="r" b="b"/>
                <a:pathLst>
                  <a:path w="11077" h="5889" extrusionOk="0">
                    <a:moveTo>
                      <a:pt x="255" y="0"/>
                    </a:moveTo>
                    <a:cubicBezTo>
                      <a:pt x="113" y="0"/>
                      <a:pt x="0" y="183"/>
                      <a:pt x="124" y="305"/>
                    </a:cubicBezTo>
                    <a:cubicBezTo>
                      <a:pt x="2909" y="3070"/>
                      <a:pt x="7091" y="4428"/>
                      <a:pt x="10656" y="5873"/>
                    </a:cubicBezTo>
                    <a:cubicBezTo>
                      <a:pt x="10683" y="5883"/>
                      <a:pt x="10709" y="5888"/>
                      <a:pt x="10734" y="5888"/>
                    </a:cubicBezTo>
                    <a:cubicBezTo>
                      <a:pt x="10948" y="5888"/>
                      <a:pt x="11077" y="5523"/>
                      <a:pt x="10848" y="5420"/>
                    </a:cubicBezTo>
                    <a:cubicBezTo>
                      <a:pt x="9048" y="4609"/>
                      <a:pt x="7246" y="3799"/>
                      <a:pt x="5475" y="2930"/>
                    </a:cubicBezTo>
                    <a:cubicBezTo>
                      <a:pt x="3703" y="2059"/>
                      <a:pt x="2069" y="971"/>
                      <a:pt x="341" y="24"/>
                    </a:cubicBezTo>
                    <a:cubicBezTo>
                      <a:pt x="312" y="7"/>
                      <a:pt x="283" y="0"/>
                      <a:pt x="2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9" name="Google Shape;1929;p50"/>
              <p:cNvSpPr/>
              <p:nvPr/>
            </p:nvSpPr>
            <p:spPr>
              <a:xfrm>
                <a:off x="5300200" y="1991700"/>
                <a:ext cx="275225" cy="165350"/>
              </a:xfrm>
              <a:custGeom>
                <a:avLst/>
                <a:gdLst/>
                <a:ahLst/>
                <a:cxnLst/>
                <a:rect l="l" t="t" r="r" b="b"/>
                <a:pathLst>
                  <a:path w="11009" h="6614" extrusionOk="0">
                    <a:moveTo>
                      <a:pt x="317" y="1"/>
                    </a:moveTo>
                    <a:cubicBezTo>
                      <a:pt x="141" y="1"/>
                      <a:pt x="0" y="207"/>
                      <a:pt x="152" y="377"/>
                    </a:cubicBezTo>
                    <a:cubicBezTo>
                      <a:pt x="2901" y="3437"/>
                      <a:pt x="6928" y="5192"/>
                      <a:pt x="10706" y="6604"/>
                    </a:cubicBezTo>
                    <a:cubicBezTo>
                      <a:pt x="10725" y="6610"/>
                      <a:pt x="10744" y="6614"/>
                      <a:pt x="10761" y="6614"/>
                    </a:cubicBezTo>
                    <a:cubicBezTo>
                      <a:pt x="10920" y="6614"/>
                      <a:pt x="11009" y="6354"/>
                      <a:pt x="10846" y="6272"/>
                    </a:cubicBezTo>
                    <a:cubicBezTo>
                      <a:pt x="7203" y="4462"/>
                      <a:pt x="3633" y="2647"/>
                      <a:pt x="471" y="59"/>
                    </a:cubicBezTo>
                    <a:cubicBezTo>
                      <a:pt x="421" y="18"/>
                      <a:pt x="367" y="1"/>
                      <a:pt x="31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0" name="Google Shape;1930;p50"/>
              <p:cNvSpPr/>
              <p:nvPr/>
            </p:nvSpPr>
            <p:spPr>
              <a:xfrm>
                <a:off x="5559975" y="1889475"/>
                <a:ext cx="91175" cy="229225"/>
              </a:xfrm>
              <a:custGeom>
                <a:avLst/>
                <a:gdLst/>
                <a:ahLst/>
                <a:cxnLst/>
                <a:rect l="l" t="t" r="r" b="b"/>
                <a:pathLst>
                  <a:path w="3647" h="9169" extrusionOk="0">
                    <a:moveTo>
                      <a:pt x="3401" y="0"/>
                    </a:moveTo>
                    <a:cubicBezTo>
                      <a:pt x="3317" y="0"/>
                      <a:pt x="3230" y="49"/>
                      <a:pt x="3186" y="157"/>
                    </a:cubicBezTo>
                    <a:cubicBezTo>
                      <a:pt x="2585" y="1609"/>
                      <a:pt x="2208" y="3173"/>
                      <a:pt x="1681" y="4656"/>
                    </a:cubicBezTo>
                    <a:cubicBezTo>
                      <a:pt x="1158" y="6139"/>
                      <a:pt x="499" y="7577"/>
                      <a:pt x="19" y="9072"/>
                    </a:cubicBezTo>
                    <a:cubicBezTo>
                      <a:pt x="1" y="9129"/>
                      <a:pt x="48" y="9168"/>
                      <a:pt x="97" y="9168"/>
                    </a:cubicBezTo>
                    <a:cubicBezTo>
                      <a:pt x="122" y="9168"/>
                      <a:pt x="147" y="9158"/>
                      <a:pt x="163" y="9133"/>
                    </a:cubicBezTo>
                    <a:cubicBezTo>
                      <a:pt x="1764" y="6652"/>
                      <a:pt x="3174" y="3194"/>
                      <a:pt x="3620" y="277"/>
                    </a:cubicBezTo>
                    <a:cubicBezTo>
                      <a:pt x="3646" y="105"/>
                      <a:pt x="3526" y="0"/>
                      <a:pt x="340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1" name="Google Shape;1931;p50"/>
              <p:cNvSpPr/>
              <p:nvPr/>
            </p:nvSpPr>
            <p:spPr>
              <a:xfrm>
                <a:off x="5418600" y="1531200"/>
                <a:ext cx="90175" cy="220325"/>
              </a:xfrm>
              <a:custGeom>
                <a:avLst/>
                <a:gdLst/>
                <a:ahLst/>
                <a:cxnLst/>
                <a:rect l="l" t="t" r="r" b="b"/>
                <a:pathLst>
                  <a:path w="3607" h="8813" extrusionOk="0">
                    <a:moveTo>
                      <a:pt x="3404" y="0"/>
                    </a:moveTo>
                    <a:cubicBezTo>
                      <a:pt x="3353" y="0"/>
                      <a:pt x="3303" y="25"/>
                      <a:pt x="3271" y="83"/>
                    </a:cubicBezTo>
                    <a:cubicBezTo>
                      <a:pt x="2572" y="1340"/>
                      <a:pt x="2169" y="2790"/>
                      <a:pt x="1670" y="4138"/>
                    </a:cubicBezTo>
                    <a:cubicBezTo>
                      <a:pt x="1103" y="5662"/>
                      <a:pt x="520" y="7179"/>
                      <a:pt x="17" y="8725"/>
                    </a:cubicBezTo>
                    <a:cubicBezTo>
                      <a:pt x="0" y="8774"/>
                      <a:pt x="45" y="8813"/>
                      <a:pt x="86" y="8813"/>
                    </a:cubicBezTo>
                    <a:cubicBezTo>
                      <a:pt x="107" y="8813"/>
                      <a:pt x="127" y="8803"/>
                      <a:pt x="138" y="8779"/>
                    </a:cubicBezTo>
                    <a:cubicBezTo>
                      <a:pt x="738" y="7458"/>
                      <a:pt x="1273" y="6116"/>
                      <a:pt x="1819" y="4773"/>
                    </a:cubicBezTo>
                    <a:cubicBezTo>
                      <a:pt x="2422" y="3287"/>
                      <a:pt x="3207" y="1771"/>
                      <a:pt x="3578" y="213"/>
                    </a:cubicBezTo>
                    <a:cubicBezTo>
                      <a:pt x="3606" y="94"/>
                      <a:pt x="3504" y="0"/>
                      <a:pt x="340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2" name="Google Shape;1932;p50"/>
              <p:cNvSpPr/>
              <p:nvPr/>
            </p:nvSpPr>
            <p:spPr>
              <a:xfrm>
                <a:off x="5333350" y="1212650"/>
                <a:ext cx="120825" cy="225575"/>
              </a:xfrm>
              <a:custGeom>
                <a:avLst/>
                <a:gdLst/>
                <a:ahLst/>
                <a:cxnLst/>
                <a:rect l="l" t="t" r="r" b="b"/>
                <a:pathLst>
                  <a:path w="4833" h="9023" extrusionOk="0">
                    <a:moveTo>
                      <a:pt x="4518" y="0"/>
                    </a:moveTo>
                    <a:cubicBezTo>
                      <a:pt x="4440" y="0"/>
                      <a:pt x="4365" y="36"/>
                      <a:pt x="4324" y="123"/>
                    </a:cubicBezTo>
                    <a:cubicBezTo>
                      <a:pt x="3627" y="1591"/>
                      <a:pt x="3036" y="3108"/>
                      <a:pt x="2317" y="4571"/>
                    </a:cubicBezTo>
                    <a:cubicBezTo>
                      <a:pt x="1603" y="6024"/>
                      <a:pt x="657" y="7399"/>
                      <a:pt x="28" y="8885"/>
                    </a:cubicBezTo>
                    <a:cubicBezTo>
                      <a:pt x="0" y="8947"/>
                      <a:pt x="49" y="9023"/>
                      <a:pt x="108" y="9023"/>
                    </a:cubicBezTo>
                    <a:cubicBezTo>
                      <a:pt x="128" y="9023"/>
                      <a:pt x="149" y="9014"/>
                      <a:pt x="168" y="8992"/>
                    </a:cubicBezTo>
                    <a:cubicBezTo>
                      <a:pt x="1229" y="7785"/>
                      <a:pt x="1980" y="6224"/>
                      <a:pt x="2730" y="4812"/>
                    </a:cubicBezTo>
                    <a:cubicBezTo>
                      <a:pt x="3496" y="3365"/>
                      <a:pt x="4254" y="1867"/>
                      <a:pt x="4775" y="312"/>
                    </a:cubicBezTo>
                    <a:cubicBezTo>
                      <a:pt x="4832" y="138"/>
                      <a:pt x="4670" y="0"/>
                      <a:pt x="451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33" name="Google Shape;1933;p50"/>
            <p:cNvSpPr/>
            <p:nvPr/>
          </p:nvSpPr>
          <p:spPr>
            <a:xfrm>
              <a:off x="5033650" y="1200400"/>
              <a:ext cx="148275" cy="131325"/>
            </a:xfrm>
            <a:custGeom>
              <a:avLst/>
              <a:gdLst/>
              <a:ahLst/>
              <a:cxnLst/>
              <a:rect l="l" t="t" r="r" b="b"/>
              <a:pathLst>
                <a:path w="5931" h="5253" extrusionOk="0">
                  <a:moveTo>
                    <a:pt x="2965" y="0"/>
                  </a:moveTo>
                  <a:cubicBezTo>
                    <a:pt x="2662" y="0"/>
                    <a:pt x="2355" y="53"/>
                    <a:pt x="2055" y="163"/>
                  </a:cubicBezTo>
                  <a:cubicBezTo>
                    <a:pt x="695" y="667"/>
                    <a:pt x="0" y="2177"/>
                    <a:pt x="503" y="3536"/>
                  </a:cubicBezTo>
                  <a:cubicBezTo>
                    <a:pt x="895" y="4597"/>
                    <a:pt x="1899" y="5253"/>
                    <a:pt x="2967" y="5253"/>
                  </a:cubicBezTo>
                  <a:cubicBezTo>
                    <a:pt x="3269" y="5253"/>
                    <a:pt x="3576" y="5200"/>
                    <a:pt x="3875" y="5090"/>
                  </a:cubicBezTo>
                  <a:cubicBezTo>
                    <a:pt x="5236" y="4586"/>
                    <a:pt x="5930" y="3076"/>
                    <a:pt x="5428" y="1717"/>
                  </a:cubicBezTo>
                  <a:cubicBezTo>
                    <a:pt x="5038" y="655"/>
                    <a:pt x="4033" y="0"/>
                    <a:pt x="296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4" name="Google Shape;1934;p50"/>
            <p:cNvSpPr/>
            <p:nvPr/>
          </p:nvSpPr>
          <p:spPr>
            <a:xfrm>
              <a:off x="5081325" y="1549875"/>
              <a:ext cx="143575" cy="131325"/>
            </a:xfrm>
            <a:custGeom>
              <a:avLst/>
              <a:gdLst/>
              <a:ahLst/>
              <a:cxnLst/>
              <a:rect l="l" t="t" r="r" b="b"/>
              <a:pathLst>
                <a:path w="5743" h="5253" extrusionOk="0">
                  <a:moveTo>
                    <a:pt x="2875" y="0"/>
                  </a:moveTo>
                  <a:cubicBezTo>
                    <a:pt x="2693" y="0"/>
                    <a:pt x="2507" y="19"/>
                    <a:pt x="2321" y="59"/>
                  </a:cubicBezTo>
                  <a:cubicBezTo>
                    <a:pt x="904" y="362"/>
                    <a:pt x="0" y="1759"/>
                    <a:pt x="305" y="3176"/>
                  </a:cubicBezTo>
                  <a:cubicBezTo>
                    <a:pt x="568" y="4410"/>
                    <a:pt x="1658" y="5253"/>
                    <a:pt x="2869" y="5253"/>
                  </a:cubicBezTo>
                  <a:cubicBezTo>
                    <a:pt x="3051" y="5253"/>
                    <a:pt x="3236" y="5234"/>
                    <a:pt x="3421" y="5194"/>
                  </a:cubicBezTo>
                  <a:cubicBezTo>
                    <a:pt x="4840" y="4889"/>
                    <a:pt x="5742" y="3495"/>
                    <a:pt x="5439" y="2076"/>
                  </a:cubicBezTo>
                  <a:cubicBezTo>
                    <a:pt x="5175" y="844"/>
                    <a:pt x="4087" y="0"/>
                    <a:pt x="287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5" name="Google Shape;1935;p50"/>
            <p:cNvSpPr/>
            <p:nvPr/>
          </p:nvSpPr>
          <p:spPr>
            <a:xfrm>
              <a:off x="5212625" y="1912850"/>
              <a:ext cx="148900" cy="131325"/>
            </a:xfrm>
            <a:custGeom>
              <a:avLst/>
              <a:gdLst/>
              <a:ahLst/>
              <a:cxnLst/>
              <a:rect l="l" t="t" r="r" b="b"/>
              <a:pathLst>
                <a:path w="5956" h="5253" extrusionOk="0">
                  <a:moveTo>
                    <a:pt x="2977" y="0"/>
                  </a:moveTo>
                  <a:cubicBezTo>
                    <a:pt x="2650" y="0"/>
                    <a:pt x="2318" y="62"/>
                    <a:pt x="1996" y="191"/>
                  </a:cubicBezTo>
                  <a:cubicBezTo>
                    <a:pt x="651" y="735"/>
                    <a:pt x="1" y="2265"/>
                    <a:pt x="543" y="3610"/>
                  </a:cubicBezTo>
                  <a:cubicBezTo>
                    <a:pt x="957" y="4632"/>
                    <a:pt x="1941" y="5252"/>
                    <a:pt x="2980" y="5252"/>
                  </a:cubicBezTo>
                  <a:cubicBezTo>
                    <a:pt x="3307" y="5252"/>
                    <a:pt x="3640" y="5191"/>
                    <a:pt x="3961" y="5061"/>
                  </a:cubicBezTo>
                  <a:cubicBezTo>
                    <a:pt x="5305" y="4519"/>
                    <a:pt x="5955" y="2989"/>
                    <a:pt x="5413" y="1644"/>
                  </a:cubicBezTo>
                  <a:cubicBezTo>
                    <a:pt x="5001" y="621"/>
                    <a:pt x="4017" y="0"/>
                    <a:pt x="297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6" name="Google Shape;1936;p50"/>
            <p:cNvSpPr/>
            <p:nvPr/>
          </p:nvSpPr>
          <p:spPr>
            <a:xfrm>
              <a:off x="5377650" y="1117025"/>
              <a:ext cx="148250" cy="131300"/>
            </a:xfrm>
            <a:custGeom>
              <a:avLst/>
              <a:gdLst/>
              <a:ahLst/>
              <a:cxnLst/>
              <a:rect l="l" t="t" r="r" b="b"/>
              <a:pathLst>
                <a:path w="5930" h="5252" extrusionOk="0">
                  <a:moveTo>
                    <a:pt x="2964" y="0"/>
                  </a:moveTo>
                  <a:cubicBezTo>
                    <a:pt x="2662" y="0"/>
                    <a:pt x="2355" y="53"/>
                    <a:pt x="2055" y="164"/>
                  </a:cubicBezTo>
                  <a:cubicBezTo>
                    <a:pt x="693" y="666"/>
                    <a:pt x="0" y="2177"/>
                    <a:pt x="503" y="3536"/>
                  </a:cubicBezTo>
                  <a:cubicBezTo>
                    <a:pt x="894" y="4597"/>
                    <a:pt x="1899" y="5252"/>
                    <a:pt x="2967" y="5252"/>
                  </a:cubicBezTo>
                  <a:cubicBezTo>
                    <a:pt x="3269" y="5252"/>
                    <a:pt x="3576" y="5199"/>
                    <a:pt x="3875" y="5089"/>
                  </a:cubicBezTo>
                  <a:cubicBezTo>
                    <a:pt x="5236" y="4585"/>
                    <a:pt x="5929" y="3075"/>
                    <a:pt x="5428" y="1716"/>
                  </a:cubicBezTo>
                  <a:cubicBezTo>
                    <a:pt x="5035" y="657"/>
                    <a:pt x="4032" y="0"/>
                    <a:pt x="296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7" name="Google Shape;1937;p50"/>
            <p:cNvSpPr/>
            <p:nvPr/>
          </p:nvSpPr>
          <p:spPr>
            <a:xfrm>
              <a:off x="5434900" y="1438275"/>
              <a:ext cx="131300" cy="131300"/>
            </a:xfrm>
            <a:custGeom>
              <a:avLst/>
              <a:gdLst/>
              <a:ahLst/>
              <a:cxnLst/>
              <a:rect l="l" t="t" r="r" b="b"/>
              <a:pathLst>
                <a:path w="5252" h="5252" extrusionOk="0">
                  <a:moveTo>
                    <a:pt x="2626" y="1"/>
                  </a:moveTo>
                  <a:cubicBezTo>
                    <a:pt x="1176" y="1"/>
                    <a:pt x="0" y="1176"/>
                    <a:pt x="0" y="2626"/>
                  </a:cubicBezTo>
                  <a:cubicBezTo>
                    <a:pt x="0" y="4077"/>
                    <a:pt x="1176" y="5252"/>
                    <a:pt x="2626" y="5252"/>
                  </a:cubicBezTo>
                  <a:cubicBezTo>
                    <a:pt x="4076" y="5252"/>
                    <a:pt x="5251" y="4077"/>
                    <a:pt x="5251" y="2626"/>
                  </a:cubicBezTo>
                  <a:cubicBezTo>
                    <a:pt x="5251" y="1176"/>
                    <a:pt x="4076" y="1"/>
                    <a:pt x="262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8" name="Google Shape;1938;p50"/>
            <p:cNvSpPr/>
            <p:nvPr/>
          </p:nvSpPr>
          <p:spPr>
            <a:xfrm>
              <a:off x="5583400" y="1792700"/>
              <a:ext cx="148225" cy="131300"/>
            </a:xfrm>
            <a:custGeom>
              <a:avLst/>
              <a:gdLst/>
              <a:ahLst/>
              <a:cxnLst/>
              <a:rect l="l" t="t" r="r" b="b"/>
              <a:pathLst>
                <a:path w="5929" h="5252" extrusionOk="0">
                  <a:moveTo>
                    <a:pt x="2964" y="0"/>
                  </a:moveTo>
                  <a:cubicBezTo>
                    <a:pt x="2661" y="0"/>
                    <a:pt x="2354" y="53"/>
                    <a:pt x="2054" y="163"/>
                  </a:cubicBezTo>
                  <a:cubicBezTo>
                    <a:pt x="693" y="667"/>
                    <a:pt x="0" y="2177"/>
                    <a:pt x="501" y="3536"/>
                  </a:cubicBezTo>
                  <a:cubicBezTo>
                    <a:pt x="894" y="4596"/>
                    <a:pt x="1897" y="5252"/>
                    <a:pt x="2965" y="5252"/>
                  </a:cubicBezTo>
                  <a:cubicBezTo>
                    <a:pt x="3267" y="5252"/>
                    <a:pt x="3574" y="5199"/>
                    <a:pt x="3874" y="5088"/>
                  </a:cubicBezTo>
                  <a:cubicBezTo>
                    <a:pt x="5234" y="4586"/>
                    <a:pt x="5929" y="3075"/>
                    <a:pt x="5427" y="1716"/>
                  </a:cubicBezTo>
                  <a:cubicBezTo>
                    <a:pt x="5035" y="655"/>
                    <a:pt x="4032" y="0"/>
                    <a:pt x="296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9" name="Google Shape;1939;p50"/>
            <p:cNvSpPr/>
            <p:nvPr/>
          </p:nvSpPr>
          <p:spPr>
            <a:xfrm>
              <a:off x="5145275" y="866900"/>
              <a:ext cx="148250" cy="131325"/>
            </a:xfrm>
            <a:custGeom>
              <a:avLst/>
              <a:gdLst/>
              <a:ahLst/>
              <a:cxnLst/>
              <a:rect l="l" t="t" r="r" b="b"/>
              <a:pathLst>
                <a:path w="5930" h="5253" extrusionOk="0">
                  <a:moveTo>
                    <a:pt x="2966" y="0"/>
                  </a:moveTo>
                  <a:cubicBezTo>
                    <a:pt x="2663" y="0"/>
                    <a:pt x="2355" y="53"/>
                    <a:pt x="2055" y="164"/>
                  </a:cubicBezTo>
                  <a:cubicBezTo>
                    <a:pt x="694" y="668"/>
                    <a:pt x="1" y="2178"/>
                    <a:pt x="502" y="3537"/>
                  </a:cubicBezTo>
                  <a:cubicBezTo>
                    <a:pt x="895" y="4597"/>
                    <a:pt x="1898" y="5253"/>
                    <a:pt x="2965" y="5253"/>
                  </a:cubicBezTo>
                  <a:cubicBezTo>
                    <a:pt x="3268" y="5253"/>
                    <a:pt x="3575" y="5200"/>
                    <a:pt x="3875" y="5090"/>
                  </a:cubicBezTo>
                  <a:cubicBezTo>
                    <a:pt x="5237" y="4586"/>
                    <a:pt x="5930" y="3076"/>
                    <a:pt x="5429" y="1717"/>
                  </a:cubicBezTo>
                  <a:cubicBezTo>
                    <a:pt x="5037" y="657"/>
                    <a:pt x="4034" y="0"/>
                    <a:pt x="296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40" name="Google Shape;1940;p50"/>
          <p:cNvGrpSpPr/>
          <p:nvPr/>
        </p:nvGrpSpPr>
        <p:grpSpPr>
          <a:xfrm>
            <a:off x="5543834" y="485309"/>
            <a:ext cx="613327" cy="678494"/>
            <a:chOff x="4156900" y="1963700"/>
            <a:chExt cx="1255275" cy="1388650"/>
          </a:xfrm>
        </p:grpSpPr>
        <p:grpSp>
          <p:nvGrpSpPr>
            <p:cNvPr id="1941" name="Google Shape;1941;p50"/>
            <p:cNvGrpSpPr/>
            <p:nvPr/>
          </p:nvGrpSpPr>
          <p:grpSpPr>
            <a:xfrm>
              <a:off x="4156900" y="1963700"/>
              <a:ext cx="1255275" cy="1388650"/>
              <a:chOff x="4156900" y="1963700"/>
              <a:chExt cx="1255275" cy="1388650"/>
            </a:xfrm>
          </p:grpSpPr>
          <p:sp>
            <p:nvSpPr>
              <p:cNvPr id="1942" name="Google Shape;1942;p50"/>
              <p:cNvSpPr/>
              <p:nvPr/>
            </p:nvSpPr>
            <p:spPr>
              <a:xfrm>
                <a:off x="4156900" y="1963700"/>
                <a:ext cx="1255275" cy="1197500"/>
              </a:xfrm>
              <a:custGeom>
                <a:avLst/>
                <a:gdLst/>
                <a:ahLst/>
                <a:cxnLst/>
                <a:rect l="l" t="t" r="r" b="b"/>
                <a:pathLst>
                  <a:path w="50211" h="47900" extrusionOk="0">
                    <a:moveTo>
                      <a:pt x="33647" y="0"/>
                    </a:moveTo>
                    <a:cubicBezTo>
                      <a:pt x="28303" y="6394"/>
                      <a:pt x="24354" y="13950"/>
                      <a:pt x="22154" y="21987"/>
                    </a:cubicBezTo>
                    <a:cubicBezTo>
                      <a:pt x="17350" y="20375"/>
                      <a:pt x="12780" y="18070"/>
                      <a:pt x="8625" y="15168"/>
                    </a:cubicBezTo>
                    <a:lnTo>
                      <a:pt x="8625" y="15168"/>
                    </a:lnTo>
                    <a:cubicBezTo>
                      <a:pt x="8162" y="21455"/>
                      <a:pt x="8952" y="27834"/>
                      <a:pt x="10934" y="33818"/>
                    </a:cubicBezTo>
                    <a:cubicBezTo>
                      <a:pt x="7263" y="33404"/>
                      <a:pt x="3612" y="32812"/>
                      <a:pt x="0" y="32040"/>
                    </a:cubicBezTo>
                    <a:lnTo>
                      <a:pt x="0" y="32040"/>
                    </a:lnTo>
                    <a:cubicBezTo>
                      <a:pt x="5297" y="39678"/>
                      <a:pt x="13830" y="44989"/>
                      <a:pt x="23022" y="46374"/>
                    </a:cubicBezTo>
                    <a:cubicBezTo>
                      <a:pt x="26998" y="47141"/>
                      <a:pt x="29000" y="47899"/>
                      <a:pt x="31760" y="47899"/>
                    </a:cubicBezTo>
                    <a:cubicBezTo>
                      <a:pt x="32982" y="47899"/>
                      <a:pt x="34353" y="47751"/>
                      <a:pt x="36109" y="47389"/>
                    </a:cubicBezTo>
                    <a:cubicBezTo>
                      <a:pt x="41830" y="46207"/>
                      <a:pt x="47349" y="42995"/>
                      <a:pt x="50211" y="37901"/>
                    </a:cubicBezTo>
                    <a:cubicBezTo>
                      <a:pt x="45338" y="36231"/>
                      <a:pt x="40381" y="34810"/>
                      <a:pt x="35365" y="33647"/>
                    </a:cubicBezTo>
                    <a:cubicBezTo>
                      <a:pt x="40283" y="29822"/>
                      <a:pt x="44402" y="24972"/>
                      <a:pt x="47373" y="19494"/>
                    </a:cubicBezTo>
                    <a:cubicBezTo>
                      <a:pt x="46548" y="19418"/>
                      <a:pt x="45720" y="19380"/>
                      <a:pt x="44892" y="19380"/>
                    </a:cubicBezTo>
                    <a:cubicBezTo>
                      <a:pt x="40031" y="19380"/>
                      <a:pt x="35170" y="20681"/>
                      <a:pt x="30970" y="23136"/>
                    </a:cubicBezTo>
                    <a:cubicBezTo>
                      <a:pt x="31864" y="15424"/>
                      <a:pt x="32755" y="7712"/>
                      <a:pt x="3364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43" name="Google Shape;1943;p50"/>
              <p:cNvGrpSpPr/>
              <p:nvPr/>
            </p:nvGrpSpPr>
            <p:grpSpPr>
              <a:xfrm>
                <a:off x="4415700" y="2368200"/>
                <a:ext cx="754825" cy="984150"/>
                <a:chOff x="4415700" y="2368200"/>
                <a:chExt cx="754825" cy="984150"/>
              </a:xfrm>
            </p:grpSpPr>
            <p:sp>
              <p:nvSpPr>
                <p:cNvPr id="1944" name="Google Shape;1944;p50"/>
                <p:cNvSpPr/>
                <p:nvPr/>
              </p:nvSpPr>
              <p:spPr>
                <a:xfrm>
                  <a:off x="4606050" y="2368200"/>
                  <a:ext cx="261000" cy="984150"/>
                </a:xfrm>
                <a:custGeom>
                  <a:avLst/>
                  <a:gdLst/>
                  <a:ahLst/>
                  <a:cxnLst/>
                  <a:rect l="l" t="t" r="r" b="b"/>
                  <a:pathLst>
                    <a:path w="10440" h="39366" extrusionOk="0">
                      <a:moveTo>
                        <a:pt x="10247" y="0"/>
                      </a:moveTo>
                      <a:cubicBezTo>
                        <a:pt x="10186" y="0"/>
                        <a:pt x="10129" y="35"/>
                        <a:pt x="10112" y="116"/>
                      </a:cubicBezTo>
                      <a:cubicBezTo>
                        <a:pt x="8733" y="6629"/>
                        <a:pt x="7296" y="13131"/>
                        <a:pt x="5631" y="19577"/>
                      </a:cubicBezTo>
                      <a:cubicBezTo>
                        <a:pt x="3965" y="26033"/>
                        <a:pt x="1837" y="32347"/>
                        <a:pt x="98" y="38778"/>
                      </a:cubicBezTo>
                      <a:cubicBezTo>
                        <a:pt x="0" y="39139"/>
                        <a:pt x="277" y="39365"/>
                        <a:pt x="559" y="39365"/>
                      </a:cubicBezTo>
                      <a:cubicBezTo>
                        <a:pt x="748" y="39365"/>
                        <a:pt x="940" y="39264"/>
                        <a:pt x="1023" y="39033"/>
                      </a:cubicBezTo>
                      <a:cubicBezTo>
                        <a:pt x="3256" y="32798"/>
                        <a:pt x="4784" y="26203"/>
                        <a:pt x="6344" y="19774"/>
                      </a:cubicBezTo>
                      <a:cubicBezTo>
                        <a:pt x="7917" y="13296"/>
                        <a:pt x="9323" y="6777"/>
                        <a:pt x="10418" y="202"/>
                      </a:cubicBezTo>
                      <a:cubicBezTo>
                        <a:pt x="10440" y="81"/>
                        <a:pt x="10339" y="0"/>
                        <a:pt x="1024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5" name="Google Shape;1945;p50"/>
                <p:cNvSpPr/>
                <p:nvPr/>
              </p:nvSpPr>
              <p:spPr>
                <a:xfrm>
                  <a:off x="4415700" y="2860250"/>
                  <a:ext cx="287700" cy="214875"/>
                </a:xfrm>
                <a:custGeom>
                  <a:avLst/>
                  <a:gdLst/>
                  <a:ahLst/>
                  <a:cxnLst/>
                  <a:rect l="l" t="t" r="r" b="b"/>
                  <a:pathLst>
                    <a:path w="11508" h="8595" extrusionOk="0">
                      <a:moveTo>
                        <a:pt x="137" y="1"/>
                      </a:moveTo>
                      <a:cubicBezTo>
                        <a:pt x="53" y="1"/>
                        <a:pt x="0" y="123"/>
                        <a:pt x="88" y="180"/>
                      </a:cubicBezTo>
                      <a:cubicBezTo>
                        <a:pt x="3948" y="2659"/>
                        <a:pt x="7349" y="5596"/>
                        <a:pt x="10864" y="8517"/>
                      </a:cubicBezTo>
                      <a:cubicBezTo>
                        <a:pt x="10930" y="8572"/>
                        <a:pt x="11002" y="8595"/>
                        <a:pt x="11071" y="8595"/>
                      </a:cubicBezTo>
                      <a:cubicBezTo>
                        <a:pt x="11309" y="8595"/>
                        <a:pt x="11507" y="8311"/>
                        <a:pt x="11294" y="8088"/>
                      </a:cubicBezTo>
                      <a:cubicBezTo>
                        <a:pt x="8160" y="4799"/>
                        <a:pt x="4147" y="2180"/>
                        <a:pt x="184" y="14"/>
                      </a:cubicBezTo>
                      <a:cubicBezTo>
                        <a:pt x="167" y="5"/>
                        <a:pt x="151" y="1"/>
                        <a:pt x="13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6" name="Google Shape;1946;p50"/>
                <p:cNvSpPr/>
                <p:nvPr/>
              </p:nvSpPr>
              <p:spPr>
                <a:xfrm>
                  <a:off x="4679925" y="2958650"/>
                  <a:ext cx="490600" cy="103500"/>
                </a:xfrm>
                <a:custGeom>
                  <a:avLst/>
                  <a:gdLst/>
                  <a:ahLst/>
                  <a:cxnLst/>
                  <a:rect l="l" t="t" r="r" b="b"/>
                  <a:pathLst>
                    <a:path w="19624" h="4140" extrusionOk="0">
                      <a:moveTo>
                        <a:pt x="19325" y="1"/>
                      </a:moveTo>
                      <a:cubicBezTo>
                        <a:pt x="19320" y="1"/>
                        <a:pt x="19316" y="1"/>
                        <a:pt x="19311" y="1"/>
                      </a:cubicBezTo>
                      <a:cubicBezTo>
                        <a:pt x="13014" y="300"/>
                        <a:pt x="6442" y="1263"/>
                        <a:pt x="463" y="3321"/>
                      </a:cubicBezTo>
                      <a:cubicBezTo>
                        <a:pt x="1" y="3481"/>
                        <a:pt x="133" y="4139"/>
                        <a:pt x="566" y="4139"/>
                      </a:cubicBezTo>
                      <a:cubicBezTo>
                        <a:pt x="603" y="4139"/>
                        <a:pt x="642" y="4134"/>
                        <a:pt x="684" y="4124"/>
                      </a:cubicBezTo>
                      <a:cubicBezTo>
                        <a:pt x="6874" y="2557"/>
                        <a:pt x="12944" y="1171"/>
                        <a:pt x="19311" y="481"/>
                      </a:cubicBezTo>
                      <a:cubicBezTo>
                        <a:pt x="19605" y="447"/>
                        <a:pt x="19623" y="1"/>
                        <a:pt x="193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7" name="Google Shape;1947;p50"/>
                <p:cNvSpPr/>
                <p:nvPr/>
              </p:nvSpPr>
              <p:spPr>
                <a:xfrm>
                  <a:off x="4501550" y="2514150"/>
                  <a:ext cx="247075" cy="354625"/>
                </a:xfrm>
                <a:custGeom>
                  <a:avLst/>
                  <a:gdLst/>
                  <a:ahLst/>
                  <a:cxnLst/>
                  <a:rect l="l" t="t" r="r" b="b"/>
                  <a:pathLst>
                    <a:path w="9883" h="14185" extrusionOk="0">
                      <a:moveTo>
                        <a:pt x="246" y="0"/>
                      </a:moveTo>
                      <a:cubicBezTo>
                        <a:pt x="121" y="0"/>
                        <a:pt x="1" y="123"/>
                        <a:pt x="91" y="255"/>
                      </a:cubicBezTo>
                      <a:cubicBezTo>
                        <a:pt x="3195" y="4750"/>
                        <a:pt x="6142" y="9342"/>
                        <a:pt x="8998" y="13997"/>
                      </a:cubicBezTo>
                      <a:cubicBezTo>
                        <a:pt x="9080" y="14130"/>
                        <a:pt x="9201" y="14184"/>
                        <a:pt x="9322" y="14184"/>
                      </a:cubicBezTo>
                      <a:cubicBezTo>
                        <a:pt x="9601" y="14184"/>
                        <a:pt x="9882" y="13895"/>
                        <a:pt x="9689" y="13593"/>
                      </a:cubicBezTo>
                      <a:cubicBezTo>
                        <a:pt x="6747" y="8982"/>
                        <a:pt x="3628" y="4486"/>
                        <a:pt x="393" y="78"/>
                      </a:cubicBezTo>
                      <a:cubicBezTo>
                        <a:pt x="354" y="23"/>
                        <a:pt x="299" y="0"/>
                        <a:pt x="24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8" name="Google Shape;1948;p50"/>
                <p:cNvSpPr/>
                <p:nvPr/>
              </p:nvSpPr>
              <p:spPr>
                <a:xfrm>
                  <a:off x="4764300" y="2583100"/>
                  <a:ext cx="335400" cy="203600"/>
                </a:xfrm>
                <a:custGeom>
                  <a:avLst/>
                  <a:gdLst/>
                  <a:ahLst/>
                  <a:cxnLst/>
                  <a:rect l="l" t="t" r="r" b="b"/>
                  <a:pathLst>
                    <a:path w="13416" h="8144" extrusionOk="0">
                      <a:moveTo>
                        <a:pt x="13147" y="0"/>
                      </a:moveTo>
                      <a:cubicBezTo>
                        <a:pt x="13117" y="0"/>
                        <a:pt x="13084" y="8"/>
                        <a:pt x="13050" y="26"/>
                      </a:cubicBezTo>
                      <a:cubicBezTo>
                        <a:pt x="10743" y="1237"/>
                        <a:pt x="8503" y="2537"/>
                        <a:pt x="6260" y="3863"/>
                      </a:cubicBezTo>
                      <a:cubicBezTo>
                        <a:pt x="4248" y="5054"/>
                        <a:pt x="1766" y="6097"/>
                        <a:pt x="129" y="7788"/>
                      </a:cubicBezTo>
                      <a:cubicBezTo>
                        <a:pt x="1" y="7919"/>
                        <a:pt x="104" y="8144"/>
                        <a:pt x="275" y="8144"/>
                      </a:cubicBezTo>
                      <a:cubicBezTo>
                        <a:pt x="294" y="8144"/>
                        <a:pt x="313" y="8141"/>
                        <a:pt x="333" y="8135"/>
                      </a:cubicBezTo>
                      <a:cubicBezTo>
                        <a:pt x="2584" y="7482"/>
                        <a:pt x="4683" y="5777"/>
                        <a:pt x="6669" y="4560"/>
                      </a:cubicBezTo>
                      <a:cubicBezTo>
                        <a:pt x="8893" y="3200"/>
                        <a:pt x="11092" y="1831"/>
                        <a:pt x="13243" y="358"/>
                      </a:cubicBezTo>
                      <a:cubicBezTo>
                        <a:pt x="13416" y="240"/>
                        <a:pt x="13316" y="0"/>
                        <a:pt x="1314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9" name="Google Shape;1949;p50"/>
                <p:cNvSpPr/>
                <p:nvPr/>
              </p:nvSpPr>
              <p:spPr>
                <a:xfrm>
                  <a:off x="4511725" y="2677250"/>
                  <a:ext cx="187625" cy="223325"/>
                </a:xfrm>
                <a:custGeom>
                  <a:avLst/>
                  <a:gdLst/>
                  <a:ahLst/>
                  <a:cxnLst/>
                  <a:rect l="l" t="t" r="r" b="b"/>
                  <a:pathLst>
                    <a:path w="7505" h="8933" extrusionOk="0">
                      <a:moveTo>
                        <a:pt x="132" y="1"/>
                      </a:moveTo>
                      <a:cubicBezTo>
                        <a:pt x="64" y="1"/>
                        <a:pt x="0" y="66"/>
                        <a:pt x="49" y="140"/>
                      </a:cubicBezTo>
                      <a:cubicBezTo>
                        <a:pt x="2042" y="3242"/>
                        <a:pt x="4540" y="6137"/>
                        <a:pt x="7016" y="8861"/>
                      </a:cubicBezTo>
                      <a:cubicBezTo>
                        <a:pt x="7062" y="8911"/>
                        <a:pt x="7117" y="8932"/>
                        <a:pt x="7173" y="8932"/>
                      </a:cubicBezTo>
                      <a:cubicBezTo>
                        <a:pt x="7339" y="8932"/>
                        <a:pt x="7504" y="8742"/>
                        <a:pt x="7393" y="8570"/>
                      </a:cubicBezTo>
                      <a:cubicBezTo>
                        <a:pt x="5382" y="5455"/>
                        <a:pt x="2409" y="3033"/>
                        <a:pt x="214" y="43"/>
                      </a:cubicBezTo>
                      <a:cubicBezTo>
                        <a:pt x="192" y="13"/>
                        <a:pt x="162" y="1"/>
                        <a:pt x="1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0" name="Google Shape;1950;p50"/>
                <p:cNvSpPr/>
                <p:nvPr/>
              </p:nvSpPr>
              <p:spPr>
                <a:xfrm>
                  <a:off x="4835200" y="2760825"/>
                  <a:ext cx="119600" cy="53350"/>
                </a:xfrm>
                <a:custGeom>
                  <a:avLst/>
                  <a:gdLst/>
                  <a:ahLst/>
                  <a:cxnLst/>
                  <a:rect l="l" t="t" r="r" b="b"/>
                  <a:pathLst>
                    <a:path w="4784" h="2134" extrusionOk="0">
                      <a:moveTo>
                        <a:pt x="4452" y="0"/>
                      </a:moveTo>
                      <a:cubicBezTo>
                        <a:pt x="4439" y="0"/>
                        <a:pt x="4425" y="2"/>
                        <a:pt x="4412" y="4"/>
                      </a:cubicBezTo>
                      <a:cubicBezTo>
                        <a:pt x="2900" y="293"/>
                        <a:pt x="1459" y="1112"/>
                        <a:pt x="140" y="1870"/>
                      </a:cubicBezTo>
                      <a:cubicBezTo>
                        <a:pt x="0" y="1950"/>
                        <a:pt x="88" y="2134"/>
                        <a:pt x="219" y="2134"/>
                      </a:cubicBezTo>
                      <a:cubicBezTo>
                        <a:pt x="241" y="2134"/>
                        <a:pt x="263" y="2129"/>
                        <a:pt x="286" y="2118"/>
                      </a:cubicBezTo>
                      <a:cubicBezTo>
                        <a:pt x="1682" y="1449"/>
                        <a:pt x="3174" y="1033"/>
                        <a:pt x="4571" y="383"/>
                      </a:cubicBezTo>
                      <a:cubicBezTo>
                        <a:pt x="4783" y="286"/>
                        <a:pt x="4648" y="0"/>
                        <a:pt x="445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1" name="Google Shape;1951;p50"/>
                <p:cNvSpPr/>
                <p:nvPr/>
              </p:nvSpPr>
              <p:spPr>
                <a:xfrm>
                  <a:off x="4995825" y="2744475"/>
                  <a:ext cx="27950" cy="9925"/>
                </a:xfrm>
                <a:custGeom>
                  <a:avLst/>
                  <a:gdLst/>
                  <a:ahLst/>
                  <a:cxnLst/>
                  <a:rect l="l" t="t" r="r" b="b"/>
                  <a:pathLst>
                    <a:path w="1118" h="397" extrusionOk="0">
                      <a:moveTo>
                        <a:pt x="877" y="0"/>
                      </a:moveTo>
                      <a:cubicBezTo>
                        <a:pt x="866" y="0"/>
                        <a:pt x="855" y="2"/>
                        <a:pt x="843" y="4"/>
                      </a:cubicBezTo>
                      <a:cubicBezTo>
                        <a:pt x="713" y="28"/>
                        <a:pt x="575" y="45"/>
                        <a:pt x="452" y="83"/>
                      </a:cubicBezTo>
                      <a:cubicBezTo>
                        <a:pt x="325" y="123"/>
                        <a:pt x="201" y="183"/>
                        <a:pt x="80" y="233"/>
                      </a:cubicBezTo>
                      <a:cubicBezTo>
                        <a:pt x="0" y="266"/>
                        <a:pt x="3" y="389"/>
                        <a:pt x="99" y="389"/>
                      </a:cubicBezTo>
                      <a:cubicBezTo>
                        <a:pt x="184" y="391"/>
                        <a:pt x="271" y="396"/>
                        <a:pt x="358" y="396"/>
                      </a:cubicBezTo>
                      <a:cubicBezTo>
                        <a:pt x="413" y="396"/>
                        <a:pt x="468" y="394"/>
                        <a:pt x="523" y="388"/>
                      </a:cubicBezTo>
                      <a:cubicBezTo>
                        <a:pt x="658" y="374"/>
                        <a:pt x="793" y="338"/>
                        <a:pt x="928" y="311"/>
                      </a:cubicBezTo>
                      <a:cubicBezTo>
                        <a:pt x="1117" y="275"/>
                        <a:pt x="1053" y="0"/>
                        <a:pt x="87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2" name="Google Shape;1952;p50"/>
                <p:cNvSpPr/>
                <p:nvPr/>
              </p:nvSpPr>
              <p:spPr>
                <a:xfrm>
                  <a:off x="4820675" y="2906175"/>
                  <a:ext cx="157675" cy="33350"/>
                </a:xfrm>
                <a:custGeom>
                  <a:avLst/>
                  <a:gdLst/>
                  <a:ahLst/>
                  <a:cxnLst/>
                  <a:rect l="l" t="t" r="r" b="b"/>
                  <a:pathLst>
                    <a:path w="6307" h="1334" extrusionOk="0">
                      <a:moveTo>
                        <a:pt x="5693" y="1"/>
                      </a:moveTo>
                      <a:cubicBezTo>
                        <a:pt x="3902" y="1"/>
                        <a:pt x="2025" y="529"/>
                        <a:pt x="272" y="828"/>
                      </a:cubicBezTo>
                      <a:cubicBezTo>
                        <a:pt x="1" y="876"/>
                        <a:pt x="51" y="1333"/>
                        <a:pt x="314" y="1333"/>
                      </a:cubicBezTo>
                      <a:cubicBezTo>
                        <a:pt x="323" y="1333"/>
                        <a:pt x="332" y="1333"/>
                        <a:pt x="341" y="1332"/>
                      </a:cubicBezTo>
                      <a:cubicBezTo>
                        <a:pt x="2184" y="1128"/>
                        <a:pt x="4226" y="1128"/>
                        <a:pt x="5999" y="570"/>
                      </a:cubicBezTo>
                      <a:cubicBezTo>
                        <a:pt x="6306" y="472"/>
                        <a:pt x="6252" y="12"/>
                        <a:pt x="5922" y="4"/>
                      </a:cubicBezTo>
                      <a:cubicBezTo>
                        <a:pt x="5846" y="2"/>
                        <a:pt x="5770" y="1"/>
                        <a:pt x="569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3" name="Google Shape;1953;p50"/>
                <p:cNvSpPr/>
                <p:nvPr/>
              </p:nvSpPr>
              <p:spPr>
                <a:xfrm>
                  <a:off x="5006275" y="2896775"/>
                  <a:ext cx="49375" cy="13725"/>
                </a:xfrm>
                <a:custGeom>
                  <a:avLst/>
                  <a:gdLst/>
                  <a:ahLst/>
                  <a:cxnLst/>
                  <a:rect l="l" t="t" r="r" b="b"/>
                  <a:pathLst>
                    <a:path w="1975" h="549" extrusionOk="0">
                      <a:moveTo>
                        <a:pt x="1605" y="1"/>
                      </a:moveTo>
                      <a:cubicBezTo>
                        <a:pt x="1419" y="1"/>
                        <a:pt x="1237" y="45"/>
                        <a:pt x="1048" y="80"/>
                      </a:cubicBezTo>
                      <a:cubicBezTo>
                        <a:pt x="757" y="131"/>
                        <a:pt x="465" y="182"/>
                        <a:pt x="170" y="233"/>
                      </a:cubicBezTo>
                      <a:cubicBezTo>
                        <a:pt x="1" y="264"/>
                        <a:pt x="32" y="548"/>
                        <a:pt x="201" y="548"/>
                      </a:cubicBezTo>
                      <a:cubicBezTo>
                        <a:pt x="205" y="548"/>
                        <a:pt x="209" y="548"/>
                        <a:pt x="213" y="548"/>
                      </a:cubicBezTo>
                      <a:cubicBezTo>
                        <a:pt x="509" y="522"/>
                        <a:pt x="804" y="498"/>
                        <a:pt x="1101" y="474"/>
                      </a:cubicBezTo>
                      <a:cubicBezTo>
                        <a:pt x="1359" y="452"/>
                        <a:pt x="1605" y="452"/>
                        <a:pt x="1841" y="340"/>
                      </a:cubicBezTo>
                      <a:cubicBezTo>
                        <a:pt x="1975" y="279"/>
                        <a:pt x="1945" y="47"/>
                        <a:pt x="1798" y="18"/>
                      </a:cubicBezTo>
                      <a:cubicBezTo>
                        <a:pt x="1733" y="6"/>
                        <a:pt x="1669" y="1"/>
                        <a:pt x="160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954" name="Google Shape;1954;p50"/>
            <p:cNvGrpSpPr/>
            <p:nvPr/>
          </p:nvGrpSpPr>
          <p:grpSpPr>
            <a:xfrm>
              <a:off x="4212575" y="2211375"/>
              <a:ext cx="1172925" cy="929100"/>
              <a:chOff x="4212575" y="2211375"/>
              <a:chExt cx="1172925" cy="929100"/>
            </a:xfrm>
          </p:grpSpPr>
          <p:sp>
            <p:nvSpPr>
              <p:cNvPr id="1955" name="Google Shape;1955;p50"/>
              <p:cNvSpPr/>
              <p:nvPr/>
            </p:nvSpPr>
            <p:spPr>
              <a:xfrm>
                <a:off x="4212575" y="2947875"/>
                <a:ext cx="163875" cy="127600"/>
              </a:xfrm>
              <a:custGeom>
                <a:avLst/>
                <a:gdLst/>
                <a:ahLst/>
                <a:cxnLst/>
                <a:rect l="l" t="t" r="r" b="b"/>
                <a:pathLst>
                  <a:path w="6555" h="5104" extrusionOk="0">
                    <a:moveTo>
                      <a:pt x="181" y="1"/>
                    </a:moveTo>
                    <a:cubicBezTo>
                      <a:pt x="90" y="1"/>
                      <a:pt x="1" y="113"/>
                      <a:pt x="55" y="211"/>
                    </a:cubicBezTo>
                    <a:cubicBezTo>
                      <a:pt x="1256" y="2370"/>
                      <a:pt x="3556" y="4797"/>
                      <a:pt x="6151" y="5101"/>
                    </a:cubicBezTo>
                    <a:cubicBezTo>
                      <a:pt x="6165" y="5103"/>
                      <a:pt x="6178" y="5104"/>
                      <a:pt x="6191" y="5104"/>
                    </a:cubicBezTo>
                    <a:cubicBezTo>
                      <a:pt x="6499" y="5104"/>
                      <a:pt x="6554" y="4644"/>
                      <a:pt x="6316" y="4492"/>
                    </a:cubicBezTo>
                    <a:cubicBezTo>
                      <a:pt x="5285" y="3838"/>
                      <a:pt x="4118" y="3466"/>
                      <a:pt x="3113" y="2740"/>
                    </a:cubicBezTo>
                    <a:cubicBezTo>
                      <a:pt x="2058" y="1979"/>
                      <a:pt x="1084" y="1057"/>
                      <a:pt x="268" y="45"/>
                    </a:cubicBezTo>
                    <a:cubicBezTo>
                      <a:pt x="243" y="14"/>
                      <a:pt x="212" y="1"/>
                      <a:pt x="18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6" name="Google Shape;1956;p50"/>
              <p:cNvSpPr/>
              <p:nvPr/>
            </p:nvSpPr>
            <p:spPr>
              <a:xfrm>
                <a:off x="4408075" y="3099575"/>
                <a:ext cx="53500" cy="24625"/>
              </a:xfrm>
              <a:custGeom>
                <a:avLst/>
                <a:gdLst/>
                <a:ahLst/>
                <a:cxnLst/>
                <a:rect l="l" t="t" r="r" b="b"/>
                <a:pathLst>
                  <a:path w="2140" h="985" extrusionOk="0">
                    <a:moveTo>
                      <a:pt x="386" y="0"/>
                    </a:moveTo>
                    <a:cubicBezTo>
                      <a:pt x="175" y="0"/>
                      <a:pt x="0" y="243"/>
                      <a:pt x="190" y="431"/>
                    </a:cubicBezTo>
                    <a:cubicBezTo>
                      <a:pt x="487" y="725"/>
                      <a:pt x="968" y="985"/>
                      <a:pt x="1414" y="985"/>
                    </a:cubicBezTo>
                    <a:cubicBezTo>
                      <a:pt x="1614" y="985"/>
                      <a:pt x="1808" y="933"/>
                      <a:pt x="1974" y="808"/>
                    </a:cubicBezTo>
                    <a:cubicBezTo>
                      <a:pt x="2090" y="723"/>
                      <a:pt x="2140" y="506"/>
                      <a:pt x="1974" y="432"/>
                    </a:cubicBezTo>
                    <a:cubicBezTo>
                      <a:pt x="1873" y="388"/>
                      <a:pt x="1772" y="324"/>
                      <a:pt x="1663" y="300"/>
                    </a:cubicBezTo>
                    <a:cubicBezTo>
                      <a:pt x="1535" y="269"/>
                      <a:pt x="1398" y="289"/>
                      <a:pt x="1269" y="269"/>
                    </a:cubicBezTo>
                    <a:cubicBezTo>
                      <a:pt x="1011" y="230"/>
                      <a:pt x="738" y="131"/>
                      <a:pt x="502" y="25"/>
                    </a:cubicBezTo>
                    <a:cubicBezTo>
                      <a:pt x="463" y="8"/>
                      <a:pt x="424" y="0"/>
                      <a:pt x="38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7" name="Google Shape;1957;p50"/>
              <p:cNvSpPr/>
              <p:nvPr/>
            </p:nvSpPr>
            <p:spPr>
              <a:xfrm>
                <a:off x="4220400" y="3050025"/>
                <a:ext cx="129775" cy="90450"/>
              </a:xfrm>
              <a:custGeom>
                <a:avLst/>
                <a:gdLst/>
                <a:ahLst/>
                <a:cxnLst/>
                <a:rect l="l" t="t" r="r" b="b"/>
                <a:pathLst>
                  <a:path w="5191" h="3618" extrusionOk="0">
                    <a:moveTo>
                      <a:pt x="240" y="0"/>
                    </a:moveTo>
                    <a:cubicBezTo>
                      <a:pt x="111" y="0"/>
                      <a:pt x="0" y="159"/>
                      <a:pt x="119" y="274"/>
                    </a:cubicBezTo>
                    <a:cubicBezTo>
                      <a:pt x="1410" y="1502"/>
                      <a:pt x="3089" y="3065"/>
                      <a:pt x="4815" y="3604"/>
                    </a:cubicBezTo>
                    <a:cubicBezTo>
                      <a:pt x="4844" y="3613"/>
                      <a:pt x="4871" y="3617"/>
                      <a:pt x="4897" y="3617"/>
                    </a:cubicBezTo>
                    <a:cubicBezTo>
                      <a:pt x="5119" y="3617"/>
                      <a:pt x="5191" y="3296"/>
                      <a:pt x="5004" y="3157"/>
                    </a:cubicBezTo>
                    <a:cubicBezTo>
                      <a:pt x="4301" y="2631"/>
                      <a:pt x="3439" y="2288"/>
                      <a:pt x="2695" y="1808"/>
                    </a:cubicBezTo>
                    <a:cubicBezTo>
                      <a:pt x="1869" y="1279"/>
                      <a:pt x="1092" y="684"/>
                      <a:pt x="349" y="43"/>
                    </a:cubicBezTo>
                    <a:cubicBezTo>
                      <a:pt x="315" y="13"/>
                      <a:pt x="277" y="0"/>
                      <a:pt x="24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8" name="Google Shape;1958;p50"/>
              <p:cNvSpPr/>
              <p:nvPr/>
            </p:nvSpPr>
            <p:spPr>
              <a:xfrm>
                <a:off x="5240300" y="2543425"/>
                <a:ext cx="130750" cy="145550"/>
              </a:xfrm>
              <a:custGeom>
                <a:avLst/>
                <a:gdLst/>
                <a:ahLst/>
                <a:cxnLst/>
                <a:rect l="l" t="t" r="r" b="b"/>
                <a:pathLst>
                  <a:path w="5230" h="5822" extrusionOk="0">
                    <a:moveTo>
                      <a:pt x="4878" y="0"/>
                    </a:moveTo>
                    <a:cubicBezTo>
                      <a:pt x="4779" y="0"/>
                      <a:pt x="4677" y="42"/>
                      <a:pt x="4611" y="132"/>
                    </a:cubicBezTo>
                    <a:cubicBezTo>
                      <a:pt x="3889" y="1105"/>
                      <a:pt x="3344" y="2181"/>
                      <a:pt x="2568" y="3127"/>
                    </a:cubicBezTo>
                    <a:cubicBezTo>
                      <a:pt x="1853" y="4001"/>
                      <a:pt x="1039" y="4774"/>
                      <a:pt x="151" y="5470"/>
                    </a:cubicBezTo>
                    <a:cubicBezTo>
                      <a:pt x="0" y="5588"/>
                      <a:pt x="139" y="5821"/>
                      <a:pt x="300" y="5821"/>
                    </a:cubicBezTo>
                    <a:cubicBezTo>
                      <a:pt x="333" y="5821"/>
                      <a:pt x="366" y="5812"/>
                      <a:pt x="398" y="5790"/>
                    </a:cubicBezTo>
                    <a:cubicBezTo>
                      <a:pt x="2297" y="4504"/>
                      <a:pt x="4421" y="2611"/>
                      <a:pt x="5156" y="361"/>
                    </a:cubicBezTo>
                    <a:cubicBezTo>
                      <a:pt x="5229" y="137"/>
                      <a:pt x="5058" y="0"/>
                      <a:pt x="487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9" name="Google Shape;1959;p50"/>
              <p:cNvSpPr/>
              <p:nvPr/>
            </p:nvSpPr>
            <p:spPr>
              <a:xfrm>
                <a:off x="5337100" y="2605400"/>
                <a:ext cx="48400" cy="65600"/>
              </a:xfrm>
              <a:custGeom>
                <a:avLst/>
                <a:gdLst/>
                <a:ahLst/>
                <a:cxnLst/>
                <a:rect l="l" t="t" r="r" b="b"/>
                <a:pathLst>
                  <a:path w="1936" h="2624" extrusionOk="0">
                    <a:moveTo>
                      <a:pt x="1704" y="0"/>
                    </a:moveTo>
                    <a:cubicBezTo>
                      <a:pt x="1650" y="0"/>
                      <a:pt x="1594" y="19"/>
                      <a:pt x="1545" y="58"/>
                    </a:cubicBezTo>
                    <a:cubicBezTo>
                      <a:pt x="1252" y="296"/>
                      <a:pt x="1079" y="798"/>
                      <a:pt x="888" y="1128"/>
                    </a:cubicBezTo>
                    <a:cubicBezTo>
                      <a:pt x="643" y="1549"/>
                      <a:pt x="398" y="1959"/>
                      <a:pt x="97" y="2343"/>
                    </a:cubicBezTo>
                    <a:cubicBezTo>
                      <a:pt x="1" y="2468"/>
                      <a:pt x="95" y="2623"/>
                      <a:pt x="215" y="2623"/>
                    </a:cubicBezTo>
                    <a:cubicBezTo>
                      <a:pt x="252" y="2623"/>
                      <a:pt x="291" y="2609"/>
                      <a:pt x="327" y="2575"/>
                    </a:cubicBezTo>
                    <a:cubicBezTo>
                      <a:pt x="692" y="2238"/>
                      <a:pt x="1040" y="1878"/>
                      <a:pt x="1332" y="1475"/>
                    </a:cubicBezTo>
                    <a:cubicBezTo>
                      <a:pt x="1578" y="1139"/>
                      <a:pt x="1935" y="641"/>
                      <a:pt x="1918" y="210"/>
                    </a:cubicBezTo>
                    <a:cubicBezTo>
                      <a:pt x="1912" y="76"/>
                      <a:pt x="1813" y="0"/>
                      <a:pt x="17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0" name="Google Shape;1960;p50"/>
              <p:cNvSpPr/>
              <p:nvPr/>
            </p:nvSpPr>
            <p:spPr>
              <a:xfrm>
                <a:off x="4481825" y="2211375"/>
                <a:ext cx="44075" cy="47075"/>
              </a:xfrm>
              <a:custGeom>
                <a:avLst/>
                <a:gdLst/>
                <a:ahLst/>
                <a:cxnLst/>
                <a:rect l="l" t="t" r="r" b="b"/>
                <a:pathLst>
                  <a:path w="1763" h="1883" extrusionOk="0">
                    <a:moveTo>
                      <a:pt x="901" y="678"/>
                    </a:moveTo>
                    <a:cubicBezTo>
                      <a:pt x="902" y="678"/>
                      <a:pt x="915" y="680"/>
                      <a:pt x="931" y="683"/>
                    </a:cubicBezTo>
                    <a:lnTo>
                      <a:pt x="931" y="683"/>
                    </a:lnTo>
                    <a:cubicBezTo>
                      <a:pt x="909" y="679"/>
                      <a:pt x="901" y="678"/>
                      <a:pt x="901" y="678"/>
                    </a:cubicBezTo>
                    <a:close/>
                    <a:moveTo>
                      <a:pt x="629" y="0"/>
                    </a:moveTo>
                    <a:cubicBezTo>
                      <a:pt x="592" y="0"/>
                      <a:pt x="552" y="5"/>
                      <a:pt x="510" y="17"/>
                    </a:cubicBezTo>
                    <a:cubicBezTo>
                      <a:pt x="186" y="102"/>
                      <a:pt x="1" y="417"/>
                      <a:pt x="4" y="741"/>
                    </a:cubicBezTo>
                    <a:cubicBezTo>
                      <a:pt x="5" y="1010"/>
                      <a:pt x="159" y="1312"/>
                      <a:pt x="383" y="1509"/>
                    </a:cubicBezTo>
                    <a:lnTo>
                      <a:pt x="383" y="1509"/>
                    </a:lnTo>
                    <a:cubicBezTo>
                      <a:pt x="492" y="1723"/>
                      <a:pt x="737" y="1882"/>
                      <a:pt x="986" y="1882"/>
                    </a:cubicBezTo>
                    <a:cubicBezTo>
                      <a:pt x="1042" y="1882"/>
                      <a:pt x="1099" y="1874"/>
                      <a:pt x="1153" y="1857"/>
                    </a:cubicBezTo>
                    <a:cubicBezTo>
                      <a:pt x="1763" y="1665"/>
                      <a:pt x="1757" y="862"/>
                      <a:pt x="1400" y="455"/>
                    </a:cubicBezTo>
                    <a:cubicBezTo>
                      <a:pt x="1296" y="337"/>
                      <a:pt x="1171" y="253"/>
                      <a:pt x="1038" y="172"/>
                    </a:cubicBezTo>
                    <a:cubicBezTo>
                      <a:pt x="905" y="87"/>
                      <a:pt x="784" y="0"/>
                      <a:pt x="62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961" name="Google Shape;1961;p50"/>
          <p:cNvGrpSpPr/>
          <p:nvPr/>
        </p:nvGrpSpPr>
        <p:grpSpPr>
          <a:xfrm>
            <a:off x="4879310" y="1806555"/>
            <a:ext cx="3076786" cy="2796945"/>
            <a:chOff x="4879310" y="1806555"/>
            <a:chExt cx="3076786" cy="2796945"/>
          </a:xfrm>
        </p:grpSpPr>
        <p:sp>
          <p:nvSpPr>
            <p:cNvPr id="1962" name="Google Shape;1962;p50"/>
            <p:cNvSpPr/>
            <p:nvPr/>
          </p:nvSpPr>
          <p:spPr>
            <a:xfrm>
              <a:off x="5111975" y="4332900"/>
              <a:ext cx="2484300" cy="2706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3" name="Google Shape;1963;p50"/>
            <p:cNvSpPr/>
            <p:nvPr/>
          </p:nvSpPr>
          <p:spPr>
            <a:xfrm>
              <a:off x="5921662" y="4072808"/>
              <a:ext cx="142963" cy="115848"/>
            </a:xfrm>
            <a:custGeom>
              <a:avLst/>
              <a:gdLst/>
              <a:ahLst/>
              <a:cxnLst/>
              <a:rect l="l" t="t" r="r" b="b"/>
              <a:pathLst>
                <a:path w="4624" h="3747" extrusionOk="0">
                  <a:moveTo>
                    <a:pt x="1479" y="1"/>
                  </a:moveTo>
                  <a:cubicBezTo>
                    <a:pt x="1035" y="1"/>
                    <a:pt x="590" y="92"/>
                    <a:pt x="185" y="276"/>
                  </a:cubicBezTo>
                  <a:lnTo>
                    <a:pt x="155" y="1589"/>
                  </a:lnTo>
                  <a:cubicBezTo>
                    <a:pt x="1" y="1920"/>
                    <a:pt x="119" y="2318"/>
                    <a:pt x="317" y="2626"/>
                  </a:cubicBezTo>
                  <a:cubicBezTo>
                    <a:pt x="728" y="3264"/>
                    <a:pt x="1469" y="3650"/>
                    <a:pt x="2225" y="3729"/>
                  </a:cubicBezTo>
                  <a:cubicBezTo>
                    <a:pt x="2335" y="3741"/>
                    <a:pt x="2446" y="3746"/>
                    <a:pt x="2557" y="3746"/>
                  </a:cubicBezTo>
                  <a:cubicBezTo>
                    <a:pt x="3203" y="3746"/>
                    <a:pt x="3846" y="3555"/>
                    <a:pt x="4425" y="3262"/>
                  </a:cubicBezTo>
                  <a:cubicBezTo>
                    <a:pt x="4484" y="3231"/>
                    <a:pt x="4548" y="3196"/>
                    <a:pt x="4584" y="3139"/>
                  </a:cubicBezTo>
                  <a:cubicBezTo>
                    <a:pt x="4624" y="3076"/>
                    <a:pt x="4622" y="2996"/>
                    <a:pt x="4616" y="2923"/>
                  </a:cubicBezTo>
                  <a:cubicBezTo>
                    <a:pt x="4550" y="1915"/>
                    <a:pt x="3962" y="955"/>
                    <a:pt x="3095" y="437"/>
                  </a:cubicBezTo>
                  <a:cubicBezTo>
                    <a:pt x="2610" y="148"/>
                    <a:pt x="2044" y="1"/>
                    <a:pt x="147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4" name="Google Shape;1964;p50"/>
            <p:cNvSpPr/>
            <p:nvPr/>
          </p:nvSpPr>
          <p:spPr>
            <a:xfrm>
              <a:off x="5921662" y="4106910"/>
              <a:ext cx="141942" cy="81746"/>
            </a:xfrm>
            <a:custGeom>
              <a:avLst/>
              <a:gdLst/>
              <a:ahLst/>
              <a:cxnLst/>
              <a:rect l="l" t="t" r="r" b="b"/>
              <a:pathLst>
                <a:path w="4591" h="2644" extrusionOk="0">
                  <a:moveTo>
                    <a:pt x="166" y="0"/>
                  </a:moveTo>
                  <a:lnTo>
                    <a:pt x="155" y="486"/>
                  </a:lnTo>
                  <a:cubicBezTo>
                    <a:pt x="1" y="817"/>
                    <a:pt x="119" y="1215"/>
                    <a:pt x="317" y="1523"/>
                  </a:cubicBezTo>
                  <a:cubicBezTo>
                    <a:pt x="728" y="2161"/>
                    <a:pt x="1469" y="2547"/>
                    <a:pt x="2225" y="2626"/>
                  </a:cubicBezTo>
                  <a:cubicBezTo>
                    <a:pt x="2335" y="2638"/>
                    <a:pt x="2446" y="2643"/>
                    <a:pt x="2557" y="2643"/>
                  </a:cubicBezTo>
                  <a:cubicBezTo>
                    <a:pt x="3203" y="2643"/>
                    <a:pt x="3846" y="2452"/>
                    <a:pt x="4425" y="2159"/>
                  </a:cubicBezTo>
                  <a:cubicBezTo>
                    <a:pt x="4484" y="2128"/>
                    <a:pt x="4548" y="2093"/>
                    <a:pt x="4584" y="2036"/>
                  </a:cubicBezTo>
                  <a:cubicBezTo>
                    <a:pt x="4588" y="2029"/>
                    <a:pt x="4588" y="2023"/>
                    <a:pt x="4590" y="2016"/>
                  </a:cubicBezTo>
                  <a:lnTo>
                    <a:pt x="4590" y="2016"/>
                  </a:lnTo>
                  <a:cubicBezTo>
                    <a:pt x="4532" y="2018"/>
                    <a:pt x="4474" y="2019"/>
                    <a:pt x="4415" y="2019"/>
                  </a:cubicBezTo>
                  <a:cubicBezTo>
                    <a:pt x="3911" y="2019"/>
                    <a:pt x="3388" y="1949"/>
                    <a:pt x="2866" y="1798"/>
                  </a:cubicBezTo>
                  <a:cubicBezTo>
                    <a:pt x="1720" y="1465"/>
                    <a:pt x="783" y="807"/>
                    <a:pt x="166" y="0"/>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5" name="Google Shape;1965;p50"/>
            <p:cNvSpPr/>
            <p:nvPr/>
          </p:nvSpPr>
          <p:spPr>
            <a:xfrm>
              <a:off x="5375072" y="3999781"/>
              <a:ext cx="243042" cy="430341"/>
            </a:xfrm>
            <a:custGeom>
              <a:avLst/>
              <a:gdLst/>
              <a:ahLst/>
              <a:cxnLst/>
              <a:rect l="l" t="t" r="r" b="b"/>
              <a:pathLst>
                <a:path w="7861" h="13919" extrusionOk="0">
                  <a:moveTo>
                    <a:pt x="0" y="1"/>
                  </a:moveTo>
                  <a:cubicBezTo>
                    <a:pt x="1276" y="4465"/>
                    <a:pt x="2802" y="8856"/>
                    <a:pt x="4570" y="13149"/>
                  </a:cubicBezTo>
                  <a:cubicBezTo>
                    <a:pt x="4649" y="13343"/>
                    <a:pt x="4733" y="13543"/>
                    <a:pt x="4887" y="13685"/>
                  </a:cubicBezTo>
                  <a:cubicBezTo>
                    <a:pt x="5082" y="13868"/>
                    <a:pt x="5324" y="13919"/>
                    <a:pt x="5587" y="13919"/>
                  </a:cubicBezTo>
                  <a:cubicBezTo>
                    <a:pt x="5910" y="13919"/>
                    <a:pt x="6265" y="13843"/>
                    <a:pt x="6603" y="13843"/>
                  </a:cubicBezTo>
                  <a:cubicBezTo>
                    <a:pt x="6731" y="13843"/>
                    <a:pt x="6857" y="13854"/>
                    <a:pt x="6978" y="13884"/>
                  </a:cubicBezTo>
                  <a:cubicBezTo>
                    <a:pt x="7029" y="13479"/>
                    <a:pt x="6999" y="13063"/>
                    <a:pt x="6889" y="12670"/>
                  </a:cubicBezTo>
                  <a:lnTo>
                    <a:pt x="6826" y="12779"/>
                  </a:lnTo>
                  <a:cubicBezTo>
                    <a:pt x="7010" y="9467"/>
                    <a:pt x="7355" y="6165"/>
                    <a:pt x="7860" y="2887"/>
                  </a:cubicBezTo>
                  <a:lnTo>
                    <a:pt x="0"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6" name="Google Shape;1966;p50"/>
            <p:cNvSpPr/>
            <p:nvPr/>
          </p:nvSpPr>
          <p:spPr>
            <a:xfrm>
              <a:off x="5506533" y="4381550"/>
              <a:ext cx="85889" cy="48571"/>
            </a:xfrm>
            <a:custGeom>
              <a:avLst/>
              <a:gdLst/>
              <a:ahLst/>
              <a:cxnLst/>
              <a:rect l="l" t="t" r="r" b="b"/>
              <a:pathLst>
                <a:path w="2778" h="1571" extrusionOk="0">
                  <a:moveTo>
                    <a:pt x="1" y="1"/>
                  </a:moveTo>
                  <a:lnTo>
                    <a:pt x="1" y="1"/>
                  </a:lnTo>
                  <a:cubicBezTo>
                    <a:pt x="109" y="268"/>
                    <a:pt x="209" y="535"/>
                    <a:pt x="318" y="801"/>
                  </a:cubicBezTo>
                  <a:cubicBezTo>
                    <a:pt x="397" y="995"/>
                    <a:pt x="481" y="1195"/>
                    <a:pt x="635" y="1337"/>
                  </a:cubicBezTo>
                  <a:cubicBezTo>
                    <a:pt x="830" y="1520"/>
                    <a:pt x="1072" y="1570"/>
                    <a:pt x="1336" y="1570"/>
                  </a:cubicBezTo>
                  <a:cubicBezTo>
                    <a:pt x="1659" y="1570"/>
                    <a:pt x="2013" y="1495"/>
                    <a:pt x="2350" y="1495"/>
                  </a:cubicBezTo>
                  <a:cubicBezTo>
                    <a:pt x="2479" y="1495"/>
                    <a:pt x="2605" y="1506"/>
                    <a:pt x="2726" y="1536"/>
                  </a:cubicBezTo>
                  <a:cubicBezTo>
                    <a:pt x="2777" y="1131"/>
                    <a:pt x="2746" y="715"/>
                    <a:pt x="2637" y="322"/>
                  </a:cubicBezTo>
                  <a:lnTo>
                    <a:pt x="2574" y="431"/>
                  </a:lnTo>
                  <a:cubicBezTo>
                    <a:pt x="2580" y="327"/>
                    <a:pt x="2589" y="226"/>
                    <a:pt x="2595" y="123"/>
                  </a:cubicBezTo>
                  <a:lnTo>
                    <a:pt x="2595" y="123"/>
                  </a:lnTo>
                  <a:cubicBezTo>
                    <a:pt x="2245" y="311"/>
                    <a:pt x="1840" y="426"/>
                    <a:pt x="1400" y="426"/>
                  </a:cubicBezTo>
                  <a:cubicBezTo>
                    <a:pt x="873" y="426"/>
                    <a:pt x="391" y="263"/>
                    <a:pt x="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7" name="Google Shape;1967;p50"/>
            <p:cNvSpPr/>
            <p:nvPr/>
          </p:nvSpPr>
          <p:spPr>
            <a:xfrm>
              <a:off x="5753038" y="3999781"/>
              <a:ext cx="243042" cy="430341"/>
            </a:xfrm>
            <a:custGeom>
              <a:avLst/>
              <a:gdLst/>
              <a:ahLst/>
              <a:cxnLst/>
              <a:rect l="l" t="t" r="r" b="b"/>
              <a:pathLst>
                <a:path w="7861" h="13919" extrusionOk="0">
                  <a:moveTo>
                    <a:pt x="7861" y="1"/>
                  </a:moveTo>
                  <a:lnTo>
                    <a:pt x="1" y="2887"/>
                  </a:lnTo>
                  <a:cubicBezTo>
                    <a:pt x="505" y="6165"/>
                    <a:pt x="852" y="9467"/>
                    <a:pt x="1035" y="12779"/>
                  </a:cubicBezTo>
                  <a:lnTo>
                    <a:pt x="971" y="12670"/>
                  </a:lnTo>
                  <a:cubicBezTo>
                    <a:pt x="863" y="13063"/>
                    <a:pt x="832" y="13479"/>
                    <a:pt x="882" y="13884"/>
                  </a:cubicBezTo>
                  <a:cubicBezTo>
                    <a:pt x="1003" y="13854"/>
                    <a:pt x="1129" y="13843"/>
                    <a:pt x="1258" y="13843"/>
                  </a:cubicBezTo>
                  <a:cubicBezTo>
                    <a:pt x="1596" y="13843"/>
                    <a:pt x="1951" y="13919"/>
                    <a:pt x="2274" y="13919"/>
                  </a:cubicBezTo>
                  <a:cubicBezTo>
                    <a:pt x="2537" y="13919"/>
                    <a:pt x="2780" y="13868"/>
                    <a:pt x="2974" y="13685"/>
                  </a:cubicBezTo>
                  <a:cubicBezTo>
                    <a:pt x="3127" y="13543"/>
                    <a:pt x="3211" y="13343"/>
                    <a:pt x="3291" y="13149"/>
                  </a:cubicBezTo>
                  <a:cubicBezTo>
                    <a:pt x="5058" y="8856"/>
                    <a:pt x="6585" y="4465"/>
                    <a:pt x="786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8" name="Google Shape;1968;p50"/>
            <p:cNvSpPr/>
            <p:nvPr/>
          </p:nvSpPr>
          <p:spPr>
            <a:xfrm>
              <a:off x="5781050" y="4381550"/>
              <a:ext cx="85858" cy="48571"/>
            </a:xfrm>
            <a:custGeom>
              <a:avLst/>
              <a:gdLst/>
              <a:ahLst/>
              <a:cxnLst/>
              <a:rect l="l" t="t" r="r" b="b"/>
              <a:pathLst>
                <a:path w="2777" h="1571" extrusionOk="0">
                  <a:moveTo>
                    <a:pt x="2777" y="1"/>
                  </a:moveTo>
                  <a:lnTo>
                    <a:pt x="2777" y="1"/>
                  </a:lnTo>
                  <a:cubicBezTo>
                    <a:pt x="2386" y="263"/>
                    <a:pt x="1905" y="426"/>
                    <a:pt x="1378" y="426"/>
                  </a:cubicBezTo>
                  <a:cubicBezTo>
                    <a:pt x="938" y="426"/>
                    <a:pt x="533" y="311"/>
                    <a:pt x="182" y="123"/>
                  </a:cubicBezTo>
                  <a:lnTo>
                    <a:pt x="182" y="123"/>
                  </a:lnTo>
                  <a:cubicBezTo>
                    <a:pt x="189" y="226"/>
                    <a:pt x="198" y="327"/>
                    <a:pt x="203" y="431"/>
                  </a:cubicBezTo>
                  <a:lnTo>
                    <a:pt x="140" y="322"/>
                  </a:lnTo>
                  <a:cubicBezTo>
                    <a:pt x="32" y="715"/>
                    <a:pt x="0" y="1131"/>
                    <a:pt x="51" y="1536"/>
                  </a:cubicBezTo>
                  <a:cubicBezTo>
                    <a:pt x="172" y="1506"/>
                    <a:pt x="299" y="1495"/>
                    <a:pt x="427" y="1495"/>
                  </a:cubicBezTo>
                  <a:cubicBezTo>
                    <a:pt x="765" y="1495"/>
                    <a:pt x="1119" y="1570"/>
                    <a:pt x="1442" y="1570"/>
                  </a:cubicBezTo>
                  <a:cubicBezTo>
                    <a:pt x="1706" y="1570"/>
                    <a:pt x="1948" y="1520"/>
                    <a:pt x="2144" y="1337"/>
                  </a:cubicBezTo>
                  <a:cubicBezTo>
                    <a:pt x="2296" y="1195"/>
                    <a:pt x="2380" y="995"/>
                    <a:pt x="2460" y="801"/>
                  </a:cubicBezTo>
                  <a:cubicBezTo>
                    <a:pt x="2569" y="535"/>
                    <a:pt x="2669" y="268"/>
                    <a:pt x="277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9" name="Google Shape;1969;p50"/>
            <p:cNvSpPr/>
            <p:nvPr/>
          </p:nvSpPr>
          <p:spPr>
            <a:xfrm>
              <a:off x="5329654" y="3464197"/>
              <a:ext cx="710793" cy="716451"/>
            </a:xfrm>
            <a:custGeom>
              <a:avLst/>
              <a:gdLst/>
              <a:ahLst/>
              <a:cxnLst/>
              <a:rect l="l" t="t" r="r" b="b"/>
              <a:pathLst>
                <a:path w="22990" h="23173" extrusionOk="0">
                  <a:moveTo>
                    <a:pt x="11548" y="0"/>
                  </a:moveTo>
                  <a:cubicBezTo>
                    <a:pt x="6750" y="0"/>
                    <a:pt x="1669" y="5445"/>
                    <a:pt x="848" y="11586"/>
                  </a:cubicBezTo>
                  <a:cubicBezTo>
                    <a:pt x="0" y="17918"/>
                    <a:pt x="1566" y="23172"/>
                    <a:pt x="11548" y="23172"/>
                  </a:cubicBezTo>
                  <a:cubicBezTo>
                    <a:pt x="21530" y="23172"/>
                    <a:pt x="22990" y="17935"/>
                    <a:pt x="22249" y="11586"/>
                  </a:cubicBezTo>
                  <a:cubicBezTo>
                    <a:pt x="21480" y="5000"/>
                    <a:pt x="16347" y="0"/>
                    <a:pt x="1154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0" name="Google Shape;1970;p50"/>
            <p:cNvSpPr/>
            <p:nvPr/>
          </p:nvSpPr>
          <p:spPr>
            <a:xfrm>
              <a:off x="5517818" y="3629111"/>
              <a:ext cx="337836" cy="551537"/>
            </a:xfrm>
            <a:custGeom>
              <a:avLst/>
              <a:gdLst/>
              <a:ahLst/>
              <a:cxnLst/>
              <a:rect l="l" t="t" r="r" b="b"/>
              <a:pathLst>
                <a:path w="10927" h="17839" extrusionOk="0">
                  <a:moveTo>
                    <a:pt x="5463" y="1"/>
                  </a:moveTo>
                  <a:cubicBezTo>
                    <a:pt x="4015" y="1"/>
                    <a:pt x="2625" y="941"/>
                    <a:pt x="1600" y="2613"/>
                  </a:cubicBezTo>
                  <a:cubicBezTo>
                    <a:pt x="576" y="4286"/>
                    <a:pt x="0" y="6554"/>
                    <a:pt x="0" y="8919"/>
                  </a:cubicBezTo>
                  <a:cubicBezTo>
                    <a:pt x="0" y="11284"/>
                    <a:pt x="576" y="13553"/>
                    <a:pt x="1600" y="15226"/>
                  </a:cubicBezTo>
                  <a:cubicBezTo>
                    <a:pt x="2625" y="16898"/>
                    <a:pt x="4015" y="17838"/>
                    <a:pt x="5463" y="17838"/>
                  </a:cubicBezTo>
                  <a:cubicBezTo>
                    <a:pt x="6912" y="17838"/>
                    <a:pt x="8302" y="16898"/>
                    <a:pt x="9326" y="15226"/>
                  </a:cubicBezTo>
                  <a:cubicBezTo>
                    <a:pt x="10351" y="13553"/>
                    <a:pt x="10927" y="11284"/>
                    <a:pt x="10927" y="8919"/>
                  </a:cubicBezTo>
                  <a:cubicBezTo>
                    <a:pt x="10927" y="6554"/>
                    <a:pt x="10351" y="4286"/>
                    <a:pt x="9326" y="2613"/>
                  </a:cubicBezTo>
                  <a:cubicBezTo>
                    <a:pt x="8302" y="941"/>
                    <a:pt x="6912" y="1"/>
                    <a:pt x="546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1" name="Google Shape;1971;p50"/>
            <p:cNvSpPr/>
            <p:nvPr/>
          </p:nvSpPr>
          <p:spPr>
            <a:xfrm>
              <a:off x="5238046" y="3532989"/>
              <a:ext cx="294520" cy="452910"/>
            </a:xfrm>
            <a:custGeom>
              <a:avLst/>
              <a:gdLst/>
              <a:ahLst/>
              <a:cxnLst/>
              <a:rect l="l" t="t" r="r" b="b"/>
              <a:pathLst>
                <a:path w="9526" h="14649" extrusionOk="0">
                  <a:moveTo>
                    <a:pt x="8203" y="0"/>
                  </a:moveTo>
                  <a:cubicBezTo>
                    <a:pt x="7736" y="0"/>
                    <a:pt x="7239" y="256"/>
                    <a:pt x="6818" y="508"/>
                  </a:cubicBezTo>
                  <a:lnTo>
                    <a:pt x="7396" y="322"/>
                  </a:lnTo>
                  <a:lnTo>
                    <a:pt x="7396" y="322"/>
                  </a:lnTo>
                  <a:cubicBezTo>
                    <a:pt x="6366" y="1058"/>
                    <a:pt x="5558" y="2064"/>
                    <a:pt x="4829" y="3100"/>
                  </a:cubicBezTo>
                  <a:cubicBezTo>
                    <a:pt x="3132" y="5512"/>
                    <a:pt x="1789" y="8170"/>
                    <a:pt x="852" y="10966"/>
                  </a:cubicBezTo>
                  <a:cubicBezTo>
                    <a:pt x="603" y="11707"/>
                    <a:pt x="360" y="12482"/>
                    <a:pt x="0" y="13170"/>
                  </a:cubicBezTo>
                  <a:cubicBezTo>
                    <a:pt x="938" y="13240"/>
                    <a:pt x="1732" y="13822"/>
                    <a:pt x="2087" y="14649"/>
                  </a:cubicBezTo>
                  <a:cubicBezTo>
                    <a:pt x="5014" y="11034"/>
                    <a:pt x="7369" y="6956"/>
                    <a:pt x="9018" y="2607"/>
                  </a:cubicBezTo>
                  <a:cubicBezTo>
                    <a:pt x="9340" y="1756"/>
                    <a:pt x="9525" y="573"/>
                    <a:pt x="8731" y="132"/>
                  </a:cubicBezTo>
                  <a:cubicBezTo>
                    <a:pt x="8563" y="39"/>
                    <a:pt x="8386" y="0"/>
                    <a:pt x="820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2" name="Google Shape;1972;p50"/>
            <p:cNvSpPr/>
            <p:nvPr/>
          </p:nvSpPr>
          <p:spPr>
            <a:xfrm>
              <a:off x="5204191" y="3940110"/>
              <a:ext cx="98318" cy="75779"/>
            </a:xfrm>
            <a:custGeom>
              <a:avLst/>
              <a:gdLst/>
              <a:ahLst/>
              <a:cxnLst/>
              <a:rect l="l" t="t" r="r" b="b"/>
              <a:pathLst>
                <a:path w="3180" h="2451" extrusionOk="0">
                  <a:moveTo>
                    <a:pt x="1094" y="1"/>
                  </a:moveTo>
                  <a:cubicBezTo>
                    <a:pt x="818" y="529"/>
                    <a:pt x="474" y="1009"/>
                    <a:pt x="0" y="1372"/>
                  </a:cubicBezTo>
                  <a:cubicBezTo>
                    <a:pt x="421" y="1910"/>
                    <a:pt x="1042" y="2290"/>
                    <a:pt x="1713" y="2418"/>
                  </a:cubicBezTo>
                  <a:cubicBezTo>
                    <a:pt x="1810" y="2437"/>
                    <a:pt x="1911" y="2450"/>
                    <a:pt x="2011" y="2450"/>
                  </a:cubicBezTo>
                  <a:cubicBezTo>
                    <a:pt x="2129" y="2450"/>
                    <a:pt x="2246" y="2431"/>
                    <a:pt x="2352" y="2380"/>
                  </a:cubicBezTo>
                  <a:cubicBezTo>
                    <a:pt x="2505" y="2305"/>
                    <a:pt x="2619" y="2171"/>
                    <a:pt x="2729" y="2042"/>
                  </a:cubicBezTo>
                  <a:cubicBezTo>
                    <a:pt x="2884" y="1857"/>
                    <a:pt x="3028" y="1667"/>
                    <a:pt x="3180" y="1480"/>
                  </a:cubicBezTo>
                  <a:cubicBezTo>
                    <a:pt x="2827" y="654"/>
                    <a:pt x="2032" y="71"/>
                    <a:pt x="109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3" name="Google Shape;1973;p50"/>
            <p:cNvSpPr/>
            <p:nvPr/>
          </p:nvSpPr>
          <p:spPr>
            <a:xfrm>
              <a:off x="5905431" y="3609293"/>
              <a:ext cx="402731" cy="372092"/>
            </a:xfrm>
            <a:custGeom>
              <a:avLst/>
              <a:gdLst/>
              <a:ahLst/>
              <a:cxnLst/>
              <a:rect l="l" t="t" r="r" b="b"/>
              <a:pathLst>
                <a:path w="13026" h="12035" extrusionOk="0">
                  <a:moveTo>
                    <a:pt x="1625" y="0"/>
                  </a:moveTo>
                  <a:cubicBezTo>
                    <a:pt x="1236" y="0"/>
                    <a:pt x="871" y="91"/>
                    <a:pt x="614" y="373"/>
                  </a:cubicBezTo>
                  <a:cubicBezTo>
                    <a:pt x="0" y="1044"/>
                    <a:pt x="551" y="2106"/>
                    <a:pt x="1125" y="2809"/>
                  </a:cubicBezTo>
                  <a:cubicBezTo>
                    <a:pt x="4066" y="6413"/>
                    <a:pt x="7592" y="9534"/>
                    <a:pt x="11514" y="12034"/>
                  </a:cubicBezTo>
                  <a:cubicBezTo>
                    <a:pt x="11588" y="11138"/>
                    <a:pt x="12158" y="10333"/>
                    <a:pt x="13025" y="9971"/>
                  </a:cubicBezTo>
                  <a:cubicBezTo>
                    <a:pt x="12467" y="9432"/>
                    <a:pt x="11989" y="8773"/>
                    <a:pt x="11519" y="8150"/>
                  </a:cubicBezTo>
                  <a:cubicBezTo>
                    <a:pt x="9745" y="5795"/>
                    <a:pt x="7629" y="3699"/>
                    <a:pt x="5255" y="1950"/>
                  </a:cubicBezTo>
                  <a:cubicBezTo>
                    <a:pt x="4236" y="1198"/>
                    <a:pt x="3151" y="501"/>
                    <a:pt x="1939" y="128"/>
                  </a:cubicBezTo>
                  <a:lnTo>
                    <a:pt x="2548" y="122"/>
                  </a:lnTo>
                  <a:cubicBezTo>
                    <a:pt x="2253" y="57"/>
                    <a:pt x="1932" y="0"/>
                    <a:pt x="162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4" name="Google Shape;1974;p50"/>
            <p:cNvSpPr/>
            <p:nvPr/>
          </p:nvSpPr>
          <p:spPr>
            <a:xfrm>
              <a:off x="6261446" y="3917602"/>
              <a:ext cx="92227" cy="82271"/>
            </a:xfrm>
            <a:custGeom>
              <a:avLst/>
              <a:gdLst/>
              <a:ahLst/>
              <a:cxnLst/>
              <a:rect l="l" t="t" r="r" b="b"/>
              <a:pathLst>
                <a:path w="2983" h="2661" extrusionOk="0">
                  <a:moveTo>
                    <a:pt x="1511" y="0"/>
                  </a:moveTo>
                  <a:cubicBezTo>
                    <a:pt x="644" y="362"/>
                    <a:pt x="76" y="1167"/>
                    <a:pt x="0" y="2062"/>
                  </a:cubicBezTo>
                  <a:cubicBezTo>
                    <a:pt x="203" y="2192"/>
                    <a:pt x="402" y="2328"/>
                    <a:pt x="607" y="2454"/>
                  </a:cubicBezTo>
                  <a:cubicBezTo>
                    <a:pt x="753" y="2543"/>
                    <a:pt x="903" y="2633"/>
                    <a:pt x="1072" y="2655"/>
                  </a:cubicBezTo>
                  <a:cubicBezTo>
                    <a:pt x="1101" y="2658"/>
                    <a:pt x="1129" y="2660"/>
                    <a:pt x="1158" y="2660"/>
                  </a:cubicBezTo>
                  <a:cubicBezTo>
                    <a:pt x="1344" y="2660"/>
                    <a:pt x="1526" y="2583"/>
                    <a:pt x="1690" y="2490"/>
                  </a:cubicBezTo>
                  <a:cubicBezTo>
                    <a:pt x="2286" y="2154"/>
                    <a:pt x="2755" y="1597"/>
                    <a:pt x="2983" y="954"/>
                  </a:cubicBezTo>
                  <a:cubicBezTo>
                    <a:pt x="2417" y="760"/>
                    <a:pt x="1941" y="414"/>
                    <a:pt x="15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5" name="Google Shape;1975;p50"/>
            <p:cNvSpPr/>
            <p:nvPr/>
          </p:nvSpPr>
          <p:spPr>
            <a:xfrm>
              <a:off x="5347586" y="3838608"/>
              <a:ext cx="31165" cy="85116"/>
            </a:xfrm>
            <a:custGeom>
              <a:avLst/>
              <a:gdLst/>
              <a:ahLst/>
              <a:cxnLst/>
              <a:rect l="l" t="t" r="r" b="b"/>
              <a:pathLst>
                <a:path w="1008" h="2753" extrusionOk="0">
                  <a:moveTo>
                    <a:pt x="856" y="1"/>
                  </a:moveTo>
                  <a:cubicBezTo>
                    <a:pt x="822" y="1"/>
                    <a:pt x="787" y="17"/>
                    <a:pt x="763" y="58"/>
                  </a:cubicBezTo>
                  <a:cubicBezTo>
                    <a:pt x="267" y="890"/>
                    <a:pt x="50" y="1743"/>
                    <a:pt x="2" y="2707"/>
                  </a:cubicBezTo>
                  <a:cubicBezTo>
                    <a:pt x="1" y="2736"/>
                    <a:pt x="27" y="2752"/>
                    <a:pt x="51" y="2752"/>
                  </a:cubicBezTo>
                  <a:cubicBezTo>
                    <a:pt x="71" y="2752"/>
                    <a:pt x="90" y="2742"/>
                    <a:pt x="94" y="2719"/>
                  </a:cubicBezTo>
                  <a:cubicBezTo>
                    <a:pt x="257" y="1845"/>
                    <a:pt x="582" y="976"/>
                    <a:pt x="964" y="175"/>
                  </a:cubicBezTo>
                  <a:cubicBezTo>
                    <a:pt x="1008" y="84"/>
                    <a:pt x="933" y="1"/>
                    <a:pt x="856" y="1"/>
                  </a:cubicBezTo>
                  <a:close/>
                </a:path>
              </a:pathLst>
            </a:custGeom>
            <a:solidFill>
              <a:srgbClr val="6319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6" name="Google Shape;1976;p50"/>
            <p:cNvSpPr/>
            <p:nvPr/>
          </p:nvSpPr>
          <p:spPr>
            <a:xfrm>
              <a:off x="5970017" y="3697439"/>
              <a:ext cx="45232" cy="85116"/>
            </a:xfrm>
            <a:custGeom>
              <a:avLst/>
              <a:gdLst/>
              <a:ahLst/>
              <a:cxnLst/>
              <a:rect l="l" t="t" r="r" b="b"/>
              <a:pathLst>
                <a:path w="1463" h="2753" extrusionOk="0">
                  <a:moveTo>
                    <a:pt x="144" y="0"/>
                  </a:moveTo>
                  <a:cubicBezTo>
                    <a:pt x="69" y="0"/>
                    <a:pt x="0" y="99"/>
                    <a:pt x="37" y="181"/>
                  </a:cubicBezTo>
                  <a:cubicBezTo>
                    <a:pt x="427" y="1055"/>
                    <a:pt x="987" y="1841"/>
                    <a:pt x="1366" y="2730"/>
                  </a:cubicBezTo>
                  <a:cubicBezTo>
                    <a:pt x="1373" y="2746"/>
                    <a:pt x="1387" y="2752"/>
                    <a:pt x="1402" y="2752"/>
                  </a:cubicBezTo>
                  <a:cubicBezTo>
                    <a:pt x="1431" y="2752"/>
                    <a:pt x="1463" y="2726"/>
                    <a:pt x="1451" y="2693"/>
                  </a:cubicBezTo>
                  <a:cubicBezTo>
                    <a:pt x="1161" y="1794"/>
                    <a:pt x="827" y="775"/>
                    <a:pt x="220" y="40"/>
                  </a:cubicBezTo>
                  <a:cubicBezTo>
                    <a:pt x="197" y="12"/>
                    <a:pt x="170" y="0"/>
                    <a:pt x="144" y="0"/>
                  </a:cubicBezTo>
                  <a:close/>
                </a:path>
              </a:pathLst>
            </a:custGeom>
            <a:solidFill>
              <a:srgbClr val="6319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7" name="Google Shape;1977;p50"/>
            <p:cNvSpPr/>
            <p:nvPr/>
          </p:nvSpPr>
          <p:spPr>
            <a:xfrm>
              <a:off x="4879310" y="2373922"/>
              <a:ext cx="521022" cy="254080"/>
            </a:xfrm>
            <a:custGeom>
              <a:avLst/>
              <a:gdLst/>
              <a:ahLst/>
              <a:cxnLst/>
              <a:rect l="l" t="t" r="r" b="b"/>
              <a:pathLst>
                <a:path w="16852" h="8218" extrusionOk="0">
                  <a:moveTo>
                    <a:pt x="16852" y="1"/>
                  </a:moveTo>
                  <a:lnTo>
                    <a:pt x="16852" y="1"/>
                  </a:lnTo>
                  <a:cubicBezTo>
                    <a:pt x="15344" y="1167"/>
                    <a:pt x="13422" y="1445"/>
                    <a:pt x="11475" y="1445"/>
                  </a:cubicBezTo>
                  <a:cubicBezTo>
                    <a:pt x="10662" y="1445"/>
                    <a:pt x="9844" y="1396"/>
                    <a:pt x="9050" y="1344"/>
                  </a:cubicBezTo>
                  <a:cubicBezTo>
                    <a:pt x="8343" y="1296"/>
                    <a:pt x="7615" y="1258"/>
                    <a:pt x="6889" y="1258"/>
                  </a:cubicBezTo>
                  <a:cubicBezTo>
                    <a:pt x="4849" y="1258"/>
                    <a:pt x="2823" y="1564"/>
                    <a:pt x="1300" y="2850"/>
                  </a:cubicBezTo>
                  <a:cubicBezTo>
                    <a:pt x="707" y="3353"/>
                    <a:pt x="208" y="4024"/>
                    <a:pt x="115" y="4795"/>
                  </a:cubicBezTo>
                  <a:cubicBezTo>
                    <a:pt x="0" y="5749"/>
                    <a:pt x="540" y="6699"/>
                    <a:pt x="1314" y="7270"/>
                  </a:cubicBezTo>
                  <a:cubicBezTo>
                    <a:pt x="2085" y="7840"/>
                    <a:pt x="3056" y="8081"/>
                    <a:pt x="4012" y="8172"/>
                  </a:cubicBezTo>
                  <a:cubicBezTo>
                    <a:pt x="4334" y="8203"/>
                    <a:pt x="4657" y="8218"/>
                    <a:pt x="4979" y="8218"/>
                  </a:cubicBezTo>
                  <a:cubicBezTo>
                    <a:pt x="7103" y="8218"/>
                    <a:pt x="9217" y="7567"/>
                    <a:pt x="11047" y="6479"/>
                  </a:cubicBezTo>
                  <a:cubicBezTo>
                    <a:pt x="13154" y="5226"/>
                    <a:pt x="14900" y="3415"/>
                    <a:pt x="16263" y="1377"/>
                  </a:cubicBezTo>
                  <a:lnTo>
                    <a:pt x="1685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8" name="Google Shape;1978;p50"/>
            <p:cNvSpPr/>
            <p:nvPr/>
          </p:nvSpPr>
          <p:spPr>
            <a:xfrm>
              <a:off x="4879310" y="2516638"/>
              <a:ext cx="384057" cy="111427"/>
            </a:xfrm>
            <a:custGeom>
              <a:avLst/>
              <a:gdLst/>
              <a:ahLst/>
              <a:cxnLst/>
              <a:rect l="l" t="t" r="r" b="b"/>
              <a:pathLst>
                <a:path w="12422" h="3604" extrusionOk="0">
                  <a:moveTo>
                    <a:pt x="149" y="0"/>
                  </a:moveTo>
                  <a:cubicBezTo>
                    <a:pt x="137" y="61"/>
                    <a:pt x="123" y="120"/>
                    <a:pt x="115" y="181"/>
                  </a:cubicBezTo>
                  <a:cubicBezTo>
                    <a:pt x="0" y="1135"/>
                    <a:pt x="541" y="2084"/>
                    <a:pt x="1314" y="2655"/>
                  </a:cubicBezTo>
                  <a:cubicBezTo>
                    <a:pt x="2085" y="3225"/>
                    <a:pt x="3056" y="3466"/>
                    <a:pt x="4012" y="3558"/>
                  </a:cubicBezTo>
                  <a:cubicBezTo>
                    <a:pt x="4333" y="3588"/>
                    <a:pt x="4655" y="3603"/>
                    <a:pt x="4977" y="3603"/>
                  </a:cubicBezTo>
                  <a:cubicBezTo>
                    <a:pt x="7101" y="3603"/>
                    <a:pt x="9217" y="2953"/>
                    <a:pt x="11047" y="1864"/>
                  </a:cubicBezTo>
                  <a:cubicBezTo>
                    <a:pt x="11526" y="1581"/>
                    <a:pt x="11982" y="1265"/>
                    <a:pt x="12422" y="927"/>
                  </a:cubicBezTo>
                  <a:lnTo>
                    <a:pt x="12422" y="927"/>
                  </a:lnTo>
                  <a:cubicBezTo>
                    <a:pt x="9994" y="1405"/>
                    <a:pt x="7992" y="1602"/>
                    <a:pt x="6342" y="1602"/>
                  </a:cubicBezTo>
                  <a:cubicBezTo>
                    <a:pt x="3128" y="1602"/>
                    <a:pt x="1247" y="857"/>
                    <a:pt x="14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9" name="Google Shape;1979;p50"/>
            <p:cNvSpPr/>
            <p:nvPr/>
          </p:nvSpPr>
          <p:spPr>
            <a:xfrm>
              <a:off x="6318798" y="2535714"/>
              <a:ext cx="441131" cy="380378"/>
            </a:xfrm>
            <a:custGeom>
              <a:avLst/>
              <a:gdLst/>
              <a:ahLst/>
              <a:cxnLst/>
              <a:rect l="l" t="t" r="r" b="b"/>
              <a:pathLst>
                <a:path w="14268" h="12303" extrusionOk="0">
                  <a:moveTo>
                    <a:pt x="1" y="1"/>
                  </a:moveTo>
                  <a:lnTo>
                    <a:pt x="83" y="1496"/>
                  </a:lnTo>
                  <a:cubicBezTo>
                    <a:pt x="667" y="3878"/>
                    <a:pt x="1690" y="6175"/>
                    <a:pt x="3242" y="8072"/>
                  </a:cubicBezTo>
                  <a:cubicBezTo>
                    <a:pt x="4796" y="9971"/>
                    <a:pt x="6902" y="11452"/>
                    <a:pt x="9276" y="12067"/>
                  </a:cubicBezTo>
                  <a:cubicBezTo>
                    <a:pt x="9819" y="12208"/>
                    <a:pt x="10384" y="12302"/>
                    <a:pt x="10944" y="12302"/>
                  </a:cubicBezTo>
                  <a:cubicBezTo>
                    <a:pt x="11342" y="12302"/>
                    <a:pt x="11738" y="12255"/>
                    <a:pt x="12121" y="12142"/>
                  </a:cubicBezTo>
                  <a:cubicBezTo>
                    <a:pt x="13042" y="11869"/>
                    <a:pt x="13875" y="11162"/>
                    <a:pt x="14091" y="10226"/>
                  </a:cubicBezTo>
                  <a:cubicBezTo>
                    <a:pt x="14267" y="9469"/>
                    <a:pt x="14030" y="8668"/>
                    <a:pt x="13642" y="7993"/>
                  </a:cubicBezTo>
                  <a:cubicBezTo>
                    <a:pt x="12299" y="5648"/>
                    <a:pt x="9468" y="4680"/>
                    <a:pt x="6874" y="3929"/>
                  </a:cubicBezTo>
                  <a:cubicBezTo>
                    <a:pt x="4280" y="3175"/>
                    <a:pt x="1445" y="2284"/>
                    <a:pt x="1" y="1"/>
                  </a:cubicBezTo>
                  <a:close/>
                </a:path>
              </a:pathLst>
            </a:custGeom>
            <a:solidFill>
              <a:srgbClr val="AE3F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0" name="Google Shape;1980;p50"/>
            <p:cNvSpPr/>
            <p:nvPr/>
          </p:nvSpPr>
          <p:spPr>
            <a:xfrm>
              <a:off x="6389011" y="2743479"/>
              <a:ext cx="366465" cy="172581"/>
            </a:xfrm>
            <a:custGeom>
              <a:avLst/>
              <a:gdLst/>
              <a:ahLst/>
              <a:cxnLst/>
              <a:rect l="l" t="t" r="r" b="b"/>
              <a:pathLst>
                <a:path w="11853" h="5582" extrusionOk="0">
                  <a:moveTo>
                    <a:pt x="1" y="0"/>
                  </a:moveTo>
                  <a:lnTo>
                    <a:pt x="1" y="0"/>
                  </a:lnTo>
                  <a:cubicBezTo>
                    <a:pt x="299" y="467"/>
                    <a:pt x="621" y="921"/>
                    <a:pt x="973" y="1351"/>
                  </a:cubicBezTo>
                  <a:cubicBezTo>
                    <a:pt x="2527" y="3250"/>
                    <a:pt x="4632" y="4731"/>
                    <a:pt x="7007" y="5346"/>
                  </a:cubicBezTo>
                  <a:cubicBezTo>
                    <a:pt x="7549" y="5487"/>
                    <a:pt x="8114" y="5581"/>
                    <a:pt x="8674" y="5581"/>
                  </a:cubicBezTo>
                  <a:cubicBezTo>
                    <a:pt x="9072" y="5581"/>
                    <a:pt x="9468" y="5534"/>
                    <a:pt x="9851" y="5421"/>
                  </a:cubicBezTo>
                  <a:cubicBezTo>
                    <a:pt x="10772" y="5148"/>
                    <a:pt x="11604" y="4441"/>
                    <a:pt x="11822" y="3504"/>
                  </a:cubicBezTo>
                  <a:cubicBezTo>
                    <a:pt x="11837" y="3443"/>
                    <a:pt x="11843" y="3382"/>
                    <a:pt x="11853" y="3322"/>
                  </a:cubicBezTo>
                  <a:lnTo>
                    <a:pt x="11853" y="3322"/>
                  </a:lnTo>
                  <a:cubicBezTo>
                    <a:pt x="11317" y="3496"/>
                    <a:pt x="10666" y="3609"/>
                    <a:pt x="9882" y="3609"/>
                  </a:cubicBezTo>
                  <a:cubicBezTo>
                    <a:pt x="7732" y="3609"/>
                    <a:pt x="4575" y="2762"/>
                    <a:pt x="1" y="0"/>
                  </a:cubicBezTo>
                  <a:close/>
                </a:path>
              </a:pathLst>
            </a:custGeom>
            <a:solidFill>
              <a:srgbClr val="D5A1A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1" name="Google Shape;1981;p50"/>
            <p:cNvSpPr/>
            <p:nvPr/>
          </p:nvSpPr>
          <p:spPr>
            <a:xfrm>
              <a:off x="5176953" y="2016856"/>
              <a:ext cx="285369" cy="424652"/>
            </a:xfrm>
            <a:custGeom>
              <a:avLst/>
              <a:gdLst/>
              <a:ahLst/>
              <a:cxnLst/>
              <a:rect l="l" t="t" r="r" b="b"/>
              <a:pathLst>
                <a:path w="9230" h="13735" extrusionOk="0">
                  <a:moveTo>
                    <a:pt x="2518" y="0"/>
                  </a:moveTo>
                  <a:cubicBezTo>
                    <a:pt x="2247" y="0"/>
                    <a:pt x="1971" y="58"/>
                    <a:pt x="1709" y="179"/>
                  </a:cubicBezTo>
                  <a:lnTo>
                    <a:pt x="1383" y="331"/>
                  </a:lnTo>
                  <a:cubicBezTo>
                    <a:pt x="419" y="779"/>
                    <a:pt x="0" y="1924"/>
                    <a:pt x="448" y="2888"/>
                  </a:cubicBezTo>
                  <a:lnTo>
                    <a:pt x="4964" y="12621"/>
                  </a:lnTo>
                  <a:cubicBezTo>
                    <a:pt x="5289" y="13322"/>
                    <a:pt x="5984" y="13735"/>
                    <a:pt x="6710" y="13735"/>
                  </a:cubicBezTo>
                  <a:cubicBezTo>
                    <a:pt x="6982" y="13735"/>
                    <a:pt x="7258" y="13677"/>
                    <a:pt x="7520" y="13555"/>
                  </a:cubicBezTo>
                  <a:lnTo>
                    <a:pt x="7846" y="13403"/>
                  </a:lnTo>
                  <a:cubicBezTo>
                    <a:pt x="8810" y="12956"/>
                    <a:pt x="9229" y="11812"/>
                    <a:pt x="8781" y="10848"/>
                  </a:cubicBezTo>
                  <a:lnTo>
                    <a:pt x="4265" y="1115"/>
                  </a:lnTo>
                  <a:cubicBezTo>
                    <a:pt x="3940" y="413"/>
                    <a:pt x="3244" y="0"/>
                    <a:pt x="251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2" name="Google Shape;1982;p50"/>
            <p:cNvSpPr/>
            <p:nvPr/>
          </p:nvSpPr>
          <p:spPr>
            <a:xfrm>
              <a:off x="5255669" y="2056183"/>
              <a:ext cx="198830" cy="181517"/>
            </a:xfrm>
            <a:custGeom>
              <a:avLst/>
              <a:gdLst/>
              <a:ahLst/>
              <a:cxnLst/>
              <a:rect l="l" t="t" r="r" b="b"/>
              <a:pathLst>
                <a:path w="6431" h="5871" extrusionOk="0">
                  <a:moveTo>
                    <a:pt x="4541" y="1"/>
                  </a:moveTo>
                  <a:cubicBezTo>
                    <a:pt x="4188" y="1"/>
                    <a:pt x="3835" y="127"/>
                    <a:pt x="3554" y="383"/>
                  </a:cubicBezTo>
                  <a:lnTo>
                    <a:pt x="643" y="3035"/>
                  </a:lnTo>
                  <a:cubicBezTo>
                    <a:pt x="43" y="3581"/>
                    <a:pt x="0" y="4509"/>
                    <a:pt x="546" y="5108"/>
                  </a:cubicBezTo>
                  <a:lnTo>
                    <a:pt x="805" y="5391"/>
                  </a:lnTo>
                  <a:cubicBezTo>
                    <a:pt x="1095" y="5709"/>
                    <a:pt x="1492" y="5871"/>
                    <a:pt x="1890" y="5871"/>
                  </a:cubicBezTo>
                  <a:cubicBezTo>
                    <a:pt x="2242" y="5871"/>
                    <a:pt x="2596" y="5745"/>
                    <a:pt x="2878" y="5489"/>
                  </a:cubicBezTo>
                  <a:lnTo>
                    <a:pt x="5788" y="2836"/>
                  </a:lnTo>
                  <a:cubicBezTo>
                    <a:pt x="6387" y="2291"/>
                    <a:pt x="6431" y="1364"/>
                    <a:pt x="5885" y="764"/>
                  </a:cubicBezTo>
                  <a:lnTo>
                    <a:pt x="5626" y="481"/>
                  </a:lnTo>
                  <a:cubicBezTo>
                    <a:pt x="5337" y="162"/>
                    <a:pt x="4939" y="1"/>
                    <a:pt x="454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3" name="Google Shape;1983;p50"/>
            <p:cNvSpPr/>
            <p:nvPr/>
          </p:nvSpPr>
          <p:spPr>
            <a:xfrm>
              <a:off x="6257828" y="2246233"/>
              <a:ext cx="372680" cy="361982"/>
            </a:xfrm>
            <a:custGeom>
              <a:avLst/>
              <a:gdLst/>
              <a:ahLst/>
              <a:cxnLst/>
              <a:rect l="l" t="t" r="r" b="b"/>
              <a:pathLst>
                <a:path w="12054" h="11708" extrusionOk="0">
                  <a:moveTo>
                    <a:pt x="9685" y="0"/>
                  </a:moveTo>
                  <a:cubicBezTo>
                    <a:pt x="9191" y="0"/>
                    <a:pt x="8697" y="189"/>
                    <a:pt x="8320" y="567"/>
                  </a:cubicBezTo>
                  <a:lnTo>
                    <a:pt x="750" y="8171"/>
                  </a:lnTo>
                  <a:cubicBezTo>
                    <a:pt x="1" y="8924"/>
                    <a:pt x="4" y="10143"/>
                    <a:pt x="758" y="10893"/>
                  </a:cubicBezTo>
                  <a:lnTo>
                    <a:pt x="1012" y="11147"/>
                  </a:lnTo>
                  <a:cubicBezTo>
                    <a:pt x="1388" y="11521"/>
                    <a:pt x="1879" y="11708"/>
                    <a:pt x="2370" y="11708"/>
                  </a:cubicBezTo>
                  <a:cubicBezTo>
                    <a:pt x="2864" y="11708"/>
                    <a:pt x="3359" y="11519"/>
                    <a:pt x="3735" y="11141"/>
                  </a:cubicBezTo>
                  <a:lnTo>
                    <a:pt x="11304" y="3537"/>
                  </a:lnTo>
                  <a:cubicBezTo>
                    <a:pt x="12054" y="2784"/>
                    <a:pt x="12052" y="1566"/>
                    <a:pt x="11298" y="814"/>
                  </a:cubicBezTo>
                  <a:lnTo>
                    <a:pt x="11043" y="561"/>
                  </a:lnTo>
                  <a:cubicBezTo>
                    <a:pt x="10667" y="187"/>
                    <a:pt x="10176" y="0"/>
                    <a:pt x="9685" y="0"/>
                  </a:cubicBezTo>
                  <a:close/>
                </a:path>
              </a:pathLst>
            </a:custGeom>
            <a:solidFill>
              <a:srgbClr val="E5B6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4" name="Google Shape;1984;p50"/>
            <p:cNvSpPr/>
            <p:nvPr/>
          </p:nvSpPr>
          <p:spPr>
            <a:xfrm>
              <a:off x="6353580" y="2235783"/>
              <a:ext cx="170726" cy="204086"/>
            </a:xfrm>
            <a:custGeom>
              <a:avLst/>
              <a:gdLst/>
              <a:ahLst/>
              <a:cxnLst/>
              <a:rect l="l" t="t" r="r" b="b"/>
              <a:pathLst>
                <a:path w="5522" h="6601" extrusionOk="0">
                  <a:moveTo>
                    <a:pt x="2015" y="0"/>
                  </a:moveTo>
                  <a:cubicBezTo>
                    <a:pt x="1785" y="0"/>
                    <a:pt x="1553" y="54"/>
                    <a:pt x="1335" y="168"/>
                  </a:cubicBezTo>
                  <a:lnTo>
                    <a:pt x="995" y="348"/>
                  </a:lnTo>
                  <a:cubicBezTo>
                    <a:pt x="278" y="725"/>
                    <a:pt x="1" y="1612"/>
                    <a:pt x="378" y="2329"/>
                  </a:cubicBezTo>
                  <a:lnTo>
                    <a:pt x="2206" y="5815"/>
                  </a:lnTo>
                  <a:cubicBezTo>
                    <a:pt x="2469" y="6314"/>
                    <a:pt x="2979" y="6600"/>
                    <a:pt x="3508" y="6600"/>
                  </a:cubicBezTo>
                  <a:cubicBezTo>
                    <a:pt x="3737" y="6600"/>
                    <a:pt x="3970" y="6546"/>
                    <a:pt x="4187" y="6432"/>
                  </a:cubicBezTo>
                  <a:lnTo>
                    <a:pt x="4527" y="6253"/>
                  </a:lnTo>
                  <a:cubicBezTo>
                    <a:pt x="5244" y="5877"/>
                    <a:pt x="5522" y="4990"/>
                    <a:pt x="5145" y="4273"/>
                  </a:cubicBezTo>
                  <a:lnTo>
                    <a:pt x="3316" y="786"/>
                  </a:lnTo>
                  <a:cubicBezTo>
                    <a:pt x="3053" y="286"/>
                    <a:pt x="2543" y="0"/>
                    <a:pt x="2015" y="0"/>
                  </a:cubicBezTo>
                  <a:close/>
                </a:path>
              </a:pathLst>
            </a:custGeom>
            <a:solidFill>
              <a:srgbClr val="E5B6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5" name="Google Shape;1985;p50"/>
            <p:cNvSpPr/>
            <p:nvPr/>
          </p:nvSpPr>
          <p:spPr>
            <a:xfrm>
              <a:off x="4957871" y="2206411"/>
              <a:ext cx="1590273" cy="1433923"/>
            </a:xfrm>
            <a:custGeom>
              <a:avLst/>
              <a:gdLst/>
              <a:ahLst/>
              <a:cxnLst/>
              <a:rect l="l" t="t" r="r" b="b"/>
              <a:pathLst>
                <a:path w="51436" h="46379" extrusionOk="0">
                  <a:moveTo>
                    <a:pt x="26972" y="1"/>
                  </a:moveTo>
                  <a:cubicBezTo>
                    <a:pt x="15118" y="1"/>
                    <a:pt x="4250" y="11895"/>
                    <a:pt x="2212" y="23470"/>
                  </a:cubicBezTo>
                  <a:cubicBezTo>
                    <a:pt x="1" y="36030"/>
                    <a:pt x="9017" y="43458"/>
                    <a:pt x="21999" y="45745"/>
                  </a:cubicBezTo>
                  <a:cubicBezTo>
                    <a:pt x="24367" y="46162"/>
                    <a:pt x="26704" y="46379"/>
                    <a:pt x="28955" y="46379"/>
                  </a:cubicBezTo>
                  <a:cubicBezTo>
                    <a:pt x="39044" y="46379"/>
                    <a:pt x="47416" y="42018"/>
                    <a:pt x="49225" y="31749"/>
                  </a:cubicBezTo>
                  <a:cubicBezTo>
                    <a:pt x="51435" y="19191"/>
                    <a:pt x="42990" y="2551"/>
                    <a:pt x="30008" y="265"/>
                  </a:cubicBezTo>
                  <a:cubicBezTo>
                    <a:pt x="28992" y="86"/>
                    <a:pt x="27978" y="1"/>
                    <a:pt x="2697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6" name="Google Shape;1986;p50"/>
            <p:cNvSpPr/>
            <p:nvPr/>
          </p:nvSpPr>
          <p:spPr>
            <a:xfrm>
              <a:off x="5024684" y="2206473"/>
              <a:ext cx="1523460" cy="1143391"/>
            </a:xfrm>
            <a:custGeom>
              <a:avLst/>
              <a:gdLst/>
              <a:ahLst/>
              <a:cxnLst/>
              <a:rect l="l" t="t" r="r" b="b"/>
              <a:pathLst>
                <a:path w="49275" h="36982" extrusionOk="0">
                  <a:moveTo>
                    <a:pt x="24811" y="1"/>
                  </a:moveTo>
                  <a:cubicBezTo>
                    <a:pt x="12957" y="1"/>
                    <a:pt x="2090" y="11894"/>
                    <a:pt x="51" y="23470"/>
                  </a:cubicBezTo>
                  <a:cubicBezTo>
                    <a:pt x="31" y="23581"/>
                    <a:pt x="20" y="23689"/>
                    <a:pt x="1" y="23798"/>
                  </a:cubicBezTo>
                  <a:cubicBezTo>
                    <a:pt x="24" y="23689"/>
                    <a:pt x="42" y="23579"/>
                    <a:pt x="65" y="23471"/>
                  </a:cubicBezTo>
                  <a:cubicBezTo>
                    <a:pt x="1248" y="18043"/>
                    <a:pt x="3639" y="15757"/>
                    <a:pt x="8305" y="15757"/>
                  </a:cubicBezTo>
                  <a:cubicBezTo>
                    <a:pt x="8408" y="15757"/>
                    <a:pt x="8513" y="15758"/>
                    <a:pt x="8620" y="15760"/>
                  </a:cubicBezTo>
                  <a:cubicBezTo>
                    <a:pt x="15060" y="15898"/>
                    <a:pt x="21128" y="28153"/>
                    <a:pt x="21537" y="33888"/>
                  </a:cubicBezTo>
                  <a:cubicBezTo>
                    <a:pt x="21611" y="34938"/>
                    <a:pt x="21748" y="35978"/>
                    <a:pt x="21906" y="36982"/>
                  </a:cubicBezTo>
                  <a:cubicBezTo>
                    <a:pt x="22398" y="36092"/>
                    <a:pt x="22883" y="35161"/>
                    <a:pt x="23312" y="34200"/>
                  </a:cubicBezTo>
                  <a:cubicBezTo>
                    <a:pt x="25430" y="29455"/>
                    <a:pt x="33709" y="21284"/>
                    <a:pt x="39787" y="21284"/>
                  </a:cubicBezTo>
                  <a:cubicBezTo>
                    <a:pt x="40434" y="21284"/>
                    <a:pt x="41056" y="21377"/>
                    <a:pt x="41643" y="21576"/>
                  </a:cubicBezTo>
                  <a:cubicBezTo>
                    <a:pt x="46259" y="23144"/>
                    <a:pt x="47809" y="26117"/>
                    <a:pt x="47049" y="31745"/>
                  </a:cubicBezTo>
                  <a:cubicBezTo>
                    <a:pt x="47034" y="31849"/>
                    <a:pt x="47017" y="31953"/>
                    <a:pt x="46999" y="32056"/>
                  </a:cubicBezTo>
                  <a:cubicBezTo>
                    <a:pt x="47019" y="31953"/>
                    <a:pt x="47044" y="31853"/>
                    <a:pt x="47062" y="31748"/>
                  </a:cubicBezTo>
                  <a:cubicBezTo>
                    <a:pt x="49274" y="19190"/>
                    <a:pt x="40829" y="2550"/>
                    <a:pt x="27848" y="265"/>
                  </a:cubicBezTo>
                  <a:cubicBezTo>
                    <a:pt x="26832" y="86"/>
                    <a:pt x="25818" y="1"/>
                    <a:pt x="2481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7" name="Google Shape;1987;p50"/>
            <p:cNvSpPr/>
            <p:nvPr/>
          </p:nvSpPr>
          <p:spPr>
            <a:xfrm>
              <a:off x="5661986" y="2418753"/>
              <a:ext cx="178703" cy="150506"/>
            </a:xfrm>
            <a:custGeom>
              <a:avLst/>
              <a:gdLst/>
              <a:ahLst/>
              <a:cxnLst/>
              <a:rect l="l" t="t" r="r" b="b"/>
              <a:pathLst>
                <a:path w="5780" h="4868" extrusionOk="0">
                  <a:moveTo>
                    <a:pt x="2083" y="0"/>
                  </a:moveTo>
                  <a:cubicBezTo>
                    <a:pt x="1827" y="0"/>
                    <a:pt x="1566" y="104"/>
                    <a:pt x="1346" y="326"/>
                  </a:cubicBezTo>
                  <a:cubicBezTo>
                    <a:pt x="1339" y="334"/>
                    <a:pt x="1329" y="342"/>
                    <a:pt x="1323" y="350"/>
                  </a:cubicBezTo>
                  <a:cubicBezTo>
                    <a:pt x="832" y="539"/>
                    <a:pt x="421" y="930"/>
                    <a:pt x="182" y="1615"/>
                  </a:cubicBezTo>
                  <a:cubicBezTo>
                    <a:pt x="158" y="1683"/>
                    <a:pt x="150" y="1747"/>
                    <a:pt x="137" y="1812"/>
                  </a:cubicBezTo>
                  <a:cubicBezTo>
                    <a:pt x="46" y="2032"/>
                    <a:pt x="1" y="2256"/>
                    <a:pt x="50" y="2479"/>
                  </a:cubicBezTo>
                  <a:cubicBezTo>
                    <a:pt x="139" y="2894"/>
                    <a:pt x="459" y="3166"/>
                    <a:pt x="800" y="3422"/>
                  </a:cubicBezTo>
                  <a:cubicBezTo>
                    <a:pt x="903" y="3534"/>
                    <a:pt x="1005" y="3646"/>
                    <a:pt x="1105" y="3752"/>
                  </a:cubicBezTo>
                  <a:cubicBezTo>
                    <a:pt x="1644" y="4329"/>
                    <a:pt x="2002" y="4868"/>
                    <a:pt x="2571" y="4868"/>
                  </a:cubicBezTo>
                  <a:cubicBezTo>
                    <a:pt x="2778" y="4868"/>
                    <a:pt x="3013" y="4797"/>
                    <a:pt x="3294" y="4630"/>
                  </a:cubicBezTo>
                  <a:cubicBezTo>
                    <a:pt x="4107" y="4146"/>
                    <a:pt x="5149" y="3314"/>
                    <a:pt x="5494" y="2401"/>
                  </a:cubicBezTo>
                  <a:cubicBezTo>
                    <a:pt x="5779" y="1653"/>
                    <a:pt x="5175" y="1271"/>
                    <a:pt x="4566" y="1017"/>
                  </a:cubicBezTo>
                  <a:cubicBezTo>
                    <a:pt x="4155" y="760"/>
                    <a:pt x="3694" y="539"/>
                    <a:pt x="3226" y="393"/>
                  </a:cubicBezTo>
                  <a:cubicBezTo>
                    <a:pt x="3201" y="382"/>
                    <a:pt x="3174" y="375"/>
                    <a:pt x="3148" y="365"/>
                  </a:cubicBezTo>
                  <a:cubicBezTo>
                    <a:pt x="3144" y="329"/>
                    <a:pt x="3128" y="294"/>
                    <a:pt x="3088" y="268"/>
                  </a:cubicBezTo>
                  <a:cubicBezTo>
                    <a:pt x="2889" y="136"/>
                    <a:pt x="2686" y="73"/>
                    <a:pt x="2453" y="73"/>
                  </a:cubicBezTo>
                  <a:cubicBezTo>
                    <a:pt x="2451" y="73"/>
                    <a:pt x="2450" y="73"/>
                    <a:pt x="2448" y="73"/>
                  </a:cubicBezTo>
                  <a:cubicBezTo>
                    <a:pt x="2331" y="25"/>
                    <a:pt x="2208" y="0"/>
                    <a:pt x="208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8" name="Google Shape;1988;p50"/>
            <p:cNvSpPr/>
            <p:nvPr/>
          </p:nvSpPr>
          <p:spPr>
            <a:xfrm>
              <a:off x="5610045" y="2661455"/>
              <a:ext cx="177992" cy="128833"/>
            </a:xfrm>
            <a:custGeom>
              <a:avLst/>
              <a:gdLst/>
              <a:ahLst/>
              <a:cxnLst/>
              <a:rect l="l" t="t" r="r" b="b"/>
              <a:pathLst>
                <a:path w="5757" h="4167" extrusionOk="0">
                  <a:moveTo>
                    <a:pt x="4169" y="1"/>
                  </a:moveTo>
                  <a:cubicBezTo>
                    <a:pt x="4058" y="1"/>
                    <a:pt x="3950" y="12"/>
                    <a:pt x="3844" y="31"/>
                  </a:cubicBezTo>
                  <a:cubicBezTo>
                    <a:pt x="3605" y="13"/>
                    <a:pt x="3361" y="6"/>
                    <a:pt x="3116" y="6"/>
                  </a:cubicBezTo>
                  <a:cubicBezTo>
                    <a:pt x="2557" y="6"/>
                    <a:pt x="1993" y="43"/>
                    <a:pt x="1468" y="69"/>
                  </a:cubicBezTo>
                  <a:cubicBezTo>
                    <a:pt x="842" y="100"/>
                    <a:pt x="125" y="319"/>
                    <a:pt x="61" y="1058"/>
                  </a:cubicBezTo>
                  <a:cubicBezTo>
                    <a:pt x="1" y="1725"/>
                    <a:pt x="686" y="2272"/>
                    <a:pt x="1107" y="2700"/>
                  </a:cubicBezTo>
                  <a:cubicBezTo>
                    <a:pt x="1636" y="3239"/>
                    <a:pt x="2285" y="3902"/>
                    <a:pt x="3031" y="4108"/>
                  </a:cubicBezTo>
                  <a:cubicBezTo>
                    <a:pt x="3176" y="4148"/>
                    <a:pt x="3314" y="4167"/>
                    <a:pt x="3443" y="4167"/>
                  </a:cubicBezTo>
                  <a:cubicBezTo>
                    <a:pt x="4755" y="4167"/>
                    <a:pt x="5268" y="2236"/>
                    <a:pt x="5694" y="1257"/>
                  </a:cubicBezTo>
                  <a:cubicBezTo>
                    <a:pt x="5756" y="1118"/>
                    <a:pt x="5720" y="994"/>
                    <a:pt x="5636" y="908"/>
                  </a:cubicBezTo>
                  <a:cubicBezTo>
                    <a:pt x="5700" y="794"/>
                    <a:pt x="5662" y="631"/>
                    <a:pt x="5487" y="605"/>
                  </a:cubicBezTo>
                  <a:cubicBezTo>
                    <a:pt x="5446" y="598"/>
                    <a:pt x="5406" y="592"/>
                    <a:pt x="5365" y="586"/>
                  </a:cubicBezTo>
                  <a:cubicBezTo>
                    <a:pt x="5209" y="367"/>
                    <a:pt x="5017" y="199"/>
                    <a:pt x="4697" y="90"/>
                  </a:cubicBezTo>
                  <a:cubicBezTo>
                    <a:pt x="4510" y="26"/>
                    <a:pt x="4336" y="1"/>
                    <a:pt x="416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9" name="Google Shape;1989;p50"/>
            <p:cNvSpPr/>
            <p:nvPr/>
          </p:nvSpPr>
          <p:spPr>
            <a:xfrm>
              <a:off x="5885613" y="2578596"/>
              <a:ext cx="147198" cy="121413"/>
            </a:xfrm>
            <a:custGeom>
              <a:avLst/>
              <a:gdLst/>
              <a:ahLst/>
              <a:cxnLst/>
              <a:rect l="l" t="t" r="r" b="b"/>
              <a:pathLst>
                <a:path w="4761" h="3927" extrusionOk="0">
                  <a:moveTo>
                    <a:pt x="3012" y="0"/>
                  </a:moveTo>
                  <a:cubicBezTo>
                    <a:pt x="2453" y="0"/>
                    <a:pt x="1953" y="418"/>
                    <a:pt x="1566" y="776"/>
                  </a:cubicBezTo>
                  <a:cubicBezTo>
                    <a:pt x="1229" y="1090"/>
                    <a:pt x="947" y="1387"/>
                    <a:pt x="762" y="1744"/>
                  </a:cubicBezTo>
                  <a:cubicBezTo>
                    <a:pt x="265" y="2161"/>
                    <a:pt x="1" y="2667"/>
                    <a:pt x="624" y="3115"/>
                  </a:cubicBezTo>
                  <a:cubicBezTo>
                    <a:pt x="1046" y="3421"/>
                    <a:pt x="1833" y="3926"/>
                    <a:pt x="2424" y="3926"/>
                  </a:cubicBezTo>
                  <a:cubicBezTo>
                    <a:pt x="2475" y="3926"/>
                    <a:pt x="2524" y="3923"/>
                    <a:pt x="2571" y="3915"/>
                  </a:cubicBezTo>
                  <a:cubicBezTo>
                    <a:pt x="3152" y="3820"/>
                    <a:pt x="3702" y="2977"/>
                    <a:pt x="4065" y="2565"/>
                  </a:cubicBezTo>
                  <a:cubicBezTo>
                    <a:pt x="4425" y="2160"/>
                    <a:pt x="4761" y="1634"/>
                    <a:pt x="4487" y="1089"/>
                  </a:cubicBezTo>
                  <a:cubicBezTo>
                    <a:pt x="4279" y="680"/>
                    <a:pt x="3666" y="96"/>
                    <a:pt x="3199" y="16"/>
                  </a:cubicBezTo>
                  <a:cubicBezTo>
                    <a:pt x="3136" y="6"/>
                    <a:pt x="3074" y="0"/>
                    <a:pt x="301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0" name="Google Shape;1990;p50"/>
            <p:cNvSpPr/>
            <p:nvPr/>
          </p:nvSpPr>
          <p:spPr>
            <a:xfrm>
              <a:off x="5648506" y="3218650"/>
              <a:ext cx="136253" cy="82271"/>
            </a:xfrm>
            <a:custGeom>
              <a:avLst/>
              <a:gdLst/>
              <a:ahLst/>
              <a:cxnLst/>
              <a:rect l="l" t="t" r="r" b="b"/>
              <a:pathLst>
                <a:path w="4407" h="2661" extrusionOk="0">
                  <a:moveTo>
                    <a:pt x="2093" y="0"/>
                  </a:moveTo>
                  <a:cubicBezTo>
                    <a:pt x="1299" y="0"/>
                    <a:pt x="271" y="396"/>
                    <a:pt x="99" y="1373"/>
                  </a:cubicBezTo>
                  <a:cubicBezTo>
                    <a:pt x="0" y="1933"/>
                    <a:pt x="728" y="2349"/>
                    <a:pt x="1862" y="2549"/>
                  </a:cubicBezTo>
                  <a:cubicBezTo>
                    <a:pt x="2255" y="2618"/>
                    <a:pt x="2643" y="2661"/>
                    <a:pt x="2987" y="2661"/>
                  </a:cubicBezTo>
                  <a:cubicBezTo>
                    <a:pt x="3638" y="2661"/>
                    <a:pt x="4133" y="2509"/>
                    <a:pt x="4207" y="2097"/>
                  </a:cubicBezTo>
                  <a:cubicBezTo>
                    <a:pt x="4407" y="962"/>
                    <a:pt x="3255" y="171"/>
                    <a:pt x="2451" y="30"/>
                  </a:cubicBezTo>
                  <a:cubicBezTo>
                    <a:pt x="2341" y="10"/>
                    <a:pt x="2220" y="0"/>
                    <a:pt x="209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1" name="Google Shape;1991;p50"/>
            <p:cNvSpPr/>
            <p:nvPr/>
          </p:nvSpPr>
          <p:spPr>
            <a:xfrm>
              <a:off x="5682639" y="3232872"/>
              <a:ext cx="49128" cy="161606"/>
            </a:xfrm>
            <a:custGeom>
              <a:avLst/>
              <a:gdLst/>
              <a:ahLst/>
              <a:cxnLst/>
              <a:rect l="l" t="t" r="r" b="b"/>
              <a:pathLst>
                <a:path w="1589" h="5227" extrusionOk="0">
                  <a:moveTo>
                    <a:pt x="1161" y="1"/>
                  </a:moveTo>
                  <a:cubicBezTo>
                    <a:pt x="1074" y="1"/>
                    <a:pt x="989" y="45"/>
                    <a:pt x="937" y="152"/>
                  </a:cubicBezTo>
                  <a:cubicBezTo>
                    <a:pt x="541" y="957"/>
                    <a:pt x="491" y="1943"/>
                    <a:pt x="342" y="2823"/>
                  </a:cubicBezTo>
                  <a:cubicBezTo>
                    <a:pt x="214" y="3573"/>
                    <a:pt x="0" y="4478"/>
                    <a:pt x="295" y="5195"/>
                  </a:cubicBezTo>
                  <a:cubicBezTo>
                    <a:pt x="301" y="5213"/>
                    <a:pt x="319" y="5226"/>
                    <a:pt x="337" y="5226"/>
                  </a:cubicBezTo>
                  <a:cubicBezTo>
                    <a:pt x="347" y="5226"/>
                    <a:pt x="357" y="5222"/>
                    <a:pt x="366" y="5213"/>
                  </a:cubicBezTo>
                  <a:cubicBezTo>
                    <a:pt x="882" y="4648"/>
                    <a:pt x="980" y="3770"/>
                    <a:pt x="1122" y="3037"/>
                  </a:cubicBezTo>
                  <a:cubicBezTo>
                    <a:pt x="1293" y="2168"/>
                    <a:pt x="1588" y="1187"/>
                    <a:pt x="1493" y="303"/>
                  </a:cubicBezTo>
                  <a:cubicBezTo>
                    <a:pt x="1475" y="135"/>
                    <a:pt x="1313" y="1"/>
                    <a:pt x="116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2" name="Google Shape;1992;p50"/>
            <p:cNvSpPr/>
            <p:nvPr/>
          </p:nvSpPr>
          <p:spPr>
            <a:xfrm>
              <a:off x="5988290" y="3629111"/>
              <a:ext cx="341731" cy="370763"/>
            </a:xfrm>
            <a:custGeom>
              <a:avLst/>
              <a:gdLst/>
              <a:ahLst/>
              <a:cxnLst/>
              <a:rect l="l" t="t" r="r" b="b"/>
              <a:pathLst>
                <a:path w="11053" h="11992" extrusionOk="0">
                  <a:moveTo>
                    <a:pt x="233" y="1"/>
                  </a:moveTo>
                  <a:cubicBezTo>
                    <a:pt x="1" y="152"/>
                    <a:pt x="638" y="4055"/>
                    <a:pt x="638" y="4914"/>
                  </a:cubicBezTo>
                  <a:cubicBezTo>
                    <a:pt x="2900" y="6892"/>
                    <a:pt x="3321" y="6946"/>
                    <a:pt x="5696" y="9330"/>
                  </a:cubicBezTo>
                  <a:cubicBezTo>
                    <a:pt x="5693" y="9316"/>
                    <a:pt x="5696" y="9309"/>
                    <a:pt x="5705" y="9309"/>
                  </a:cubicBezTo>
                  <a:cubicBezTo>
                    <a:pt x="5791" y="9309"/>
                    <a:pt x="6413" y="9940"/>
                    <a:pt x="6495" y="9940"/>
                  </a:cubicBezTo>
                  <a:cubicBezTo>
                    <a:pt x="6504" y="9940"/>
                    <a:pt x="6507" y="9933"/>
                    <a:pt x="6502" y="9917"/>
                  </a:cubicBezTo>
                  <a:lnTo>
                    <a:pt x="6502" y="9917"/>
                  </a:lnTo>
                  <a:cubicBezTo>
                    <a:pt x="7208" y="10428"/>
                    <a:pt x="7924" y="10925"/>
                    <a:pt x="8657" y="11393"/>
                  </a:cubicBezTo>
                  <a:cubicBezTo>
                    <a:pt x="8860" y="11523"/>
                    <a:pt x="9059" y="11658"/>
                    <a:pt x="9264" y="11785"/>
                  </a:cubicBezTo>
                  <a:cubicBezTo>
                    <a:pt x="9410" y="11874"/>
                    <a:pt x="9560" y="11964"/>
                    <a:pt x="9729" y="11986"/>
                  </a:cubicBezTo>
                  <a:cubicBezTo>
                    <a:pt x="9758" y="11989"/>
                    <a:pt x="9786" y="11991"/>
                    <a:pt x="9814" y="11991"/>
                  </a:cubicBezTo>
                  <a:cubicBezTo>
                    <a:pt x="10001" y="11991"/>
                    <a:pt x="10183" y="11913"/>
                    <a:pt x="10348" y="11821"/>
                  </a:cubicBezTo>
                  <a:cubicBezTo>
                    <a:pt x="10613" y="11672"/>
                    <a:pt x="10848" y="11473"/>
                    <a:pt x="11053" y="11248"/>
                  </a:cubicBezTo>
                  <a:cubicBezTo>
                    <a:pt x="8048" y="9348"/>
                    <a:pt x="5234" y="7050"/>
                    <a:pt x="3841" y="3690"/>
                  </a:cubicBezTo>
                  <a:cubicBezTo>
                    <a:pt x="3618" y="3152"/>
                    <a:pt x="3479" y="2613"/>
                    <a:pt x="3402" y="2087"/>
                  </a:cubicBezTo>
                  <a:cubicBezTo>
                    <a:pt x="3073" y="1821"/>
                    <a:pt x="2738" y="1560"/>
                    <a:pt x="2397" y="1309"/>
                  </a:cubicBezTo>
                  <a:cubicBezTo>
                    <a:pt x="1784" y="857"/>
                    <a:pt x="1110" y="1"/>
                    <a:pt x="233"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3" name="Google Shape;1993;p50"/>
            <p:cNvSpPr/>
            <p:nvPr/>
          </p:nvSpPr>
          <p:spPr>
            <a:xfrm>
              <a:off x="5247135" y="3584497"/>
              <a:ext cx="817397" cy="727551"/>
            </a:xfrm>
            <a:custGeom>
              <a:avLst/>
              <a:gdLst/>
              <a:ahLst/>
              <a:cxnLst/>
              <a:rect l="l" t="t" r="r" b="b"/>
              <a:pathLst>
                <a:path w="26438" h="23532" extrusionOk="0">
                  <a:moveTo>
                    <a:pt x="14959" y="1831"/>
                  </a:moveTo>
                  <a:cubicBezTo>
                    <a:pt x="15991" y="1831"/>
                    <a:pt x="16957" y="2097"/>
                    <a:pt x="17813" y="2561"/>
                  </a:cubicBezTo>
                  <a:cubicBezTo>
                    <a:pt x="18419" y="2709"/>
                    <a:pt x="18865" y="3065"/>
                    <a:pt x="19154" y="3522"/>
                  </a:cubicBezTo>
                  <a:cubicBezTo>
                    <a:pt x="19482" y="3824"/>
                    <a:pt x="19785" y="4151"/>
                    <a:pt x="20053" y="4509"/>
                  </a:cubicBezTo>
                  <a:cubicBezTo>
                    <a:pt x="20437" y="4700"/>
                    <a:pt x="20781" y="5008"/>
                    <a:pt x="21036" y="5452"/>
                  </a:cubicBezTo>
                  <a:cubicBezTo>
                    <a:pt x="21671" y="6568"/>
                    <a:pt x="22094" y="7984"/>
                    <a:pt x="22198" y="9417"/>
                  </a:cubicBezTo>
                  <a:cubicBezTo>
                    <a:pt x="22594" y="11398"/>
                    <a:pt x="22251" y="13347"/>
                    <a:pt x="21262" y="14965"/>
                  </a:cubicBezTo>
                  <a:cubicBezTo>
                    <a:pt x="20797" y="16079"/>
                    <a:pt x="20214" y="16740"/>
                    <a:pt x="19221" y="17241"/>
                  </a:cubicBezTo>
                  <a:cubicBezTo>
                    <a:pt x="18236" y="18169"/>
                    <a:pt x="17066" y="18757"/>
                    <a:pt x="15689" y="18757"/>
                  </a:cubicBezTo>
                  <a:cubicBezTo>
                    <a:pt x="15626" y="18757"/>
                    <a:pt x="15563" y="18756"/>
                    <a:pt x="15499" y="18754"/>
                  </a:cubicBezTo>
                  <a:cubicBezTo>
                    <a:pt x="14852" y="18882"/>
                    <a:pt x="14203" y="18945"/>
                    <a:pt x="13565" y="18945"/>
                  </a:cubicBezTo>
                  <a:cubicBezTo>
                    <a:pt x="9681" y="18945"/>
                    <a:pt x="6182" y="16601"/>
                    <a:pt x="5686" y="12255"/>
                  </a:cubicBezTo>
                  <a:cubicBezTo>
                    <a:pt x="5630" y="11767"/>
                    <a:pt x="5618" y="11270"/>
                    <a:pt x="5641" y="10777"/>
                  </a:cubicBezTo>
                  <a:cubicBezTo>
                    <a:pt x="5489" y="9113"/>
                    <a:pt x="5839" y="7348"/>
                    <a:pt x="6751" y="5837"/>
                  </a:cubicBezTo>
                  <a:cubicBezTo>
                    <a:pt x="6813" y="5735"/>
                    <a:pt x="6877" y="5640"/>
                    <a:pt x="6942" y="5541"/>
                  </a:cubicBezTo>
                  <a:cubicBezTo>
                    <a:pt x="7747" y="3954"/>
                    <a:pt x="9084" y="2715"/>
                    <a:pt x="10890" y="2368"/>
                  </a:cubicBezTo>
                  <a:cubicBezTo>
                    <a:pt x="11706" y="2081"/>
                    <a:pt x="12557" y="1944"/>
                    <a:pt x="13416" y="1944"/>
                  </a:cubicBezTo>
                  <a:cubicBezTo>
                    <a:pt x="13460" y="1944"/>
                    <a:pt x="13504" y="1944"/>
                    <a:pt x="13547" y="1945"/>
                  </a:cubicBezTo>
                  <a:cubicBezTo>
                    <a:pt x="13689" y="1929"/>
                    <a:pt x="13831" y="1916"/>
                    <a:pt x="13974" y="1911"/>
                  </a:cubicBezTo>
                  <a:cubicBezTo>
                    <a:pt x="14308" y="1857"/>
                    <a:pt x="14637" y="1831"/>
                    <a:pt x="14959" y="1831"/>
                  </a:cubicBezTo>
                  <a:close/>
                  <a:moveTo>
                    <a:pt x="5669" y="1"/>
                  </a:moveTo>
                  <a:cubicBezTo>
                    <a:pt x="5265" y="456"/>
                    <a:pt x="4884" y="935"/>
                    <a:pt x="4535" y="1433"/>
                  </a:cubicBezTo>
                  <a:cubicBezTo>
                    <a:pt x="4249" y="1839"/>
                    <a:pt x="3977" y="2255"/>
                    <a:pt x="3711" y="2675"/>
                  </a:cubicBezTo>
                  <a:cubicBezTo>
                    <a:pt x="4551" y="6660"/>
                    <a:pt x="1501" y="10146"/>
                    <a:pt x="0" y="13828"/>
                  </a:cubicBezTo>
                  <a:cubicBezTo>
                    <a:pt x="108" y="13862"/>
                    <a:pt x="214" y="13902"/>
                    <a:pt x="325" y="13923"/>
                  </a:cubicBezTo>
                  <a:cubicBezTo>
                    <a:pt x="422" y="13941"/>
                    <a:pt x="522" y="13954"/>
                    <a:pt x="621" y="13954"/>
                  </a:cubicBezTo>
                  <a:cubicBezTo>
                    <a:pt x="740" y="13954"/>
                    <a:pt x="857" y="13935"/>
                    <a:pt x="964" y="13883"/>
                  </a:cubicBezTo>
                  <a:cubicBezTo>
                    <a:pt x="1118" y="13808"/>
                    <a:pt x="1231" y="13674"/>
                    <a:pt x="1341" y="13545"/>
                  </a:cubicBezTo>
                  <a:cubicBezTo>
                    <a:pt x="1496" y="13361"/>
                    <a:pt x="1642" y="13170"/>
                    <a:pt x="1793" y="12983"/>
                  </a:cubicBezTo>
                  <a:cubicBezTo>
                    <a:pt x="2326" y="12323"/>
                    <a:pt x="2835" y="11643"/>
                    <a:pt x="3329" y="10954"/>
                  </a:cubicBezTo>
                  <a:cubicBezTo>
                    <a:pt x="3397" y="12888"/>
                    <a:pt x="3852" y="14617"/>
                    <a:pt x="4909" y="15996"/>
                  </a:cubicBezTo>
                  <a:cubicBezTo>
                    <a:pt x="5362" y="17457"/>
                    <a:pt x="5845" y="18909"/>
                    <a:pt x="6351" y="20354"/>
                  </a:cubicBezTo>
                  <a:cubicBezTo>
                    <a:pt x="6762" y="20078"/>
                    <a:pt x="7270" y="19940"/>
                    <a:pt x="7786" y="19940"/>
                  </a:cubicBezTo>
                  <a:cubicBezTo>
                    <a:pt x="8794" y="19940"/>
                    <a:pt x="9834" y="20466"/>
                    <a:pt x="10242" y="21513"/>
                  </a:cubicBezTo>
                  <a:cubicBezTo>
                    <a:pt x="10496" y="21790"/>
                    <a:pt x="10677" y="22144"/>
                    <a:pt x="10771" y="22562"/>
                  </a:cubicBezTo>
                  <a:cubicBezTo>
                    <a:pt x="10867" y="22747"/>
                    <a:pt x="10938" y="22944"/>
                    <a:pt x="10990" y="23144"/>
                  </a:cubicBezTo>
                  <a:cubicBezTo>
                    <a:pt x="11057" y="23267"/>
                    <a:pt x="11116" y="23395"/>
                    <a:pt x="11161" y="23531"/>
                  </a:cubicBezTo>
                  <a:cubicBezTo>
                    <a:pt x="11282" y="22066"/>
                    <a:pt x="11424" y="20603"/>
                    <a:pt x="11607" y="19145"/>
                  </a:cubicBezTo>
                  <a:cubicBezTo>
                    <a:pt x="12406" y="19235"/>
                    <a:pt x="13274" y="19282"/>
                    <a:pt x="14217" y="19282"/>
                  </a:cubicBezTo>
                  <a:lnTo>
                    <a:pt x="14218" y="19282"/>
                  </a:lnTo>
                  <a:cubicBezTo>
                    <a:pt x="15134" y="19282"/>
                    <a:pt x="15978" y="19237"/>
                    <a:pt x="16755" y="19152"/>
                  </a:cubicBezTo>
                  <a:cubicBezTo>
                    <a:pt x="16902" y="20315"/>
                    <a:pt x="17027" y="21480"/>
                    <a:pt x="17134" y="22647"/>
                  </a:cubicBezTo>
                  <a:cubicBezTo>
                    <a:pt x="17263" y="22152"/>
                    <a:pt x="17529" y="21764"/>
                    <a:pt x="17874" y="21480"/>
                  </a:cubicBezTo>
                  <a:cubicBezTo>
                    <a:pt x="18314" y="20664"/>
                    <a:pt x="19203" y="20257"/>
                    <a:pt x="20090" y="20257"/>
                  </a:cubicBezTo>
                  <a:cubicBezTo>
                    <a:pt x="20721" y="20257"/>
                    <a:pt x="21350" y="20462"/>
                    <a:pt x="21817" y="20873"/>
                  </a:cubicBezTo>
                  <a:cubicBezTo>
                    <a:pt x="22053" y="20205"/>
                    <a:pt x="22297" y="19541"/>
                    <a:pt x="22522" y="18871"/>
                  </a:cubicBezTo>
                  <a:cubicBezTo>
                    <a:pt x="22937" y="19240"/>
                    <a:pt x="23485" y="19466"/>
                    <a:pt x="24041" y="19524"/>
                  </a:cubicBezTo>
                  <a:cubicBezTo>
                    <a:pt x="24152" y="19536"/>
                    <a:pt x="24263" y="19541"/>
                    <a:pt x="24374" y="19541"/>
                  </a:cubicBezTo>
                  <a:cubicBezTo>
                    <a:pt x="25020" y="19541"/>
                    <a:pt x="25662" y="19351"/>
                    <a:pt x="26240" y="19057"/>
                  </a:cubicBezTo>
                  <a:cubicBezTo>
                    <a:pt x="26300" y="19026"/>
                    <a:pt x="26364" y="18991"/>
                    <a:pt x="26400" y="18934"/>
                  </a:cubicBezTo>
                  <a:cubicBezTo>
                    <a:pt x="26404" y="18927"/>
                    <a:pt x="26404" y="18921"/>
                    <a:pt x="26406" y="18915"/>
                  </a:cubicBezTo>
                  <a:cubicBezTo>
                    <a:pt x="26434" y="18854"/>
                    <a:pt x="26437" y="18785"/>
                    <a:pt x="26432" y="18718"/>
                  </a:cubicBezTo>
                  <a:cubicBezTo>
                    <a:pt x="26365" y="17711"/>
                    <a:pt x="25778" y="16750"/>
                    <a:pt x="24910" y="16232"/>
                  </a:cubicBezTo>
                  <a:cubicBezTo>
                    <a:pt x="24519" y="16000"/>
                    <a:pt x="24076" y="15864"/>
                    <a:pt x="23623" y="15818"/>
                  </a:cubicBezTo>
                  <a:cubicBezTo>
                    <a:pt x="24492" y="14590"/>
                    <a:pt x="24908" y="13098"/>
                    <a:pt x="25034" y="11440"/>
                  </a:cubicBezTo>
                  <a:cubicBezTo>
                    <a:pt x="25286" y="9687"/>
                    <a:pt x="24473" y="5231"/>
                    <a:pt x="24224" y="1492"/>
                  </a:cubicBezTo>
                  <a:cubicBezTo>
                    <a:pt x="23078" y="1710"/>
                    <a:pt x="21821" y="1800"/>
                    <a:pt x="20500" y="1800"/>
                  </a:cubicBezTo>
                  <a:cubicBezTo>
                    <a:pt x="15616" y="1800"/>
                    <a:pt x="9862" y="568"/>
                    <a:pt x="5669"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4" name="Google Shape;1994;p50"/>
            <p:cNvSpPr/>
            <p:nvPr/>
          </p:nvSpPr>
          <p:spPr>
            <a:xfrm>
              <a:off x="4922873" y="2206411"/>
              <a:ext cx="1793215" cy="1438313"/>
            </a:xfrm>
            <a:custGeom>
              <a:avLst/>
              <a:gdLst/>
              <a:ahLst/>
              <a:cxnLst/>
              <a:rect l="l" t="t" r="r" b="b"/>
              <a:pathLst>
                <a:path w="58000" h="46521" extrusionOk="0">
                  <a:moveTo>
                    <a:pt x="27998" y="5693"/>
                  </a:moveTo>
                  <a:cubicBezTo>
                    <a:pt x="28640" y="5693"/>
                    <a:pt x="29285" y="5751"/>
                    <a:pt x="29929" y="5875"/>
                  </a:cubicBezTo>
                  <a:cubicBezTo>
                    <a:pt x="30118" y="5912"/>
                    <a:pt x="30306" y="5957"/>
                    <a:pt x="30492" y="6004"/>
                  </a:cubicBezTo>
                  <a:cubicBezTo>
                    <a:pt x="31028" y="6041"/>
                    <a:pt x="31566" y="6095"/>
                    <a:pt x="32105" y="6176"/>
                  </a:cubicBezTo>
                  <a:cubicBezTo>
                    <a:pt x="32126" y="6177"/>
                    <a:pt x="32148" y="6177"/>
                    <a:pt x="32169" y="6178"/>
                  </a:cubicBezTo>
                  <a:cubicBezTo>
                    <a:pt x="32843" y="6233"/>
                    <a:pt x="33334" y="6496"/>
                    <a:pt x="33660" y="6873"/>
                  </a:cubicBezTo>
                  <a:cubicBezTo>
                    <a:pt x="33847" y="6945"/>
                    <a:pt x="34024" y="7026"/>
                    <a:pt x="34195" y="7116"/>
                  </a:cubicBezTo>
                  <a:cubicBezTo>
                    <a:pt x="35372" y="7652"/>
                    <a:pt x="36343" y="8445"/>
                    <a:pt x="37203" y="9385"/>
                  </a:cubicBezTo>
                  <a:cubicBezTo>
                    <a:pt x="42434" y="12396"/>
                    <a:pt x="45428" y="18627"/>
                    <a:pt x="46637" y="24801"/>
                  </a:cubicBezTo>
                  <a:cubicBezTo>
                    <a:pt x="47532" y="29365"/>
                    <a:pt x="46967" y="34393"/>
                    <a:pt x="44501" y="38396"/>
                  </a:cubicBezTo>
                  <a:cubicBezTo>
                    <a:pt x="42283" y="41998"/>
                    <a:pt x="38825" y="43443"/>
                    <a:pt x="34868" y="44392"/>
                  </a:cubicBezTo>
                  <a:cubicBezTo>
                    <a:pt x="32639" y="44927"/>
                    <a:pt x="30327" y="45218"/>
                    <a:pt x="28027" y="45218"/>
                  </a:cubicBezTo>
                  <a:cubicBezTo>
                    <a:pt x="26330" y="45218"/>
                    <a:pt x="24639" y="45059"/>
                    <a:pt x="22993" y="44722"/>
                  </a:cubicBezTo>
                  <a:cubicBezTo>
                    <a:pt x="22985" y="44722"/>
                    <a:pt x="22978" y="44722"/>
                    <a:pt x="22970" y="44722"/>
                  </a:cubicBezTo>
                  <a:cubicBezTo>
                    <a:pt x="22925" y="44722"/>
                    <a:pt x="22880" y="44726"/>
                    <a:pt x="22835" y="44726"/>
                  </a:cubicBezTo>
                  <a:cubicBezTo>
                    <a:pt x="22803" y="44726"/>
                    <a:pt x="22772" y="44724"/>
                    <a:pt x="22742" y="44717"/>
                  </a:cubicBezTo>
                  <a:cubicBezTo>
                    <a:pt x="18880" y="43781"/>
                    <a:pt x="16064" y="42551"/>
                    <a:pt x="13486" y="40683"/>
                  </a:cubicBezTo>
                  <a:cubicBezTo>
                    <a:pt x="8804" y="37293"/>
                    <a:pt x="6776" y="31659"/>
                    <a:pt x="7292" y="26019"/>
                  </a:cubicBezTo>
                  <a:cubicBezTo>
                    <a:pt x="8097" y="17228"/>
                    <a:pt x="14204" y="9940"/>
                    <a:pt x="22075" y="7160"/>
                  </a:cubicBezTo>
                  <a:cubicBezTo>
                    <a:pt x="23942" y="6277"/>
                    <a:pt x="25957" y="5693"/>
                    <a:pt x="27998" y="5693"/>
                  </a:cubicBezTo>
                  <a:close/>
                  <a:moveTo>
                    <a:pt x="28112" y="0"/>
                  </a:moveTo>
                  <a:cubicBezTo>
                    <a:pt x="24032" y="0"/>
                    <a:pt x="20070" y="1412"/>
                    <a:pt x="16544" y="3732"/>
                  </a:cubicBezTo>
                  <a:lnTo>
                    <a:pt x="15130" y="683"/>
                  </a:lnTo>
                  <a:cubicBezTo>
                    <a:pt x="15125" y="686"/>
                    <a:pt x="15119" y="689"/>
                    <a:pt x="15114" y="693"/>
                  </a:cubicBezTo>
                  <a:cubicBezTo>
                    <a:pt x="14907" y="1942"/>
                    <a:pt x="13932" y="3077"/>
                    <a:pt x="12698" y="3077"/>
                  </a:cubicBezTo>
                  <a:cubicBezTo>
                    <a:pt x="12352" y="3077"/>
                    <a:pt x="11984" y="2987"/>
                    <a:pt x="11608" y="2786"/>
                  </a:cubicBezTo>
                  <a:cubicBezTo>
                    <a:pt x="11543" y="2750"/>
                    <a:pt x="11478" y="2712"/>
                    <a:pt x="11413" y="2676"/>
                  </a:cubicBezTo>
                  <a:lnTo>
                    <a:pt x="11413" y="2676"/>
                  </a:lnTo>
                  <a:lnTo>
                    <a:pt x="13129" y="6371"/>
                  </a:lnTo>
                  <a:cubicBezTo>
                    <a:pt x="13053" y="6439"/>
                    <a:pt x="12982" y="6510"/>
                    <a:pt x="12907" y="6578"/>
                  </a:cubicBezTo>
                  <a:cubicBezTo>
                    <a:pt x="11999" y="6791"/>
                    <a:pt x="11037" y="6859"/>
                    <a:pt x="10068" y="6859"/>
                  </a:cubicBezTo>
                  <a:cubicBezTo>
                    <a:pt x="10002" y="6859"/>
                    <a:pt x="9936" y="6859"/>
                    <a:pt x="9871" y="6858"/>
                  </a:cubicBezTo>
                  <a:cubicBezTo>
                    <a:pt x="8597" y="8899"/>
                    <a:pt x="6031" y="10634"/>
                    <a:pt x="4229" y="11562"/>
                  </a:cubicBezTo>
                  <a:cubicBezTo>
                    <a:pt x="2873" y="12263"/>
                    <a:pt x="1451" y="12618"/>
                    <a:pt x="0" y="12751"/>
                  </a:cubicBezTo>
                  <a:cubicBezTo>
                    <a:pt x="756" y="13275"/>
                    <a:pt x="1685" y="13503"/>
                    <a:pt x="2603" y="13591"/>
                  </a:cubicBezTo>
                  <a:cubicBezTo>
                    <a:pt x="2920" y="13621"/>
                    <a:pt x="3239" y="13636"/>
                    <a:pt x="3556" y="13636"/>
                  </a:cubicBezTo>
                  <a:cubicBezTo>
                    <a:pt x="4945" y="13636"/>
                    <a:pt x="6329" y="13354"/>
                    <a:pt x="7634" y="12858"/>
                  </a:cubicBezTo>
                  <a:lnTo>
                    <a:pt x="7634" y="12858"/>
                  </a:lnTo>
                  <a:cubicBezTo>
                    <a:pt x="5497" y="16176"/>
                    <a:pt x="3985" y="19837"/>
                    <a:pt x="3345" y="23469"/>
                  </a:cubicBezTo>
                  <a:cubicBezTo>
                    <a:pt x="3325" y="23581"/>
                    <a:pt x="3314" y="23687"/>
                    <a:pt x="3296" y="23797"/>
                  </a:cubicBezTo>
                  <a:cubicBezTo>
                    <a:pt x="1719" y="33552"/>
                    <a:pt x="6973" y="40166"/>
                    <a:pt x="15584" y="43636"/>
                  </a:cubicBezTo>
                  <a:cubicBezTo>
                    <a:pt x="15489" y="43708"/>
                    <a:pt x="15400" y="43788"/>
                    <a:pt x="15307" y="43862"/>
                  </a:cubicBezTo>
                  <a:cubicBezTo>
                    <a:pt x="19984" y="45353"/>
                    <a:pt x="24719" y="46520"/>
                    <a:pt x="29659" y="46520"/>
                  </a:cubicBezTo>
                  <a:cubicBezTo>
                    <a:pt x="30401" y="46520"/>
                    <a:pt x="31147" y="46494"/>
                    <a:pt x="31899" y="46439"/>
                  </a:cubicBezTo>
                  <a:cubicBezTo>
                    <a:pt x="31876" y="46403"/>
                    <a:pt x="31856" y="46365"/>
                    <a:pt x="31833" y="46330"/>
                  </a:cubicBezTo>
                  <a:cubicBezTo>
                    <a:pt x="41027" y="45850"/>
                    <a:pt x="48484" y="41509"/>
                    <a:pt x="50292" y="32057"/>
                  </a:cubicBezTo>
                  <a:cubicBezTo>
                    <a:pt x="50312" y="31955"/>
                    <a:pt x="50337" y="31855"/>
                    <a:pt x="50355" y="31750"/>
                  </a:cubicBezTo>
                  <a:cubicBezTo>
                    <a:pt x="51004" y="28061"/>
                    <a:pt x="50729" y="24021"/>
                    <a:pt x="49694" y="20094"/>
                  </a:cubicBezTo>
                  <a:lnTo>
                    <a:pt x="49694" y="20094"/>
                  </a:lnTo>
                  <a:cubicBezTo>
                    <a:pt x="49909" y="20291"/>
                    <a:pt x="50130" y="20481"/>
                    <a:pt x="50359" y="20660"/>
                  </a:cubicBezTo>
                  <a:cubicBezTo>
                    <a:pt x="51563" y="21611"/>
                    <a:pt x="52943" y="22334"/>
                    <a:pt x="54426" y="22718"/>
                  </a:cubicBezTo>
                  <a:cubicBezTo>
                    <a:pt x="54891" y="22839"/>
                    <a:pt x="55372" y="22924"/>
                    <a:pt x="55852" y="22946"/>
                  </a:cubicBezTo>
                  <a:cubicBezTo>
                    <a:pt x="55935" y="22951"/>
                    <a:pt x="56018" y="22953"/>
                    <a:pt x="56101" y="22953"/>
                  </a:cubicBezTo>
                  <a:cubicBezTo>
                    <a:pt x="56257" y="22953"/>
                    <a:pt x="56414" y="22945"/>
                    <a:pt x="56569" y="22929"/>
                  </a:cubicBezTo>
                  <a:cubicBezTo>
                    <a:pt x="56806" y="22904"/>
                    <a:pt x="57041" y="22860"/>
                    <a:pt x="57272" y="22792"/>
                  </a:cubicBezTo>
                  <a:cubicBezTo>
                    <a:pt x="57525" y="22716"/>
                    <a:pt x="57770" y="22605"/>
                    <a:pt x="58000" y="22468"/>
                  </a:cubicBezTo>
                  <a:cubicBezTo>
                    <a:pt x="53838" y="21495"/>
                    <a:pt x="49622" y="17882"/>
                    <a:pt x="49472" y="13754"/>
                  </a:cubicBezTo>
                  <a:cubicBezTo>
                    <a:pt x="48551" y="13404"/>
                    <a:pt x="47667" y="12989"/>
                    <a:pt x="46894" y="12443"/>
                  </a:cubicBezTo>
                  <a:cubicBezTo>
                    <a:pt x="46900" y="12437"/>
                    <a:pt x="46906" y="12434"/>
                    <a:pt x="46913" y="12429"/>
                  </a:cubicBezTo>
                  <a:lnTo>
                    <a:pt x="50348" y="8977"/>
                  </a:lnTo>
                  <a:lnTo>
                    <a:pt x="50348" y="8977"/>
                  </a:lnTo>
                  <a:cubicBezTo>
                    <a:pt x="49996" y="9149"/>
                    <a:pt x="49645" y="9225"/>
                    <a:pt x="49309" y="9225"/>
                  </a:cubicBezTo>
                  <a:cubicBezTo>
                    <a:pt x="47922" y="9225"/>
                    <a:pt x="46773" y="7927"/>
                    <a:pt x="46763" y="6613"/>
                  </a:cubicBezTo>
                  <a:lnTo>
                    <a:pt x="44373" y="9013"/>
                  </a:lnTo>
                  <a:cubicBezTo>
                    <a:pt x="41001" y="4538"/>
                    <a:pt x="36452" y="1200"/>
                    <a:pt x="31142" y="264"/>
                  </a:cubicBezTo>
                  <a:cubicBezTo>
                    <a:pt x="30128" y="86"/>
                    <a:pt x="29117" y="0"/>
                    <a:pt x="28112" y="0"/>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5" name="Google Shape;1995;p50"/>
            <p:cNvSpPr/>
            <p:nvPr/>
          </p:nvSpPr>
          <p:spPr>
            <a:xfrm>
              <a:off x="5604696" y="2503900"/>
              <a:ext cx="398496" cy="257697"/>
            </a:xfrm>
            <a:custGeom>
              <a:avLst/>
              <a:gdLst/>
              <a:ahLst/>
              <a:cxnLst/>
              <a:rect l="l" t="t" r="r" b="b"/>
              <a:pathLst>
                <a:path w="12889" h="8335" extrusionOk="0">
                  <a:moveTo>
                    <a:pt x="5124" y="0"/>
                  </a:moveTo>
                  <a:cubicBezTo>
                    <a:pt x="5120" y="0"/>
                    <a:pt x="5115" y="0"/>
                    <a:pt x="5111" y="0"/>
                  </a:cubicBezTo>
                  <a:cubicBezTo>
                    <a:pt x="3595" y="3"/>
                    <a:pt x="1908" y="577"/>
                    <a:pt x="1149" y="1954"/>
                  </a:cubicBezTo>
                  <a:cubicBezTo>
                    <a:pt x="115" y="3114"/>
                    <a:pt x="0" y="4818"/>
                    <a:pt x="1145" y="6059"/>
                  </a:cubicBezTo>
                  <a:cubicBezTo>
                    <a:pt x="2373" y="7391"/>
                    <a:pt x="5116" y="8334"/>
                    <a:pt x="7628" y="8334"/>
                  </a:cubicBezTo>
                  <a:cubicBezTo>
                    <a:pt x="9602" y="8334"/>
                    <a:pt x="11433" y="7752"/>
                    <a:pt x="12275" y="6318"/>
                  </a:cubicBezTo>
                  <a:cubicBezTo>
                    <a:pt x="12888" y="5273"/>
                    <a:pt x="12833" y="4323"/>
                    <a:pt x="12371" y="3498"/>
                  </a:cubicBezTo>
                  <a:cubicBezTo>
                    <a:pt x="11594" y="1332"/>
                    <a:pt x="9116" y="105"/>
                    <a:pt x="6735" y="105"/>
                  </a:cubicBezTo>
                  <a:cubicBezTo>
                    <a:pt x="6597" y="105"/>
                    <a:pt x="6459" y="109"/>
                    <a:pt x="6322" y="117"/>
                  </a:cubicBezTo>
                  <a:cubicBezTo>
                    <a:pt x="5878" y="41"/>
                    <a:pt x="5471" y="0"/>
                    <a:pt x="5124" y="0"/>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6" name="Google Shape;1996;p50"/>
            <p:cNvSpPr/>
            <p:nvPr/>
          </p:nvSpPr>
          <p:spPr>
            <a:xfrm>
              <a:off x="4944453" y="2437814"/>
              <a:ext cx="167511" cy="112385"/>
            </a:xfrm>
            <a:custGeom>
              <a:avLst/>
              <a:gdLst/>
              <a:ahLst/>
              <a:cxnLst/>
              <a:rect l="l" t="t" r="r" b="b"/>
              <a:pathLst>
                <a:path w="5418" h="3635" extrusionOk="0">
                  <a:moveTo>
                    <a:pt x="3688" y="0"/>
                  </a:moveTo>
                  <a:cubicBezTo>
                    <a:pt x="3415" y="0"/>
                    <a:pt x="3142" y="81"/>
                    <a:pt x="2907" y="261"/>
                  </a:cubicBezTo>
                  <a:cubicBezTo>
                    <a:pt x="2857" y="290"/>
                    <a:pt x="2807" y="321"/>
                    <a:pt x="2758" y="349"/>
                  </a:cubicBezTo>
                  <a:cubicBezTo>
                    <a:pt x="2738" y="358"/>
                    <a:pt x="2707" y="373"/>
                    <a:pt x="2664" y="394"/>
                  </a:cubicBezTo>
                  <a:cubicBezTo>
                    <a:pt x="2529" y="441"/>
                    <a:pt x="2399" y="493"/>
                    <a:pt x="2265" y="536"/>
                  </a:cubicBezTo>
                  <a:cubicBezTo>
                    <a:pt x="2282" y="530"/>
                    <a:pt x="2284" y="527"/>
                    <a:pt x="2274" y="527"/>
                  </a:cubicBezTo>
                  <a:cubicBezTo>
                    <a:pt x="2230" y="527"/>
                    <a:pt x="1961" y="582"/>
                    <a:pt x="1912" y="589"/>
                  </a:cubicBezTo>
                  <a:cubicBezTo>
                    <a:pt x="1538" y="638"/>
                    <a:pt x="1277" y="740"/>
                    <a:pt x="946" y="924"/>
                  </a:cubicBezTo>
                  <a:cubicBezTo>
                    <a:pt x="0" y="1451"/>
                    <a:pt x="165" y="3107"/>
                    <a:pt x="1161" y="3481"/>
                  </a:cubicBezTo>
                  <a:cubicBezTo>
                    <a:pt x="1446" y="3588"/>
                    <a:pt x="1724" y="3634"/>
                    <a:pt x="2000" y="3634"/>
                  </a:cubicBezTo>
                  <a:cubicBezTo>
                    <a:pt x="2404" y="3634"/>
                    <a:pt x="2804" y="3535"/>
                    <a:pt x="3214" y="3383"/>
                  </a:cubicBezTo>
                  <a:cubicBezTo>
                    <a:pt x="3691" y="3205"/>
                    <a:pt x="4171" y="2953"/>
                    <a:pt x="4560" y="2624"/>
                  </a:cubicBezTo>
                  <a:cubicBezTo>
                    <a:pt x="5139" y="2138"/>
                    <a:pt x="5417" y="1270"/>
                    <a:pt x="4915" y="615"/>
                  </a:cubicBezTo>
                  <a:cubicBezTo>
                    <a:pt x="4626" y="237"/>
                    <a:pt x="4156" y="0"/>
                    <a:pt x="3688" y="0"/>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7" name="Google Shape;1997;p50"/>
            <p:cNvSpPr/>
            <p:nvPr/>
          </p:nvSpPr>
          <p:spPr>
            <a:xfrm>
              <a:off x="6567962" y="2715530"/>
              <a:ext cx="148342" cy="108613"/>
            </a:xfrm>
            <a:custGeom>
              <a:avLst/>
              <a:gdLst/>
              <a:ahLst/>
              <a:cxnLst/>
              <a:rect l="l" t="t" r="r" b="b"/>
              <a:pathLst>
                <a:path w="4798" h="3513" extrusionOk="0">
                  <a:moveTo>
                    <a:pt x="1107" y="1"/>
                  </a:moveTo>
                  <a:cubicBezTo>
                    <a:pt x="827" y="1"/>
                    <a:pt x="554" y="110"/>
                    <a:pt x="346" y="356"/>
                  </a:cubicBezTo>
                  <a:cubicBezTo>
                    <a:pt x="1" y="763"/>
                    <a:pt x="10" y="1495"/>
                    <a:pt x="467" y="1830"/>
                  </a:cubicBezTo>
                  <a:cubicBezTo>
                    <a:pt x="1153" y="2330"/>
                    <a:pt x="2053" y="3270"/>
                    <a:pt x="2971" y="3270"/>
                  </a:cubicBezTo>
                  <a:cubicBezTo>
                    <a:pt x="2997" y="3270"/>
                    <a:pt x="3023" y="3269"/>
                    <a:pt x="3048" y="3267"/>
                  </a:cubicBezTo>
                  <a:cubicBezTo>
                    <a:pt x="3130" y="3311"/>
                    <a:pt x="3211" y="3354"/>
                    <a:pt x="3292" y="3399"/>
                  </a:cubicBezTo>
                  <a:cubicBezTo>
                    <a:pt x="3437" y="3478"/>
                    <a:pt x="3576" y="3513"/>
                    <a:pt x="3705" y="3513"/>
                  </a:cubicBezTo>
                  <a:cubicBezTo>
                    <a:pt x="4404" y="3513"/>
                    <a:pt x="4798" y="2490"/>
                    <a:pt x="4227" y="1943"/>
                  </a:cubicBezTo>
                  <a:cubicBezTo>
                    <a:pt x="4231" y="1939"/>
                    <a:pt x="4234" y="1935"/>
                    <a:pt x="4238" y="1930"/>
                  </a:cubicBezTo>
                  <a:cubicBezTo>
                    <a:pt x="4098" y="1831"/>
                    <a:pt x="3959" y="1732"/>
                    <a:pt x="3820" y="1635"/>
                  </a:cubicBezTo>
                  <a:cubicBezTo>
                    <a:pt x="3368" y="910"/>
                    <a:pt x="2250" y="478"/>
                    <a:pt x="1593" y="87"/>
                  </a:cubicBezTo>
                  <a:cubicBezTo>
                    <a:pt x="1590" y="92"/>
                    <a:pt x="1587" y="97"/>
                    <a:pt x="1584" y="103"/>
                  </a:cubicBezTo>
                  <a:cubicBezTo>
                    <a:pt x="1430" y="37"/>
                    <a:pt x="1267" y="1"/>
                    <a:pt x="110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8" name="Google Shape;1998;p50"/>
            <p:cNvSpPr/>
            <p:nvPr/>
          </p:nvSpPr>
          <p:spPr>
            <a:xfrm>
              <a:off x="5203882" y="2044187"/>
              <a:ext cx="83384" cy="60784"/>
            </a:xfrm>
            <a:custGeom>
              <a:avLst/>
              <a:gdLst/>
              <a:ahLst/>
              <a:cxnLst/>
              <a:rect l="l" t="t" r="r" b="b"/>
              <a:pathLst>
                <a:path w="2697" h="1966" extrusionOk="0">
                  <a:moveTo>
                    <a:pt x="1328" y="1"/>
                  </a:moveTo>
                  <a:cubicBezTo>
                    <a:pt x="243" y="1"/>
                    <a:pt x="0" y="1743"/>
                    <a:pt x="1178" y="1949"/>
                  </a:cubicBezTo>
                  <a:cubicBezTo>
                    <a:pt x="1245" y="1960"/>
                    <a:pt x="1309" y="1966"/>
                    <a:pt x="1370" y="1966"/>
                  </a:cubicBezTo>
                  <a:cubicBezTo>
                    <a:pt x="2453" y="1966"/>
                    <a:pt x="2696" y="226"/>
                    <a:pt x="1518" y="18"/>
                  </a:cubicBezTo>
                  <a:cubicBezTo>
                    <a:pt x="1452" y="6"/>
                    <a:pt x="1389" y="1"/>
                    <a:pt x="132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9" name="Google Shape;1999;p50"/>
            <p:cNvSpPr/>
            <p:nvPr/>
          </p:nvSpPr>
          <p:spPr>
            <a:xfrm>
              <a:off x="5346381" y="2078877"/>
              <a:ext cx="73460" cy="53549"/>
            </a:xfrm>
            <a:custGeom>
              <a:avLst/>
              <a:gdLst/>
              <a:ahLst/>
              <a:cxnLst/>
              <a:rect l="l" t="t" r="r" b="b"/>
              <a:pathLst>
                <a:path w="2376" h="1732" extrusionOk="0">
                  <a:moveTo>
                    <a:pt x="1168" y="0"/>
                  </a:moveTo>
                  <a:cubicBezTo>
                    <a:pt x="216" y="0"/>
                    <a:pt x="0" y="1533"/>
                    <a:pt x="1038" y="1716"/>
                  </a:cubicBezTo>
                  <a:cubicBezTo>
                    <a:pt x="1097" y="1727"/>
                    <a:pt x="1153" y="1731"/>
                    <a:pt x="1207" y="1731"/>
                  </a:cubicBezTo>
                  <a:cubicBezTo>
                    <a:pt x="2161" y="1731"/>
                    <a:pt x="2376" y="198"/>
                    <a:pt x="1338" y="16"/>
                  </a:cubicBezTo>
                  <a:cubicBezTo>
                    <a:pt x="1279" y="5"/>
                    <a:pt x="1223" y="0"/>
                    <a:pt x="116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0" name="Google Shape;2000;p50"/>
            <p:cNvSpPr/>
            <p:nvPr/>
          </p:nvSpPr>
          <p:spPr>
            <a:xfrm>
              <a:off x="6397668" y="2269947"/>
              <a:ext cx="39760" cy="28970"/>
            </a:xfrm>
            <a:custGeom>
              <a:avLst/>
              <a:gdLst/>
              <a:ahLst/>
              <a:cxnLst/>
              <a:rect l="l" t="t" r="r" b="b"/>
              <a:pathLst>
                <a:path w="1286" h="937" extrusionOk="0">
                  <a:moveTo>
                    <a:pt x="633" y="0"/>
                  </a:moveTo>
                  <a:cubicBezTo>
                    <a:pt x="118" y="0"/>
                    <a:pt x="1" y="829"/>
                    <a:pt x="562" y="928"/>
                  </a:cubicBezTo>
                  <a:cubicBezTo>
                    <a:pt x="594" y="934"/>
                    <a:pt x="625" y="937"/>
                    <a:pt x="654" y="937"/>
                  </a:cubicBezTo>
                  <a:cubicBezTo>
                    <a:pt x="1168" y="937"/>
                    <a:pt x="1285" y="107"/>
                    <a:pt x="725" y="8"/>
                  </a:cubicBezTo>
                  <a:cubicBezTo>
                    <a:pt x="693" y="3"/>
                    <a:pt x="662" y="0"/>
                    <a:pt x="63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1" name="Google Shape;2001;p50"/>
            <p:cNvSpPr/>
            <p:nvPr/>
          </p:nvSpPr>
          <p:spPr>
            <a:xfrm>
              <a:off x="6527676" y="2275017"/>
              <a:ext cx="79396" cy="57908"/>
            </a:xfrm>
            <a:custGeom>
              <a:avLst/>
              <a:gdLst/>
              <a:ahLst/>
              <a:cxnLst/>
              <a:rect l="l" t="t" r="r" b="b"/>
              <a:pathLst>
                <a:path w="2568" h="1873" extrusionOk="0">
                  <a:moveTo>
                    <a:pt x="1264" y="1"/>
                  </a:moveTo>
                  <a:cubicBezTo>
                    <a:pt x="232" y="1"/>
                    <a:pt x="0" y="1658"/>
                    <a:pt x="1122" y="1856"/>
                  </a:cubicBezTo>
                  <a:cubicBezTo>
                    <a:pt x="1185" y="1867"/>
                    <a:pt x="1246" y="1872"/>
                    <a:pt x="1304" y="1872"/>
                  </a:cubicBezTo>
                  <a:cubicBezTo>
                    <a:pt x="2335" y="1872"/>
                    <a:pt x="2567" y="215"/>
                    <a:pt x="1446" y="17"/>
                  </a:cubicBezTo>
                  <a:cubicBezTo>
                    <a:pt x="1383" y="6"/>
                    <a:pt x="1322" y="1"/>
                    <a:pt x="126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2" name="Google Shape;2002;p50"/>
            <p:cNvSpPr/>
            <p:nvPr/>
          </p:nvSpPr>
          <p:spPr>
            <a:xfrm>
              <a:off x="5532566" y="3804661"/>
              <a:ext cx="198645" cy="346678"/>
            </a:xfrm>
            <a:custGeom>
              <a:avLst/>
              <a:gdLst/>
              <a:ahLst/>
              <a:cxnLst/>
              <a:rect l="l" t="t" r="r" b="b"/>
              <a:pathLst>
                <a:path w="6425" h="11213" extrusionOk="0">
                  <a:moveTo>
                    <a:pt x="1854" y="0"/>
                  </a:moveTo>
                  <a:cubicBezTo>
                    <a:pt x="1769" y="0"/>
                    <a:pt x="1686" y="38"/>
                    <a:pt x="1645" y="124"/>
                  </a:cubicBezTo>
                  <a:cubicBezTo>
                    <a:pt x="1" y="3561"/>
                    <a:pt x="671" y="10451"/>
                    <a:pt x="5430" y="11206"/>
                  </a:cubicBezTo>
                  <a:cubicBezTo>
                    <a:pt x="5459" y="11210"/>
                    <a:pt x="5488" y="11212"/>
                    <a:pt x="5516" y="11212"/>
                  </a:cubicBezTo>
                  <a:cubicBezTo>
                    <a:pt x="5977" y="11212"/>
                    <a:pt x="6424" y="10648"/>
                    <a:pt x="5976" y="10269"/>
                  </a:cubicBezTo>
                  <a:cubicBezTo>
                    <a:pt x="4589" y="9099"/>
                    <a:pt x="3316" y="8301"/>
                    <a:pt x="2570" y="6539"/>
                  </a:cubicBezTo>
                  <a:cubicBezTo>
                    <a:pt x="1723" y="4537"/>
                    <a:pt x="1936" y="2364"/>
                    <a:pt x="2124" y="254"/>
                  </a:cubicBezTo>
                  <a:cubicBezTo>
                    <a:pt x="2138" y="100"/>
                    <a:pt x="1993" y="0"/>
                    <a:pt x="1854" y="0"/>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3" name="Google Shape;2003;p50"/>
            <p:cNvSpPr/>
            <p:nvPr/>
          </p:nvSpPr>
          <p:spPr>
            <a:xfrm>
              <a:off x="7262091" y="4041705"/>
              <a:ext cx="155299" cy="125927"/>
            </a:xfrm>
            <a:custGeom>
              <a:avLst/>
              <a:gdLst/>
              <a:ahLst/>
              <a:cxnLst/>
              <a:rect l="l" t="t" r="r" b="b"/>
              <a:pathLst>
                <a:path w="5023" h="4073" extrusionOk="0">
                  <a:moveTo>
                    <a:pt x="1608" y="0"/>
                  </a:moveTo>
                  <a:cubicBezTo>
                    <a:pt x="1124" y="0"/>
                    <a:pt x="641" y="100"/>
                    <a:pt x="200" y="302"/>
                  </a:cubicBezTo>
                  <a:lnTo>
                    <a:pt x="167" y="1728"/>
                  </a:lnTo>
                  <a:cubicBezTo>
                    <a:pt x="0" y="2089"/>
                    <a:pt x="127" y="2521"/>
                    <a:pt x="344" y="2855"/>
                  </a:cubicBezTo>
                  <a:cubicBezTo>
                    <a:pt x="791" y="3548"/>
                    <a:pt x="1596" y="3968"/>
                    <a:pt x="2417" y="4054"/>
                  </a:cubicBezTo>
                  <a:cubicBezTo>
                    <a:pt x="2536" y="4066"/>
                    <a:pt x="2656" y="4072"/>
                    <a:pt x="2775" y="4072"/>
                  </a:cubicBezTo>
                  <a:cubicBezTo>
                    <a:pt x="3478" y="4072"/>
                    <a:pt x="4178" y="3864"/>
                    <a:pt x="4808" y="3546"/>
                  </a:cubicBezTo>
                  <a:cubicBezTo>
                    <a:pt x="4872" y="3511"/>
                    <a:pt x="4942" y="3475"/>
                    <a:pt x="4980" y="3411"/>
                  </a:cubicBezTo>
                  <a:cubicBezTo>
                    <a:pt x="5022" y="3343"/>
                    <a:pt x="5020" y="3256"/>
                    <a:pt x="5015" y="3177"/>
                  </a:cubicBezTo>
                  <a:cubicBezTo>
                    <a:pt x="4944" y="2082"/>
                    <a:pt x="4305" y="1037"/>
                    <a:pt x="3363" y="475"/>
                  </a:cubicBezTo>
                  <a:cubicBezTo>
                    <a:pt x="2837" y="160"/>
                    <a:pt x="2222" y="0"/>
                    <a:pt x="160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4" name="Google Shape;2004;p50"/>
            <p:cNvSpPr/>
            <p:nvPr/>
          </p:nvSpPr>
          <p:spPr>
            <a:xfrm>
              <a:off x="7262091" y="4078837"/>
              <a:ext cx="154186" cy="88795"/>
            </a:xfrm>
            <a:custGeom>
              <a:avLst/>
              <a:gdLst/>
              <a:ahLst/>
              <a:cxnLst/>
              <a:rect l="l" t="t" r="r" b="b"/>
              <a:pathLst>
                <a:path w="4987" h="2872" extrusionOk="0">
                  <a:moveTo>
                    <a:pt x="179" y="1"/>
                  </a:moveTo>
                  <a:lnTo>
                    <a:pt x="167" y="527"/>
                  </a:lnTo>
                  <a:cubicBezTo>
                    <a:pt x="0" y="888"/>
                    <a:pt x="127" y="1320"/>
                    <a:pt x="344" y="1654"/>
                  </a:cubicBezTo>
                  <a:cubicBezTo>
                    <a:pt x="791" y="2347"/>
                    <a:pt x="1596" y="2767"/>
                    <a:pt x="2417" y="2853"/>
                  </a:cubicBezTo>
                  <a:cubicBezTo>
                    <a:pt x="2536" y="2865"/>
                    <a:pt x="2656" y="2871"/>
                    <a:pt x="2775" y="2871"/>
                  </a:cubicBezTo>
                  <a:cubicBezTo>
                    <a:pt x="3478" y="2871"/>
                    <a:pt x="4178" y="2663"/>
                    <a:pt x="4807" y="2345"/>
                  </a:cubicBezTo>
                  <a:cubicBezTo>
                    <a:pt x="4872" y="2310"/>
                    <a:pt x="4942" y="2274"/>
                    <a:pt x="4979" y="2211"/>
                  </a:cubicBezTo>
                  <a:cubicBezTo>
                    <a:pt x="4983" y="2205"/>
                    <a:pt x="4983" y="2196"/>
                    <a:pt x="4987" y="2189"/>
                  </a:cubicBezTo>
                  <a:lnTo>
                    <a:pt x="4987" y="2189"/>
                  </a:lnTo>
                  <a:cubicBezTo>
                    <a:pt x="4919" y="2191"/>
                    <a:pt x="4851" y="2193"/>
                    <a:pt x="4783" y="2193"/>
                  </a:cubicBezTo>
                  <a:cubicBezTo>
                    <a:pt x="4240" y="2193"/>
                    <a:pt x="3677" y="2117"/>
                    <a:pt x="3114" y="1955"/>
                  </a:cubicBezTo>
                  <a:cubicBezTo>
                    <a:pt x="1869" y="1594"/>
                    <a:pt x="849" y="878"/>
                    <a:pt x="179"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5" name="Google Shape;2005;p50"/>
            <p:cNvSpPr/>
            <p:nvPr/>
          </p:nvSpPr>
          <p:spPr>
            <a:xfrm>
              <a:off x="6668104" y="3962525"/>
              <a:ext cx="264097" cy="467658"/>
            </a:xfrm>
            <a:custGeom>
              <a:avLst/>
              <a:gdLst/>
              <a:ahLst/>
              <a:cxnLst/>
              <a:rect l="l" t="t" r="r" b="b"/>
              <a:pathLst>
                <a:path w="8542" h="15126" extrusionOk="0">
                  <a:moveTo>
                    <a:pt x="1" y="0"/>
                  </a:moveTo>
                  <a:lnTo>
                    <a:pt x="1" y="0"/>
                  </a:lnTo>
                  <a:cubicBezTo>
                    <a:pt x="1388" y="4851"/>
                    <a:pt x="3047" y="9624"/>
                    <a:pt x="4967" y="14288"/>
                  </a:cubicBezTo>
                  <a:cubicBezTo>
                    <a:pt x="5053" y="14499"/>
                    <a:pt x="5145" y="14716"/>
                    <a:pt x="5310" y="14872"/>
                  </a:cubicBezTo>
                  <a:cubicBezTo>
                    <a:pt x="5522" y="15071"/>
                    <a:pt x="5786" y="15126"/>
                    <a:pt x="6072" y="15126"/>
                  </a:cubicBezTo>
                  <a:cubicBezTo>
                    <a:pt x="6424" y="15126"/>
                    <a:pt x="6810" y="15043"/>
                    <a:pt x="7177" y="15043"/>
                  </a:cubicBezTo>
                  <a:cubicBezTo>
                    <a:pt x="7316" y="15043"/>
                    <a:pt x="7453" y="15055"/>
                    <a:pt x="7585" y="15088"/>
                  </a:cubicBezTo>
                  <a:cubicBezTo>
                    <a:pt x="7640" y="14647"/>
                    <a:pt x="7607" y="14195"/>
                    <a:pt x="7488" y="13768"/>
                  </a:cubicBezTo>
                  <a:lnTo>
                    <a:pt x="7418" y="13885"/>
                  </a:lnTo>
                  <a:cubicBezTo>
                    <a:pt x="7617" y="10286"/>
                    <a:pt x="7992" y="6696"/>
                    <a:pt x="8541" y="3135"/>
                  </a:cubicBezTo>
                  <a:lnTo>
                    <a:pt x="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6" name="Google Shape;2006;p50"/>
            <p:cNvSpPr/>
            <p:nvPr/>
          </p:nvSpPr>
          <p:spPr>
            <a:xfrm>
              <a:off x="6810942" y="4377376"/>
              <a:ext cx="93278" cy="52838"/>
            </a:xfrm>
            <a:custGeom>
              <a:avLst/>
              <a:gdLst/>
              <a:ahLst/>
              <a:cxnLst/>
              <a:rect l="l" t="t" r="r" b="b"/>
              <a:pathLst>
                <a:path w="3017" h="1709" extrusionOk="0">
                  <a:moveTo>
                    <a:pt x="1" y="1"/>
                  </a:moveTo>
                  <a:lnTo>
                    <a:pt x="1" y="1"/>
                  </a:lnTo>
                  <a:cubicBezTo>
                    <a:pt x="117" y="289"/>
                    <a:pt x="226" y="583"/>
                    <a:pt x="344" y="871"/>
                  </a:cubicBezTo>
                  <a:cubicBezTo>
                    <a:pt x="431" y="1083"/>
                    <a:pt x="522" y="1299"/>
                    <a:pt x="688" y="1455"/>
                  </a:cubicBezTo>
                  <a:cubicBezTo>
                    <a:pt x="900" y="1654"/>
                    <a:pt x="1163" y="1708"/>
                    <a:pt x="1449" y="1708"/>
                  </a:cubicBezTo>
                  <a:cubicBezTo>
                    <a:pt x="1800" y="1708"/>
                    <a:pt x="2186" y="1626"/>
                    <a:pt x="2554" y="1626"/>
                  </a:cubicBezTo>
                  <a:cubicBezTo>
                    <a:pt x="2694" y="1626"/>
                    <a:pt x="2831" y="1638"/>
                    <a:pt x="2963" y="1671"/>
                  </a:cubicBezTo>
                  <a:cubicBezTo>
                    <a:pt x="3017" y="1230"/>
                    <a:pt x="2985" y="779"/>
                    <a:pt x="2865" y="351"/>
                  </a:cubicBezTo>
                  <a:lnTo>
                    <a:pt x="2796" y="468"/>
                  </a:lnTo>
                  <a:cubicBezTo>
                    <a:pt x="2802" y="358"/>
                    <a:pt x="2812" y="246"/>
                    <a:pt x="2818" y="134"/>
                  </a:cubicBezTo>
                  <a:lnTo>
                    <a:pt x="2818" y="134"/>
                  </a:lnTo>
                  <a:cubicBezTo>
                    <a:pt x="2438" y="337"/>
                    <a:pt x="1998" y="462"/>
                    <a:pt x="1520" y="462"/>
                  </a:cubicBezTo>
                  <a:cubicBezTo>
                    <a:pt x="947" y="462"/>
                    <a:pt x="423" y="285"/>
                    <a:pt x="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7" name="Google Shape;2007;p50"/>
            <p:cNvSpPr/>
            <p:nvPr/>
          </p:nvSpPr>
          <p:spPr>
            <a:xfrm>
              <a:off x="7078812" y="3962525"/>
              <a:ext cx="264066" cy="467658"/>
            </a:xfrm>
            <a:custGeom>
              <a:avLst/>
              <a:gdLst/>
              <a:ahLst/>
              <a:cxnLst/>
              <a:rect l="l" t="t" r="r" b="b"/>
              <a:pathLst>
                <a:path w="8541" h="15126" extrusionOk="0">
                  <a:moveTo>
                    <a:pt x="8541" y="0"/>
                  </a:moveTo>
                  <a:lnTo>
                    <a:pt x="0" y="3135"/>
                  </a:lnTo>
                  <a:cubicBezTo>
                    <a:pt x="550" y="6696"/>
                    <a:pt x="925" y="10286"/>
                    <a:pt x="1123" y="13885"/>
                  </a:cubicBezTo>
                  <a:lnTo>
                    <a:pt x="1054" y="13768"/>
                  </a:lnTo>
                  <a:cubicBezTo>
                    <a:pt x="935" y="14195"/>
                    <a:pt x="903" y="14647"/>
                    <a:pt x="957" y="15088"/>
                  </a:cubicBezTo>
                  <a:cubicBezTo>
                    <a:pt x="1088" y="15055"/>
                    <a:pt x="1225" y="15043"/>
                    <a:pt x="1365" y="15043"/>
                  </a:cubicBezTo>
                  <a:cubicBezTo>
                    <a:pt x="1732" y="15043"/>
                    <a:pt x="2118" y="15126"/>
                    <a:pt x="2470" y="15126"/>
                  </a:cubicBezTo>
                  <a:cubicBezTo>
                    <a:pt x="2756" y="15126"/>
                    <a:pt x="3020" y="15071"/>
                    <a:pt x="3231" y="14872"/>
                  </a:cubicBezTo>
                  <a:cubicBezTo>
                    <a:pt x="3397" y="14716"/>
                    <a:pt x="3489" y="14499"/>
                    <a:pt x="3575" y="14288"/>
                  </a:cubicBezTo>
                  <a:cubicBezTo>
                    <a:pt x="5495" y="9624"/>
                    <a:pt x="7154" y="4851"/>
                    <a:pt x="854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8" name="Google Shape;2008;p50"/>
            <p:cNvSpPr/>
            <p:nvPr/>
          </p:nvSpPr>
          <p:spPr>
            <a:xfrm>
              <a:off x="7109296" y="4377376"/>
              <a:ext cx="93278" cy="52838"/>
            </a:xfrm>
            <a:custGeom>
              <a:avLst/>
              <a:gdLst/>
              <a:ahLst/>
              <a:cxnLst/>
              <a:rect l="l" t="t" r="r" b="b"/>
              <a:pathLst>
                <a:path w="3017" h="1709" extrusionOk="0">
                  <a:moveTo>
                    <a:pt x="3017" y="1"/>
                  </a:moveTo>
                  <a:lnTo>
                    <a:pt x="3017" y="1"/>
                  </a:lnTo>
                  <a:cubicBezTo>
                    <a:pt x="2593" y="285"/>
                    <a:pt x="2070" y="462"/>
                    <a:pt x="1497" y="462"/>
                  </a:cubicBezTo>
                  <a:cubicBezTo>
                    <a:pt x="1019" y="462"/>
                    <a:pt x="577" y="337"/>
                    <a:pt x="198" y="134"/>
                  </a:cubicBezTo>
                  <a:lnTo>
                    <a:pt x="198" y="134"/>
                  </a:lnTo>
                  <a:cubicBezTo>
                    <a:pt x="206" y="246"/>
                    <a:pt x="214" y="358"/>
                    <a:pt x="221" y="468"/>
                  </a:cubicBezTo>
                  <a:lnTo>
                    <a:pt x="151" y="351"/>
                  </a:lnTo>
                  <a:cubicBezTo>
                    <a:pt x="33" y="779"/>
                    <a:pt x="0" y="1230"/>
                    <a:pt x="55" y="1671"/>
                  </a:cubicBezTo>
                  <a:cubicBezTo>
                    <a:pt x="187" y="1638"/>
                    <a:pt x="324" y="1626"/>
                    <a:pt x="464" y="1626"/>
                  </a:cubicBezTo>
                  <a:cubicBezTo>
                    <a:pt x="831" y="1626"/>
                    <a:pt x="1217" y="1708"/>
                    <a:pt x="1568" y="1708"/>
                  </a:cubicBezTo>
                  <a:cubicBezTo>
                    <a:pt x="1854" y="1708"/>
                    <a:pt x="2117" y="1654"/>
                    <a:pt x="2329" y="1455"/>
                  </a:cubicBezTo>
                  <a:cubicBezTo>
                    <a:pt x="2494" y="1299"/>
                    <a:pt x="2587" y="1083"/>
                    <a:pt x="2672" y="871"/>
                  </a:cubicBezTo>
                  <a:cubicBezTo>
                    <a:pt x="2792" y="583"/>
                    <a:pt x="2901" y="289"/>
                    <a:pt x="301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9" name="Google Shape;2009;p50"/>
            <p:cNvSpPr/>
            <p:nvPr/>
          </p:nvSpPr>
          <p:spPr>
            <a:xfrm>
              <a:off x="6618667" y="3380318"/>
              <a:ext cx="772536" cy="778657"/>
            </a:xfrm>
            <a:custGeom>
              <a:avLst/>
              <a:gdLst/>
              <a:ahLst/>
              <a:cxnLst/>
              <a:rect l="l" t="t" r="r" b="b"/>
              <a:pathLst>
                <a:path w="24987" h="25185" extrusionOk="0">
                  <a:moveTo>
                    <a:pt x="12552" y="0"/>
                  </a:moveTo>
                  <a:cubicBezTo>
                    <a:pt x="7336" y="0"/>
                    <a:pt x="1814" y="5919"/>
                    <a:pt x="922" y="12593"/>
                  </a:cubicBezTo>
                  <a:cubicBezTo>
                    <a:pt x="1" y="19476"/>
                    <a:pt x="1704" y="25185"/>
                    <a:pt x="12552" y="25185"/>
                  </a:cubicBezTo>
                  <a:cubicBezTo>
                    <a:pt x="23400" y="25185"/>
                    <a:pt x="24986" y="19492"/>
                    <a:pt x="24181" y="12593"/>
                  </a:cubicBezTo>
                  <a:cubicBezTo>
                    <a:pt x="23343" y="5435"/>
                    <a:pt x="17766" y="0"/>
                    <a:pt x="1255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0" name="Google Shape;2010;p50"/>
            <p:cNvSpPr/>
            <p:nvPr/>
          </p:nvSpPr>
          <p:spPr>
            <a:xfrm>
              <a:off x="6823186" y="3559578"/>
              <a:ext cx="367145" cy="599398"/>
            </a:xfrm>
            <a:custGeom>
              <a:avLst/>
              <a:gdLst/>
              <a:ahLst/>
              <a:cxnLst/>
              <a:rect l="l" t="t" r="r" b="b"/>
              <a:pathLst>
                <a:path w="11875" h="19387" extrusionOk="0">
                  <a:moveTo>
                    <a:pt x="5938" y="1"/>
                  </a:moveTo>
                  <a:cubicBezTo>
                    <a:pt x="4363" y="1"/>
                    <a:pt x="2852" y="1022"/>
                    <a:pt x="1740" y="2840"/>
                  </a:cubicBezTo>
                  <a:cubicBezTo>
                    <a:pt x="626" y="4658"/>
                    <a:pt x="0" y="7123"/>
                    <a:pt x="0" y="9693"/>
                  </a:cubicBezTo>
                  <a:cubicBezTo>
                    <a:pt x="0" y="12265"/>
                    <a:pt x="626" y="14730"/>
                    <a:pt x="1740" y="16548"/>
                  </a:cubicBezTo>
                  <a:cubicBezTo>
                    <a:pt x="2852" y="18366"/>
                    <a:pt x="4363" y="19387"/>
                    <a:pt x="5938" y="19387"/>
                  </a:cubicBezTo>
                  <a:cubicBezTo>
                    <a:pt x="7512" y="19387"/>
                    <a:pt x="9022" y="18366"/>
                    <a:pt x="10136" y="16548"/>
                  </a:cubicBezTo>
                  <a:cubicBezTo>
                    <a:pt x="11249" y="14730"/>
                    <a:pt x="11874" y="12265"/>
                    <a:pt x="11874" y="9693"/>
                  </a:cubicBezTo>
                  <a:cubicBezTo>
                    <a:pt x="11874" y="7123"/>
                    <a:pt x="11249" y="4658"/>
                    <a:pt x="10136" y="2840"/>
                  </a:cubicBezTo>
                  <a:cubicBezTo>
                    <a:pt x="9022" y="1022"/>
                    <a:pt x="7512" y="1"/>
                    <a:pt x="593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1" name="Google Shape;2011;p50"/>
            <p:cNvSpPr/>
            <p:nvPr/>
          </p:nvSpPr>
          <p:spPr>
            <a:xfrm>
              <a:off x="6405490" y="3480769"/>
              <a:ext cx="429289" cy="491155"/>
            </a:xfrm>
            <a:custGeom>
              <a:avLst/>
              <a:gdLst/>
              <a:ahLst/>
              <a:cxnLst/>
              <a:rect l="l" t="t" r="r" b="b"/>
              <a:pathLst>
                <a:path w="13885" h="15886" extrusionOk="0">
                  <a:moveTo>
                    <a:pt x="12142" y="0"/>
                  </a:moveTo>
                  <a:cubicBezTo>
                    <a:pt x="12043" y="0"/>
                    <a:pt x="11927" y="24"/>
                    <a:pt x="11784" y="80"/>
                  </a:cubicBezTo>
                  <a:cubicBezTo>
                    <a:pt x="10544" y="680"/>
                    <a:pt x="7996" y="3045"/>
                    <a:pt x="7024" y="4020"/>
                  </a:cubicBezTo>
                  <a:cubicBezTo>
                    <a:pt x="4764" y="6291"/>
                    <a:pt x="2835" y="8891"/>
                    <a:pt x="1317" y="11713"/>
                  </a:cubicBezTo>
                  <a:cubicBezTo>
                    <a:pt x="916" y="12460"/>
                    <a:pt x="511" y="13246"/>
                    <a:pt x="1" y="13919"/>
                  </a:cubicBezTo>
                  <a:cubicBezTo>
                    <a:pt x="992" y="14166"/>
                    <a:pt x="1736" y="14935"/>
                    <a:pt x="1964" y="15886"/>
                  </a:cubicBezTo>
                  <a:cubicBezTo>
                    <a:pt x="5764" y="12553"/>
                    <a:pt x="9038" y="8618"/>
                    <a:pt x="11603" y="4263"/>
                  </a:cubicBezTo>
                  <a:cubicBezTo>
                    <a:pt x="12105" y="3412"/>
                    <a:pt x="13885" y="1354"/>
                    <a:pt x="13115" y="734"/>
                  </a:cubicBezTo>
                  <a:cubicBezTo>
                    <a:pt x="12655" y="364"/>
                    <a:pt x="12523" y="0"/>
                    <a:pt x="1214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2" name="Google Shape;2012;p50"/>
            <p:cNvSpPr/>
            <p:nvPr/>
          </p:nvSpPr>
          <p:spPr>
            <a:xfrm>
              <a:off x="6361495" y="3911079"/>
              <a:ext cx="104748" cy="86878"/>
            </a:xfrm>
            <a:custGeom>
              <a:avLst/>
              <a:gdLst/>
              <a:ahLst/>
              <a:cxnLst/>
              <a:rect l="l" t="t" r="r" b="b"/>
              <a:pathLst>
                <a:path w="3388" h="2810" extrusionOk="0">
                  <a:moveTo>
                    <a:pt x="1424" y="1"/>
                  </a:moveTo>
                  <a:cubicBezTo>
                    <a:pt x="1031" y="516"/>
                    <a:pt x="576" y="966"/>
                    <a:pt x="0" y="1268"/>
                  </a:cubicBezTo>
                  <a:cubicBezTo>
                    <a:pt x="352" y="1923"/>
                    <a:pt x="947" y="2444"/>
                    <a:pt x="1641" y="2705"/>
                  </a:cubicBezTo>
                  <a:cubicBezTo>
                    <a:pt x="1796" y="2763"/>
                    <a:pt x="1962" y="2809"/>
                    <a:pt x="2125" y="2809"/>
                  </a:cubicBezTo>
                  <a:cubicBezTo>
                    <a:pt x="2196" y="2809"/>
                    <a:pt x="2266" y="2801"/>
                    <a:pt x="2334" y="2781"/>
                  </a:cubicBezTo>
                  <a:cubicBezTo>
                    <a:pt x="2512" y="2729"/>
                    <a:pt x="2659" y="2608"/>
                    <a:pt x="2800" y="2488"/>
                  </a:cubicBezTo>
                  <a:cubicBezTo>
                    <a:pt x="2998" y="2319"/>
                    <a:pt x="3190" y="2141"/>
                    <a:pt x="3387" y="1969"/>
                  </a:cubicBezTo>
                  <a:cubicBezTo>
                    <a:pt x="3158" y="1018"/>
                    <a:pt x="2415" y="248"/>
                    <a:pt x="142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3" name="Google Shape;2013;p50"/>
            <p:cNvSpPr/>
            <p:nvPr/>
          </p:nvSpPr>
          <p:spPr>
            <a:xfrm>
              <a:off x="7174254" y="3455077"/>
              <a:ext cx="320213" cy="492299"/>
            </a:xfrm>
            <a:custGeom>
              <a:avLst/>
              <a:gdLst/>
              <a:ahLst/>
              <a:cxnLst/>
              <a:rect l="l" t="t" r="r" b="b"/>
              <a:pathLst>
                <a:path w="10357" h="15923" extrusionOk="0">
                  <a:moveTo>
                    <a:pt x="1441" y="1"/>
                  </a:moveTo>
                  <a:cubicBezTo>
                    <a:pt x="1243" y="1"/>
                    <a:pt x="1049" y="43"/>
                    <a:pt x="867" y="145"/>
                  </a:cubicBezTo>
                  <a:cubicBezTo>
                    <a:pt x="1" y="625"/>
                    <a:pt x="204" y="1909"/>
                    <a:pt x="555" y="2835"/>
                  </a:cubicBezTo>
                  <a:cubicBezTo>
                    <a:pt x="2346" y="7562"/>
                    <a:pt x="4905" y="11993"/>
                    <a:pt x="8087" y="15922"/>
                  </a:cubicBezTo>
                  <a:cubicBezTo>
                    <a:pt x="8473" y="15024"/>
                    <a:pt x="9337" y="14391"/>
                    <a:pt x="10356" y="14316"/>
                  </a:cubicBezTo>
                  <a:cubicBezTo>
                    <a:pt x="9966" y="13565"/>
                    <a:pt x="9701" y="12723"/>
                    <a:pt x="9431" y="11919"/>
                  </a:cubicBezTo>
                  <a:cubicBezTo>
                    <a:pt x="8414" y="8881"/>
                    <a:pt x="6952" y="5991"/>
                    <a:pt x="5108" y="3370"/>
                  </a:cubicBezTo>
                  <a:cubicBezTo>
                    <a:pt x="4316" y="2243"/>
                    <a:pt x="3438" y="1150"/>
                    <a:pt x="2317" y="350"/>
                  </a:cubicBezTo>
                  <a:lnTo>
                    <a:pt x="2317" y="350"/>
                  </a:lnTo>
                  <a:lnTo>
                    <a:pt x="2946" y="553"/>
                  </a:lnTo>
                  <a:cubicBezTo>
                    <a:pt x="2488" y="278"/>
                    <a:pt x="1949" y="1"/>
                    <a:pt x="144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4" name="Google Shape;2014;p50"/>
            <p:cNvSpPr/>
            <p:nvPr/>
          </p:nvSpPr>
          <p:spPr>
            <a:xfrm>
              <a:off x="7424284" y="3897630"/>
              <a:ext cx="106913" cy="82333"/>
            </a:xfrm>
            <a:custGeom>
              <a:avLst/>
              <a:gdLst/>
              <a:ahLst/>
              <a:cxnLst/>
              <a:rect l="l" t="t" r="r" b="b"/>
              <a:pathLst>
                <a:path w="3458" h="2663" extrusionOk="0">
                  <a:moveTo>
                    <a:pt x="2268" y="1"/>
                  </a:moveTo>
                  <a:cubicBezTo>
                    <a:pt x="1249" y="76"/>
                    <a:pt x="385" y="709"/>
                    <a:pt x="0" y="1607"/>
                  </a:cubicBezTo>
                  <a:cubicBezTo>
                    <a:pt x="165" y="1809"/>
                    <a:pt x="323" y="2017"/>
                    <a:pt x="491" y="2217"/>
                  </a:cubicBezTo>
                  <a:cubicBezTo>
                    <a:pt x="610" y="2359"/>
                    <a:pt x="735" y="2504"/>
                    <a:pt x="900" y="2586"/>
                  </a:cubicBezTo>
                  <a:cubicBezTo>
                    <a:pt x="1017" y="2642"/>
                    <a:pt x="1145" y="2663"/>
                    <a:pt x="1275" y="2663"/>
                  </a:cubicBezTo>
                  <a:cubicBezTo>
                    <a:pt x="1382" y="2663"/>
                    <a:pt x="1491" y="2648"/>
                    <a:pt x="1595" y="2629"/>
                  </a:cubicBezTo>
                  <a:cubicBezTo>
                    <a:pt x="2326" y="2487"/>
                    <a:pt x="3000" y="2075"/>
                    <a:pt x="3457" y="1490"/>
                  </a:cubicBezTo>
                  <a:cubicBezTo>
                    <a:pt x="2940" y="1095"/>
                    <a:pt x="2567" y="574"/>
                    <a:pt x="226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5" name="Google Shape;2015;p50"/>
            <p:cNvSpPr/>
            <p:nvPr/>
          </p:nvSpPr>
          <p:spPr>
            <a:xfrm>
              <a:off x="6638206" y="3787223"/>
              <a:ext cx="33855" cy="92536"/>
            </a:xfrm>
            <a:custGeom>
              <a:avLst/>
              <a:gdLst/>
              <a:ahLst/>
              <a:cxnLst/>
              <a:rect l="l" t="t" r="r" b="b"/>
              <a:pathLst>
                <a:path w="1095" h="2993" extrusionOk="0">
                  <a:moveTo>
                    <a:pt x="929" y="1"/>
                  </a:moveTo>
                  <a:cubicBezTo>
                    <a:pt x="891" y="1"/>
                    <a:pt x="854" y="19"/>
                    <a:pt x="828" y="63"/>
                  </a:cubicBezTo>
                  <a:cubicBezTo>
                    <a:pt x="289" y="968"/>
                    <a:pt x="54" y="1894"/>
                    <a:pt x="2" y="2942"/>
                  </a:cubicBezTo>
                  <a:cubicBezTo>
                    <a:pt x="0" y="2974"/>
                    <a:pt x="29" y="2993"/>
                    <a:pt x="56" y="2993"/>
                  </a:cubicBezTo>
                  <a:cubicBezTo>
                    <a:pt x="77" y="2993"/>
                    <a:pt x="97" y="2981"/>
                    <a:pt x="101" y="2956"/>
                  </a:cubicBezTo>
                  <a:cubicBezTo>
                    <a:pt x="279" y="2007"/>
                    <a:pt x="632" y="1063"/>
                    <a:pt x="1046" y="192"/>
                  </a:cubicBezTo>
                  <a:cubicBezTo>
                    <a:pt x="1094" y="92"/>
                    <a:pt x="1012" y="1"/>
                    <a:pt x="929" y="1"/>
                  </a:cubicBezTo>
                  <a:close/>
                </a:path>
              </a:pathLst>
            </a:custGeom>
            <a:solidFill>
              <a:srgbClr val="6319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6" name="Google Shape;2016;p50"/>
            <p:cNvSpPr/>
            <p:nvPr/>
          </p:nvSpPr>
          <p:spPr>
            <a:xfrm>
              <a:off x="7323740" y="3785523"/>
              <a:ext cx="49159" cy="92536"/>
            </a:xfrm>
            <a:custGeom>
              <a:avLst/>
              <a:gdLst/>
              <a:ahLst/>
              <a:cxnLst/>
              <a:rect l="l" t="t" r="r" b="b"/>
              <a:pathLst>
                <a:path w="1590" h="2993" extrusionOk="0">
                  <a:moveTo>
                    <a:pt x="157" y="0"/>
                  </a:moveTo>
                  <a:cubicBezTo>
                    <a:pt x="75" y="0"/>
                    <a:pt x="1" y="107"/>
                    <a:pt x="41" y="197"/>
                  </a:cubicBezTo>
                  <a:cubicBezTo>
                    <a:pt x="465" y="1147"/>
                    <a:pt x="1073" y="2001"/>
                    <a:pt x="1485" y="2967"/>
                  </a:cubicBezTo>
                  <a:cubicBezTo>
                    <a:pt x="1493" y="2985"/>
                    <a:pt x="1508" y="2993"/>
                    <a:pt x="1524" y="2993"/>
                  </a:cubicBezTo>
                  <a:cubicBezTo>
                    <a:pt x="1555" y="2993"/>
                    <a:pt x="1590" y="2964"/>
                    <a:pt x="1579" y="2927"/>
                  </a:cubicBezTo>
                  <a:cubicBezTo>
                    <a:pt x="1262" y="1950"/>
                    <a:pt x="900" y="844"/>
                    <a:pt x="240" y="44"/>
                  </a:cubicBezTo>
                  <a:cubicBezTo>
                    <a:pt x="214" y="13"/>
                    <a:pt x="185" y="0"/>
                    <a:pt x="157" y="0"/>
                  </a:cubicBezTo>
                  <a:close/>
                </a:path>
              </a:pathLst>
            </a:custGeom>
            <a:solidFill>
              <a:srgbClr val="6319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7" name="Google Shape;2017;p50"/>
            <p:cNvSpPr/>
            <p:nvPr/>
          </p:nvSpPr>
          <p:spPr>
            <a:xfrm>
              <a:off x="5890343" y="2222612"/>
              <a:ext cx="515333" cy="365785"/>
            </a:xfrm>
            <a:custGeom>
              <a:avLst/>
              <a:gdLst/>
              <a:ahLst/>
              <a:cxnLst/>
              <a:rect l="l" t="t" r="r" b="b"/>
              <a:pathLst>
                <a:path w="16668" h="11831" extrusionOk="0">
                  <a:moveTo>
                    <a:pt x="16668" y="1"/>
                  </a:moveTo>
                  <a:lnTo>
                    <a:pt x="16668" y="1"/>
                  </a:lnTo>
                  <a:cubicBezTo>
                    <a:pt x="14801" y="2267"/>
                    <a:pt x="11623" y="2843"/>
                    <a:pt x="8724" y="3305"/>
                  </a:cubicBezTo>
                  <a:cubicBezTo>
                    <a:pt x="5825" y="3766"/>
                    <a:pt x="2640" y="4427"/>
                    <a:pt x="876" y="6772"/>
                  </a:cubicBezTo>
                  <a:cubicBezTo>
                    <a:pt x="367" y="7448"/>
                    <a:pt x="1" y="8280"/>
                    <a:pt x="88" y="9119"/>
                  </a:cubicBezTo>
                  <a:cubicBezTo>
                    <a:pt x="196" y="10157"/>
                    <a:pt x="997" y="11033"/>
                    <a:pt x="1954" y="11452"/>
                  </a:cubicBezTo>
                  <a:cubicBezTo>
                    <a:pt x="2583" y="11727"/>
                    <a:pt x="3268" y="11831"/>
                    <a:pt x="3958" y="11831"/>
                  </a:cubicBezTo>
                  <a:cubicBezTo>
                    <a:pt x="4316" y="11831"/>
                    <a:pt x="4676" y="11803"/>
                    <a:pt x="5031" y="11756"/>
                  </a:cubicBezTo>
                  <a:cubicBezTo>
                    <a:pt x="7673" y="11415"/>
                    <a:pt x="10145" y="10103"/>
                    <a:pt x="12076" y="8266"/>
                  </a:cubicBezTo>
                  <a:cubicBezTo>
                    <a:pt x="14010" y="6431"/>
                    <a:pt x="15420" y="4090"/>
                    <a:pt x="16375" y="1602"/>
                  </a:cubicBezTo>
                  <a:lnTo>
                    <a:pt x="16668"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8" name="Google Shape;2018;p50"/>
            <p:cNvSpPr/>
            <p:nvPr/>
          </p:nvSpPr>
          <p:spPr>
            <a:xfrm>
              <a:off x="5892785" y="2437118"/>
              <a:ext cx="409039" cy="151248"/>
            </a:xfrm>
            <a:custGeom>
              <a:avLst/>
              <a:gdLst/>
              <a:ahLst/>
              <a:cxnLst/>
              <a:rect l="l" t="t" r="r" b="b"/>
              <a:pathLst>
                <a:path w="13230" h="4892" extrusionOk="0">
                  <a:moveTo>
                    <a:pt x="13229" y="1"/>
                  </a:moveTo>
                  <a:cubicBezTo>
                    <a:pt x="8811" y="1964"/>
                    <a:pt x="5633" y="2630"/>
                    <a:pt x="3355" y="2630"/>
                  </a:cubicBezTo>
                  <a:cubicBezTo>
                    <a:pt x="1898" y="2630"/>
                    <a:pt x="809" y="2357"/>
                    <a:pt x="0" y="1978"/>
                  </a:cubicBezTo>
                  <a:lnTo>
                    <a:pt x="0" y="1978"/>
                  </a:lnTo>
                  <a:cubicBezTo>
                    <a:pt x="1" y="2045"/>
                    <a:pt x="1" y="2112"/>
                    <a:pt x="7" y="2179"/>
                  </a:cubicBezTo>
                  <a:cubicBezTo>
                    <a:pt x="116" y="3219"/>
                    <a:pt x="918" y="4094"/>
                    <a:pt x="1875" y="4513"/>
                  </a:cubicBezTo>
                  <a:cubicBezTo>
                    <a:pt x="2504" y="4788"/>
                    <a:pt x="3189" y="4892"/>
                    <a:pt x="3879" y="4892"/>
                  </a:cubicBezTo>
                  <a:cubicBezTo>
                    <a:pt x="4237" y="4892"/>
                    <a:pt x="4597" y="4864"/>
                    <a:pt x="4952" y="4817"/>
                  </a:cubicBezTo>
                  <a:cubicBezTo>
                    <a:pt x="7594" y="4476"/>
                    <a:pt x="10066" y="3164"/>
                    <a:pt x="11997" y="1327"/>
                  </a:cubicBezTo>
                  <a:cubicBezTo>
                    <a:pt x="12436" y="910"/>
                    <a:pt x="12844" y="465"/>
                    <a:pt x="132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9" name="Google Shape;2019;p50"/>
            <p:cNvSpPr/>
            <p:nvPr/>
          </p:nvSpPr>
          <p:spPr>
            <a:xfrm>
              <a:off x="7418008" y="2172495"/>
              <a:ext cx="538088" cy="326334"/>
            </a:xfrm>
            <a:custGeom>
              <a:avLst/>
              <a:gdLst/>
              <a:ahLst/>
              <a:cxnLst/>
              <a:rect l="l" t="t" r="r" b="b"/>
              <a:pathLst>
                <a:path w="17404" h="10555" extrusionOk="0">
                  <a:moveTo>
                    <a:pt x="0" y="1"/>
                  </a:moveTo>
                  <a:lnTo>
                    <a:pt x="450" y="1565"/>
                  </a:lnTo>
                  <a:cubicBezTo>
                    <a:pt x="1644" y="3947"/>
                    <a:pt x="3281" y="6137"/>
                    <a:pt x="5385" y="7773"/>
                  </a:cubicBezTo>
                  <a:cubicBezTo>
                    <a:pt x="7489" y="9410"/>
                    <a:pt x="10077" y="10472"/>
                    <a:pt x="12740" y="10551"/>
                  </a:cubicBezTo>
                  <a:cubicBezTo>
                    <a:pt x="12837" y="10553"/>
                    <a:pt x="12934" y="10555"/>
                    <a:pt x="13031" y="10555"/>
                  </a:cubicBezTo>
                  <a:cubicBezTo>
                    <a:pt x="13983" y="10555"/>
                    <a:pt x="14947" y="10407"/>
                    <a:pt x="15773" y="9943"/>
                  </a:cubicBezTo>
                  <a:cubicBezTo>
                    <a:pt x="16683" y="9434"/>
                    <a:pt x="17395" y="8482"/>
                    <a:pt x="17400" y="7438"/>
                  </a:cubicBezTo>
                  <a:cubicBezTo>
                    <a:pt x="17403" y="6593"/>
                    <a:pt x="16957" y="5802"/>
                    <a:pt x="16385" y="5180"/>
                  </a:cubicBezTo>
                  <a:cubicBezTo>
                    <a:pt x="14394" y="3020"/>
                    <a:pt x="11162" y="2677"/>
                    <a:pt x="8232" y="2505"/>
                  </a:cubicBezTo>
                  <a:cubicBezTo>
                    <a:pt x="5299" y="2332"/>
                    <a:pt x="2081" y="2072"/>
                    <a:pt x="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0" name="Google Shape;2020;p50"/>
            <p:cNvSpPr/>
            <p:nvPr/>
          </p:nvSpPr>
          <p:spPr>
            <a:xfrm>
              <a:off x="7542481" y="2375747"/>
              <a:ext cx="413429" cy="123083"/>
            </a:xfrm>
            <a:custGeom>
              <a:avLst/>
              <a:gdLst/>
              <a:ahLst/>
              <a:cxnLst/>
              <a:rect l="l" t="t" r="r" b="b"/>
              <a:pathLst>
                <a:path w="13372" h="3981" extrusionOk="0">
                  <a:moveTo>
                    <a:pt x="0" y="0"/>
                  </a:moveTo>
                  <a:lnTo>
                    <a:pt x="0" y="0"/>
                  </a:lnTo>
                  <a:cubicBezTo>
                    <a:pt x="429" y="424"/>
                    <a:pt x="879" y="827"/>
                    <a:pt x="1357" y="1199"/>
                  </a:cubicBezTo>
                  <a:cubicBezTo>
                    <a:pt x="3460" y="2836"/>
                    <a:pt x="6050" y="3898"/>
                    <a:pt x="8713" y="3977"/>
                  </a:cubicBezTo>
                  <a:cubicBezTo>
                    <a:pt x="8810" y="3979"/>
                    <a:pt x="8907" y="3981"/>
                    <a:pt x="9004" y="3981"/>
                  </a:cubicBezTo>
                  <a:cubicBezTo>
                    <a:pt x="9956" y="3981"/>
                    <a:pt x="10919" y="3833"/>
                    <a:pt x="11746" y="3369"/>
                  </a:cubicBezTo>
                  <a:cubicBezTo>
                    <a:pt x="12657" y="2860"/>
                    <a:pt x="13367" y="1908"/>
                    <a:pt x="13372" y="863"/>
                  </a:cubicBezTo>
                  <a:cubicBezTo>
                    <a:pt x="13372" y="795"/>
                    <a:pt x="13366" y="730"/>
                    <a:pt x="13360" y="663"/>
                  </a:cubicBezTo>
                  <a:cubicBezTo>
                    <a:pt x="12377" y="1248"/>
                    <a:pt x="10921" y="1705"/>
                    <a:pt x="8771" y="1705"/>
                  </a:cubicBezTo>
                  <a:cubicBezTo>
                    <a:pt x="6617" y="1705"/>
                    <a:pt x="3767" y="1247"/>
                    <a:pt x="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1" name="Google Shape;2021;p50"/>
            <p:cNvSpPr/>
            <p:nvPr/>
          </p:nvSpPr>
          <p:spPr>
            <a:xfrm>
              <a:off x="6097150" y="1877666"/>
              <a:ext cx="376111" cy="421962"/>
            </a:xfrm>
            <a:custGeom>
              <a:avLst/>
              <a:gdLst/>
              <a:ahLst/>
              <a:cxnLst/>
              <a:rect l="l" t="t" r="r" b="b"/>
              <a:pathLst>
                <a:path w="12165" h="13648" extrusionOk="0">
                  <a:moveTo>
                    <a:pt x="2669" y="0"/>
                  </a:moveTo>
                  <a:cubicBezTo>
                    <a:pt x="2223" y="0"/>
                    <a:pt x="1772" y="143"/>
                    <a:pt x="1391" y="437"/>
                  </a:cubicBezTo>
                  <a:lnTo>
                    <a:pt x="1083" y="676"/>
                  </a:lnTo>
                  <a:cubicBezTo>
                    <a:pt x="168" y="1383"/>
                    <a:pt x="1" y="2696"/>
                    <a:pt x="707" y="3611"/>
                  </a:cubicBezTo>
                  <a:lnTo>
                    <a:pt x="7840" y="12835"/>
                  </a:lnTo>
                  <a:cubicBezTo>
                    <a:pt x="8252" y="13368"/>
                    <a:pt x="8870" y="13647"/>
                    <a:pt x="9496" y="13647"/>
                  </a:cubicBezTo>
                  <a:cubicBezTo>
                    <a:pt x="9943" y="13647"/>
                    <a:pt x="10393" y="13505"/>
                    <a:pt x="10774" y="13210"/>
                  </a:cubicBezTo>
                  <a:lnTo>
                    <a:pt x="11083" y="12971"/>
                  </a:lnTo>
                  <a:cubicBezTo>
                    <a:pt x="11997" y="12264"/>
                    <a:pt x="12164" y="10951"/>
                    <a:pt x="11458" y="10038"/>
                  </a:cubicBezTo>
                  <a:lnTo>
                    <a:pt x="4325" y="813"/>
                  </a:lnTo>
                  <a:cubicBezTo>
                    <a:pt x="3913" y="280"/>
                    <a:pt x="3295" y="0"/>
                    <a:pt x="266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2" name="Google Shape;2022;p50"/>
            <p:cNvSpPr/>
            <p:nvPr/>
          </p:nvSpPr>
          <p:spPr>
            <a:xfrm>
              <a:off x="6203846" y="1885673"/>
              <a:ext cx="198274" cy="214598"/>
            </a:xfrm>
            <a:custGeom>
              <a:avLst/>
              <a:gdLst/>
              <a:ahLst/>
              <a:cxnLst/>
              <a:rect l="l" t="t" r="r" b="b"/>
              <a:pathLst>
                <a:path w="6413" h="6941" extrusionOk="0">
                  <a:moveTo>
                    <a:pt x="4259" y="1"/>
                  </a:moveTo>
                  <a:cubicBezTo>
                    <a:pt x="3755" y="1"/>
                    <a:pt x="3259" y="239"/>
                    <a:pt x="2948" y="684"/>
                  </a:cubicBezTo>
                  <a:lnTo>
                    <a:pt x="503" y="4195"/>
                  </a:lnTo>
                  <a:cubicBezTo>
                    <a:pt x="0" y="4919"/>
                    <a:pt x="178" y="5912"/>
                    <a:pt x="900" y="6415"/>
                  </a:cubicBezTo>
                  <a:lnTo>
                    <a:pt x="1244" y="6654"/>
                  </a:lnTo>
                  <a:cubicBezTo>
                    <a:pt x="1521" y="6847"/>
                    <a:pt x="1839" y="6940"/>
                    <a:pt x="2153" y="6940"/>
                  </a:cubicBezTo>
                  <a:cubicBezTo>
                    <a:pt x="2657" y="6940"/>
                    <a:pt x="3153" y="6702"/>
                    <a:pt x="3463" y="6256"/>
                  </a:cubicBezTo>
                  <a:lnTo>
                    <a:pt x="5908" y="2745"/>
                  </a:lnTo>
                  <a:cubicBezTo>
                    <a:pt x="6413" y="2021"/>
                    <a:pt x="6235" y="1028"/>
                    <a:pt x="5511" y="524"/>
                  </a:cubicBezTo>
                  <a:lnTo>
                    <a:pt x="5168" y="286"/>
                  </a:lnTo>
                  <a:cubicBezTo>
                    <a:pt x="4891" y="93"/>
                    <a:pt x="4573" y="1"/>
                    <a:pt x="425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3" name="Google Shape;2023;p50"/>
            <p:cNvSpPr/>
            <p:nvPr/>
          </p:nvSpPr>
          <p:spPr>
            <a:xfrm>
              <a:off x="7350113" y="1806555"/>
              <a:ext cx="349151" cy="441440"/>
            </a:xfrm>
            <a:custGeom>
              <a:avLst/>
              <a:gdLst/>
              <a:ahLst/>
              <a:cxnLst/>
              <a:rect l="l" t="t" r="r" b="b"/>
              <a:pathLst>
                <a:path w="11293" h="14278" extrusionOk="0">
                  <a:moveTo>
                    <a:pt x="8576" y="1"/>
                  </a:moveTo>
                  <a:cubicBezTo>
                    <a:pt x="7879" y="1"/>
                    <a:pt x="7198" y="349"/>
                    <a:pt x="6801" y="983"/>
                  </a:cubicBezTo>
                  <a:lnTo>
                    <a:pt x="613" y="10868"/>
                  </a:lnTo>
                  <a:cubicBezTo>
                    <a:pt x="0" y="11847"/>
                    <a:pt x="296" y="13139"/>
                    <a:pt x="1276" y="13751"/>
                  </a:cubicBezTo>
                  <a:lnTo>
                    <a:pt x="1607" y="13957"/>
                  </a:lnTo>
                  <a:cubicBezTo>
                    <a:pt x="1952" y="14174"/>
                    <a:pt x="2336" y="14277"/>
                    <a:pt x="2716" y="14277"/>
                  </a:cubicBezTo>
                  <a:cubicBezTo>
                    <a:pt x="3412" y="14277"/>
                    <a:pt x="4093" y="13929"/>
                    <a:pt x="4490" y="13295"/>
                  </a:cubicBezTo>
                  <a:lnTo>
                    <a:pt x="10679" y="3410"/>
                  </a:lnTo>
                  <a:cubicBezTo>
                    <a:pt x="11292" y="2432"/>
                    <a:pt x="10995" y="1140"/>
                    <a:pt x="10015" y="527"/>
                  </a:cubicBezTo>
                  <a:lnTo>
                    <a:pt x="9685" y="320"/>
                  </a:lnTo>
                  <a:cubicBezTo>
                    <a:pt x="9339" y="104"/>
                    <a:pt x="8955" y="1"/>
                    <a:pt x="857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4" name="Google Shape;2024;p50"/>
            <p:cNvSpPr/>
            <p:nvPr/>
          </p:nvSpPr>
          <p:spPr>
            <a:xfrm>
              <a:off x="7394572" y="1830053"/>
              <a:ext cx="206065" cy="207611"/>
            </a:xfrm>
            <a:custGeom>
              <a:avLst/>
              <a:gdLst/>
              <a:ahLst/>
              <a:cxnLst/>
              <a:rect l="l" t="t" r="r" b="b"/>
              <a:pathLst>
                <a:path w="6665" h="6715" extrusionOk="0">
                  <a:moveTo>
                    <a:pt x="2102" y="1"/>
                  </a:moveTo>
                  <a:cubicBezTo>
                    <a:pt x="1735" y="1"/>
                    <a:pt x="1367" y="126"/>
                    <a:pt x="1067" y="383"/>
                  </a:cubicBezTo>
                  <a:lnTo>
                    <a:pt x="749" y="654"/>
                  </a:lnTo>
                  <a:cubicBezTo>
                    <a:pt x="79" y="1226"/>
                    <a:pt x="0" y="2233"/>
                    <a:pt x="572" y="2902"/>
                  </a:cubicBezTo>
                  <a:lnTo>
                    <a:pt x="3352" y="6156"/>
                  </a:lnTo>
                  <a:cubicBezTo>
                    <a:pt x="3665" y="6525"/>
                    <a:pt x="4112" y="6715"/>
                    <a:pt x="4563" y="6715"/>
                  </a:cubicBezTo>
                  <a:cubicBezTo>
                    <a:pt x="4929" y="6715"/>
                    <a:pt x="5298" y="6589"/>
                    <a:pt x="5599" y="6331"/>
                  </a:cubicBezTo>
                  <a:lnTo>
                    <a:pt x="5916" y="6061"/>
                  </a:lnTo>
                  <a:cubicBezTo>
                    <a:pt x="6586" y="5489"/>
                    <a:pt x="6664" y="4482"/>
                    <a:pt x="6093" y="3813"/>
                  </a:cubicBezTo>
                  <a:lnTo>
                    <a:pt x="3314" y="559"/>
                  </a:lnTo>
                  <a:cubicBezTo>
                    <a:pt x="2999" y="190"/>
                    <a:pt x="2552" y="1"/>
                    <a:pt x="210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5" name="Google Shape;2025;p50"/>
            <p:cNvSpPr/>
            <p:nvPr/>
          </p:nvSpPr>
          <p:spPr>
            <a:xfrm>
              <a:off x="6122626" y="1936007"/>
              <a:ext cx="1644378" cy="1552337"/>
            </a:xfrm>
            <a:custGeom>
              <a:avLst/>
              <a:gdLst/>
              <a:ahLst/>
              <a:cxnLst/>
              <a:rect l="l" t="t" r="r" b="b"/>
              <a:pathLst>
                <a:path w="53186" h="50209" extrusionOk="0">
                  <a:moveTo>
                    <a:pt x="25485" y="1"/>
                  </a:moveTo>
                  <a:cubicBezTo>
                    <a:pt x="25172" y="1"/>
                    <a:pt x="24859" y="9"/>
                    <a:pt x="24544" y="24"/>
                  </a:cubicBezTo>
                  <a:cubicBezTo>
                    <a:pt x="10236" y="732"/>
                    <a:pt x="0" y="17476"/>
                    <a:pt x="685" y="31318"/>
                  </a:cubicBezTo>
                  <a:cubicBezTo>
                    <a:pt x="1333" y="44400"/>
                    <a:pt x="11505" y="50209"/>
                    <a:pt x="24701" y="50209"/>
                  </a:cubicBezTo>
                  <a:cubicBezTo>
                    <a:pt x="25466" y="50209"/>
                    <a:pt x="26241" y="50189"/>
                    <a:pt x="27026" y="50150"/>
                  </a:cubicBezTo>
                  <a:cubicBezTo>
                    <a:pt x="41334" y="49441"/>
                    <a:pt x="53186" y="42595"/>
                    <a:pt x="52501" y="28754"/>
                  </a:cubicBezTo>
                  <a:cubicBezTo>
                    <a:pt x="51831" y="15215"/>
                    <a:pt x="39417" y="1"/>
                    <a:pt x="2548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6" name="Google Shape;2026;p50"/>
            <p:cNvSpPr/>
            <p:nvPr/>
          </p:nvSpPr>
          <p:spPr>
            <a:xfrm>
              <a:off x="6122951" y="1931416"/>
              <a:ext cx="1623447" cy="1248047"/>
            </a:xfrm>
            <a:custGeom>
              <a:avLst/>
              <a:gdLst/>
              <a:ahLst/>
              <a:cxnLst/>
              <a:rect l="l" t="t" r="r" b="b"/>
              <a:pathLst>
                <a:path w="52509" h="40367" extrusionOk="0">
                  <a:moveTo>
                    <a:pt x="25489" y="1"/>
                  </a:moveTo>
                  <a:cubicBezTo>
                    <a:pt x="25175" y="1"/>
                    <a:pt x="24860" y="8"/>
                    <a:pt x="24545" y="24"/>
                  </a:cubicBezTo>
                  <a:cubicBezTo>
                    <a:pt x="10237" y="732"/>
                    <a:pt x="0" y="17474"/>
                    <a:pt x="686" y="31318"/>
                  </a:cubicBezTo>
                  <a:cubicBezTo>
                    <a:pt x="692" y="31439"/>
                    <a:pt x="706" y="31556"/>
                    <a:pt x="713" y="31677"/>
                  </a:cubicBezTo>
                  <a:cubicBezTo>
                    <a:pt x="711" y="31556"/>
                    <a:pt x="702" y="31436"/>
                    <a:pt x="702" y="31316"/>
                  </a:cubicBezTo>
                  <a:cubicBezTo>
                    <a:pt x="645" y="25143"/>
                    <a:pt x="2719" y="22146"/>
                    <a:pt x="7908" y="21083"/>
                  </a:cubicBezTo>
                  <a:cubicBezTo>
                    <a:pt x="8297" y="21003"/>
                    <a:pt x="8695" y="20965"/>
                    <a:pt x="9098" y="20965"/>
                  </a:cubicBezTo>
                  <a:cubicBezTo>
                    <a:pt x="15807" y="20965"/>
                    <a:pt x="24255" y="31538"/>
                    <a:pt x="25968" y="37177"/>
                  </a:cubicBezTo>
                  <a:cubicBezTo>
                    <a:pt x="26300" y="38272"/>
                    <a:pt x="26697" y="39341"/>
                    <a:pt x="27106" y="40367"/>
                  </a:cubicBezTo>
                  <a:cubicBezTo>
                    <a:pt x="27412" y="39305"/>
                    <a:pt x="27702" y="38202"/>
                    <a:pt x="27924" y="37080"/>
                  </a:cubicBezTo>
                  <a:cubicBezTo>
                    <a:pt x="29107" y="31125"/>
                    <a:pt x="36886" y="19251"/>
                    <a:pt x="43716" y="19251"/>
                  </a:cubicBezTo>
                  <a:cubicBezTo>
                    <a:pt x="43914" y="19251"/>
                    <a:pt x="44110" y="19261"/>
                    <a:pt x="44306" y="19282"/>
                  </a:cubicBezTo>
                  <a:cubicBezTo>
                    <a:pt x="49576" y="19828"/>
                    <a:pt x="51934" y="22606"/>
                    <a:pt x="52487" y="28755"/>
                  </a:cubicBezTo>
                  <a:cubicBezTo>
                    <a:pt x="52497" y="28867"/>
                    <a:pt x="52501" y="28982"/>
                    <a:pt x="52509" y="29095"/>
                  </a:cubicBezTo>
                  <a:cubicBezTo>
                    <a:pt x="52504" y="28980"/>
                    <a:pt x="52507" y="28869"/>
                    <a:pt x="52501" y="28753"/>
                  </a:cubicBezTo>
                  <a:cubicBezTo>
                    <a:pt x="51832" y="15217"/>
                    <a:pt x="39420" y="1"/>
                    <a:pt x="2548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7" name="Google Shape;2027;p50"/>
            <p:cNvSpPr/>
            <p:nvPr/>
          </p:nvSpPr>
          <p:spPr>
            <a:xfrm>
              <a:off x="6787723" y="2110753"/>
              <a:ext cx="185041" cy="158019"/>
            </a:xfrm>
            <a:custGeom>
              <a:avLst/>
              <a:gdLst/>
              <a:ahLst/>
              <a:cxnLst/>
              <a:rect l="l" t="t" r="r" b="b"/>
              <a:pathLst>
                <a:path w="5985" h="5111" extrusionOk="0">
                  <a:moveTo>
                    <a:pt x="2354" y="0"/>
                  </a:moveTo>
                  <a:cubicBezTo>
                    <a:pt x="2261" y="0"/>
                    <a:pt x="2168" y="12"/>
                    <a:pt x="2071" y="34"/>
                  </a:cubicBezTo>
                  <a:cubicBezTo>
                    <a:pt x="2013" y="24"/>
                    <a:pt x="1954" y="19"/>
                    <a:pt x="1895" y="19"/>
                  </a:cubicBezTo>
                  <a:cubicBezTo>
                    <a:pt x="1541" y="19"/>
                    <a:pt x="1193" y="200"/>
                    <a:pt x="965" y="569"/>
                  </a:cubicBezTo>
                  <a:cubicBezTo>
                    <a:pt x="961" y="579"/>
                    <a:pt x="953" y="590"/>
                    <a:pt x="946" y="600"/>
                  </a:cubicBezTo>
                  <a:cubicBezTo>
                    <a:pt x="471" y="921"/>
                    <a:pt x="131" y="1433"/>
                    <a:pt x="43" y="2216"/>
                  </a:cubicBezTo>
                  <a:cubicBezTo>
                    <a:pt x="35" y="2294"/>
                    <a:pt x="42" y="2364"/>
                    <a:pt x="45" y="2436"/>
                  </a:cubicBezTo>
                  <a:cubicBezTo>
                    <a:pt x="0" y="2692"/>
                    <a:pt x="9" y="2939"/>
                    <a:pt x="111" y="3163"/>
                  </a:cubicBezTo>
                  <a:cubicBezTo>
                    <a:pt x="307" y="3581"/>
                    <a:pt x="711" y="3793"/>
                    <a:pt x="1135" y="3981"/>
                  </a:cubicBezTo>
                  <a:cubicBezTo>
                    <a:pt x="1270" y="4076"/>
                    <a:pt x="1406" y="4169"/>
                    <a:pt x="1538" y="4258"/>
                  </a:cubicBezTo>
                  <a:cubicBezTo>
                    <a:pt x="2165" y="4682"/>
                    <a:pt x="2635" y="5110"/>
                    <a:pt x="3151" y="5110"/>
                  </a:cubicBezTo>
                  <a:cubicBezTo>
                    <a:pt x="3432" y="5110"/>
                    <a:pt x="3727" y="4983"/>
                    <a:pt x="4067" y="4659"/>
                  </a:cubicBezTo>
                  <a:cubicBezTo>
                    <a:pt x="4813" y="3953"/>
                    <a:pt x="5716" y="2818"/>
                    <a:pt x="5862" y="1767"/>
                  </a:cubicBezTo>
                  <a:cubicBezTo>
                    <a:pt x="5985" y="904"/>
                    <a:pt x="5252" y="643"/>
                    <a:pt x="4544" y="522"/>
                  </a:cubicBezTo>
                  <a:cubicBezTo>
                    <a:pt x="4046" y="349"/>
                    <a:pt x="3505" y="227"/>
                    <a:pt x="2974" y="185"/>
                  </a:cubicBezTo>
                  <a:cubicBezTo>
                    <a:pt x="2943" y="180"/>
                    <a:pt x="2914" y="178"/>
                    <a:pt x="2884" y="172"/>
                  </a:cubicBezTo>
                  <a:cubicBezTo>
                    <a:pt x="2871" y="136"/>
                    <a:pt x="2846" y="103"/>
                    <a:pt x="2799" y="87"/>
                  </a:cubicBezTo>
                  <a:cubicBezTo>
                    <a:pt x="2648" y="29"/>
                    <a:pt x="2502" y="0"/>
                    <a:pt x="235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8" name="Google Shape;2028;p50"/>
            <p:cNvSpPr/>
            <p:nvPr/>
          </p:nvSpPr>
          <p:spPr>
            <a:xfrm>
              <a:off x="6670113" y="2342325"/>
              <a:ext cx="85858" cy="107098"/>
            </a:xfrm>
            <a:custGeom>
              <a:avLst/>
              <a:gdLst/>
              <a:ahLst/>
              <a:cxnLst/>
              <a:rect l="l" t="t" r="r" b="b"/>
              <a:pathLst>
                <a:path w="2777" h="3464" extrusionOk="0">
                  <a:moveTo>
                    <a:pt x="626" y="0"/>
                  </a:moveTo>
                  <a:cubicBezTo>
                    <a:pt x="566" y="0"/>
                    <a:pt x="517" y="28"/>
                    <a:pt x="482" y="69"/>
                  </a:cubicBezTo>
                  <a:cubicBezTo>
                    <a:pt x="465" y="62"/>
                    <a:pt x="446" y="58"/>
                    <a:pt x="427" y="58"/>
                  </a:cubicBezTo>
                  <a:cubicBezTo>
                    <a:pt x="368" y="58"/>
                    <a:pt x="310" y="97"/>
                    <a:pt x="307" y="180"/>
                  </a:cubicBezTo>
                  <a:cubicBezTo>
                    <a:pt x="306" y="205"/>
                    <a:pt x="304" y="232"/>
                    <a:pt x="304" y="257"/>
                  </a:cubicBezTo>
                  <a:cubicBezTo>
                    <a:pt x="182" y="365"/>
                    <a:pt x="92" y="494"/>
                    <a:pt x="46" y="697"/>
                  </a:cubicBezTo>
                  <a:cubicBezTo>
                    <a:pt x="1" y="893"/>
                    <a:pt x="20" y="1063"/>
                    <a:pt x="66" y="1222"/>
                  </a:cubicBezTo>
                  <a:cubicBezTo>
                    <a:pt x="79" y="1703"/>
                    <a:pt x="172" y="2211"/>
                    <a:pt x="246" y="2670"/>
                  </a:cubicBezTo>
                  <a:cubicBezTo>
                    <a:pt x="306" y="3045"/>
                    <a:pt x="484" y="3464"/>
                    <a:pt x="928" y="3464"/>
                  </a:cubicBezTo>
                  <a:cubicBezTo>
                    <a:pt x="933" y="3464"/>
                    <a:pt x="938" y="3464"/>
                    <a:pt x="943" y="3464"/>
                  </a:cubicBezTo>
                  <a:cubicBezTo>
                    <a:pt x="1354" y="3456"/>
                    <a:pt x="1643" y="3001"/>
                    <a:pt x="1877" y="2715"/>
                  </a:cubicBezTo>
                  <a:cubicBezTo>
                    <a:pt x="2171" y="2357"/>
                    <a:pt x="2533" y="1918"/>
                    <a:pt x="2610" y="1448"/>
                  </a:cubicBezTo>
                  <a:cubicBezTo>
                    <a:pt x="2776" y="429"/>
                    <a:pt x="1379" y="227"/>
                    <a:pt x="692" y="11"/>
                  </a:cubicBezTo>
                  <a:cubicBezTo>
                    <a:pt x="668" y="3"/>
                    <a:pt x="646" y="0"/>
                    <a:pt x="62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9" name="Google Shape;2029;p50"/>
            <p:cNvSpPr/>
            <p:nvPr/>
          </p:nvSpPr>
          <p:spPr>
            <a:xfrm>
              <a:off x="6989244" y="2299071"/>
              <a:ext cx="148157" cy="134986"/>
            </a:xfrm>
            <a:custGeom>
              <a:avLst/>
              <a:gdLst/>
              <a:ahLst/>
              <a:cxnLst/>
              <a:rect l="l" t="t" r="r" b="b"/>
              <a:pathLst>
                <a:path w="4792" h="4366" extrusionOk="0">
                  <a:moveTo>
                    <a:pt x="2793" y="1"/>
                  </a:moveTo>
                  <a:cubicBezTo>
                    <a:pt x="2778" y="1"/>
                    <a:pt x="2763" y="1"/>
                    <a:pt x="2748" y="2"/>
                  </a:cubicBezTo>
                  <a:cubicBezTo>
                    <a:pt x="2052" y="40"/>
                    <a:pt x="1560" y="677"/>
                    <a:pt x="1201" y="1200"/>
                  </a:cubicBezTo>
                  <a:cubicBezTo>
                    <a:pt x="918" y="1614"/>
                    <a:pt x="692" y="1997"/>
                    <a:pt x="582" y="2421"/>
                  </a:cubicBezTo>
                  <a:cubicBezTo>
                    <a:pt x="155" y="2982"/>
                    <a:pt x="0" y="3581"/>
                    <a:pt x="768" y="3907"/>
                  </a:cubicBezTo>
                  <a:cubicBezTo>
                    <a:pt x="1204" y="4092"/>
                    <a:pt x="1946" y="4366"/>
                    <a:pt x="2543" y="4366"/>
                  </a:cubicBezTo>
                  <a:cubicBezTo>
                    <a:pt x="2720" y="4366"/>
                    <a:pt x="2884" y="4342"/>
                    <a:pt x="3023" y="4285"/>
                  </a:cubicBezTo>
                  <a:cubicBezTo>
                    <a:pt x="3617" y="4043"/>
                    <a:pt x="3994" y="3018"/>
                    <a:pt x="4281" y="2494"/>
                  </a:cubicBezTo>
                  <a:cubicBezTo>
                    <a:pt x="4564" y="1977"/>
                    <a:pt x="4792" y="1340"/>
                    <a:pt x="4370" y="829"/>
                  </a:cubicBezTo>
                  <a:cubicBezTo>
                    <a:pt x="4061" y="455"/>
                    <a:pt x="3307" y="1"/>
                    <a:pt x="279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0" name="Google Shape;2030;p50"/>
            <p:cNvSpPr/>
            <p:nvPr/>
          </p:nvSpPr>
          <p:spPr>
            <a:xfrm>
              <a:off x="6883908" y="3040473"/>
              <a:ext cx="142932" cy="87342"/>
            </a:xfrm>
            <a:custGeom>
              <a:avLst/>
              <a:gdLst/>
              <a:ahLst/>
              <a:cxnLst/>
              <a:rect l="l" t="t" r="r" b="b"/>
              <a:pathLst>
                <a:path w="4623" h="2825" extrusionOk="0">
                  <a:moveTo>
                    <a:pt x="2328" y="1"/>
                  </a:moveTo>
                  <a:cubicBezTo>
                    <a:pt x="2296" y="1"/>
                    <a:pt x="2264" y="2"/>
                    <a:pt x="2232" y="3"/>
                  </a:cubicBezTo>
                  <a:cubicBezTo>
                    <a:pt x="1348" y="47"/>
                    <a:pt x="1" y="744"/>
                    <a:pt x="61" y="1995"/>
                  </a:cubicBezTo>
                  <a:cubicBezTo>
                    <a:pt x="89" y="2555"/>
                    <a:pt x="809" y="2825"/>
                    <a:pt x="1876" y="2825"/>
                  </a:cubicBezTo>
                  <a:cubicBezTo>
                    <a:pt x="1985" y="2825"/>
                    <a:pt x="2098" y="2822"/>
                    <a:pt x="2214" y="2816"/>
                  </a:cubicBezTo>
                  <a:cubicBezTo>
                    <a:pt x="3463" y="2755"/>
                    <a:pt x="4623" y="2466"/>
                    <a:pt x="4588" y="1771"/>
                  </a:cubicBezTo>
                  <a:cubicBezTo>
                    <a:pt x="4529" y="564"/>
                    <a:pt x="3215" y="1"/>
                    <a:pt x="23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1" name="Google Shape;2031;p50"/>
            <p:cNvSpPr/>
            <p:nvPr/>
          </p:nvSpPr>
          <p:spPr>
            <a:xfrm>
              <a:off x="6934551" y="3054911"/>
              <a:ext cx="42481" cy="178734"/>
            </a:xfrm>
            <a:custGeom>
              <a:avLst/>
              <a:gdLst/>
              <a:ahLst/>
              <a:cxnLst/>
              <a:rect l="l" t="t" r="r" b="b"/>
              <a:pathLst>
                <a:path w="1374" h="5781" extrusionOk="0">
                  <a:moveTo>
                    <a:pt x="584" y="0"/>
                  </a:moveTo>
                  <a:cubicBezTo>
                    <a:pt x="445" y="0"/>
                    <a:pt x="312" y="79"/>
                    <a:pt x="264" y="253"/>
                  </a:cubicBezTo>
                  <a:cubicBezTo>
                    <a:pt x="1" y="1237"/>
                    <a:pt x="202" y="2442"/>
                    <a:pt x="279" y="3452"/>
                  </a:cubicBezTo>
                  <a:cubicBezTo>
                    <a:pt x="338" y="4219"/>
                    <a:pt x="347" y="5151"/>
                    <a:pt x="838" y="5763"/>
                  </a:cubicBezTo>
                  <a:cubicBezTo>
                    <a:pt x="847" y="5775"/>
                    <a:pt x="859" y="5780"/>
                    <a:pt x="871" y="5780"/>
                  </a:cubicBezTo>
                  <a:cubicBezTo>
                    <a:pt x="889" y="5780"/>
                    <a:pt x="908" y="5769"/>
                    <a:pt x="918" y="5755"/>
                  </a:cubicBezTo>
                  <a:cubicBezTo>
                    <a:pt x="1374" y="5056"/>
                    <a:pt x="1257" y="4052"/>
                    <a:pt x="1233" y="3245"/>
                  </a:cubicBezTo>
                  <a:cubicBezTo>
                    <a:pt x="1204" y="2285"/>
                    <a:pt x="1289" y="1157"/>
                    <a:pt x="950" y="253"/>
                  </a:cubicBezTo>
                  <a:cubicBezTo>
                    <a:pt x="890" y="92"/>
                    <a:pt x="734" y="0"/>
                    <a:pt x="5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2" name="Google Shape;2032;p50"/>
            <p:cNvSpPr/>
            <p:nvPr/>
          </p:nvSpPr>
          <p:spPr>
            <a:xfrm>
              <a:off x="7269820" y="2014352"/>
              <a:ext cx="418623" cy="432907"/>
            </a:xfrm>
            <a:custGeom>
              <a:avLst/>
              <a:gdLst/>
              <a:ahLst/>
              <a:cxnLst/>
              <a:rect l="l" t="t" r="r" b="b"/>
              <a:pathLst>
                <a:path w="13540" h="14002" extrusionOk="0">
                  <a:moveTo>
                    <a:pt x="3376" y="1"/>
                  </a:moveTo>
                  <a:cubicBezTo>
                    <a:pt x="3152" y="1"/>
                    <a:pt x="2932" y="124"/>
                    <a:pt x="2786" y="298"/>
                  </a:cubicBezTo>
                  <a:cubicBezTo>
                    <a:pt x="2618" y="497"/>
                    <a:pt x="2534" y="753"/>
                    <a:pt x="2482" y="1009"/>
                  </a:cubicBezTo>
                  <a:cubicBezTo>
                    <a:pt x="2257" y="2116"/>
                    <a:pt x="2594" y="3279"/>
                    <a:pt x="3182" y="4243"/>
                  </a:cubicBezTo>
                  <a:cubicBezTo>
                    <a:pt x="3769" y="5207"/>
                    <a:pt x="4591" y="6004"/>
                    <a:pt x="5417" y="6775"/>
                  </a:cubicBezTo>
                  <a:lnTo>
                    <a:pt x="5268" y="6690"/>
                  </a:lnTo>
                  <a:cubicBezTo>
                    <a:pt x="4549" y="6065"/>
                    <a:pt x="3801" y="5474"/>
                    <a:pt x="3026" y="4919"/>
                  </a:cubicBezTo>
                  <a:cubicBezTo>
                    <a:pt x="2722" y="4701"/>
                    <a:pt x="2398" y="4483"/>
                    <a:pt x="2027" y="4427"/>
                  </a:cubicBezTo>
                  <a:cubicBezTo>
                    <a:pt x="1968" y="4418"/>
                    <a:pt x="1909" y="4414"/>
                    <a:pt x="1850" y="4414"/>
                  </a:cubicBezTo>
                  <a:cubicBezTo>
                    <a:pt x="1430" y="4414"/>
                    <a:pt x="1018" y="4625"/>
                    <a:pt x="728" y="4935"/>
                  </a:cubicBezTo>
                  <a:cubicBezTo>
                    <a:pt x="398" y="5288"/>
                    <a:pt x="211" y="5754"/>
                    <a:pt x="107" y="6226"/>
                  </a:cubicBezTo>
                  <a:cubicBezTo>
                    <a:pt x="22" y="6619"/>
                    <a:pt x="1" y="7067"/>
                    <a:pt x="243" y="7386"/>
                  </a:cubicBezTo>
                  <a:cubicBezTo>
                    <a:pt x="456" y="7664"/>
                    <a:pt x="817" y="7776"/>
                    <a:pt x="1157" y="7854"/>
                  </a:cubicBezTo>
                  <a:cubicBezTo>
                    <a:pt x="1799" y="7999"/>
                    <a:pt x="2457" y="8072"/>
                    <a:pt x="3115" y="8072"/>
                  </a:cubicBezTo>
                  <a:cubicBezTo>
                    <a:pt x="3813" y="8072"/>
                    <a:pt x="4511" y="7990"/>
                    <a:pt x="5189" y="7825"/>
                  </a:cubicBezTo>
                  <a:lnTo>
                    <a:pt x="5324" y="7857"/>
                  </a:lnTo>
                  <a:cubicBezTo>
                    <a:pt x="3725" y="8907"/>
                    <a:pt x="2754" y="10846"/>
                    <a:pt x="2869" y="12756"/>
                  </a:cubicBezTo>
                  <a:cubicBezTo>
                    <a:pt x="2884" y="13001"/>
                    <a:pt x="2918" y="13253"/>
                    <a:pt x="3039" y="13467"/>
                  </a:cubicBezTo>
                  <a:cubicBezTo>
                    <a:pt x="3242" y="13822"/>
                    <a:pt x="3659" y="14002"/>
                    <a:pt x="4073" y="14002"/>
                  </a:cubicBezTo>
                  <a:cubicBezTo>
                    <a:pt x="4188" y="14002"/>
                    <a:pt x="4302" y="13988"/>
                    <a:pt x="4411" y="13961"/>
                  </a:cubicBezTo>
                  <a:cubicBezTo>
                    <a:pt x="4917" y="13834"/>
                    <a:pt x="5333" y="13474"/>
                    <a:pt x="5673" y="13078"/>
                  </a:cubicBezTo>
                  <a:cubicBezTo>
                    <a:pt x="6706" y="11880"/>
                    <a:pt x="7213" y="10243"/>
                    <a:pt x="7038" y="8669"/>
                  </a:cubicBezTo>
                  <a:lnTo>
                    <a:pt x="7192" y="8606"/>
                  </a:lnTo>
                  <a:cubicBezTo>
                    <a:pt x="7594" y="9503"/>
                    <a:pt x="8317" y="10254"/>
                    <a:pt x="9201" y="10684"/>
                  </a:cubicBezTo>
                  <a:cubicBezTo>
                    <a:pt x="9780" y="10967"/>
                    <a:pt x="10424" y="11112"/>
                    <a:pt x="11068" y="11112"/>
                  </a:cubicBezTo>
                  <a:cubicBezTo>
                    <a:pt x="11407" y="11112"/>
                    <a:pt x="11746" y="11072"/>
                    <a:pt x="12075" y="10990"/>
                  </a:cubicBezTo>
                  <a:cubicBezTo>
                    <a:pt x="12518" y="10881"/>
                    <a:pt x="12970" y="10676"/>
                    <a:pt x="13205" y="10286"/>
                  </a:cubicBezTo>
                  <a:cubicBezTo>
                    <a:pt x="13540" y="9729"/>
                    <a:pt x="13313" y="8997"/>
                    <a:pt x="12943" y="8462"/>
                  </a:cubicBezTo>
                  <a:cubicBezTo>
                    <a:pt x="12217" y="7411"/>
                    <a:pt x="10940" y="6790"/>
                    <a:pt x="9669" y="6790"/>
                  </a:cubicBezTo>
                  <a:cubicBezTo>
                    <a:pt x="9300" y="6790"/>
                    <a:pt x="8932" y="6842"/>
                    <a:pt x="8578" y="6951"/>
                  </a:cubicBezTo>
                  <a:lnTo>
                    <a:pt x="8259" y="6962"/>
                  </a:lnTo>
                  <a:cubicBezTo>
                    <a:pt x="8986" y="6510"/>
                    <a:pt x="9719" y="6053"/>
                    <a:pt x="10312" y="5439"/>
                  </a:cubicBezTo>
                  <a:cubicBezTo>
                    <a:pt x="10905" y="4824"/>
                    <a:pt x="11351" y="4023"/>
                    <a:pt x="11368" y="3169"/>
                  </a:cubicBezTo>
                  <a:cubicBezTo>
                    <a:pt x="11378" y="2660"/>
                    <a:pt x="11238" y="2159"/>
                    <a:pt x="11032" y="1693"/>
                  </a:cubicBezTo>
                  <a:cubicBezTo>
                    <a:pt x="10850" y="1284"/>
                    <a:pt x="10594" y="877"/>
                    <a:pt x="10194" y="677"/>
                  </a:cubicBezTo>
                  <a:cubicBezTo>
                    <a:pt x="10020" y="591"/>
                    <a:pt x="9832" y="552"/>
                    <a:pt x="9642" y="552"/>
                  </a:cubicBezTo>
                  <a:cubicBezTo>
                    <a:pt x="9232" y="552"/>
                    <a:pt x="8811" y="733"/>
                    <a:pt x="8501" y="1013"/>
                  </a:cubicBezTo>
                  <a:cubicBezTo>
                    <a:pt x="8048" y="1422"/>
                    <a:pt x="7788" y="2002"/>
                    <a:pt x="7585" y="2578"/>
                  </a:cubicBezTo>
                  <a:cubicBezTo>
                    <a:pt x="7147" y="3823"/>
                    <a:pt x="6911" y="5139"/>
                    <a:pt x="6893" y="6460"/>
                  </a:cubicBezTo>
                  <a:lnTo>
                    <a:pt x="6715" y="6379"/>
                  </a:lnTo>
                  <a:cubicBezTo>
                    <a:pt x="6548" y="5233"/>
                    <a:pt x="6344" y="4085"/>
                    <a:pt x="5922" y="3007"/>
                  </a:cubicBezTo>
                  <a:cubicBezTo>
                    <a:pt x="5502" y="1929"/>
                    <a:pt x="4847" y="918"/>
                    <a:pt x="3917" y="229"/>
                  </a:cubicBezTo>
                  <a:cubicBezTo>
                    <a:pt x="3782" y="130"/>
                    <a:pt x="3638" y="34"/>
                    <a:pt x="3472" y="8"/>
                  </a:cubicBezTo>
                  <a:cubicBezTo>
                    <a:pt x="3440" y="3"/>
                    <a:pt x="3408" y="1"/>
                    <a:pt x="337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3" name="Google Shape;2033;p50"/>
            <p:cNvSpPr/>
            <p:nvPr/>
          </p:nvSpPr>
          <p:spPr>
            <a:xfrm>
              <a:off x="6135642" y="2041096"/>
              <a:ext cx="437204" cy="406225"/>
            </a:xfrm>
            <a:custGeom>
              <a:avLst/>
              <a:gdLst/>
              <a:ahLst/>
              <a:cxnLst/>
              <a:rect l="l" t="t" r="r" b="b"/>
              <a:pathLst>
                <a:path w="14141" h="13139" extrusionOk="0">
                  <a:moveTo>
                    <a:pt x="10178" y="0"/>
                  </a:moveTo>
                  <a:cubicBezTo>
                    <a:pt x="9786" y="0"/>
                    <a:pt x="9374" y="150"/>
                    <a:pt x="9033" y="358"/>
                  </a:cubicBezTo>
                  <a:cubicBezTo>
                    <a:pt x="7627" y="1218"/>
                    <a:pt x="6881" y="3032"/>
                    <a:pt x="7279" y="4633"/>
                  </a:cubicBezTo>
                  <a:lnTo>
                    <a:pt x="7269" y="4951"/>
                  </a:lnTo>
                  <a:cubicBezTo>
                    <a:pt x="6858" y="4200"/>
                    <a:pt x="6444" y="3442"/>
                    <a:pt x="5863" y="2816"/>
                  </a:cubicBezTo>
                  <a:cubicBezTo>
                    <a:pt x="5282" y="2189"/>
                    <a:pt x="4508" y="1700"/>
                    <a:pt x="3656" y="1634"/>
                  </a:cubicBezTo>
                  <a:cubicBezTo>
                    <a:pt x="3588" y="1629"/>
                    <a:pt x="3521" y="1627"/>
                    <a:pt x="3453" y="1627"/>
                  </a:cubicBezTo>
                  <a:cubicBezTo>
                    <a:pt x="3015" y="1627"/>
                    <a:pt x="2576" y="1731"/>
                    <a:pt x="2164" y="1886"/>
                  </a:cubicBezTo>
                  <a:cubicBezTo>
                    <a:pt x="1745" y="2046"/>
                    <a:pt x="1325" y="2277"/>
                    <a:pt x="1102" y="2666"/>
                  </a:cubicBezTo>
                  <a:cubicBezTo>
                    <a:pt x="801" y="3198"/>
                    <a:pt x="960" y="3899"/>
                    <a:pt x="1343" y="4375"/>
                  </a:cubicBezTo>
                  <a:cubicBezTo>
                    <a:pt x="1727" y="4851"/>
                    <a:pt x="2290" y="5141"/>
                    <a:pt x="2854" y="5377"/>
                  </a:cubicBezTo>
                  <a:cubicBezTo>
                    <a:pt x="4072" y="5884"/>
                    <a:pt x="5374" y="6194"/>
                    <a:pt x="6690" y="6287"/>
                  </a:cubicBezTo>
                  <a:lnTo>
                    <a:pt x="6601" y="6460"/>
                  </a:lnTo>
                  <a:cubicBezTo>
                    <a:pt x="5449" y="6563"/>
                    <a:pt x="4289" y="6701"/>
                    <a:pt x="3189" y="7061"/>
                  </a:cubicBezTo>
                  <a:cubicBezTo>
                    <a:pt x="2089" y="7421"/>
                    <a:pt x="1042" y="8017"/>
                    <a:pt x="303" y="8907"/>
                  </a:cubicBezTo>
                  <a:cubicBezTo>
                    <a:pt x="196" y="9035"/>
                    <a:pt x="94" y="9175"/>
                    <a:pt x="58" y="9338"/>
                  </a:cubicBezTo>
                  <a:cubicBezTo>
                    <a:pt x="1" y="9593"/>
                    <a:pt x="118" y="9863"/>
                    <a:pt x="308" y="10041"/>
                  </a:cubicBezTo>
                  <a:cubicBezTo>
                    <a:pt x="498" y="10218"/>
                    <a:pt x="749" y="10318"/>
                    <a:pt x="1000" y="10384"/>
                  </a:cubicBezTo>
                  <a:cubicBezTo>
                    <a:pt x="1304" y="10464"/>
                    <a:pt x="1613" y="10500"/>
                    <a:pt x="1924" y="10500"/>
                  </a:cubicBezTo>
                  <a:cubicBezTo>
                    <a:pt x="2733" y="10500"/>
                    <a:pt x="3549" y="10252"/>
                    <a:pt x="4268" y="9867"/>
                  </a:cubicBezTo>
                  <a:cubicBezTo>
                    <a:pt x="5264" y="9334"/>
                    <a:pt x="6107" y="8560"/>
                    <a:pt x="6921" y="7779"/>
                  </a:cubicBezTo>
                  <a:lnTo>
                    <a:pt x="6921" y="7779"/>
                  </a:lnTo>
                  <a:lnTo>
                    <a:pt x="6829" y="7921"/>
                  </a:lnTo>
                  <a:cubicBezTo>
                    <a:pt x="6166" y="8605"/>
                    <a:pt x="5532" y="9318"/>
                    <a:pt x="4936" y="10061"/>
                  </a:cubicBezTo>
                  <a:cubicBezTo>
                    <a:pt x="4700" y="10353"/>
                    <a:pt x="4464" y="10665"/>
                    <a:pt x="4388" y="11032"/>
                  </a:cubicBezTo>
                  <a:cubicBezTo>
                    <a:pt x="4292" y="11505"/>
                    <a:pt x="4490" y="12007"/>
                    <a:pt x="4823" y="12357"/>
                  </a:cubicBezTo>
                  <a:cubicBezTo>
                    <a:pt x="5157" y="12706"/>
                    <a:pt x="5612" y="12919"/>
                    <a:pt x="6078" y="13049"/>
                  </a:cubicBezTo>
                  <a:cubicBezTo>
                    <a:pt x="6264" y="13101"/>
                    <a:pt x="6465" y="13138"/>
                    <a:pt x="6659" y="13138"/>
                  </a:cubicBezTo>
                  <a:cubicBezTo>
                    <a:pt x="6868" y="13138"/>
                    <a:pt x="7070" y="13095"/>
                    <a:pt x="7242" y="12978"/>
                  </a:cubicBezTo>
                  <a:cubicBezTo>
                    <a:pt x="7531" y="12782"/>
                    <a:pt x="7664" y="12429"/>
                    <a:pt x="7762" y="12092"/>
                  </a:cubicBezTo>
                  <a:cubicBezTo>
                    <a:pt x="8135" y="10789"/>
                    <a:pt x="8203" y="9399"/>
                    <a:pt x="7960" y="8066"/>
                  </a:cubicBezTo>
                  <a:lnTo>
                    <a:pt x="7999" y="7932"/>
                  </a:lnTo>
                  <a:cubicBezTo>
                    <a:pt x="8955" y="9580"/>
                    <a:pt x="10823" y="10657"/>
                    <a:pt x="12728" y="10657"/>
                  </a:cubicBezTo>
                  <a:cubicBezTo>
                    <a:pt x="12736" y="10657"/>
                    <a:pt x="12745" y="10657"/>
                    <a:pt x="12753" y="10657"/>
                  </a:cubicBezTo>
                  <a:cubicBezTo>
                    <a:pt x="12999" y="10656"/>
                    <a:pt x="13251" y="10636"/>
                    <a:pt x="13472" y="10527"/>
                  </a:cubicBezTo>
                  <a:cubicBezTo>
                    <a:pt x="13941" y="10296"/>
                    <a:pt x="14141" y="9699"/>
                    <a:pt x="14043" y="9187"/>
                  </a:cubicBezTo>
                  <a:cubicBezTo>
                    <a:pt x="13945" y="8674"/>
                    <a:pt x="13609" y="8238"/>
                    <a:pt x="13234" y="7876"/>
                  </a:cubicBezTo>
                  <a:cubicBezTo>
                    <a:pt x="12168" y="6847"/>
                    <a:pt x="10691" y="6257"/>
                    <a:pt x="9209" y="6257"/>
                  </a:cubicBezTo>
                  <a:cubicBezTo>
                    <a:pt x="9109" y="6257"/>
                    <a:pt x="9009" y="6260"/>
                    <a:pt x="8909" y="6265"/>
                  </a:cubicBezTo>
                  <a:lnTo>
                    <a:pt x="8854" y="6108"/>
                  </a:lnTo>
                  <a:cubicBezTo>
                    <a:pt x="9772" y="5758"/>
                    <a:pt x="10561" y="5078"/>
                    <a:pt x="11042" y="4219"/>
                  </a:cubicBezTo>
                  <a:cubicBezTo>
                    <a:pt x="11521" y="3361"/>
                    <a:pt x="11691" y="2333"/>
                    <a:pt x="11509" y="1367"/>
                  </a:cubicBezTo>
                  <a:cubicBezTo>
                    <a:pt x="11426" y="920"/>
                    <a:pt x="11247" y="457"/>
                    <a:pt x="10870" y="200"/>
                  </a:cubicBezTo>
                  <a:cubicBezTo>
                    <a:pt x="10662" y="59"/>
                    <a:pt x="10424" y="0"/>
                    <a:pt x="1017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4" name="Google Shape;2034;p50"/>
            <p:cNvSpPr/>
            <p:nvPr/>
          </p:nvSpPr>
          <p:spPr>
            <a:xfrm>
              <a:off x="5954311" y="1936007"/>
              <a:ext cx="1972691" cy="1552862"/>
            </a:xfrm>
            <a:custGeom>
              <a:avLst/>
              <a:gdLst/>
              <a:ahLst/>
              <a:cxnLst/>
              <a:rect l="l" t="t" r="r" b="b"/>
              <a:pathLst>
                <a:path w="63805" h="50226" extrusionOk="0">
                  <a:moveTo>
                    <a:pt x="32935" y="6009"/>
                  </a:moveTo>
                  <a:cubicBezTo>
                    <a:pt x="33467" y="6009"/>
                    <a:pt x="33907" y="6162"/>
                    <a:pt x="34255" y="6416"/>
                  </a:cubicBezTo>
                  <a:cubicBezTo>
                    <a:pt x="34471" y="6447"/>
                    <a:pt x="34679" y="6492"/>
                    <a:pt x="34882" y="6546"/>
                  </a:cubicBezTo>
                  <a:cubicBezTo>
                    <a:pt x="36258" y="6829"/>
                    <a:pt x="37476" y="7435"/>
                    <a:pt x="38615" y="8224"/>
                  </a:cubicBezTo>
                  <a:cubicBezTo>
                    <a:pt x="44885" y="10152"/>
                    <a:pt x="49561" y="16034"/>
                    <a:pt x="52330" y="22285"/>
                  </a:cubicBezTo>
                  <a:cubicBezTo>
                    <a:pt x="54376" y="26908"/>
                    <a:pt x="54991" y="32372"/>
                    <a:pt x="53344" y="37209"/>
                  </a:cubicBezTo>
                  <a:cubicBezTo>
                    <a:pt x="51863" y="41560"/>
                    <a:pt x="48548" y="43925"/>
                    <a:pt x="44581" y="45885"/>
                  </a:cubicBezTo>
                  <a:cubicBezTo>
                    <a:pt x="40699" y="47803"/>
                    <a:pt x="36375" y="49005"/>
                    <a:pt x="32077" y="49099"/>
                  </a:cubicBezTo>
                  <a:cubicBezTo>
                    <a:pt x="31990" y="49116"/>
                    <a:pt x="31904" y="49153"/>
                    <a:pt x="31814" y="49153"/>
                  </a:cubicBezTo>
                  <a:cubicBezTo>
                    <a:pt x="31813" y="49153"/>
                    <a:pt x="31812" y="49153"/>
                    <a:pt x="31810" y="49153"/>
                  </a:cubicBezTo>
                  <a:cubicBezTo>
                    <a:pt x="27491" y="49093"/>
                    <a:pt x="24212" y="48469"/>
                    <a:pt x="21028" y="47111"/>
                  </a:cubicBezTo>
                  <a:cubicBezTo>
                    <a:pt x="15250" y="44646"/>
                    <a:pt x="11742" y="39165"/>
                    <a:pt x="10928" y="33065"/>
                  </a:cubicBezTo>
                  <a:cubicBezTo>
                    <a:pt x="9661" y="23554"/>
                    <a:pt x="14376" y="14358"/>
                    <a:pt x="22048" y="9514"/>
                  </a:cubicBezTo>
                  <a:cubicBezTo>
                    <a:pt x="24368" y="7691"/>
                    <a:pt x="27083" y="6357"/>
                    <a:pt x="30059" y="6259"/>
                  </a:cubicBezTo>
                  <a:cubicBezTo>
                    <a:pt x="30160" y="6256"/>
                    <a:pt x="30260" y="6254"/>
                    <a:pt x="30360" y="6254"/>
                  </a:cubicBezTo>
                  <a:cubicBezTo>
                    <a:pt x="30469" y="6254"/>
                    <a:pt x="30578" y="6256"/>
                    <a:pt x="30687" y="6259"/>
                  </a:cubicBezTo>
                  <a:cubicBezTo>
                    <a:pt x="31264" y="6169"/>
                    <a:pt x="31847" y="6097"/>
                    <a:pt x="32438" y="6053"/>
                  </a:cubicBezTo>
                  <a:cubicBezTo>
                    <a:pt x="32461" y="6048"/>
                    <a:pt x="32483" y="6043"/>
                    <a:pt x="32507" y="6040"/>
                  </a:cubicBezTo>
                  <a:cubicBezTo>
                    <a:pt x="32656" y="6019"/>
                    <a:pt x="32798" y="6009"/>
                    <a:pt x="32935" y="6009"/>
                  </a:cubicBezTo>
                  <a:close/>
                  <a:moveTo>
                    <a:pt x="30927" y="1"/>
                  </a:moveTo>
                  <a:cubicBezTo>
                    <a:pt x="30615" y="1"/>
                    <a:pt x="30302" y="9"/>
                    <a:pt x="29988" y="24"/>
                  </a:cubicBezTo>
                  <a:cubicBezTo>
                    <a:pt x="24332" y="304"/>
                    <a:pt x="19316" y="3096"/>
                    <a:pt x="15356" y="7219"/>
                  </a:cubicBezTo>
                  <a:lnTo>
                    <a:pt x="13123" y="4329"/>
                  </a:lnTo>
                  <a:lnTo>
                    <a:pt x="13109" y="4343"/>
                  </a:lnTo>
                  <a:cubicBezTo>
                    <a:pt x="13200" y="5884"/>
                    <a:pt x="12232" y="7507"/>
                    <a:pt x="10617" y="7507"/>
                  </a:cubicBezTo>
                  <a:cubicBezTo>
                    <a:pt x="10390" y="7507"/>
                    <a:pt x="10149" y="7475"/>
                    <a:pt x="9898" y="7406"/>
                  </a:cubicBezTo>
                  <a:cubicBezTo>
                    <a:pt x="9821" y="7385"/>
                    <a:pt x="9743" y="7359"/>
                    <a:pt x="9665" y="7337"/>
                  </a:cubicBezTo>
                  <a:lnTo>
                    <a:pt x="9665" y="7337"/>
                  </a:lnTo>
                  <a:lnTo>
                    <a:pt x="12373" y="10839"/>
                  </a:lnTo>
                  <a:cubicBezTo>
                    <a:pt x="12310" y="10928"/>
                    <a:pt x="12250" y="11021"/>
                    <a:pt x="12189" y="11111"/>
                  </a:cubicBezTo>
                  <a:cubicBezTo>
                    <a:pt x="11215" y="11586"/>
                    <a:pt x="10137" y="11900"/>
                    <a:pt x="9039" y="12141"/>
                  </a:cubicBezTo>
                  <a:cubicBezTo>
                    <a:pt x="8181" y="14611"/>
                    <a:pt x="5882" y="17068"/>
                    <a:pt x="4197" y="18487"/>
                  </a:cubicBezTo>
                  <a:cubicBezTo>
                    <a:pt x="2927" y="19556"/>
                    <a:pt x="1507" y="20276"/>
                    <a:pt x="1" y="20768"/>
                  </a:cubicBezTo>
                  <a:cubicBezTo>
                    <a:pt x="603" y="21009"/>
                    <a:pt x="1252" y="21101"/>
                    <a:pt x="1906" y="21101"/>
                  </a:cubicBezTo>
                  <a:cubicBezTo>
                    <a:pt x="2259" y="21101"/>
                    <a:pt x="2613" y="21074"/>
                    <a:pt x="2962" y="21030"/>
                  </a:cubicBezTo>
                  <a:cubicBezTo>
                    <a:pt x="4806" y="20791"/>
                    <a:pt x="6563" y="20072"/>
                    <a:pt x="8115" y="19039"/>
                  </a:cubicBezTo>
                  <a:lnTo>
                    <a:pt x="8115" y="19039"/>
                  </a:lnTo>
                  <a:cubicBezTo>
                    <a:pt x="6651" y="23070"/>
                    <a:pt x="5930" y="27315"/>
                    <a:pt x="6129" y="31319"/>
                  </a:cubicBezTo>
                  <a:cubicBezTo>
                    <a:pt x="6135" y="31440"/>
                    <a:pt x="6149" y="31558"/>
                    <a:pt x="6156" y="31679"/>
                  </a:cubicBezTo>
                  <a:cubicBezTo>
                    <a:pt x="6839" y="42394"/>
                    <a:pt x="14000" y="48137"/>
                    <a:pt x="23963" y="49737"/>
                  </a:cubicBezTo>
                  <a:cubicBezTo>
                    <a:pt x="23908" y="49801"/>
                    <a:pt x="23861" y="49870"/>
                    <a:pt x="23807" y="49935"/>
                  </a:cubicBezTo>
                  <a:cubicBezTo>
                    <a:pt x="25810" y="50133"/>
                    <a:pt x="27791" y="50225"/>
                    <a:pt x="29753" y="50225"/>
                  </a:cubicBezTo>
                  <a:cubicBezTo>
                    <a:pt x="33995" y="50225"/>
                    <a:pt x="38151" y="49797"/>
                    <a:pt x="42268" y="49096"/>
                  </a:cubicBezTo>
                  <a:cubicBezTo>
                    <a:pt x="42126" y="48953"/>
                    <a:pt x="41980" y="48810"/>
                    <a:pt x="41832" y="48673"/>
                  </a:cubicBezTo>
                  <a:cubicBezTo>
                    <a:pt x="51460" y="45947"/>
                    <a:pt x="58314" y="39549"/>
                    <a:pt x="57952" y="29097"/>
                  </a:cubicBezTo>
                  <a:cubicBezTo>
                    <a:pt x="57947" y="28982"/>
                    <a:pt x="57950" y="28871"/>
                    <a:pt x="57944" y="28756"/>
                  </a:cubicBezTo>
                  <a:cubicBezTo>
                    <a:pt x="57742" y="24690"/>
                    <a:pt x="56476" y="20475"/>
                    <a:pt x="54433" y="16564"/>
                  </a:cubicBezTo>
                  <a:lnTo>
                    <a:pt x="54433" y="16564"/>
                  </a:lnTo>
                  <a:cubicBezTo>
                    <a:pt x="54707" y="16720"/>
                    <a:pt x="54988" y="16867"/>
                    <a:pt x="55272" y="17003"/>
                  </a:cubicBezTo>
                  <a:cubicBezTo>
                    <a:pt x="56778" y="17722"/>
                    <a:pt x="58415" y="18155"/>
                    <a:pt x="60079" y="18205"/>
                  </a:cubicBezTo>
                  <a:cubicBezTo>
                    <a:pt x="60174" y="18208"/>
                    <a:pt x="60269" y="18209"/>
                    <a:pt x="60365" y="18209"/>
                  </a:cubicBezTo>
                  <a:cubicBezTo>
                    <a:pt x="60793" y="18209"/>
                    <a:pt x="61224" y="18179"/>
                    <a:pt x="61645" y="18104"/>
                  </a:cubicBezTo>
                  <a:cubicBezTo>
                    <a:pt x="61901" y="18058"/>
                    <a:pt x="62155" y="17995"/>
                    <a:pt x="62400" y="17912"/>
                  </a:cubicBezTo>
                  <a:cubicBezTo>
                    <a:pt x="62646" y="17828"/>
                    <a:pt x="62883" y="17724"/>
                    <a:pt x="63111" y="17597"/>
                  </a:cubicBezTo>
                  <a:cubicBezTo>
                    <a:pt x="63362" y="17455"/>
                    <a:pt x="63595" y="17279"/>
                    <a:pt x="63804" y="17079"/>
                  </a:cubicBezTo>
                  <a:cubicBezTo>
                    <a:pt x="59161" y="17046"/>
                    <a:pt x="53823" y="14234"/>
                    <a:pt x="52667" y="9896"/>
                  </a:cubicBezTo>
                  <a:cubicBezTo>
                    <a:pt x="51608" y="9748"/>
                    <a:pt x="50571" y="9521"/>
                    <a:pt x="49619" y="9129"/>
                  </a:cubicBezTo>
                  <a:cubicBezTo>
                    <a:pt x="49625" y="9120"/>
                    <a:pt x="49630" y="9115"/>
                    <a:pt x="49635" y="9109"/>
                  </a:cubicBezTo>
                  <a:lnTo>
                    <a:pt x="52442" y="4624"/>
                  </a:lnTo>
                  <a:lnTo>
                    <a:pt x="52442" y="4624"/>
                  </a:lnTo>
                  <a:cubicBezTo>
                    <a:pt x="51943" y="5025"/>
                    <a:pt x="51395" y="5198"/>
                    <a:pt x="50860" y="5198"/>
                  </a:cubicBezTo>
                  <a:cubicBezTo>
                    <a:pt x="49574" y="5198"/>
                    <a:pt x="48361" y="4203"/>
                    <a:pt x="48073" y="2985"/>
                  </a:cubicBezTo>
                  <a:lnTo>
                    <a:pt x="46120" y="6104"/>
                  </a:lnTo>
                  <a:cubicBezTo>
                    <a:pt x="41716" y="2385"/>
                    <a:pt x="36441" y="1"/>
                    <a:pt x="30927"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5" name="Google Shape;2035;p50"/>
            <p:cNvSpPr/>
            <p:nvPr/>
          </p:nvSpPr>
          <p:spPr>
            <a:xfrm>
              <a:off x="6401997" y="3483211"/>
              <a:ext cx="385263" cy="514745"/>
            </a:xfrm>
            <a:custGeom>
              <a:avLst/>
              <a:gdLst/>
              <a:ahLst/>
              <a:cxnLst/>
              <a:rect l="l" t="t" r="r" b="b"/>
              <a:pathLst>
                <a:path w="12461" h="16649" extrusionOk="0">
                  <a:moveTo>
                    <a:pt x="11900" y="1"/>
                  </a:moveTo>
                  <a:cubicBezTo>
                    <a:pt x="11894" y="1"/>
                    <a:pt x="9751" y="1531"/>
                    <a:pt x="9746" y="1531"/>
                  </a:cubicBezTo>
                  <a:cubicBezTo>
                    <a:pt x="9746" y="1531"/>
                    <a:pt x="9746" y="1531"/>
                    <a:pt x="9746" y="1531"/>
                  </a:cubicBezTo>
                  <a:cubicBezTo>
                    <a:pt x="9190" y="1967"/>
                    <a:pt x="7637" y="3441"/>
                    <a:pt x="7138" y="3941"/>
                  </a:cubicBezTo>
                  <a:cubicBezTo>
                    <a:pt x="6758" y="4323"/>
                    <a:pt x="6390" y="4719"/>
                    <a:pt x="6028" y="5121"/>
                  </a:cubicBezTo>
                  <a:cubicBezTo>
                    <a:pt x="6192" y="9544"/>
                    <a:pt x="2284" y="12717"/>
                    <a:pt x="1" y="16383"/>
                  </a:cubicBezTo>
                  <a:cubicBezTo>
                    <a:pt x="109" y="16440"/>
                    <a:pt x="216" y="16500"/>
                    <a:pt x="331" y="16544"/>
                  </a:cubicBezTo>
                  <a:cubicBezTo>
                    <a:pt x="486" y="16603"/>
                    <a:pt x="651" y="16648"/>
                    <a:pt x="814" y="16648"/>
                  </a:cubicBezTo>
                  <a:cubicBezTo>
                    <a:pt x="885" y="16648"/>
                    <a:pt x="955" y="16640"/>
                    <a:pt x="1024" y="16620"/>
                  </a:cubicBezTo>
                  <a:cubicBezTo>
                    <a:pt x="1202" y="16568"/>
                    <a:pt x="1349" y="16447"/>
                    <a:pt x="1490" y="16327"/>
                  </a:cubicBezTo>
                  <a:cubicBezTo>
                    <a:pt x="1689" y="16158"/>
                    <a:pt x="1880" y="15980"/>
                    <a:pt x="2077" y="15808"/>
                  </a:cubicBezTo>
                  <a:cubicBezTo>
                    <a:pt x="2770" y="15200"/>
                    <a:pt x="3440" y="14564"/>
                    <a:pt x="4097" y="13918"/>
                  </a:cubicBezTo>
                  <a:lnTo>
                    <a:pt x="4097" y="13918"/>
                  </a:lnTo>
                  <a:cubicBezTo>
                    <a:pt x="4095" y="13932"/>
                    <a:pt x="4099" y="13939"/>
                    <a:pt x="4109" y="13939"/>
                  </a:cubicBezTo>
                  <a:cubicBezTo>
                    <a:pt x="4229" y="13939"/>
                    <a:pt x="5210" y="12889"/>
                    <a:pt x="5336" y="12889"/>
                  </a:cubicBezTo>
                  <a:cubicBezTo>
                    <a:pt x="5345" y="12889"/>
                    <a:pt x="5350" y="12895"/>
                    <a:pt x="5349" y="12908"/>
                  </a:cubicBezTo>
                  <a:cubicBezTo>
                    <a:pt x="11309" y="5358"/>
                    <a:pt x="12460" y="1977"/>
                    <a:pt x="11900" y="1"/>
                  </a:cubicBezTo>
                  <a:cubicBezTo>
                    <a:pt x="11900" y="1"/>
                    <a:pt x="11900" y="1"/>
                    <a:pt x="11900"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6" name="Google Shape;2036;p50"/>
            <p:cNvSpPr/>
            <p:nvPr/>
          </p:nvSpPr>
          <p:spPr>
            <a:xfrm>
              <a:off x="6611154" y="3455664"/>
              <a:ext cx="891011" cy="846026"/>
            </a:xfrm>
            <a:custGeom>
              <a:avLst/>
              <a:gdLst/>
              <a:ahLst/>
              <a:cxnLst/>
              <a:rect l="l" t="t" r="r" b="b"/>
              <a:pathLst>
                <a:path w="28819" h="27364" extrusionOk="0">
                  <a:moveTo>
                    <a:pt x="13600" y="3785"/>
                  </a:moveTo>
                  <a:cubicBezTo>
                    <a:pt x="14722" y="3785"/>
                    <a:pt x="15772" y="4075"/>
                    <a:pt x="16703" y="4579"/>
                  </a:cubicBezTo>
                  <a:cubicBezTo>
                    <a:pt x="17361" y="4740"/>
                    <a:pt x="17847" y="5126"/>
                    <a:pt x="18161" y="5623"/>
                  </a:cubicBezTo>
                  <a:cubicBezTo>
                    <a:pt x="18516" y="5950"/>
                    <a:pt x="18845" y="6307"/>
                    <a:pt x="19136" y="6695"/>
                  </a:cubicBezTo>
                  <a:cubicBezTo>
                    <a:pt x="19554" y="6903"/>
                    <a:pt x="19926" y="7237"/>
                    <a:pt x="20205" y="7721"/>
                  </a:cubicBezTo>
                  <a:cubicBezTo>
                    <a:pt x="20895" y="8930"/>
                    <a:pt x="21356" y="10468"/>
                    <a:pt x="21468" y="12025"/>
                  </a:cubicBezTo>
                  <a:cubicBezTo>
                    <a:pt x="21898" y="14180"/>
                    <a:pt x="21525" y="16298"/>
                    <a:pt x="20452" y="18056"/>
                  </a:cubicBezTo>
                  <a:cubicBezTo>
                    <a:pt x="19946" y="19267"/>
                    <a:pt x="19313" y="19986"/>
                    <a:pt x="18233" y="20530"/>
                  </a:cubicBezTo>
                  <a:cubicBezTo>
                    <a:pt x="17162" y="21540"/>
                    <a:pt x="15889" y="22178"/>
                    <a:pt x="14392" y="22178"/>
                  </a:cubicBezTo>
                  <a:cubicBezTo>
                    <a:pt x="14324" y="22178"/>
                    <a:pt x="14256" y="22177"/>
                    <a:pt x="14188" y="22174"/>
                  </a:cubicBezTo>
                  <a:cubicBezTo>
                    <a:pt x="13484" y="22314"/>
                    <a:pt x="12779" y="22383"/>
                    <a:pt x="12085" y="22383"/>
                  </a:cubicBezTo>
                  <a:cubicBezTo>
                    <a:pt x="7863" y="22383"/>
                    <a:pt x="4061" y="19834"/>
                    <a:pt x="3523" y="15113"/>
                  </a:cubicBezTo>
                  <a:cubicBezTo>
                    <a:pt x="3462" y="14580"/>
                    <a:pt x="3448" y="14042"/>
                    <a:pt x="3475" y="13506"/>
                  </a:cubicBezTo>
                  <a:cubicBezTo>
                    <a:pt x="3308" y="11698"/>
                    <a:pt x="3689" y="9781"/>
                    <a:pt x="4680" y="8137"/>
                  </a:cubicBezTo>
                  <a:cubicBezTo>
                    <a:pt x="4747" y="8026"/>
                    <a:pt x="4819" y="7923"/>
                    <a:pt x="4889" y="7817"/>
                  </a:cubicBezTo>
                  <a:cubicBezTo>
                    <a:pt x="5765" y="6090"/>
                    <a:pt x="7215" y="4745"/>
                    <a:pt x="9180" y="4368"/>
                  </a:cubicBezTo>
                  <a:cubicBezTo>
                    <a:pt x="10066" y="4057"/>
                    <a:pt x="10993" y="3908"/>
                    <a:pt x="11926" y="3908"/>
                  </a:cubicBezTo>
                  <a:cubicBezTo>
                    <a:pt x="11973" y="3908"/>
                    <a:pt x="12020" y="3908"/>
                    <a:pt x="12067" y="3909"/>
                  </a:cubicBezTo>
                  <a:cubicBezTo>
                    <a:pt x="12221" y="3890"/>
                    <a:pt x="12376" y="3879"/>
                    <a:pt x="12531" y="3872"/>
                  </a:cubicBezTo>
                  <a:cubicBezTo>
                    <a:pt x="12893" y="3814"/>
                    <a:pt x="13250" y="3785"/>
                    <a:pt x="13600" y="3785"/>
                  </a:cubicBezTo>
                  <a:close/>
                  <a:moveTo>
                    <a:pt x="19893" y="1"/>
                  </a:moveTo>
                  <a:cubicBezTo>
                    <a:pt x="15495" y="528"/>
                    <a:pt x="13020" y="1252"/>
                    <a:pt x="9593" y="1252"/>
                  </a:cubicBezTo>
                  <a:cubicBezTo>
                    <a:pt x="8295" y="1252"/>
                    <a:pt x="6861" y="1148"/>
                    <a:pt x="5135" y="891"/>
                  </a:cubicBezTo>
                  <a:lnTo>
                    <a:pt x="5135" y="891"/>
                  </a:lnTo>
                  <a:cubicBezTo>
                    <a:pt x="6372" y="5499"/>
                    <a:pt x="1" y="8378"/>
                    <a:pt x="998" y="14304"/>
                  </a:cubicBezTo>
                  <a:cubicBezTo>
                    <a:pt x="1142" y="16160"/>
                    <a:pt x="1641" y="17824"/>
                    <a:pt x="2677" y="19174"/>
                  </a:cubicBezTo>
                  <a:cubicBezTo>
                    <a:pt x="3169" y="20762"/>
                    <a:pt x="3695" y="22340"/>
                    <a:pt x="4243" y="23910"/>
                  </a:cubicBezTo>
                  <a:cubicBezTo>
                    <a:pt x="4690" y="23610"/>
                    <a:pt x="5242" y="23460"/>
                    <a:pt x="5803" y="23460"/>
                  </a:cubicBezTo>
                  <a:cubicBezTo>
                    <a:pt x="6899" y="23460"/>
                    <a:pt x="8029" y="24032"/>
                    <a:pt x="8473" y="25170"/>
                  </a:cubicBezTo>
                  <a:cubicBezTo>
                    <a:pt x="8747" y="25470"/>
                    <a:pt x="8944" y="25855"/>
                    <a:pt x="9047" y="26309"/>
                  </a:cubicBezTo>
                  <a:cubicBezTo>
                    <a:pt x="9150" y="26510"/>
                    <a:pt x="9229" y="26725"/>
                    <a:pt x="9284" y="26942"/>
                  </a:cubicBezTo>
                  <a:cubicBezTo>
                    <a:pt x="9358" y="27076"/>
                    <a:pt x="9421" y="27216"/>
                    <a:pt x="9472" y="27364"/>
                  </a:cubicBezTo>
                  <a:cubicBezTo>
                    <a:pt x="9602" y="25772"/>
                    <a:pt x="9757" y="24182"/>
                    <a:pt x="9956" y="22596"/>
                  </a:cubicBezTo>
                  <a:cubicBezTo>
                    <a:pt x="10824" y="22695"/>
                    <a:pt x="11767" y="22745"/>
                    <a:pt x="12793" y="22745"/>
                  </a:cubicBezTo>
                  <a:lnTo>
                    <a:pt x="12796" y="22745"/>
                  </a:lnTo>
                  <a:cubicBezTo>
                    <a:pt x="13791" y="22745"/>
                    <a:pt x="14707" y="22697"/>
                    <a:pt x="15552" y="22604"/>
                  </a:cubicBezTo>
                  <a:cubicBezTo>
                    <a:pt x="15710" y="23868"/>
                    <a:pt x="15848" y="25133"/>
                    <a:pt x="15964" y="26401"/>
                  </a:cubicBezTo>
                  <a:cubicBezTo>
                    <a:pt x="16104" y="25864"/>
                    <a:pt x="16392" y="25440"/>
                    <a:pt x="16768" y="25133"/>
                  </a:cubicBezTo>
                  <a:cubicBezTo>
                    <a:pt x="17245" y="24247"/>
                    <a:pt x="18212" y="23803"/>
                    <a:pt x="19176" y="23803"/>
                  </a:cubicBezTo>
                  <a:cubicBezTo>
                    <a:pt x="19861" y="23803"/>
                    <a:pt x="20545" y="24027"/>
                    <a:pt x="21052" y="24474"/>
                  </a:cubicBezTo>
                  <a:cubicBezTo>
                    <a:pt x="21310" y="23749"/>
                    <a:pt x="21574" y="23026"/>
                    <a:pt x="21819" y="22298"/>
                  </a:cubicBezTo>
                  <a:cubicBezTo>
                    <a:pt x="22270" y="22700"/>
                    <a:pt x="22865" y="22944"/>
                    <a:pt x="23470" y="23009"/>
                  </a:cubicBezTo>
                  <a:cubicBezTo>
                    <a:pt x="23589" y="23021"/>
                    <a:pt x="23709" y="23027"/>
                    <a:pt x="23828" y="23027"/>
                  </a:cubicBezTo>
                  <a:cubicBezTo>
                    <a:pt x="24531" y="23027"/>
                    <a:pt x="25231" y="22819"/>
                    <a:pt x="25859" y="22501"/>
                  </a:cubicBezTo>
                  <a:cubicBezTo>
                    <a:pt x="25925" y="22466"/>
                    <a:pt x="25994" y="22430"/>
                    <a:pt x="26032" y="22366"/>
                  </a:cubicBezTo>
                  <a:cubicBezTo>
                    <a:pt x="26036" y="22360"/>
                    <a:pt x="26036" y="22351"/>
                    <a:pt x="26039" y="22344"/>
                  </a:cubicBezTo>
                  <a:cubicBezTo>
                    <a:pt x="26071" y="22278"/>
                    <a:pt x="26073" y="22204"/>
                    <a:pt x="26068" y="22131"/>
                  </a:cubicBezTo>
                  <a:cubicBezTo>
                    <a:pt x="25996" y="21036"/>
                    <a:pt x="25357" y="19992"/>
                    <a:pt x="24415" y="19429"/>
                  </a:cubicBezTo>
                  <a:cubicBezTo>
                    <a:pt x="23990" y="19175"/>
                    <a:pt x="23509" y="19027"/>
                    <a:pt x="23017" y="18977"/>
                  </a:cubicBezTo>
                  <a:cubicBezTo>
                    <a:pt x="24062" y="17500"/>
                    <a:pt x="24509" y="15670"/>
                    <a:pt x="24587" y="13636"/>
                  </a:cubicBezTo>
                  <a:cubicBezTo>
                    <a:pt x="25137" y="14405"/>
                    <a:pt x="25705" y="15164"/>
                    <a:pt x="26299" y="15899"/>
                  </a:cubicBezTo>
                  <a:cubicBezTo>
                    <a:pt x="26464" y="16102"/>
                    <a:pt x="26622" y="16310"/>
                    <a:pt x="26790" y="16510"/>
                  </a:cubicBezTo>
                  <a:cubicBezTo>
                    <a:pt x="26909" y="16652"/>
                    <a:pt x="27034" y="16797"/>
                    <a:pt x="27199" y="16878"/>
                  </a:cubicBezTo>
                  <a:cubicBezTo>
                    <a:pt x="27315" y="16934"/>
                    <a:pt x="27443" y="16955"/>
                    <a:pt x="27573" y="16955"/>
                  </a:cubicBezTo>
                  <a:cubicBezTo>
                    <a:pt x="27680" y="16955"/>
                    <a:pt x="27789" y="16941"/>
                    <a:pt x="27894" y="16920"/>
                  </a:cubicBezTo>
                  <a:cubicBezTo>
                    <a:pt x="28219" y="16858"/>
                    <a:pt x="28528" y="16734"/>
                    <a:pt x="28818" y="16573"/>
                  </a:cubicBezTo>
                  <a:cubicBezTo>
                    <a:pt x="26376" y="13584"/>
                    <a:pt x="24268" y="10243"/>
                    <a:pt x="23988" y="6302"/>
                  </a:cubicBezTo>
                  <a:cubicBezTo>
                    <a:pt x="23943" y="5672"/>
                    <a:pt x="23985" y="5068"/>
                    <a:pt x="24089" y="4497"/>
                  </a:cubicBezTo>
                  <a:cubicBezTo>
                    <a:pt x="23840" y="4110"/>
                    <a:pt x="23585" y="3727"/>
                    <a:pt x="23320" y="3350"/>
                  </a:cubicBezTo>
                  <a:cubicBezTo>
                    <a:pt x="22933" y="2801"/>
                    <a:pt x="20341" y="502"/>
                    <a:pt x="19893"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7" name="Google Shape;2037;p50"/>
            <p:cNvSpPr/>
            <p:nvPr/>
          </p:nvSpPr>
          <p:spPr>
            <a:xfrm>
              <a:off x="6680563" y="2163993"/>
              <a:ext cx="434576" cy="278196"/>
            </a:xfrm>
            <a:custGeom>
              <a:avLst/>
              <a:gdLst/>
              <a:ahLst/>
              <a:cxnLst/>
              <a:rect l="l" t="t" r="r" b="b"/>
              <a:pathLst>
                <a:path w="14056" h="8998" extrusionOk="0">
                  <a:moveTo>
                    <a:pt x="8008" y="1"/>
                  </a:moveTo>
                  <a:cubicBezTo>
                    <a:pt x="7278" y="1"/>
                    <a:pt x="6545" y="103"/>
                    <a:pt x="5852" y="306"/>
                  </a:cubicBezTo>
                  <a:cubicBezTo>
                    <a:pt x="5360" y="332"/>
                    <a:pt x="4912" y="390"/>
                    <a:pt x="4542" y="475"/>
                  </a:cubicBezTo>
                  <a:cubicBezTo>
                    <a:pt x="2937" y="843"/>
                    <a:pt x="1287" y="1859"/>
                    <a:pt x="816" y="3501"/>
                  </a:cubicBezTo>
                  <a:cubicBezTo>
                    <a:pt x="1" y="4979"/>
                    <a:pt x="289" y="6813"/>
                    <a:pt x="1801" y="7852"/>
                  </a:cubicBezTo>
                  <a:cubicBezTo>
                    <a:pt x="2887" y="8599"/>
                    <a:pt x="4651" y="8997"/>
                    <a:pt x="6498" y="8997"/>
                  </a:cubicBezTo>
                  <a:cubicBezTo>
                    <a:pt x="9576" y="8997"/>
                    <a:pt x="12882" y="7890"/>
                    <a:pt x="13656" y="5444"/>
                  </a:cubicBezTo>
                  <a:cubicBezTo>
                    <a:pt x="14056" y="4187"/>
                    <a:pt x="13768" y="3194"/>
                    <a:pt x="13079" y="2430"/>
                  </a:cubicBezTo>
                  <a:cubicBezTo>
                    <a:pt x="12032" y="790"/>
                    <a:pt x="10032" y="1"/>
                    <a:pt x="8008" y="1"/>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8" name="Google Shape;2038;p50"/>
            <p:cNvSpPr/>
            <p:nvPr/>
          </p:nvSpPr>
          <p:spPr>
            <a:xfrm>
              <a:off x="5947138" y="2359778"/>
              <a:ext cx="176168" cy="134893"/>
            </a:xfrm>
            <a:custGeom>
              <a:avLst/>
              <a:gdLst/>
              <a:ahLst/>
              <a:cxnLst/>
              <a:rect l="l" t="t" r="r" b="b"/>
              <a:pathLst>
                <a:path w="5698" h="4363" extrusionOk="0">
                  <a:moveTo>
                    <a:pt x="3910" y="1"/>
                  </a:moveTo>
                  <a:cubicBezTo>
                    <a:pt x="3493" y="1"/>
                    <a:pt x="3082" y="158"/>
                    <a:pt x="2794" y="505"/>
                  </a:cubicBezTo>
                  <a:cubicBezTo>
                    <a:pt x="2748" y="548"/>
                    <a:pt x="2702" y="591"/>
                    <a:pt x="2658" y="634"/>
                  </a:cubicBezTo>
                  <a:cubicBezTo>
                    <a:pt x="2639" y="649"/>
                    <a:pt x="2610" y="671"/>
                    <a:pt x="2569" y="704"/>
                  </a:cubicBezTo>
                  <a:cubicBezTo>
                    <a:pt x="2438" y="786"/>
                    <a:pt x="2313" y="873"/>
                    <a:pt x="2179" y="951"/>
                  </a:cubicBezTo>
                  <a:cubicBezTo>
                    <a:pt x="2192" y="942"/>
                    <a:pt x="2196" y="938"/>
                    <a:pt x="2191" y="938"/>
                  </a:cubicBezTo>
                  <a:cubicBezTo>
                    <a:pt x="2166" y="938"/>
                    <a:pt x="1871" y="1072"/>
                    <a:pt x="1819" y="1091"/>
                  </a:cubicBezTo>
                  <a:cubicBezTo>
                    <a:pt x="1434" y="1235"/>
                    <a:pt x="1183" y="1405"/>
                    <a:pt x="876" y="1679"/>
                  </a:cubicBezTo>
                  <a:cubicBezTo>
                    <a:pt x="1" y="2468"/>
                    <a:pt x="575" y="4182"/>
                    <a:pt x="1720" y="4338"/>
                  </a:cubicBezTo>
                  <a:cubicBezTo>
                    <a:pt x="1842" y="4354"/>
                    <a:pt x="1960" y="4362"/>
                    <a:pt x="2076" y="4362"/>
                  </a:cubicBezTo>
                  <a:cubicBezTo>
                    <a:pt x="2731" y="4362"/>
                    <a:pt x="3304" y="4110"/>
                    <a:pt x="3872" y="3737"/>
                  </a:cubicBezTo>
                  <a:cubicBezTo>
                    <a:pt x="4334" y="3436"/>
                    <a:pt x="4783" y="3051"/>
                    <a:pt x="5116" y="2610"/>
                  </a:cubicBezTo>
                  <a:cubicBezTo>
                    <a:pt x="5611" y="1956"/>
                    <a:pt x="5698" y="968"/>
                    <a:pt x="5008" y="395"/>
                  </a:cubicBezTo>
                  <a:cubicBezTo>
                    <a:pt x="4701" y="141"/>
                    <a:pt x="4303" y="1"/>
                    <a:pt x="3910"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9" name="Google Shape;2039;p50"/>
            <p:cNvSpPr/>
            <p:nvPr/>
          </p:nvSpPr>
          <p:spPr>
            <a:xfrm>
              <a:off x="7730985" y="2293815"/>
              <a:ext cx="171932" cy="97266"/>
            </a:xfrm>
            <a:custGeom>
              <a:avLst/>
              <a:gdLst/>
              <a:ahLst/>
              <a:cxnLst/>
              <a:rect l="l" t="t" r="r" b="b"/>
              <a:pathLst>
                <a:path w="5561" h="3146" extrusionOk="0">
                  <a:moveTo>
                    <a:pt x="1268" y="1"/>
                  </a:moveTo>
                  <a:cubicBezTo>
                    <a:pt x="863" y="1"/>
                    <a:pt x="480" y="186"/>
                    <a:pt x="270" y="590"/>
                  </a:cubicBezTo>
                  <a:cubicBezTo>
                    <a:pt x="1" y="1105"/>
                    <a:pt x="187" y="1879"/>
                    <a:pt x="753" y="2123"/>
                  </a:cubicBezTo>
                  <a:cubicBezTo>
                    <a:pt x="1496" y="2444"/>
                    <a:pt x="2498" y="3084"/>
                    <a:pt x="3390" y="3084"/>
                  </a:cubicBezTo>
                  <a:cubicBezTo>
                    <a:pt x="3542" y="3084"/>
                    <a:pt x="3691" y="3065"/>
                    <a:pt x="3835" y="3023"/>
                  </a:cubicBezTo>
                  <a:cubicBezTo>
                    <a:pt x="3931" y="3051"/>
                    <a:pt x="4028" y="3077"/>
                    <a:pt x="4123" y="3105"/>
                  </a:cubicBezTo>
                  <a:cubicBezTo>
                    <a:pt x="4224" y="3133"/>
                    <a:pt x="4318" y="3146"/>
                    <a:pt x="4406" y="3146"/>
                  </a:cubicBezTo>
                  <a:cubicBezTo>
                    <a:pt x="5300" y="3146"/>
                    <a:pt x="5561" y="1812"/>
                    <a:pt x="4766" y="1337"/>
                  </a:cubicBezTo>
                  <a:lnTo>
                    <a:pt x="4773" y="1321"/>
                  </a:lnTo>
                  <a:cubicBezTo>
                    <a:pt x="4603" y="1251"/>
                    <a:pt x="4430" y="1180"/>
                    <a:pt x="4258" y="1109"/>
                  </a:cubicBezTo>
                  <a:cubicBezTo>
                    <a:pt x="3605" y="450"/>
                    <a:pt x="2316" y="260"/>
                    <a:pt x="1526" y="6"/>
                  </a:cubicBezTo>
                  <a:lnTo>
                    <a:pt x="1522" y="25"/>
                  </a:lnTo>
                  <a:cubicBezTo>
                    <a:pt x="1437" y="9"/>
                    <a:pt x="1352" y="1"/>
                    <a:pt x="1268"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0" name="Google Shape;2040;p50"/>
            <p:cNvSpPr/>
            <p:nvPr/>
          </p:nvSpPr>
          <p:spPr>
            <a:xfrm>
              <a:off x="6126120" y="1909727"/>
              <a:ext cx="86631" cy="65947"/>
            </a:xfrm>
            <a:custGeom>
              <a:avLst/>
              <a:gdLst/>
              <a:ahLst/>
              <a:cxnLst/>
              <a:rect l="l" t="t" r="r" b="b"/>
              <a:pathLst>
                <a:path w="2802" h="2133" extrusionOk="0">
                  <a:moveTo>
                    <a:pt x="1413" y="1"/>
                  </a:moveTo>
                  <a:cubicBezTo>
                    <a:pt x="1392" y="1"/>
                    <a:pt x="1371" y="1"/>
                    <a:pt x="1349" y="2"/>
                  </a:cubicBezTo>
                  <a:cubicBezTo>
                    <a:pt x="1" y="69"/>
                    <a:pt x="80" y="2133"/>
                    <a:pt x="1391" y="2133"/>
                  </a:cubicBezTo>
                  <a:cubicBezTo>
                    <a:pt x="1412" y="2133"/>
                    <a:pt x="1433" y="2132"/>
                    <a:pt x="1454" y="2131"/>
                  </a:cubicBezTo>
                  <a:cubicBezTo>
                    <a:pt x="2801" y="2064"/>
                    <a:pt x="2723" y="1"/>
                    <a:pt x="141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1" name="Google Shape;2041;p50"/>
            <p:cNvSpPr/>
            <p:nvPr/>
          </p:nvSpPr>
          <p:spPr>
            <a:xfrm>
              <a:off x="6284572" y="1913406"/>
              <a:ext cx="76273" cy="58063"/>
            </a:xfrm>
            <a:custGeom>
              <a:avLst/>
              <a:gdLst/>
              <a:ahLst/>
              <a:cxnLst/>
              <a:rect l="l" t="t" r="r" b="b"/>
              <a:pathLst>
                <a:path w="2467" h="1878" extrusionOk="0">
                  <a:moveTo>
                    <a:pt x="1244" y="0"/>
                  </a:moveTo>
                  <a:cubicBezTo>
                    <a:pt x="1226" y="0"/>
                    <a:pt x="1207" y="1"/>
                    <a:pt x="1187" y="2"/>
                  </a:cubicBezTo>
                  <a:cubicBezTo>
                    <a:pt x="0" y="59"/>
                    <a:pt x="69" y="1877"/>
                    <a:pt x="1225" y="1877"/>
                  </a:cubicBezTo>
                  <a:cubicBezTo>
                    <a:pt x="1244" y="1877"/>
                    <a:pt x="1262" y="1877"/>
                    <a:pt x="1280" y="1876"/>
                  </a:cubicBezTo>
                  <a:cubicBezTo>
                    <a:pt x="2467" y="1817"/>
                    <a:pt x="2399" y="0"/>
                    <a:pt x="124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2" name="Google Shape;2042;p50"/>
            <p:cNvSpPr/>
            <p:nvPr/>
          </p:nvSpPr>
          <p:spPr>
            <a:xfrm>
              <a:off x="7441350" y="1866690"/>
              <a:ext cx="41275" cy="31443"/>
            </a:xfrm>
            <a:custGeom>
              <a:avLst/>
              <a:gdLst/>
              <a:ahLst/>
              <a:cxnLst/>
              <a:rect l="l" t="t" r="r" b="b"/>
              <a:pathLst>
                <a:path w="1335" h="1017" extrusionOk="0">
                  <a:moveTo>
                    <a:pt x="673" y="1"/>
                  </a:moveTo>
                  <a:cubicBezTo>
                    <a:pt x="663" y="1"/>
                    <a:pt x="653" y="1"/>
                    <a:pt x="643" y="1"/>
                  </a:cubicBezTo>
                  <a:cubicBezTo>
                    <a:pt x="1" y="33"/>
                    <a:pt x="39" y="1016"/>
                    <a:pt x="662" y="1016"/>
                  </a:cubicBezTo>
                  <a:cubicBezTo>
                    <a:pt x="672" y="1016"/>
                    <a:pt x="682" y="1016"/>
                    <a:pt x="692" y="1015"/>
                  </a:cubicBezTo>
                  <a:cubicBezTo>
                    <a:pt x="1335" y="983"/>
                    <a:pt x="1298" y="1"/>
                    <a:pt x="67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3" name="Google Shape;2043;p50"/>
            <p:cNvSpPr/>
            <p:nvPr/>
          </p:nvSpPr>
          <p:spPr>
            <a:xfrm>
              <a:off x="7584189" y="1835649"/>
              <a:ext cx="82550" cy="62793"/>
            </a:xfrm>
            <a:custGeom>
              <a:avLst/>
              <a:gdLst/>
              <a:ahLst/>
              <a:cxnLst/>
              <a:rect l="l" t="t" r="r" b="b"/>
              <a:pathLst>
                <a:path w="2670" h="2031" extrusionOk="0">
                  <a:moveTo>
                    <a:pt x="1345" y="0"/>
                  </a:moveTo>
                  <a:cubicBezTo>
                    <a:pt x="1325" y="0"/>
                    <a:pt x="1305" y="1"/>
                    <a:pt x="1285" y="2"/>
                  </a:cubicBezTo>
                  <a:cubicBezTo>
                    <a:pt x="1" y="65"/>
                    <a:pt x="76" y="2030"/>
                    <a:pt x="1326" y="2030"/>
                  </a:cubicBezTo>
                  <a:cubicBezTo>
                    <a:pt x="1346" y="2030"/>
                    <a:pt x="1366" y="2030"/>
                    <a:pt x="1386" y="2029"/>
                  </a:cubicBezTo>
                  <a:cubicBezTo>
                    <a:pt x="2670" y="1965"/>
                    <a:pt x="2595" y="0"/>
                    <a:pt x="134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4" name="Google Shape;2044;p50"/>
            <p:cNvSpPr/>
            <p:nvPr/>
          </p:nvSpPr>
          <p:spPr>
            <a:xfrm>
              <a:off x="6848863" y="3744727"/>
              <a:ext cx="215866" cy="376792"/>
            </a:xfrm>
            <a:custGeom>
              <a:avLst/>
              <a:gdLst/>
              <a:ahLst/>
              <a:cxnLst/>
              <a:rect l="l" t="t" r="r" b="b"/>
              <a:pathLst>
                <a:path w="6982" h="12187" extrusionOk="0">
                  <a:moveTo>
                    <a:pt x="2016" y="0"/>
                  </a:moveTo>
                  <a:cubicBezTo>
                    <a:pt x="1923" y="0"/>
                    <a:pt x="1833" y="41"/>
                    <a:pt x="1788" y="135"/>
                  </a:cubicBezTo>
                  <a:cubicBezTo>
                    <a:pt x="1" y="3870"/>
                    <a:pt x="728" y="11358"/>
                    <a:pt x="5901" y="12179"/>
                  </a:cubicBezTo>
                  <a:cubicBezTo>
                    <a:pt x="5932" y="12184"/>
                    <a:pt x="5963" y="12186"/>
                    <a:pt x="5994" y="12186"/>
                  </a:cubicBezTo>
                  <a:cubicBezTo>
                    <a:pt x="6496" y="12186"/>
                    <a:pt x="6981" y="11573"/>
                    <a:pt x="6494" y="11161"/>
                  </a:cubicBezTo>
                  <a:cubicBezTo>
                    <a:pt x="4987" y="9889"/>
                    <a:pt x="3604" y="9024"/>
                    <a:pt x="2793" y="7106"/>
                  </a:cubicBezTo>
                  <a:cubicBezTo>
                    <a:pt x="1872" y="4931"/>
                    <a:pt x="2104" y="2569"/>
                    <a:pt x="2309" y="276"/>
                  </a:cubicBezTo>
                  <a:cubicBezTo>
                    <a:pt x="2324" y="108"/>
                    <a:pt x="2166" y="0"/>
                    <a:pt x="2016" y="0"/>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5" name="Google Shape;2045;p50"/>
            <p:cNvSpPr/>
            <p:nvPr/>
          </p:nvSpPr>
          <p:spPr>
            <a:xfrm rot="-1649844">
              <a:off x="6426680" y="2931954"/>
              <a:ext cx="184710" cy="150407"/>
            </a:xfrm>
            <a:custGeom>
              <a:avLst/>
              <a:gdLst/>
              <a:ahLst/>
              <a:cxnLst/>
              <a:rect l="l" t="t" r="r" b="b"/>
              <a:pathLst>
                <a:path w="92698" h="75483" extrusionOk="0">
                  <a:moveTo>
                    <a:pt x="33938" y="1"/>
                  </a:moveTo>
                  <a:cubicBezTo>
                    <a:pt x="33062" y="1"/>
                    <a:pt x="32033" y="3407"/>
                    <a:pt x="31631" y="7683"/>
                  </a:cubicBezTo>
                  <a:cubicBezTo>
                    <a:pt x="31475" y="9347"/>
                    <a:pt x="31433" y="10899"/>
                    <a:pt x="31497" y="12188"/>
                  </a:cubicBezTo>
                  <a:cubicBezTo>
                    <a:pt x="27747" y="12927"/>
                    <a:pt x="24286" y="14119"/>
                    <a:pt x="21179" y="15579"/>
                  </a:cubicBezTo>
                  <a:cubicBezTo>
                    <a:pt x="20772" y="14280"/>
                    <a:pt x="19942" y="12445"/>
                    <a:pt x="18985" y="10438"/>
                  </a:cubicBezTo>
                  <a:cubicBezTo>
                    <a:pt x="17360" y="7064"/>
                    <a:pt x="15902" y="4263"/>
                    <a:pt x="15022" y="4263"/>
                  </a:cubicBezTo>
                  <a:cubicBezTo>
                    <a:pt x="14987" y="4263"/>
                    <a:pt x="14953" y="4267"/>
                    <a:pt x="14920" y="4276"/>
                  </a:cubicBezTo>
                  <a:cubicBezTo>
                    <a:pt x="14074" y="4490"/>
                    <a:pt x="14261" y="8004"/>
                    <a:pt x="16091" y="11819"/>
                  </a:cubicBezTo>
                  <a:cubicBezTo>
                    <a:pt x="17081" y="13889"/>
                    <a:pt x="18300" y="15526"/>
                    <a:pt x="19322" y="16510"/>
                  </a:cubicBezTo>
                  <a:cubicBezTo>
                    <a:pt x="16385" y="18067"/>
                    <a:pt x="13802" y="19859"/>
                    <a:pt x="11629" y="21716"/>
                  </a:cubicBezTo>
                  <a:cubicBezTo>
                    <a:pt x="10817" y="22415"/>
                    <a:pt x="10057" y="23133"/>
                    <a:pt x="9356" y="23844"/>
                  </a:cubicBezTo>
                  <a:cubicBezTo>
                    <a:pt x="8709" y="22780"/>
                    <a:pt x="7842" y="21560"/>
                    <a:pt x="6820" y="20319"/>
                  </a:cubicBezTo>
                  <a:cubicBezTo>
                    <a:pt x="4401" y="17363"/>
                    <a:pt x="1943" y="15279"/>
                    <a:pt x="965" y="15279"/>
                  </a:cubicBezTo>
                  <a:cubicBezTo>
                    <a:pt x="850" y="15279"/>
                    <a:pt x="756" y="15307"/>
                    <a:pt x="684" y="15366"/>
                  </a:cubicBezTo>
                  <a:cubicBezTo>
                    <a:pt x="0" y="15927"/>
                    <a:pt x="1637" y="19057"/>
                    <a:pt x="4343" y="22351"/>
                  </a:cubicBezTo>
                  <a:cubicBezTo>
                    <a:pt x="5467" y="23721"/>
                    <a:pt x="6595" y="24904"/>
                    <a:pt x="7585" y="25780"/>
                  </a:cubicBezTo>
                  <a:cubicBezTo>
                    <a:pt x="5028" y="28782"/>
                    <a:pt x="3408" y="31708"/>
                    <a:pt x="2509" y="34024"/>
                  </a:cubicBezTo>
                  <a:cubicBezTo>
                    <a:pt x="1262" y="37431"/>
                    <a:pt x="1097" y="39426"/>
                    <a:pt x="1465" y="39539"/>
                  </a:cubicBezTo>
                  <a:cubicBezTo>
                    <a:pt x="1498" y="39555"/>
                    <a:pt x="1532" y="39562"/>
                    <a:pt x="1567" y="39562"/>
                  </a:cubicBezTo>
                  <a:cubicBezTo>
                    <a:pt x="2688" y="39562"/>
                    <a:pt x="5061" y="31948"/>
                    <a:pt x="14432" y="25284"/>
                  </a:cubicBezTo>
                  <a:cubicBezTo>
                    <a:pt x="19182" y="21946"/>
                    <a:pt x="25650" y="18902"/>
                    <a:pt x="33300" y="17858"/>
                  </a:cubicBezTo>
                  <a:cubicBezTo>
                    <a:pt x="35492" y="17524"/>
                    <a:pt x="37791" y="17339"/>
                    <a:pt x="40138" y="17339"/>
                  </a:cubicBezTo>
                  <a:cubicBezTo>
                    <a:pt x="45872" y="17339"/>
                    <a:pt x="51899" y="18442"/>
                    <a:pt x="57383" y="21175"/>
                  </a:cubicBezTo>
                  <a:cubicBezTo>
                    <a:pt x="65215" y="25027"/>
                    <a:pt x="71307" y="31429"/>
                    <a:pt x="75800" y="37747"/>
                  </a:cubicBezTo>
                  <a:cubicBezTo>
                    <a:pt x="80236" y="44204"/>
                    <a:pt x="83258" y="50751"/>
                    <a:pt x="85269" y="56432"/>
                  </a:cubicBezTo>
                  <a:cubicBezTo>
                    <a:pt x="89267" y="67790"/>
                    <a:pt x="89922" y="75483"/>
                    <a:pt x="90951" y="75483"/>
                  </a:cubicBezTo>
                  <a:cubicBezTo>
                    <a:pt x="90956" y="75483"/>
                    <a:pt x="90961" y="75483"/>
                    <a:pt x="90966" y="75482"/>
                  </a:cubicBezTo>
                  <a:cubicBezTo>
                    <a:pt x="90967" y="75482"/>
                    <a:pt x="90967" y="75482"/>
                    <a:pt x="90968" y="75482"/>
                  </a:cubicBezTo>
                  <a:cubicBezTo>
                    <a:pt x="91684" y="75482"/>
                    <a:pt x="92698" y="67530"/>
                    <a:pt x="89602" y="55111"/>
                  </a:cubicBezTo>
                  <a:cubicBezTo>
                    <a:pt x="88051" y="48939"/>
                    <a:pt x="85290" y="41722"/>
                    <a:pt x="80717" y="34463"/>
                  </a:cubicBezTo>
                  <a:cubicBezTo>
                    <a:pt x="76036" y="27333"/>
                    <a:pt x="69462" y="20003"/>
                    <a:pt x="60228" y="15425"/>
                  </a:cubicBezTo>
                  <a:cubicBezTo>
                    <a:pt x="54069" y="12379"/>
                    <a:pt x="47543" y="11168"/>
                    <a:pt x="41374" y="11168"/>
                  </a:cubicBezTo>
                  <a:cubicBezTo>
                    <a:pt x="38939" y="11168"/>
                    <a:pt x="36559" y="11356"/>
                    <a:pt x="34279" y="11695"/>
                  </a:cubicBezTo>
                  <a:cubicBezTo>
                    <a:pt x="34509" y="10599"/>
                    <a:pt x="34696" y="9337"/>
                    <a:pt x="34825" y="7984"/>
                  </a:cubicBezTo>
                  <a:cubicBezTo>
                    <a:pt x="35230" y="3661"/>
                    <a:pt x="34845" y="88"/>
                    <a:pt x="33968" y="2"/>
                  </a:cubicBezTo>
                  <a:cubicBezTo>
                    <a:pt x="33958" y="1"/>
                    <a:pt x="33948" y="1"/>
                    <a:pt x="33938" y="1"/>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6" name="Google Shape;2046;p50"/>
            <p:cNvSpPr/>
            <p:nvPr/>
          </p:nvSpPr>
          <p:spPr>
            <a:xfrm rot="1649844" flipH="1">
              <a:off x="7299355" y="2931954"/>
              <a:ext cx="184710" cy="150407"/>
            </a:xfrm>
            <a:custGeom>
              <a:avLst/>
              <a:gdLst/>
              <a:ahLst/>
              <a:cxnLst/>
              <a:rect l="l" t="t" r="r" b="b"/>
              <a:pathLst>
                <a:path w="92698" h="75483" extrusionOk="0">
                  <a:moveTo>
                    <a:pt x="33938" y="1"/>
                  </a:moveTo>
                  <a:cubicBezTo>
                    <a:pt x="33062" y="1"/>
                    <a:pt x="32033" y="3407"/>
                    <a:pt x="31631" y="7683"/>
                  </a:cubicBezTo>
                  <a:cubicBezTo>
                    <a:pt x="31475" y="9347"/>
                    <a:pt x="31433" y="10899"/>
                    <a:pt x="31497" y="12188"/>
                  </a:cubicBezTo>
                  <a:cubicBezTo>
                    <a:pt x="27747" y="12927"/>
                    <a:pt x="24286" y="14119"/>
                    <a:pt x="21179" y="15579"/>
                  </a:cubicBezTo>
                  <a:cubicBezTo>
                    <a:pt x="20772" y="14280"/>
                    <a:pt x="19942" y="12445"/>
                    <a:pt x="18985" y="10438"/>
                  </a:cubicBezTo>
                  <a:cubicBezTo>
                    <a:pt x="17360" y="7064"/>
                    <a:pt x="15902" y="4263"/>
                    <a:pt x="15022" y="4263"/>
                  </a:cubicBezTo>
                  <a:cubicBezTo>
                    <a:pt x="14987" y="4263"/>
                    <a:pt x="14953" y="4267"/>
                    <a:pt x="14920" y="4276"/>
                  </a:cubicBezTo>
                  <a:cubicBezTo>
                    <a:pt x="14074" y="4490"/>
                    <a:pt x="14261" y="8004"/>
                    <a:pt x="16091" y="11819"/>
                  </a:cubicBezTo>
                  <a:cubicBezTo>
                    <a:pt x="17081" y="13889"/>
                    <a:pt x="18300" y="15526"/>
                    <a:pt x="19322" y="16510"/>
                  </a:cubicBezTo>
                  <a:cubicBezTo>
                    <a:pt x="16385" y="18067"/>
                    <a:pt x="13802" y="19859"/>
                    <a:pt x="11629" y="21716"/>
                  </a:cubicBezTo>
                  <a:cubicBezTo>
                    <a:pt x="10817" y="22415"/>
                    <a:pt x="10057" y="23133"/>
                    <a:pt x="9356" y="23844"/>
                  </a:cubicBezTo>
                  <a:cubicBezTo>
                    <a:pt x="8709" y="22780"/>
                    <a:pt x="7842" y="21560"/>
                    <a:pt x="6820" y="20319"/>
                  </a:cubicBezTo>
                  <a:cubicBezTo>
                    <a:pt x="4401" y="17363"/>
                    <a:pt x="1943" y="15279"/>
                    <a:pt x="965" y="15279"/>
                  </a:cubicBezTo>
                  <a:cubicBezTo>
                    <a:pt x="850" y="15279"/>
                    <a:pt x="756" y="15307"/>
                    <a:pt x="684" y="15366"/>
                  </a:cubicBezTo>
                  <a:cubicBezTo>
                    <a:pt x="0" y="15927"/>
                    <a:pt x="1637" y="19057"/>
                    <a:pt x="4343" y="22351"/>
                  </a:cubicBezTo>
                  <a:cubicBezTo>
                    <a:pt x="5467" y="23721"/>
                    <a:pt x="6595" y="24904"/>
                    <a:pt x="7585" y="25780"/>
                  </a:cubicBezTo>
                  <a:cubicBezTo>
                    <a:pt x="5028" y="28782"/>
                    <a:pt x="3408" y="31708"/>
                    <a:pt x="2509" y="34024"/>
                  </a:cubicBezTo>
                  <a:cubicBezTo>
                    <a:pt x="1262" y="37431"/>
                    <a:pt x="1097" y="39426"/>
                    <a:pt x="1465" y="39539"/>
                  </a:cubicBezTo>
                  <a:cubicBezTo>
                    <a:pt x="1498" y="39555"/>
                    <a:pt x="1532" y="39562"/>
                    <a:pt x="1567" y="39562"/>
                  </a:cubicBezTo>
                  <a:cubicBezTo>
                    <a:pt x="2688" y="39562"/>
                    <a:pt x="5061" y="31948"/>
                    <a:pt x="14432" y="25284"/>
                  </a:cubicBezTo>
                  <a:cubicBezTo>
                    <a:pt x="19182" y="21946"/>
                    <a:pt x="25650" y="18902"/>
                    <a:pt x="33300" y="17858"/>
                  </a:cubicBezTo>
                  <a:cubicBezTo>
                    <a:pt x="35492" y="17524"/>
                    <a:pt x="37791" y="17339"/>
                    <a:pt x="40138" y="17339"/>
                  </a:cubicBezTo>
                  <a:cubicBezTo>
                    <a:pt x="45872" y="17339"/>
                    <a:pt x="51899" y="18442"/>
                    <a:pt x="57383" y="21175"/>
                  </a:cubicBezTo>
                  <a:cubicBezTo>
                    <a:pt x="65215" y="25027"/>
                    <a:pt x="71307" y="31429"/>
                    <a:pt x="75800" y="37747"/>
                  </a:cubicBezTo>
                  <a:cubicBezTo>
                    <a:pt x="80236" y="44204"/>
                    <a:pt x="83258" y="50751"/>
                    <a:pt x="85269" y="56432"/>
                  </a:cubicBezTo>
                  <a:cubicBezTo>
                    <a:pt x="89267" y="67790"/>
                    <a:pt x="89922" y="75483"/>
                    <a:pt x="90951" y="75483"/>
                  </a:cubicBezTo>
                  <a:cubicBezTo>
                    <a:pt x="90956" y="75483"/>
                    <a:pt x="90961" y="75483"/>
                    <a:pt x="90966" y="75482"/>
                  </a:cubicBezTo>
                  <a:cubicBezTo>
                    <a:pt x="90967" y="75482"/>
                    <a:pt x="90967" y="75482"/>
                    <a:pt x="90968" y="75482"/>
                  </a:cubicBezTo>
                  <a:cubicBezTo>
                    <a:pt x="91684" y="75482"/>
                    <a:pt x="92698" y="67530"/>
                    <a:pt x="89602" y="55111"/>
                  </a:cubicBezTo>
                  <a:cubicBezTo>
                    <a:pt x="88051" y="48939"/>
                    <a:pt x="85290" y="41722"/>
                    <a:pt x="80717" y="34463"/>
                  </a:cubicBezTo>
                  <a:cubicBezTo>
                    <a:pt x="76036" y="27333"/>
                    <a:pt x="69462" y="20003"/>
                    <a:pt x="60228" y="15425"/>
                  </a:cubicBezTo>
                  <a:cubicBezTo>
                    <a:pt x="54069" y="12379"/>
                    <a:pt x="47543" y="11168"/>
                    <a:pt x="41374" y="11168"/>
                  </a:cubicBezTo>
                  <a:cubicBezTo>
                    <a:pt x="38939" y="11168"/>
                    <a:pt x="36559" y="11356"/>
                    <a:pt x="34279" y="11695"/>
                  </a:cubicBezTo>
                  <a:cubicBezTo>
                    <a:pt x="34509" y="10599"/>
                    <a:pt x="34696" y="9337"/>
                    <a:pt x="34825" y="7984"/>
                  </a:cubicBezTo>
                  <a:cubicBezTo>
                    <a:pt x="35230" y="3661"/>
                    <a:pt x="34845" y="88"/>
                    <a:pt x="33968" y="2"/>
                  </a:cubicBezTo>
                  <a:cubicBezTo>
                    <a:pt x="33958" y="1"/>
                    <a:pt x="33948" y="1"/>
                    <a:pt x="33938" y="1"/>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7" name="Google Shape;2047;p50"/>
            <p:cNvSpPr/>
            <p:nvPr/>
          </p:nvSpPr>
          <p:spPr>
            <a:xfrm rot="9150156">
              <a:off x="5942868" y="3170429"/>
              <a:ext cx="184710" cy="150407"/>
            </a:xfrm>
            <a:custGeom>
              <a:avLst/>
              <a:gdLst/>
              <a:ahLst/>
              <a:cxnLst/>
              <a:rect l="l" t="t" r="r" b="b"/>
              <a:pathLst>
                <a:path w="92698" h="75483" extrusionOk="0">
                  <a:moveTo>
                    <a:pt x="33938" y="1"/>
                  </a:moveTo>
                  <a:cubicBezTo>
                    <a:pt x="33062" y="1"/>
                    <a:pt x="32033" y="3407"/>
                    <a:pt x="31631" y="7683"/>
                  </a:cubicBezTo>
                  <a:cubicBezTo>
                    <a:pt x="31475" y="9347"/>
                    <a:pt x="31433" y="10899"/>
                    <a:pt x="31497" y="12188"/>
                  </a:cubicBezTo>
                  <a:cubicBezTo>
                    <a:pt x="27747" y="12927"/>
                    <a:pt x="24286" y="14119"/>
                    <a:pt x="21179" y="15579"/>
                  </a:cubicBezTo>
                  <a:cubicBezTo>
                    <a:pt x="20772" y="14280"/>
                    <a:pt x="19942" y="12445"/>
                    <a:pt x="18985" y="10438"/>
                  </a:cubicBezTo>
                  <a:cubicBezTo>
                    <a:pt x="17360" y="7064"/>
                    <a:pt x="15902" y="4263"/>
                    <a:pt x="15022" y="4263"/>
                  </a:cubicBezTo>
                  <a:cubicBezTo>
                    <a:pt x="14987" y="4263"/>
                    <a:pt x="14953" y="4267"/>
                    <a:pt x="14920" y="4276"/>
                  </a:cubicBezTo>
                  <a:cubicBezTo>
                    <a:pt x="14074" y="4490"/>
                    <a:pt x="14261" y="8004"/>
                    <a:pt x="16091" y="11819"/>
                  </a:cubicBezTo>
                  <a:cubicBezTo>
                    <a:pt x="17081" y="13889"/>
                    <a:pt x="18300" y="15526"/>
                    <a:pt x="19322" y="16510"/>
                  </a:cubicBezTo>
                  <a:cubicBezTo>
                    <a:pt x="16385" y="18067"/>
                    <a:pt x="13802" y="19859"/>
                    <a:pt x="11629" y="21716"/>
                  </a:cubicBezTo>
                  <a:cubicBezTo>
                    <a:pt x="10817" y="22415"/>
                    <a:pt x="10057" y="23133"/>
                    <a:pt x="9356" y="23844"/>
                  </a:cubicBezTo>
                  <a:cubicBezTo>
                    <a:pt x="8709" y="22780"/>
                    <a:pt x="7842" y="21560"/>
                    <a:pt x="6820" y="20319"/>
                  </a:cubicBezTo>
                  <a:cubicBezTo>
                    <a:pt x="4401" y="17363"/>
                    <a:pt x="1943" y="15279"/>
                    <a:pt x="965" y="15279"/>
                  </a:cubicBezTo>
                  <a:cubicBezTo>
                    <a:pt x="850" y="15279"/>
                    <a:pt x="756" y="15307"/>
                    <a:pt x="684" y="15366"/>
                  </a:cubicBezTo>
                  <a:cubicBezTo>
                    <a:pt x="0" y="15927"/>
                    <a:pt x="1637" y="19057"/>
                    <a:pt x="4343" y="22351"/>
                  </a:cubicBezTo>
                  <a:cubicBezTo>
                    <a:pt x="5467" y="23721"/>
                    <a:pt x="6595" y="24904"/>
                    <a:pt x="7585" y="25780"/>
                  </a:cubicBezTo>
                  <a:cubicBezTo>
                    <a:pt x="5028" y="28782"/>
                    <a:pt x="3408" y="31708"/>
                    <a:pt x="2509" y="34024"/>
                  </a:cubicBezTo>
                  <a:cubicBezTo>
                    <a:pt x="1262" y="37431"/>
                    <a:pt x="1097" y="39426"/>
                    <a:pt x="1465" y="39539"/>
                  </a:cubicBezTo>
                  <a:cubicBezTo>
                    <a:pt x="1498" y="39555"/>
                    <a:pt x="1532" y="39562"/>
                    <a:pt x="1567" y="39562"/>
                  </a:cubicBezTo>
                  <a:cubicBezTo>
                    <a:pt x="2688" y="39562"/>
                    <a:pt x="5061" y="31948"/>
                    <a:pt x="14432" y="25284"/>
                  </a:cubicBezTo>
                  <a:cubicBezTo>
                    <a:pt x="19182" y="21946"/>
                    <a:pt x="25650" y="18902"/>
                    <a:pt x="33300" y="17858"/>
                  </a:cubicBezTo>
                  <a:cubicBezTo>
                    <a:pt x="35492" y="17524"/>
                    <a:pt x="37791" y="17339"/>
                    <a:pt x="40138" y="17339"/>
                  </a:cubicBezTo>
                  <a:cubicBezTo>
                    <a:pt x="45872" y="17339"/>
                    <a:pt x="51899" y="18442"/>
                    <a:pt x="57383" y="21175"/>
                  </a:cubicBezTo>
                  <a:cubicBezTo>
                    <a:pt x="65215" y="25027"/>
                    <a:pt x="71307" y="31429"/>
                    <a:pt x="75800" y="37747"/>
                  </a:cubicBezTo>
                  <a:cubicBezTo>
                    <a:pt x="80236" y="44204"/>
                    <a:pt x="83258" y="50751"/>
                    <a:pt x="85269" y="56432"/>
                  </a:cubicBezTo>
                  <a:cubicBezTo>
                    <a:pt x="89267" y="67790"/>
                    <a:pt x="89922" y="75483"/>
                    <a:pt x="90951" y="75483"/>
                  </a:cubicBezTo>
                  <a:cubicBezTo>
                    <a:pt x="90956" y="75483"/>
                    <a:pt x="90961" y="75483"/>
                    <a:pt x="90966" y="75482"/>
                  </a:cubicBezTo>
                  <a:cubicBezTo>
                    <a:pt x="90967" y="75482"/>
                    <a:pt x="90967" y="75482"/>
                    <a:pt x="90968" y="75482"/>
                  </a:cubicBezTo>
                  <a:cubicBezTo>
                    <a:pt x="91684" y="75482"/>
                    <a:pt x="92698" y="67530"/>
                    <a:pt x="89602" y="55111"/>
                  </a:cubicBezTo>
                  <a:cubicBezTo>
                    <a:pt x="88051" y="48939"/>
                    <a:pt x="85290" y="41722"/>
                    <a:pt x="80717" y="34463"/>
                  </a:cubicBezTo>
                  <a:cubicBezTo>
                    <a:pt x="76036" y="27333"/>
                    <a:pt x="69462" y="20003"/>
                    <a:pt x="60228" y="15425"/>
                  </a:cubicBezTo>
                  <a:cubicBezTo>
                    <a:pt x="54069" y="12379"/>
                    <a:pt x="47543" y="11168"/>
                    <a:pt x="41374" y="11168"/>
                  </a:cubicBezTo>
                  <a:cubicBezTo>
                    <a:pt x="38939" y="11168"/>
                    <a:pt x="36559" y="11356"/>
                    <a:pt x="34279" y="11695"/>
                  </a:cubicBezTo>
                  <a:cubicBezTo>
                    <a:pt x="34509" y="10599"/>
                    <a:pt x="34696" y="9337"/>
                    <a:pt x="34825" y="7984"/>
                  </a:cubicBezTo>
                  <a:cubicBezTo>
                    <a:pt x="35230" y="3661"/>
                    <a:pt x="34845" y="88"/>
                    <a:pt x="33968" y="2"/>
                  </a:cubicBezTo>
                  <a:cubicBezTo>
                    <a:pt x="33958" y="1"/>
                    <a:pt x="33948" y="1"/>
                    <a:pt x="33938" y="1"/>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8" name="Google Shape;2048;p50"/>
            <p:cNvSpPr/>
            <p:nvPr/>
          </p:nvSpPr>
          <p:spPr>
            <a:xfrm rot="-9150156" flipH="1">
              <a:off x="5305668" y="3106629"/>
              <a:ext cx="184710" cy="150407"/>
            </a:xfrm>
            <a:custGeom>
              <a:avLst/>
              <a:gdLst/>
              <a:ahLst/>
              <a:cxnLst/>
              <a:rect l="l" t="t" r="r" b="b"/>
              <a:pathLst>
                <a:path w="92698" h="75483" extrusionOk="0">
                  <a:moveTo>
                    <a:pt x="33938" y="1"/>
                  </a:moveTo>
                  <a:cubicBezTo>
                    <a:pt x="33062" y="1"/>
                    <a:pt x="32033" y="3407"/>
                    <a:pt x="31631" y="7683"/>
                  </a:cubicBezTo>
                  <a:cubicBezTo>
                    <a:pt x="31475" y="9347"/>
                    <a:pt x="31433" y="10899"/>
                    <a:pt x="31497" y="12188"/>
                  </a:cubicBezTo>
                  <a:cubicBezTo>
                    <a:pt x="27747" y="12927"/>
                    <a:pt x="24286" y="14119"/>
                    <a:pt x="21179" y="15579"/>
                  </a:cubicBezTo>
                  <a:cubicBezTo>
                    <a:pt x="20772" y="14280"/>
                    <a:pt x="19942" y="12445"/>
                    <a:pt x="18985" y="10438"/>
                  </a:cubicBezTo>
                  <a:cubicBezTo>
                    <a:pt x="17360" y="7064"/>
                    <a:pt x="15902" y="4263"/>
                    <a:pt x="15022" y="4263"/>
                  </a:cubicBezTo>
                  <a:cubicBezTo>
                    <a:pt x="14987" y="4263"/>
                    <a:pt x="14953" y="4267"/>
                    <a:pt x="14920" y="4276"/>
                  </a:cubicBezTo>
                  <a:cubicBezTo>
                    <a:pt x="14074" y="4490"/>
                    <a:pt x="14261" y="8004"/>
                    <a:pt x="16091" y="11819"/>
                  </a:cubicBezTo>
                  <a:cubicBezTo>
                    <a:pt x="17081" y="13889"/>
                    <a:pt x="18300" y="15526"/>
                    <a:pt x="19322" y="16510"/>
                  </a:cubicBezTo>
                  <a:cubicBezTo>
                    <a:pt x="16385" y="18067"/>
                    <a:pt x="13802" y="19859"/>
                    <a:pt x="11629" y="21716"/>
                  </a:cubicBezTo>
                  <a:cubicBezTo>
                    <a:pt x="10817" y="22415"/>
                    <a:pt x="10057" y="23133"/>
                    <a:pt x="9356" y="23844"/>
                  </a:cubicBezTo>
                  <a:cubicBezTo>
                    <a:pt x="8709" y="22780"/>
                    <a:pt x="7842" y="21560"/>
                    <a:pt x="6820" y="20319"/>
                  </a:cubicBezTo>
                  <a:cubicBezTo>
                    <a:pt x="4401" y="17363"/>
                    <a:pt x="1943" y="15279"/>
                    <a:pt x="965" y="15279"/>
                  </a:cubicBezTo>
                  <a:cubicBezTo>
                    <a:pt x="850" y="15279"/>
                    <a:pt x="756" y="15307"/>
                    <a:pt x="684" y="15366"/>
                  </a:cubicBezTo>
                  <a:cubicBezTo>
                    <a:pt x="0" y="15927"/>
                    <a:pt x="1637" y="19057"/>
                    <a:pt x="4343" y="22351"/>
                  </a:cubicBezTo>
                  <a:cubicBezTo>
                    <a:pt x="5467" y="23721"/>
                    <a:pt x="6595" y="24904"/>
                    <a:pt x="7585" y="25780"/>
                  </a:cubicBezTo>
                  <a:cubicBezTo>
                    <a:pt x="5028" y="28782"/>
                    <a:pt x="3408" y="31708"/>
                    <a:pt x="2509" y="34024"/>
                  </a:cubicBezTo>
                  <a:cubicBezTo>
                    <a:pt x="1262" y="37431"/>
                    <a:pt x="1097" y="39426"/>
                    <a:pt x="1465" y="39539"/>
                  </a:cubicBezTo>
                  <a:cubicBezTo>
                    <a:pt x="1498" y="39555"/>
                    <a:pt x="1532" y="39562"/>
                    <a:pt x="1567" y="39562"/>
                  </a:cubicBezTo>
                  <a:cubicBezTo>
                    <a:pt x="2688" y="39562"/>
                    <a:pt x="5061" y="31948"/>
                    <a:pt x="14432" y="25284"/>
                  </a:cubicBezTo>
                  <a:cubicBezTo>
                    <a:pt x="19182" y="21946"/>
                    <a:pt x="25650" y="18902"/>
                    <a:pt x="33300" y="17858"/>
                  </a:cubicBezTo>
                  <a:cubicBezTo>
                    <a:pt x="35492" y="17524"/>
                    <a:pt x="37791" y="17339"/>
                    <a:pt x="40138" y="17339"/>
                  </a:cubicBezTo>
                  <a:cubicBezTo>
                    <a:pt x="45872" y="17339"/>
                    <a:pt x="51899" y="18442"/>
                    <a:pt x="57383" y="21175"/>
                  </a:cubicBezTo>
                  <a:cubicBezTo>
                    <a:pt x="65215" y="25027"/>
                    <a:pt x="71307" y="31429"/>
                    <a:pt x="75800" y="37747"/>
                  </a:cubicBezTo>
                  <a:cubicBezTo>
                    <a:pt x="80236" y="44204"/>
                    <a:pt x="83258" y="50751"/>
                    <a:pt x="85269" y="56432"/>
                  </a:cubicBezTo>
                  <a:cubicBezTo>
                    <a:pt x="89267" y="67790"/>
                    <a:pt x="89922" y="75483"/>
                    <a:pt x="90951" y="75483"/>
                  </a:cubicBezTo>
                  <a:cubicBezTo>
                    <a:pt x="90956" y="75483"/>
                    <a:pt x="90961" y="75483"/>
                    <a:pt x="90966" y="75482"/>
                  </a:cubicBezTo>
                  <a:cubicBezTo>
                    <a:pt x="90967" y="75482"/>
                    <a:pt x="90967" y="75482"/>
                    <a:pt x="90968" y="75482"/>
                  </a:cubicBezTo>
                  <a:cubicBezTo>
                    <a:pt x="91684" y="75482"/>
                    <a:pt x="92698" y="67530"/>
                    <a:pt x="89602" y="55111"/>
                  </a:cubicBezTo>
                  <a:cubicBezTo>
                    <a:pt x="88051" y="48939"/>
                    <a:pt x="85290" y="41722"/>
                    <a:pt x="80717" y="34463"/>
                  </a:cubicBezTo>
                  <a:cubicBezTo>
                    <a:pt x="76036" y="27333"/>
                    <a:pt x="69462" y="20003"/>
                    <a:pt x="60228" y="15425"/>
                  </a:cubicBezTo>
                  <a:cubicBezTo>
                    <a:pt x="54069" y="12379"/>
                    <a:pt x="47543" y="11168"/>
                    <a:pt x="41374" y="11168"/>
                  </a:cubicBezTo>
                  <a:cubicBezTo>
                    <a:pt x="38939" y="11168"/>
                    <a:pt x="36559" y="11356"/>
                    <a:pt x="34279" y="11695"/>
                  </a:cubicBezTo>
                  <a:cubicBezTo>
                    <a:pt x="34509" y="10599"/>
                    <a:pt x="34696" y="9337"/>
                    <a:pt x="34825" y="7984"/>
                  </a:cubicBezTo>
                  <a:cubicBezTo>
                    <a:pt x="35230" y="3661"/>
                    <a:pt x="34845" y="88"/>
                    <a:pt x="33968" y="2"/>
                  </a:cubicBezTo>
                  <a:cubicBezTo>
                    <a:pt x="33958" y="1"/>
                    <a:pt x="33948" y="1"/>
                    <a:pt x="33938" y="1"/>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 name="Title 1"/>
          <p:cNvSpPr>
            <a:spLocks noGrp="1"/>
          </p:cNvSpPr>
          <p:nvPr>
            <p:ph type="title" idx="2"/>
          </p:nvPr>
        </p:nvSpPr>
        <p:spPr>
          <a:xfrm>
            <a:off x="1331387" y="1147736"/>
            <a:ext cx="3572149" cy="463183"/>
          </a:xfrm>
        </p:spPr>
        <p:txBody>
          <a:bodyPr/>
          <a:lstStyle/>
          <a:p>
            <a:r>
              <a:rPr lang="id-ID" sz="2000" dirty="0"/>
              <a:t>Implikasi teori vygotsky dalam pendidikan menurut howe dan jones (azizah, n, 2007:13) yaitu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75"/>
        <p:cNvGrpSpPr/>
        <p:nvPr/>
      </p:nvGrpSpPr>
      <p:grpSpPr>
        <a:xfrm>
          <a:off x="0" y="0"/>
          <a:ext cx="0" cy="0"/>
          <a:chOff x="0" y="0"/>
          <a:chExt cx="0" cy="0"/>
        </a:xfrm>
      </p:grpSpPr>
      <p:sp>
        <p:nvSpPr>
          <p:cNvPr id="1576" name="Google Shape;1576;p47"/>
          <p:cNvSpPr txBox="1">
            <a:spLocks noGrp="1"/>
          </p:cNvSpPr>
          <p:nvPr>
            <p:ph type="title"/>
          </p:nvPr>
        </p:nvSpPr>
        <p:spPr>
          <a:xfrm>
            <a:off x="689177" y="134062"/>
            <a:ext cx="7704000" cy="564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id-ID" sz="2400" dirty="0"/>
              <a:t>Kelebihan dan kekurangan model pemelajaran  kooperatif tipe </a:t>
            </a:r>
            <a:r>
              <a:rPr lang="id-ID" sz="2400" i="1" dirty="0"/>
              <a:t>numbered head together (nht)</a:t>
            </a:r>
            <a:endParaRPr sz="2400" dirty="0"/>
          </a:p>
        </p:txBody>
      </p:sp>
      <p:graphicFrame>
        <p:nvGraphicFramePr>
          <p:cNvPr id="1577" name="Google Shape;1577;p47"/>
          <p:cNvGraphicFramePr/>
          <p:nvPr>
            <p:extLst>
              <p:ext uri="{D42A27DB-BD31-4B8C-83A1-F6EECF244321}">
                <p14:modId xmlns:p14="http://schemas.microsoft.com/office/powerpoint/2010/main" val="1182820771"/>
              </p:ext>
            </p:extLst>
          </p:nvPr>
        </p:nvGraphicFramePr>
        <p:xfrm>
          <a:off x="689177" y="1001876"/>
          <a:ext cx="7704000" cy="4026425"/>
        </p:xfrm>
        <a:graphic>
          <a:graphicData uri="http://schemas.openxmlformats.org/drawingml/2006/table">
            <a:tbl>
              <a:tblPr>
                <a:noFill/>
                <a:tableStyleId>{15544574-ACD7-48AC-BB4B-0FD16C28CFD3}</a:tableStyleId>
              </a:tblPr>
              <a:tblGrid>
                <a:gridCol w="582800">
                  <a:extLst>
                    <a:ext uri="{9D8B030D-6E8A-4147-A177-3AD203B41FA5}">
                      <a16:colId xmlns="" xmlns:a16="http://schemas.microsoft.com/office/drawing/2014/main" val="20000"/>
                    </a:ext>
                  </a:extLst>
                </a:gridCol>
                <a:gridCol w="3560825">
                  <a:extLst>
                    <a:ext uri="{9D8B030D-6E8A-4147-A177-3AD203B41FA5}">
                      <a16:colId xmlns="" xmlns:a16="http://schemas.microsoft.com/office/drawing/2014/main" val="20001"/>
                    </a:ext>
                  </a:extLst>
                </a:gridCol>
                <a:gridCol w="3560375">
                  <a:extLst>
                    <a:ext uri="{9D8B030D-6E8A-4147-A177-3AD203B41FA5}">
                      <a16:colId xmlns="" xmlns:a16="http://schemas.microsoft.com/office/drawing/2014/main" val="20002"/>
                    </a:ext>
                  </a:extLst>
                </a:gridCol>
              </a:tblGrid>
              <a:tr h="551825">
                <a:tc>
                  <a:txBody>
                    <a:bodyPr/>
                    <a:lstStyle/>
                    <a:p>
                      <a:pPr marL="0" lvl="0" indent="0" algn="l" rtl="0">
                        <a:spcBef>
                          <a:spcPts val="0"/>
                        </a:spcBef>
                        <a:spcAft>
                          <a:spcPts val="0"/>
                        </a:spcAft>
                        <a:buNone/>
                      </a:pPr>
                      <a:endParaRPr dirty="0"/>
                    </a:p>
                  </a:txBody>
                  <a:tcPr marL="91425" marR="91425" marT="91425" marB="91425">
                    <a:lnL w="19050" cap="flat" cmpd="sng">
                      <a:solidFill>
                        <a:schemeClr val="accent2"/>
                      </a:solidFill>
                      <a:prstDash val="solid"/>
                      <a:round/>
                      <a:headEnd type="none" w="sm" len="sm"/>
                      <a:tailEnd type="none" w="sm" len="sm"/>
                    </a:lnL>
                    <a:lnR w="19050" cap="flat" cmpd="sng">
                      <a:solidFill>
                        <a:schemeClr val="accent2"/>
                      </a:solidFill>
                      <a:prstDash val="solid"/>
                      <a:round/>
                      <a:headEnd type="none" w="sm" len="sm"/>
                      <a:tailEnd type="none" w="sm" len="sm"/>
                    </a:lnR>
                    <a:lnT w="19050" cap="flat" cmpd="sng">
                      <a:solidFill>
                        <a:schemeClr val="accent2"/>
                      </a:solidFill>
                      <a:prstDash val="solid"/>
                      <a:round/>
                      <a:headEnd type="none" w="sm" len="sm"/>
                      <a:tailEnd type="none" w="sm" len="sm"/>
                    </a:lnT>
                    <a:lnB w="19050" cap="flat" cmpd="sng">
                      <a:solidFill>
                        <a:schemeClr val="accent2"/>
                      </a:solidFill>
                      <a:prstDash val="solid"/>
                      <a:round/>
                      <a:headEnd type="none" w="sm" len="sm"/>
                      <a:tailEnd type="none" w="sm" len="sm"/>
                    </a:lnB>
                    <a:solidFill>
                      <a:schemeClr val="accent2"/>
                    </a:solidFill>
                  </a:tcPr>
                </a:tc>
                <a:tc>
                  <a:txBody>
                    <a:bodyPr/>
                    <a:lstStyle/>
                    <a:p>
                      <a:pPr marL="0" lvl="0" indent="0" algn="ctr" rtl="0">
                        <a:spcBef>
                          <a:spcPts val="0"/>
                        </a:spcBef>
                        <a:spcAft>
                          <a:spcPts val="0"/>
                        </a:spcAft>
                        <a:buNone/>
                      </a:pPr>
                      <a:r>
                        <a:rPr lang="id-ID" sz="2400" b="1" dirty="0">
                          <a:solidFill>
                            <a:srgbClr val="FFFFFF"/>
                          </a:solidFill>
                          <a:latin typeface="Amatic SC"/>
                          <a:ea typeface="Amatic SC"/>
                          <a:cs typeface="Amatic SC"/>
                          <a:sym typeface="Amatic SC"/>
                        </a:rPr>
                        <a:t>kelebihan</a:t>
                      </a:r>
                      <a:endParaRPr sz="2400" b="1" dirty="0">
                        <a:solidFill>
                          <a:srgbClr val="FFFFFF"/>
                        </a:solidFill>
                        <a:latin typeface="Amatic SC"/>
                        <a:ea typeface="Amatic SC"/>
                        <a:cs typeface="Amatic SC"/>
                        <a:sym typeface="Amatic SC"/>
                      </a:endParaRPr>
                    </a:p>
                  </a:txBody>
                  <a:tcPr marL="91425" marR="91425" marT="91425" marB="91425" anchor="ctr">
                    <a:lnL w="19050" cap="flat" cmpd="sng">
                      <a:solidFill>
                        <a:schemeClr val="accent2"/>
                      </a:solidFill>
                      <a:prstDash val="solid"/>
                      <a:round/>
                      <a:headEnd type="none" w="sm" len="sm"/>
                      <a:tailEnd type="none" w="sm" len="sm"/>
                    </a:lnL>
                    <a:lnR w="19050" cap="flat" cmpd="sng">
                      <a:solidFill>
                        <a:schemeClr val="accent2"/>
                      </a:solidFill>
                      <a:prstDash val="solid"/>
                      <a:round/>
                      <a:headEnd type="none" w="sm" len="sm"/>
                      <a:tailEnd type="none" w="sm" len="sm"/>
                    </a:lnR>
                    <a:lnT w="19050" cap="flat" cmpd="sng">
                      <a:solidFill>
                        <a:schemeClr val="accent2"/>
                      </a:solidFill>
                      <a:prstDash val="solid"/>
                      <a:round/>
                      <a:headEnd type="none" w="sm" len="sm"/>
                      <a:tailEnd type="none" w="sm" len="sm"/>
                    </a:lnT>
                    <a:lnB w="19050" cap="flat" cmpd="sng">
                      <a:solidFill>
                        <a:schemeClr val="accent2"/>
                      </a:solidFill>
                      <a:prstDash val="solid"/>
                      <a:round/>
                      <a:headEnd type="none" w="sm" len="sm"/>
                      <a:tailEnd type="none" w="sm" len="sm"/>
                    </a:lnB>
                    <a:solidFill>
                      <a:schemeClr val="accent2"/>
                    </a:solidFill>
                  </a:tcPr>
                </a:tc>
                <a:tc>
                  <a:txBody>
                    <a:bodyPr/>
                    <a:lstStyle/>
                    <a:p>
                      <a:pPr marL="0" lvl="0" indent="0" algn="ctr" rtl="0">
                        <a:spcBef>
                          <a:spcPts val="0"/>
                        </a:spcBef>
                        <a:spcAft>
                          <a:spcPts val="0"/>
                        </a:spcAft>
                        <a:buNone/>
                      </a:pPr>
                      <a:r>
                        <a:rPr lang="id-ID" sz="2400" b="1" dirty="0">
                          <a:solidFill>
                            <a:srgbClr val="FFFFFF"/>
                          </a:solidFill>
                          <a:latin typeface="Amatic SC"/>
                          <a:ea typeface="Amatic SC"/>
                          <a:cs typeface="Amatic SC"/>
                          <a:sym typeface="Amatic SC"/>
                        </a:rPr>
                        <a:t>Kekurangan </a:t>
                      </a:r>
                      <a:endParaRPr sz="2400" b="1" dirty="0">
                        <a:solidFill>
                          <a:srgbClr val="FFFFFF"/>
                        </a:solidFill>
                        <a:latin typeface="Amatic SC"/>
                        <a:ea typeface="Amatic SC"/>
                        <a:cs typeface="Amatic SC"/>
                        <a:sym typeface="Amatic SC"/>
                      </a:endParaRPr>
                    </a:p>
                  </a:txBody>
                  <a:tcPr marL="91425" marR="91425" marT="91425" marB="91425" anchor="ctr">
                    <a:lnL w="19050" cap="flat" cmpd="sng">
                      <a:solidFill>
                        <a:schemeClr val="accent2"/>
                      </a:solidFill>
                      <a:prstDash val="solid"/>
                      <a:round/>
                      <a:headEnd type="none" w="sm" len="sm"/>
                      <a:tailEnd type="none" w="sm" len="sm"/>
                    </a:lnL>
                    <a:lnR w="19050" cap="flat" cmpd="sng">
                      <a:solidFill>
                        <a:schemeClr val="accent2"/>
                      </a:solidFill>
                      <a:prstDash val="solid"/>
                      <a:round/>
                      <a:headEnd type="none" w="sm" len="sm"/>
                      <a:tailEnd type="none" w="sm" len="sm"/>
                    </a:lnR>
                    <a:lnT w="19050" cap="flat" cmpd="sng">
                      <a:solidFill>
                        <a:schemeClr val="accent2"/>
                      </a:solidFill>
                      <a:prstDash val="solid"/>
                      <a:round/>
                      <a:headEnd type="none" w="sm" len="sm"/>
                      <a:tailEnd type="none" w="sm" len="sm"/>
                    </a:lnT>
                    <a:lnB w="19050" cap="flat" cmpd="sng">
                      <a:solidFill>
                        <a:schemeClr val="accent2"/>
                      </a:solidFill>
                      <a:prstDash val="solid"/>
                      <a:round/>
                      <a:headEnd type="none" w="sm" len="sm"/>
                      <a:tailEnd type="none" w="sm" len="sm"/>
                    </a:lnB>
                    <a:solidFill>
                      <a:schemeClr val="accent2"/>
                    </a:solidFill>
                  </a:tcPr>
                </a:tc>
                <a:extLst>
                  <a:ext uri="{0D108BD9-81ED-4DB2-BD59-A6C34878D82A}">
                    <a16:rowId xmlns="" xmlns:a16="http://schemas.microsoft.com/office/drawing/2014/main" val="10000"/>
                  </a:ext>
                </a:extLst>
              </a:tr>
              <a:tr h="608100">
                <a:tc>
                  <a:txBody>
                    <a:bodyPr/>
                    <a:lstStyle/>
                    <a:p>
                      <a:pPr marL="0" lvl="0" indent="0" algn="l" rtl="0">
                        <a:spcBef>
                          <a:spcPts val="0"/>
                        </a:spcBef>
                        <a:spcAft>
                          <a:spcPts val="0"/>
                        </a:spcAft>
                        <a:buNone/>
                      </a:pPr>
                      <a:endParaRPr/>
                    </a:p>
                  </a:txBody>
                  <a:tcPr marL="91425" marR="91425" marT="91425" marB="91425">
                    <a:lnL w="19050" cap="flat" cmpd="sng">
                      <a:solidFill>
                        <a:schemeClr val="accent5"/>
                      </a:solidFill>
                      <a:prstDash val="dot"/>
                      <a:round/>
                      <a:headEnd type="none" w="sm" len="sm"/>
                      <a:tailEnd type="none" w="sm" len="sm"/>
                    </a:lnL>
                    <a:lnR w="19050" cap="flat" cmpd="sng">
                      <a:solidFill>
                        <a:schemeClr val="accent5"/>
                      </a:solidFill>
                      <a:prstDash val="dot"/>
                      <a:round/>
                      <a:headEnd type="none" w="sm" len="sm"/>
                      <a:tailEnd type="none" w="sm" len="sm"/>
                    </a:lnR>
                    <a:lnT w="19050" cap="flat" cmpd="sng">
                      <a:solidFill>
                        <a:schemeClr val="accent2"/>
                      </a:solidFill>
                      <a:prstDash val="solid"/>
                      <a:round/>
                      <a:headEnd type="none" w="sm" len="sm"/>
                      <a:tailEnd type="none" w="sm" len="sm"/>
                    </a:lnT>
                    <a:lnB w="19050" cap="flat" cmpd="sng">
                      <a:solidFill>
                        <a:schemeClr val="accent5"/>
                      </a:solidFill>
                      <a:prstDash val="dot"/>
                      <a:round/>
                      <a:headEnd type="none" w="sm" len="sm"/>
                      <a:tailEnd type="none" w="sm" len="sm"/>
                    </a:lnB>
                  </a:tcPr>
                </a:tc>
                <a:tc>
                  <a:txBody>
                    <a:bodyPr/>
                    <a:lstStyle/>
                    <a:p>
                      <a:pPr marL="0" lvl="0" indent="0" algn="just" rtl="0">
                        <a:spcBef>
                          <a:spcPts val="0"/>
                        </a:spcBef>
                        <a:spcAft>
                          <a:spcPts val="0"/>
                        </a:spcAft>
                        <a:buNone/>
                      </a:pPr>
                      <a:r>
                        <a:rPr lang="id-ID" sz="1200" b="1" dirty="0">
                          <a:solidFill>
                            <a:schemeClr val="dk1"/>
                          </a:solidFill>
                          <a:highlight>
                            <a:schemeClr val="accent3"/>
                          </a:highlight>
                          <a:latin typeface="Quicksand"/>
                          <a:ea typeface="Quicksand"/>
                          <a:cs typeface="Quicksand"/>
                          <a:sym typeface="Quicksand"/>
                        </a:rPr>
                        <a:t>Terjadinya interaksi antara siswa melalui diskusi/siswa secara bersama dalam</a:t>
                      </a:r>
                      <a:r>
                        <a:rPr lang="id-ID" sz="1200" b="1" baseline="0" dirty="0">
                          <a:solidFill>
                            <a:schemeClr val="dk1"/>
                          </a:solidFill>
                          <a:highlight>
                            <a:schemeClr val="accent3"/>
                          </a:highlight>
                          <a:latin typeface="Quicksand"/>
                          <a:ea typeface="Quicksand"/>
                          <a:cs typeface="Quicksand"/>
                          <a:sym typeface="Quicksand"/>
                        </a:rPr>
                        <a:t> menyelesaikan masalah yang dihadapi</a:t>
                      </a:r>
                      <a:endParaRPr sz="1200" b="1" dirty="0">
                        <a:solidFill>
                          <a:schemeClr val="dk1"/>
                        </a:solidFill>
                        <a:highlight>
                          <a:schemeClr val="accent3"/>
                        </a:highlight>
                        <a:latin typeface="Quicksand"/>
                        <a:ea typeface="Quicksand"/>
                        <a:cs typeface="Quicksand"/>
                        <a:sym typeface="Quicksand"/>
                      </a:endParaRPr>
                    </a:p>
                  </a:txBody>
                  <a:tcPr marL="91425" marR="91425" marT="91425" marB="91425" anchor="ctr">
                    <a:lnL w="19050" cap="flat" cmpd="sng">
                      <a:solidFill>
                        <a:schemeClr val="accent5"/>
                      </a:solidFill>
                      <a:prstDash val="dot"/>
                      <a:round/>
                      <a:headEnd type="none" w="sm" len="sm"/>
                      <a:tailEnd type="none" w="sm" len="sm"/>
                    </a:lnL>
                    <a:lnR w="19050" cap="flat" cmpd="sng">
                      <a:solidFill>
                        <a:schemeClr val="accent5"/>
                      </a:solidFill>
                      <a:prstDash val="dot"/>
                      <a:round/>
                      <a:headEnd type="none" w="sm" len="sm"/>
                      <a:tailEnd type="none" w="sm" len="sm"/>
                    </a:lnR>
                    <a:lnT w="19050" cap="flat" cmpd="sng">
                      <a:solidFill>
                        <a:schemeClr val="accent2"/>
                      </a:solidFill>
                      <a:prstDash val="solid"/>
                      <a:round/>
                      <a:headEnd type="none" w="sm" len="sm"/>
                      <a:tailEnd type="none" w="sm" len="sm"/>
                    </a:lnT>
                    <a:lnB w="19050" cap="flat" cmpd="sng">
                      <a:solidFill>
                        <a:schemeClr val="accent5"/>
                      </a:solidFill>
                      <a:prstDash val="dot"/>
                      <a:round/>
                      <a:headEnd type="none" w="sm" len="sm"/>
                      <a:tailEnd type="none" w="sm" len="sm"/>
                    </a:lnB>
                  </a:tcPr>
                </a:tc>
                <a:tc>
                  <a:txBody>
                    <a:bodyPr/>
                    <a:lstStyle/>
                    <a:p>
                      <a:pPr marL="0" lvl="0" indent="0" algn="just" rtl="0">
                        <a:spcBef>
                          <a:spcPts val="0"/>
                        </a:spcBef>
                        <a:spcAft>
                          <a:spcPts val="1600"/>
                        </a:spcAft>
                        <a:buNone/>
                      </a:pPr>
                      <a:r>
                        <a:rPr lang="id-ID" sz="1200" dirty="0">
                          <a:solidFill>
                            <a:schemeClr val="dk1"/>
                          </a:solidFill>
                          <a:latin typeface="Quicksand"/>
                          <a:ea typeface="Quicksand"/>
                          <a:cs typeface="Quicksand"/>
                          <a:sym typeface="Quicksand"/>
                        </a:rPr>
                        <a:t>Siswa</a:t>
                      </a:r>
                      <a:r>
                        <a:rPr lang="id-ID" sz="1200" baseline="0" dirty="0">
                          <a:solidFill>
                            <a:schemeClr val="dk1"/>
                          </a:solidFill>
                          <a:latin typeface="Quicksand"/>
                          <a:ea typeface="Quicksand"/>
                          <a:cs typeface="Quicksand"/>
                          <a:sym typeface="Quicksand"/>
                        </a:rPr>
                        <a:t> yang pandai akan cenderung mendominasi sehingga dapat menimbulkan sikap minder dan pasifdari siswa yang lemah</a:t>
                      </a:r>
                      <a:endParaRPr sz="1200" dirty="0">
                        <a:solidFill>
                          <a:schemeClr val="dk1"/>
                        </a:solidFill>
                        <a:latin typeface="Quicksand"/>
                        <a:ea typeface="Quicksand"/>
                        <a:cs typeface="Quicksand"/>
                        <a:sym typeface="Quicksand"/>
                      </a:endParaRPr>
                    </a:p>
                  </a:txBody>
                  <a:tcPr marL="91425" marR="91425" marT="91425" marB="91425" anchor="ctr">
                    <a:lnL w="19050" cap="flat" cmpd="sng">
                      <a:solidFill>
                        <a:schemeClr val="accent5"/>
                      </a:solidFill>
                      <a:prstDash val="dot"/>
                      <a:round/>
                      <a:headEnd type="none" w="sm" len="sm"/>
                      <a:tailEnd type="none" w="sm" len="sm"/>
                    </a:lnL>
                    <a:lnR w="19050" cap="flat" cmpd="sng">
                      <a:solidFill>
                        <a:schemeClr val="accent5"/>
                      </a:solidFill>
                      <a:prstDash val="dot"/>
                      <a:round/>
                      <a:headEnd type="none" w="sm" len="sm"/>
                      <a:tailEnd type="none" w="sm" len="sm"/>
                    </a:lnR>
                    <a:lnT w="19050" cap="flat" cmpd="sng">
                      <a:solidFill>
                        <a:schemeClr val="accent2"/>
                      </a:solidFill>
                      <a:prstDash val="solid"/>
                      <a:round/>
                      <a:headEnd type="none" w="sm" len="sm"/>
                      <a:tailEnd type="none" w="sm" len="sm"/>
                    </a:lnT>
                    <a:lnB w="19050" cap="flat" cmpd="sng">
                      <a:solidFill>
                        <a:schemeClr val="accent5"/>
                      </a:solidFill>
                      <a:prstDash val="dot"/>
                      <a:round/>
                      <a:headEnd type="none" w="sm" len="sm"/>
                      <a:tailEnd type="none" w="sm" len="sm"/>
                    </a:lnB>
                  </a:tcPr>
                </a:tc>
                <a:extLst>
                  <a:ext uri="{0D108BD9-81ED-4DB2-BD59-A6C34878D82A}">
                    <a16:rowId xmlns="" xmlns:a16="http://schemas.microsoft.com/office/drawing/2014/main" val="10001"/>
                  </a:ext>
                </a:extLst>
              </a:tr>
              <a:tr h="608100">
                <a:tc>
                  <a:txBody>
                    <a:bodyPr/>
                    <a:lstStyle/>
                    <a:p>
                      <a:pPr marL="0" lvl="0" indent="0" algn="l" rtl="0">
                        <a:spcBef>
                          <a:spcPts val="0"/>
                        </a:spcBef>
                        <a:spcAft>
                          <a:spcPts val="0"/>
                        </a:spcAft>
                        <a:buNone/>
                      </a:pPr>
                      <a:endParaRPr/>
                    </a:p>
                  </a:txBody>
                  <a:tcPr marL="91425" marR="91425" marT="91425" marB="91425">
                    <a:lnL w="19050" cap="flat" cmpd="sng">
                      <a:solidFill>
                        <a:schemeClr val="accent5"/>
                      </a:solidFill>
                      <a:prstDash val="dot"/>
                      <a:round/>
                      <a:headEnd type="none" w="sm" len="sm"/>
                      <a:tailEnd type="none" w="sm" len="sm"/>
                    </a:lnL>
                    <a:lnR w="19050" cap="flat" cmpd="sng">
                      <a:solidFill>
                        <a:schemeClr val="accent5"/>
                      </a:solidFill>
                      <a:prstDash val="dot"/>
                      <a:round/>
                      <a:headEnd type="none" w="sm" len="sm"/>
                      <a:tailEnd type="none" w="sm" len="sm"/>
                    </a:lnR>
                    <a:lnT w="19050" cap="flat" cmpd="sng">
                      <a:solidFill>
                        <a:schemeClr val="accent5"/>
                      </a:solidFill>
                      <a:prstDash val="dot"/>
                      <a:round/>
                      <a:headEnd type="none" w="sm" len="sm"/>
                      <a:tailEnd type="none" w="sm" len="sm"/>
                    </a:lnT>
                    <a:lnB w="19050" cap="flat" cmpd="sng">
                      <a:solidFill>
                        <a:schemeClr val="accent5"/>
                      </a:solidFill>
                      <a:prstDash val="dot"/>
                      <a:round/>
                      <a:headEnd type="none" w="sm" len="sm"/>
                      <a:tailEnd type="none" w="sm" len="sm"/>
                    </a:lnB>
                  </a:tcPr>
                </a:tc>
                <a:tc>
                  <a:txBody>
                    <a:bodyPr/>
                    <a:lstStyle/>
                    <a:p>
                      <a:pPr marL="0" lvl="0" indent="0" algn="just" rtl="0">
                        <a:spcBef>
                          <a:spcPts val="0"/>
                        </a:spcBef>
                        <a:spcAft>
                          <a:spcPts val="0"/>
                        </a:spcAft>
                        <a:buNone/>
                      </a:pPr>
                      <a:r>
                        <a:rPr lang="id-ID" sz="1200" b="1" dirty="0">
                          <a:solidFill>
                            <a:schemeClr val="dk1"/>
                          </a:solidFill>
                          <a:highlight>
                            <a:schemeClr val="accent3"/>
                          </a:highlight>
                          <a:latin typeface="Quicksand"/>
                          <a:ea typeface="Quicksand"/>
                          <a:cs typeface="Quicksand"/>
                          <a:sym typeface="Quicksand"/>
                        </a:rPr>
                        <a:t>Siswa</a:t>
                      </a:r>
                      <a:r>
                        <a:rPr lang="id-ID" sz="1200" b="1" baseline="0" dirty="0">
                          <a:solidFill>
                            <a:schemeClr val="dk1"/>
                          </a:solidFill>
                          <a:highlight>
                            <a:schemeClr val="accent3"/>
                          </a:highlight>
                          <a:latin typeface="Quicksand"/>
                          <a:ea typeface="Quicksand"/>
                          <a:cs typeface="Quicksand"/>
                          <a:sym typeface="Quicksand"/>
                        </a:rPr>
                        <a:t> pandai maupun siswa lemah sama-sama memperoleh manfaat melalui aktifitas belajar kooperatif</a:t>
                      </a:r>
                      <a:endParaRPr sz="1200" b="1" dirty="0">
                        <a:solidFill>
                          <a:schemeClr val="dk1"/>
                        </a:solidFill>
                        <a:highlight>
                          <a:schemeClr val="accent3"/>
                        </a:highlight>
                        <a:latin typeface="Quicksand"/>
                        <a:ea typeface="Quicksand"/>
                        <a:cs typeface="Quicksand"/>
                        <a:sym typeface="Quicksand"/>
                      </a:endParaRPr>
                    </a:p>
                  </a:txBody>
                  <a:tcPr marL="91425" marR="91425" marT="91425" marB="91425" anchor="ctr">
                    <a:lnL w="19050" cap="flat" cmpd="sng">
                      <a:solidFill>
                        <a:schemeClr val="accent5"/>
                      </a:solidFill>
                      <a:prstDash val="dot"/>
                      <a:round/>
                      <a:headEnd type="none" w="sm" len="sm"/>
                      <a:tailEnd type="none" w="sm" len="sm"/>
                    </a:lnL>
                    <a:lnR w="19050" cap="flat" cmpd="sng">
                      <a:solidFill>
                        <a:schemeClr val="accent5"/>
                      </a:solidFill>
                      <a:prstDash val="dot"/>
                      <a:round/>
                      <a:headEnd type="none" w="sm" len="sm"/>
                      <a:tailEnd type="none" w="sm" len="sm"/>
                    </a:lnR>
                    <a:lnT w="19050" cap="flat" cmpd="sng">
                      <a:solidFill>
                        <a:schemeClr val="accent5"/>
                      </a:solidFill>
                      <a:prstDash val="dot"/>
                      <a:round/>
                      <a:headEnd type="none" w="sm" len="sm"/>
                      <a:tailEnd type="none" w="sm" len="sm"/>
                    </a:lnT>
                    <a:lnB w="19050" cap="flat" cmpd="sng">
                      <a:solidFill>
                        <a:schemeClr val="accent5"/>
                      </a:solidFill>
                      <a:prstDash val="dot"/>
                      <a:round/>
                      <a:headEnd type="none" w="sm" len="sm"/>
                      <a:tailEnd type="none" w="sm" len="sm"/>
                    </a:lnB>
                  </a:tcPr>
                </a:tc>
                <a:tc>
                  <a:txBody>
                    <a:bodyPr/>
                    <a:lstStyle/>
                    <a:p>
                      <a:pPr marL="0" lvl="0" indent="0" algn="just" rtl="0">
                        <a:spcBef>
                          <a:spcPts val="0"/>
                        </a:spcBef>
                        <a:spcAft>
                          <a:spcPts val="1600"/>
                        </a:spcAft>
                        <a:buNone/>
                      </a:pPr>
                      <a:r>
                        <a:rPr lang="id-ID" sz="1200" dirty="0">
                          <a:solidFill>
                            <a:schemeClr val="dk1"/>
                          </a:solidFill>
                          <a:latin typeface="Quicksand"/>
                          <a:ea typeface="Quicksand"/>
                          <a:cs typeface="Quicksand"/>
                          <a:sym typeface="Quicksand"/>
                        </a:rPr>
                        <a:t>Proses diskusi dapat berjalan lancar jika ada siswa yang sekedar menyalin pekerjaan siswa yang pandai tanpa memiliki pemahaman yang memadai</a:t>
                      </a:r>
                      <a:endParaRPr sz="1200" dirty="0">
                        <a:solidFill>
                          <a:schemeClr val="dk1"/>
                        </a:solidFill>
                        <a:latin typeface="Quicksand"/>
                        <a:ea typeface="Quicksand"/>
                        <a:cs typeface="Quicksand"/>
                        <a:sym typeface="Quicksand"/>
                      </a:endParaRPr>
                    </a:p>
                  </a:txBody>
                  <a:tcPr marL="91425" marR="91425" marT="91425" marB="91425" anchor="ctr">
                    <a:lnL w="19050" cap="flat" cmpd="sng">
                      <a:solidFill>
                        <a:schemeClr val="accent5"/>
                      </a:solidFill>
                      <a:prstDash val="dot"/>
                      <a:round/>
                      <a:headEnd type="none" w="sm" len="sm"/>
                      <a:tailEnd type="none" w="sm" len="sm"/>
                    </a:lnL>
                    <a:lnR w="19050" cap="flat" cmpd="sng">
                      <a:solidFill>
                        <a:schemeClr val="accent5"/>
                      </a:solidFill>
                      <a:prstDash val="dot"/>
                      <a:round/>
                      <a:headEnd type="none" w="sm" len="sm"/>
                      <a:tailEnd type="none" w="sm" len="sm"/>
                    </a:lnR>
                    <a:lnT w="19050" cap="flat" cmpd="sng">
                      <a:solidFill>
                        <a:schemeClr val="accent5"/>
                      </a:solidFill>
                      <a:prstDash val="dot"/>
                      <a:round/>
                      <a:headEnd type="none" w="sm" len="sm"/>
                      <a:tailEnd type="none" w="sm" len="sm"/>
                    </a:lnT>
                    <a:lnB w="19050" cap="flat" cmpd="sng">
                      <a:solidFill>
                        <a:schemeClr val="accent5"/>
                      </a:solidFill>
                      <a:prstDash val="dot"/>
                      <a:round/>
                      <a:headEnd type="none" w="sm" len="sm"/>
                      <a:tailEnd type="none" w="sm" len="sm"/>
                    </a:lnB>
                  </a:tcPr>
                </a:tc>
                <a:extLst>
                  <a:ext uri="{0D108BD9-81ED-4DB2-BD59-A6C34878D82A}">
                    <a16:rowId xmlns="" xmlns:a16="http://schemas.microsoft.com/office/drawing/2014/main" val="10002"/>
                  </a:ext>
                </a:extLst>
              </a:tr>
              <a:tr h="608100">
                <a:tc>
                  <a:txBody>
                    <a:bodyPr/>
                    <a:lstStyle/>
                    <a:p>
                      <a:pPr marL="0" lvl="0" indent="0" algn="l" rtl="0">
                        <a:spcBef>
                          <a:spcPts val="0"/>
                        </a:spcBef>
                        <a:spcAft>
                          <a:spcPts val="0"/>
                        </a:spcAft>
                        <a:buNone/>
                      </a:pPr>
                      <a:endParaRPr/>
                    </a:p>
                  </a:txBody>
                  <a:tcPr marL="91425" marR="91425" marT="91425" marB="91425">
                    <a:lnL w="19050" cap="flat" cmpd="sng">
                      <a:solidFill>
                        <a:schemeClr val="accent5"/>
                      </a:solidFill>
                      <a:prstDash val="dot"/>
                      <a:round/>
                      <a:headEnd type="none" w="sm" len="sm"/>
                      <a:tailEnd type="none" w="sm" len="sm"/>
                    </a:lnL>
                    <a:lnR w="19050" cap="flat" cmpd="sng">
                      <a:solidFill>
                        <a:schemeClr val="accent5"/>
                      </a:solidFill>
                      <a:prstDash val="dot"/>
                      <a:round/>
                      <a:headEnd type="none" w="sm" len="sm"/>
                      <a:tailEnd type="none" w="sm" len="sm"/>
                    </a:lnR>
                    <a:lnT w="19050" cap="flat" cmpd="sng">
                      <a:solidFill>
                        <a:schemeClr val="accent5"/>
                      </a:solidFill>
                      <a:prstDash val="dot"/>
                      <a:round/>
                      <a:headEnd type="none" w="sm" len="sm"/>
                      <a:tailEnd type="none" w="sm" len="sm"/>
                    </a:lnT>
                    <a:lnB w="19050" cap="flat" cmpd="sng">
                      <a:solidFill>
                        <a:schemeClr val="accent5"/>
                      </a:solidFill>
                      <a:prstDash val="dot"/>
                      <a:round/>
                      <a:headEnd type="none" w="sm" len="sm"/>
                      <a:tailEnd type="none" w="sm" len="sm"/>
                    </a:lnB>
                  </a:tcPr>
                </a:tc>
                <a:tc>
                  <a:txBody>
                    <a:bodyPr/>
                    <a:lstStyle/>
                    <a:p>
                      <a:pPr marL="0" lvl="0" indent="0" algn="just" rtl="0">
                        <a:spcBef>
                          <a:spcPts val="0"/>
                        </a:spcBef>
                        <a:spcAft>
                          <a:spcPts val="0"/>
                        </a:spcAft>
                        <a:buNone/>
                      </a:pPr>
                      <a:r>
                        <a:rPr lang="id-ID" sz="1200" b="1" dirty="0">
                          <a:solidFill>
                            <a:schemeClr val="dk1"/>
                          </a:solidFill>
                          <a:highlight>
                            <a:schemeClr val="accent3"/>
                          </a:highlight>
                          <a:latin typeface="Quicksand"/>
                          <a:ea typeface="Quicksand"/>
                          <a:cs typeface="Quicksand"/>
                          <a:sym typeface="Quicksand"/>
                        </a:rPr>
                        <a:t>Dengan bekerja secara kooperatif ini, kemungkinan konstruksi pengetahuan</a:t>
                      </a:r>
                      <a:r>
                        <a:rPr lang="id-ID" sz="1200" b="1" baseline="0" dirty="0">
                          <a:solidFill>
                            <a:schemeClr val="dk1"/>
                          </a:solidFill>
                          <a:highlight>
                            <a:schemeClr val="accent3"/>
                          </a:highlight>
                          <a:latin typeface="Quicksand"/>
                          <a:ea typeface="Quicksand"/>
                          <a:cs typeface="Quicksand"/>
                          <a:sym typeface="Quicksand"/>
                        </a:rPr>
                        <a:t> akan menjadi lebih besar/kemungkinan untuk siswa dapat sampai pada yang diharapkan</a:t>
                      </a:r>
                      <a:endParaRPr sz="1200" b="1" dirty="0">
                        <a:solidFill>
                          <a:schemeClr val="dk1"/>
                        </a:solidFill>
                        <a:highlight>
                          <a:schemeClr val="accent3"/>
                        </a:highlight>
                        <a:latin typeface="Quicksand"/>
                        <a:ea typeface="Quicksand"/>
                        <a:cs typeface="Quicksand"/>
                        <a:sym typeface="Quicksand"/>
                      </a:endParaRPr>
                    </a:p>
                  </a:txBody>
                  <a:tcPr marL="91425" marR="91425" marT="91425" marB="91425" anchor="ctr">
                    <a:lnL w="19050" cap="flat" cmpd="sng">
                      <a:solidFill>
                        <a:schemeClr val="accent5"/>
                      </a:solidFill>
                      <a:prstDash val="dot"/>
                      <a:round/>
                      <a:headEnd type="none" w="sm" len="sm"/>
                      <a:tailEnd type="none" w="sm" len="sm"/>
                    </a:lnL>
                    <a:lnR w="19050" cap="flat" cmpd="sng">
                      <a:solidFill>
                        <a:schemeClr val="accent5"/>
                      </a:solidFill>
                      <a:prstDash val="dot"/>
                      <a:round/>
                      <a:headEnd type="none" w="sm" len="sm"/>
                      <a:tailEnd type="none" w="sm" len="sm"/>
                    </a:lnR>
                    <a:lnT w="19050" cap="flat" cmpd="sng">
                      <a:solidFill>
                        <a:schemeClr val="accent5"/>
                      </a:solidFill>
                      <a:prstDash val="dot"/>
                      <a:round/>
                      <a:headEnd type="none" w="sm" len="sm"/>
                      <a:tailEnd type="none" w="sm" len="sm"/>
                    </a:lnT>
                    <a:lnB w="19050" cap="flat" cmpd="sng">
                      <a:solidFill>
                        <a:schemeClr val="accent5"/>
                      </a:solidFill>
                      <a:prstDash val="dot"/>
                      <a:round/>
                      <a:headEnd type="none" w="sm" len="sm"/>
                      <a:tailEnd type="none" w="sm" len="sm"/>
                    </a:lnB>
                  </a:tcPr>
                </a:tc>
                <a:tc>
                  <a:txBody>
                    <a:bodyPr/>
                    <a:lstStyle/>
                    <a:p>
                      <a:pPr marL="0" lvl="0" indent="0" algn="just" rtl="0">
                        <a:spcBef>
                          <a:spcPts val="0"/>
                        </a:spcBef>
                        <a:spcAft>
                          <a:spcPts val="1600"/>
                        </a:spcAft>
                        <a:buNone/>
                      </a:pPr>
                      <a:r>
                        <a:rPr lang="id-ID" sz="1200" dirty="0">
                          <a:solidFill>
                            <a:schemeClr val="dk1"/>
                          </a:solidFill>
                          <a:latin typeface="Quicksand"/>
                          <a:ea typeface="Quicksand"/>
                          <a:cs typeface="Quicksand"/>
                          <a:sym typeface="Quicksand"/>
                        </a:rPr>
                        <a:t>Pengelompokkan siswa memerlukan pengaturan tempat duduk yang berbeda-beda serta membutuhkan waktu khusus</a:t>
                      </a:r>
                      <a:endParaRPr sz="1200" dirty="0">
                        <a:solidFill>
                          <a:schemeClr val="dk1"/>
                        </a:solidFill>
                        <a:latin typeface="Quicksand"/>
                        <a:ea typeface="Quicksand"/>
                        <a:cs typeface="Quicksand"/>
                        <a:sym typeface="Quicksand"/>
                      </a:endParaRPr>
                    </a:p>
                  </a:txBody>
                  <a:tcPr marL="91425" marR="91425" marT="91425" marB="91425" anchor="ctr">
                    <a:lnL w="19050" cap="flat" cmpd="sng">
                      <a:solidFill>
                        <a:schemeClr val="accent5"/>
                      </a:solidFill>
                      <a:prstDash val="dot"/>
                      <a:round/>
                      <a:headEnd type="none" w="sm" len="sm"/>
                      <a:tailEnd type="none" w="sm" len="sm"/>
                    </a:lnL>
                    <a:lnR w="19050" cap="flat" cmpd="sng">
                      <a:solidFill>
                        <a:schemeClr val="accent5"/>
                      </a:solidFill>
                      <a:prstDash val="dot"/>
                      <a:round/>
                      <a:headEnd type="none" w="sm" len="sm"/>
                      <a:tailEnd type="none" w="sm" len="sm"/>
                    </a:lnR>
                    <a:lnT w="19050" cap="flat" cmpd="sng">
                      <a:solidFill>
                        <a:schemeClr val="accent5"/>
                      </a:solidFill>
                      <a:prstDash val="dot"/>
                      <a:round/>
                      <a:headEnd type="none" w="sm" len="sm"/>
                      <a:tailEnd type="none" w="sm" len="sm"/>
                    </a:lnT>
                    <a:lnB w="19050" cap="flat" cmpd="sng">
                      <a:solidFill>
                        <a:schemeClr val="accent5"/>
                      </a:solidFill>
                      <a:prstDash val="dot"/>
                      <a:round/>
                      <a:headEnd type="none" w="sm" len="sm"/>
                      <a:tailEnd type="none" w="sm" len="sm"/>
                    </a:lnB>
                  </a:tcPr>
                </a:tc>
                <a:extLst>
                  <a:ext uri="{0D108BD9-81ED-4DB2-BD59-A6C34878D82A}">
                    <a16:rowId xmlns="" xmlns:a16="http://schemas.microsoft.com/office/drawing/2014/main" val="10003"/>
                  </a:ext>
                </a:extLst>
              </a:tr>
              <a:tr h="608100">
                <a:tc>
                  <a:txBody>
                    <a:bodyPr/>
                    <a:lstStyle/>
                    <a:p>
                      <a:pPr marL="0" lvl="0" indent="0" algn="l" rtl="0">
                        <a:spcBef>
                          <a:spcPts val="0"/>
                        </a:spcBef>
                        <a:spcAft>
                          <a:spcPts val="0"/>
                        </a:spcAft>
                        <a:buNone/>
                      </a:pPr>
                      <a:endParaRPr dirty="0"/>
                    </a:p>
                  </a:txBody>
                  <a:tcPr marL="91425" marR="91425" marT="91425" marB="91425">
                    <a:lnL w="19050" cap="flat" cmpd="sng">
                      <a:solidFill>
                        <a:schemeClr val="accent5"/>
                      </a:solidFill>
                      <a:prstDash val="dot"/>
                      <a:round/>
                      <a:headEnd type="none" w="sm" len="sm"/>
                      <a:tailEnd type="none" w="sm" len="sm"/>
                    </a:lnL>
                    <a:lnR w="19050" cap="flat" cmpd="sng">
                      <a:solidFill>
                        <a:schemeClr val="accent5"/>
                      </a:solidFill>
                      <a:prstDash val="dot"/>
                      <a:round/>
                      <a:headEnd type="none" w="sm" len="sm"/>
                      <a:tailEnd type="none" w="sm" len="sm"/>
                    </a:lnR>
                    <a:lnT w="19050" cap="flat" cmpd="sng">
                      <a:solidFill>
                        <a:schemeClr val="accent5"/>
                      </a:solidFill>
                      <a:prstDash val="dot"/>
                      <a:round/>
                      <a:headEnd type="none" w="sm" len="sm"/>
                      <a:tailEnd type="none" w="sm" len="sm"/>
                    </a:lnT>
                    <a:lnB w="19050" cap="flat" cmpd="sng">
                      <a:solidFill>
                        <a:schemeClr val="accent5"/>
                      </a:solidFill>
                      <a:prstDash val="dot"/>
                      <a:round/>
                      <a:headEnd type="none" w="sm" len="sm"/>
                      <a:tailEnd type="none" w="sm" len="sm"/>
                    </a:lnB>
                  </a:tcPr>
                </a:tc>
                <a:tc>
                  <a:txBody>
                    <a:bodyPr/>
                    <a:lstStyle/>
                    <a:p>
                      <a:pPr marL="0" lvl="0" indent="0" algn="just" rtl="0">
                        <a:spcBef>
                          <a:spcPts val="0"/>
                        </a:spcBef>
                        <a:spcAft>
                          <a:spcPts val="0"/>
                        </a:spcAft>
                        <a:buNone/>
                      </a:pPr>
                      <a:r>
                        <a:rPr lang="id-ID" sz="1200" b="1" dirty="0">
                          <a:solidFill>
                            <a:schemeClr val="dk1"/>
                          </a:solidFill>
                          <a:highlight>
                            <a:schemeClr val="accent3"/>
                          </a:highlight>
                          <a:latin typeface="Quicksand"/>
                          <a:ea typeface="Quicksand"/>
                          <a:cs typeface="Quicksand"/>
                          <a:sym typeface="Quicksand"/>
                        </a:rPr>
                        <a:t>Dapat</a:t>
                      </a:r>
                      <a:r>
                        <a:rPr lang="id-ID" sz="1200" b="1" baseline="0" dirty="0">
                          <a:solidFill>
                            <a:schemeClr val="dk1"/>
                          </a:solidFill>
                          <a:highlight>
                            <a:schemeClr val="accent3"/>
                          </a:highlight>
                          <a:latin typeface="Quicksand"/>
                          <a:ea typeface="Quicksand"/>
                          <a:cs typeface="Quicksand"/>
                          <a:sym typeface="Quicksand"/>
                        </a:rPr>
                        <a:t> memberikan kesempatan kepada siswa untuk menggunakan keterampilan bertanya, berdiskusi, dan mengembangkan bakat kepemimpinan</a:t>
                      </a:r>
                      <a:endParaRPr sz="1200" b="1" dirty="0">
                        <a:solidFill>
                          <a:schemeClr val="dk1"/>
                        </a:solidFill>
                        <a:highlight>
                          <a:schemeClr val="accent3"/>
                        </a:highlight>
                        <a:latin typeface="Quicksand"/>
                        <a:ea typeface="Quicksand"/>
                        <a:cs typeface="Quicksand"/>
                        <a:sym typeface="Quicksand"/>
                      </a:endParaRPr>
                    </a:p>
                  </a:txBody>
                  <a:tcPr marL="91425" marR="91425" marT="91425" marB="91425" anchor="ctr">
                    <a:lnL w="19050" cap="flat" cmpd="sng">
                      <a:solidFill>
                        <a:schemeClr val="accent5"/>
                      </a:solidFill>
                      <a:prstDash val="dot"/>
                      <a:round/>
                      <a:headEnd type="none" w="sm" len="sm"/>
                      <a:tailEnd type="none" w="sm" len="sm"/>
                    </a:lnL>
                    <a:lnR w="19050" cap="flat" cmpd="sng">
                      <a:solidFill>
                        <a:schemeClr val="accent5"/>
                      </a:solidFill>
                      <a:prstDash val="dot"/>
                      <a:round/>
                      <a:headEnd type="none" w="sm" len="sm"/>
                      <a:tailEnd type="none" w="sm" len="sm"/>
                    </a:lnR>
                    <a:lnT w="19050" cap="flat" cmpd="sng">
                      <a:solidFill>
                        <a:schemeClr val="accent5"/>
                      </a:solidFill>
                      <a:prstDash val="dot"/>
                      <a:round/>
                      <a:headEnd type="none" w="sm" len="sm"/>
                      <a:tailEnd type="none" w="sm" len="sm"/>
                    </a:lnT>
                    <a:lnB w="19050" cap="flat" cmpd="sng">
                      <a:solidFill>
                        <a:schemeClr val="accent5"/>
                      </a:solidFill>
                      <a:prstDash val="dot"/>
                      <a:round/>
                      <a:headEnd type="none" w="sm" len="sm"/>
                      <a:tailEnd type="none" w="sm" len="sm"/>
                    </a:lnB>
                  </a:tcPr>
                </a:tc>
                <a:tc>
                  <a:txBody>
                    <a:bodyPr/>
                    <a:lstStyle/>
                    <a:p>
                      <a:pPr marL="0" lvl="0" indent="0" algn="just" rtl="0">
                        <a:spcBef>
                          <a:spcPts val="0"/>
                        </a:spcBef>
                        <a:spcAft>
                          <a:spcPts val="1600"/>
                        </a:spcAft>
                        <a:buNone/>
                      </a:pPr>
                      <a:r>
                        <a:rPr lang="id-ID" sz="1200" dirty="0">
                          <a:solidFill>
                            <a:schemeClr val="dk1"/>
                          </a:solidFill>
                          <a:latin typeface="Quicksand"/>
                          <a:ea typeface="Quicksand"/>
                          <a:cs typeface="Quicksand"/>
                          <a:sym typeface="Quicksand"/>
                        </a:rPr>
                        <a:t>Tidak semua anggota kelompok dipanggil oleh guru</a:t>
                      </a:r>
                      <a:endParaRPr sz="1200" dirty="0">
                        <a:solidFill>
                          <a:schemeClr val="dk1"/>
                        </a:solidFill>
                        <a:latin typeface="Quicksand"/>
                        <a:ea typeface="Quicksand"/>
                        <a:cs typeface="Quicksand"/>
                        <a:sym typeface="Quicksand"/>
                      </a:endParaRPr>
                    </a:p>
                  </a:txBody>
                  <a:tcPr marL="91425" marR="91425" marT="91425" marB="91425" anchor="ctr">
                    <a:lnL w="19050" cap="flat" cmpd="sng">
                      <a:solidFill>
                        <a:schemeClr val="accent5"/>
                      </a:solidFill>
                      <a:prstDash val="dot"/>
                      <a:round/>
                      <a:headEnd type="none" w="sm" len="sm"/>
                      <a:tailEnd type="none" w="sm" len="sm"/>
                    </a:lnL>
                    <a:lnR w="19050" cap="flat" cmpd="sng">
                      <a:solidFill>
                        <a:schemeClr val="accent5"/>
                      </a:solidFill>
                      <a:prstDash val="dot"/>
                      <a:round/>
                      <a:headEnd type="none" w="sm" len="sm"/>
                      <a:tailEnd type="none" w="sm" len="sm"/>
                    </a:lnR>
                    <a:lnT w="19050" cap="flat" cmpd="sng">
                      <a:solidFill>
                        <a:schemeClr val="accent5"/>
                      </a:solidFill>
                      <a:prstDash val="dot"/>
                      <a:round/>
                      <a:headEnd type="none" w="sm" len="sm"/>
                      <a:tailEnd type="none" w="sm" len="sm"/>
                    </a:lnT>
                    <a:lnB w="19050" cap="flat" cmpd="sng">
                      <a:solidFill>
                        <a:schemeClr val="accent5"/>
                      </a:solidFill>
                      <a:prstDash val="dot"/>
                      <a:round/>
                      <a:headEnd type="none" w="sm" len="sm"/>
                      <a:tailEnd type="none" w="sm" len="sm"/>
                    </a:lnB>
                  </a:tcPr>
                </a:tc>
                <a:extLst>
                  <a:ext uri="{0D108BD9-81ED-4DB2-BD59-A6C34878D82A}">
                    <a16:rowId xmlns="" xmlns:a16="http://schemas.microsoft.com/office/drawing/2014/main" val="10004"/>
                  </a:ext>
                </a:extLst>
              </a:tr>
            </a:tbl>
          </a:graphicData>
        </a:graphic>
      </p:graphicFrame>
      <p:grpSp>
        <p:nvGrpSpPr>
          <p:cNvPr id="1578" name="Google Shape;1578;p47"/>
          <p:cNvGrpSpPr/>
          <p:nvPr/>
        </p:nvGrpSpPr>
        <p:grpSpPr>
          <a:xfrm>
            <a:off x="831767" y="3473195"/>
            <a:ext cx="336673" cy="344663"/>
            <a:chOff x="6501850" y="2374100"/>
            <a:chExt cx="426600" cy="436725"/>
          </a:xfrm>
        </p:grpSpPr>
        <p:sp>
          <p:nvSpPr>
            <p:cNvPr id="1579" name="Google Shape;1579;p47"/>
            <p:cNvSpPr/>
            <p:nvPr/>
          </p:nvSpPr>
          <p:spPr>
            <a:xfrm>
              <a:off x="6600275" y="2374100"/>
              <a:ext cx="229700" cy="71725"/>
            </a:xfrm>
            <a:custGeom>
              <a:avLst/>
              <a:gdLst/>
              <a:ahLst/>
              <a:cxnLst/>
              <a:rect l="l" t="t" r="r" b="b"/>
              <a:pathLst>
                <a:path w="9188" h="2869" extrusionOk="0">
                  <a:moveTo>
                    <a:pt x="1434" y="1"/>
                  </a:moveTo>
                  <a:cubicBezTo>
                    <a:pt x="643" y="1"/>
                    <a:pt x="0" y="644"/>
                    <a:pt x="0" y="1435"/>
                  </a:cubicBezTo>
                  <a:cubicBezTo>
                    <a:pt x="0" y="2226"/>
                    <a:pt x="643" y="2868"/>
                    <a:pt x="1434" y="2868"/>
                  </a:cubicBezTo>
                  <a:lnTo>
                    <a:pt x="7755" y="2868"/>
                  </a:lnTo>
                  <a:cubicBezTo>
                    <a:pt x="8547" y="2868"/>
                    <a:pt x="9187" y="2226"/>
                    <a:pt x="9187" y="1435"/>
                  </a:cubicBezTo>
                  <a:cubicBezTo>
                    <a:pt x="9187" y="644"/>
                    <a:pt x="8546" y="1"/>
                    <a:pt x="775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0" name="Google Shape;1580;p47"/>
            <p:cNvSpPr/>
            <p:nvPr/>
          </p:nvSpPr>
          <p:spPr>
            <a:xfrm>
              <a:off x="6600350" y="2374100"/>
              <a:ext cx="148600" cy="71725"/>
            </a:xfrm>
            <a:custGeom>
              <a:avLst/>
              <a:gdLst/>
              <a:ahLst/>
              <a:cxnLst/>
              <a:rect l="l" t="t" r="r" b="b"/>
              <a:pathLst>
                <a:path w="5944" h="2869" extrusionOk="0">
                  <a:moveTo>
                    <a:pt x="1432" y="1"/>
                  </a:moveTo>
                  <a:cubicBezTo>
                    <a:pt x="641" y="1"/>
                    <a:pt x="0" y="644"/>
                    <a:pt x="0" y="1435"/>
                  </a:cubicBezTo>
                  <a:cubicBezTo>
                    <a:pt x="0" y="2226"/>
                    <a:pt x="641" y="2868"/>
                    <a:pt x="1432" y="2868"/>
                  </a:cubicBezTo>
                  <a:lnTo>
                    <a:pt x="5943" y="2868"/>
                  </a:lnTo>
                  <a:cubicBezTo>
                    <a:pt x="4901" y="1867"/>
                    <a:pt x="3038" y="2212"/>
                    <a:pt x="2892" y="1242"/>
                  </a:cubicBezTo>
                  <a:cubicBezTo>
                    <a:pt x="2723" y="137"/>
                    <a:pt x="4271" y="1"/>
                    <a:pt x="4271"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1" name="Google Shape;1581;p47"/>
            <p:cNvSpPr/>
            <p:nvPr/>
          </p:nvSpPr>
          <p:spPr>
            <a:xfrm>
              <a:off x="6566700" y="2432825"/>
              <a:ext cx="296900" cy="71700"/>
            </a:xfrm>
            <a:custGeom>
              <a:avLst/>
              <a:gdLst/>
              <a:ahLst/>
              <a:cxnLst/>
              <a:rect l="l" t="t" r="r" b="b"/>
              <a:pathLst>
                <a:path w="11876" h="2868" extrusionOk="0">
                  <a:moveTo>
                    <a:pt x="1433" y="0"/>
                  </a:moveTo>
                  <a:cubicBezTo>
                    <a:pt x="642" y="0"/>
                    <a:pt x="0" y="643"/>
                    <a:pt x="0" y="1434"/>
                  </a:cubicBezTo>
                  <a:cubicBezTo>
                    <a:pt x="0" y="2225"/>
                    <a:pt x="642" y="2867"/>
                    <a:pt x="1433" y="2867"/>
                  </a:cubicBezTo>
                  <a:lnTo>
                    <a:pt x="10444" y="2867"/>
                  </a:lnTo>
                  <a:cubicBezTo>
                    <a:pt x="11235" y="2867"/>
                    <a:pt x="11876" y="2225"/>
                    <a:pt x="11876" y="1434"/>
                  </a:cubicBezTo>
                  <a:cubicBezTo>
                    <a:pt x="11876" y="643"/>
                    <a:pt x="11235" y="0"/>
                    <a:pt x="104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2" name="Google Shape;1582;p47"/>
            <p:cNvSpPr/>
            <p:nvPr/>
          </p:nvSpPr>
          <p:spPr>
            <a:xfrm>
              <a:off x="6566700" y="2432825"/>
              <a:ext cx="140425" cy="71700"/>
            </a:xfrm>
            <a:custGeom>
              <a:avLst/>
              <a:gdLst/>
              <a:ahLst/>
              <a:cxnLst/>
              <a:rect l="l" t="t" r="r" b="b"/>
              <a:pathLst>
                <a:path w="5617" h="2868" extrusionOk="0">
                  <a:moveTo>
                    <a:pt x="1433" y="0"/>
                  </a:moveTo>
                  <a:cubicBezTo>
                    <a:pt x="642" y="0"/>
                    <a:pt x="0" y="643"/>
                    <a:pt x="0" y="1434"/>
                  </a:cubicBezTo>
                  <a:cubicBezTo>
                    <a:pt x="0" y="2225"/>
                    <a:pt x="642" y="2867"/>
                    <a:pt x="1433" y="2867"/>
                  </a:cubicBezTo>
                  <a:lnTo>
                    <a:pt x="5617" y="2867"/>
                  </a:lnTo>
                  <a:cubicBezTo>
                    <a:pt x="4629" y="1913"/>
                    <a:pt x="3229" y="2098"/>
                    <a:pt x="3168" y="1229"/>
                  </a:cubicBezTo>
                  <a:cubicBezTo>
                    <a:pt x="3101" y="261"/>
                    <a:pt x="4403" y="0"/>
                    <a:pt x="4403" y="0"/>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3" name="Google Shape;1583;p47"/>
            <p:cNvSpPr/>
            <p:nvPr/>
          </p:nvSpPr>
          <p:spPr>
            <a:xfrm>
              <a:off x="6533225" y="2495775"/>
              <a:ext cx="363925" cy="71700"/>
            </a:xfrm>
            <a:custGeom>
              <a:avLst/>
              <a:gdLst/>
              <a:ahLst/>
              <a:cxnLst/>
              <a:rect l="l" t="t" r="r" b="b"/>
              <a:pathLst>
                <a:path w="14557" h="2868" extrusionOk="0">
                  <a:moveTo>
                    <a:pt x="1433" y="1"/>
                  </a:moveTo>
                  <a:cubicBezTo>
                    <a:pt x="642" y="1"/>
                    <a:pt x="0" y="642"/>
                    <a:pt x="0" y="1434"/>
                  </a:cubicBezTo>
                  <a:cubicBezTo>
                    <a:pt x="0" y="2225"/>
                    <a:pt x="642" y="2868"/>
                    <a:pt x="1433" y="2868"/>
                  </a:cubicBezTo>
                  <a:lnTo>
                    <a:pt x="13123" y="2868"/>
                  </a:lnTo>
                  <a:cubicBezTo>
                    <a:pt x="13914" y="2868"/>
                    <a:pt x="14557" y="2225"/>
                    <a:pt x="14557" y="1434"/>
                  </a:cubicBezTo>
                  <a:cubicBezTo>
                    <a:pt x="14557" y="642"/>
                    <a:pt x="13914" y="1"/>
                    <a:pt x="1312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4" name="Google Shape;1584;p47"/>
            <p:cNvSpPr/>
            <p:nvPr/>
          </p:nvSpPr>
          <p:spPr>
            <a:xfrm>
              <a:off x="6533150" y="2495775"/>
              <a:ext cx="122325" cy="71700"/>
            </a:xfrm>
            <a:custGeom>
              <a:avLst/>
              <a:gdLst/>
              <a:ahLst/>
              <a:cxnLst/>
              <a:rect l="l" t="t" r="r" b="b"/>
              <a:pathLst>
                <a:path w="4893" h="2868" extrusionOk="0">
                  <a:moveTo>
                    <a:pt x="1434" y="1"/>
                  </a:moveTo>
                  <a:cubicBezTo>
                    <a:pt x="643" y="1"/>
                    <a:pt x="1" y="642"/>
                    <a:pt x="1" y="1434"/>
                  </a:cubicBezTo>
                  <a:cubicBezTo>
                    <a:pt x="1" y="2225"/>
                    <a:pt x="643" y="2868"/>
                    <a:pt x="1434" y="2868"/>
                  </a:cubicBezTo>
                  <a:lnTo>
                    <a:pt x="4892" y="2868"/>
                  </a:lnTo>
                  <a:cubicBezTo>
                    <a:pt x="4009" y="2191"/>
                    <a:pt x="3084" y="2190"/>
                    <a:pt x="3084" y="1434"/>
                  </a:cubicBezTo>
                  <a:cubicBezTo>
                    <a:pt x="3086" y="281"/>
                    <a:pt x="4764" y="1"/>
                    <a:pt x="4764"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5" name="Google Shape;1585;p47"/>
            <p:cNvSpPr/>
            <p:nvPr/>
          </p:nvSpPr>
          <p:spPr>
            <a:xfrm>
              <a:off x="6600275" y="2739150"/>
              <a:ext cx="229700" cy="71675"/>
            </a:xfrm>
            <a:custGeom>
              <a:avLst/>
              <a:gdLst/>
              <a:ahLst/>
              <a:cxnLst/>
              <a:rect l="l" t="t" r="r" b="b"/>
              <a:pathLst>
                <a:path w="9188" h="2867" extrusionOk="0">
                  <a:moveTo>
                    <a:pt x="1434" y="0"/>
                  </a:moveTo>
                  <a:cubicBezTo>
                    <a:pt x="643" y="0"/>
                    <a:pt x="0" y="642"/>
                    <a:pt x="0" y="1434"/>
                  </a:cubicBezTo>
                  <a:cubicBezTo>
                    <a:pt x="0" y="2225"/>
                    <a:pt x="643" y="2866"/>
                    <a:pt x="1434" y="2866"/>
                  </a:cubicBezTo>
                  <a:lnTo>
                    <a:pt x="7755" y="2866"/>
                  </a:lnTo>
                  <a:cubicBezTo>
                    <a:pt x="8546" y="2866"/>
                    <a:pt x="9187" y="2225"/>
                    <a:pt x="9187" y="1434"/>
                  </a:cubicBezTo>
                  <a:cubicBezTo>
                    <a:pt x="9187" y="642"/>
                    <a:pt x="8547" y="0"/>
                    <a:pt x="775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6" name="Google Shape;1586;p47"/>
            <p:cNvSpPr/>
            <p:nvPr/>
          </p:nvSpPr>
          <p:spPr>
            <a:xfrm>
              <a:off x="6600350" y="2739150"/>
              <a:ext cx="106025" cy="71675"/>
            </a:xfrm>
            <a:custGeom>
              <a:avLst/>
              <a:gdLst/>
              <a:ahLst/>
              <a:cxnLst/>
              <a:rect l="l" t="t" r="r" b="b"/>
              <a:pathLst>
                <a:path w="4241" h="2867" extrusionOk="0">
                  <a:moveTo>
                    <a:pt x="1432" y="0"/>
                  </a:moveTo>
                  <a:cubicBezTo>
                    <a:pt x="641" y="0"/>
                    <a:pt x="0" y="642"/>
                    <a:pt x="0" y="1434"/>
                  </a:cubicBezTo>
                  <a:cubicBezTo>
                    <a:pt x="0" y="2225"/>
                    <a:pt x="641" y="2866"/>
                    <a:pt x="1432" y="2866"/>
                  </a:cubicBezTo>
                  <a:lnTo>
                    <a:pt x="3039" y="2866"/>
                  </a:lnTo>
                  <a:cubicBezTo>
                    <a:pt x="2822" y="2276"/>
                    <a:pt x="2981" y="1595"/>
                    <a:pt x="3458" y="1143"/>
                  </a:cubicBezTo>
                  <a:cubicBezTo>
                    <a:pt x="3914" y="713"/>
                    <a:pt x="4162" y="189"/>
                    <a:pt x="4241" y="0"/>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7" name="Google Shape;1587;p47"/>
            <p:cNvSpPr/>
            <p:nvPr/>
          </p:nvSpPr>
          <p:spPr>
            <a:xfrm>
              <a:off x="6566700" y="2680450"/>
              <a:ext cx="296900" cy="71675"/>
            </a:xfrm>
            <a:custGeom>
              <a:avLst/>
              <a:gdLst/>
              <a:ahLst/>
              <a:cxnLst/>
              <a:rect l="l" t="t" r="r" b="b"/>
              <a:pathLst>
                <a:path w="11876" h="2867" extrusionOk="0">
                  <a:moveTo>
                    <a:pt x="1433" y="0"/>
                  </a:moveTo>
                  <a:cubicBezTo>
                    <a:pt x="642" y="0"/>
                    <a:pt x="0" y="642"/>
                    <a:pt x="0" y="1434"/>
                  </a:cubicBezTo>
                  <a:cubicBezTo>
                    <a:pt x="0" y="2225"/>
                    <a:pt x="642" y="2866"/>
                    <a:pt x="1433" y="2866"/>
                  </a:cubicBezTo>
                  <a:lnTo>
                    <a:pt x="10444" y="2866"/>
                  </a:lnTo>
                  <a:cubicBezTo>
                    <a:pt x="11235" y="2866"/>
                    <a:pt x="11876" y="2225"/>
                    <a:pt x="11876" y="1434"/>
                  </a:cubicBezTo>
                  <a:cubicBezTo>
                    <a:pt x="11876" y="642"/>
                    <a:pt x="11235" y="0"/>
                    <a:pt x="1044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8" name="Google Shape;1588;p47"/>
            <p:cNvSpPr/>
            <p:nvPr/>
          </p:nvSpPr>
          <p:spPr>
            <a:xfrm>
              <a:off x="6566700" y="2680450"/>
              <a:ext cx="104925" cy="71675"/>
            </a:xfrm>
            <a:custGeom>
              <a:avLst/>
              <a:gdLst/>
              <a:ahLst/>
              <a:cxnLst/>
              <a:rect l="l" t="t" r="r" b="b"/>
              <a:pathLst>
                <a:path w="4197" h="2867" extrusionOk="0">
                  <a:moveTo>
                    <a:pt x="1433" y="0"/>
                  </a:moveTo>
                  <a:cubicBezTo>
                    <a:pt x="642" y="0"/>
                    <a:pt x="0" y="642"/>
                    <a:pt x="0" y="1434"/>
                  </a:cubicBezTo>
                  <a:cubicBezTo>
                    <a:pt x="0" y="2225"/>
                    <a:pt x="642" y="2866"/>
                    <a:pt x="1433" y="2866"/>
                  </a:cubicBezTo>
                  <a:lnTo>
                    <a:pt x="3094" y="2866"/>
                  </a:lnTo>
                  <a:cubicBezTo>
                    <a:pt x="2648" y="2313"/>
                    <a:pt x="2733" y="1457"/>
                    <a:pt x="3344" y="996"/>
                  </a:cubicBezTo>
                  <a:cubicBezTo>
                    <a:pt x="3941" y="544"/>
                    <a:pt x="4197" y="0"/>
                    <a:pt x="4197" y="0"/>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9" name="Google Shape;1589;p47"/>
            <p:cNvSpPr/>
            <p:nvPr/>
          </p:nvSpPr>
          <p:spPr>
            <a:xfrm>
              <a:off x="6533225" y="2617475"/>
              <a:ext cx="363925" cy="71725"/>
            </a:xfrm>
            <a:custGeom>
              <a:avLst/>
              <a:gdLst/>
              <a:ahLst/>
              <a:cxnLst/>
              <a:rect l="l" t="t" r="r" b="b"/>
              <a:pathLst>
                <a:path w="14557" h="2869" extrusionOk="0">
                  <a:moveTo>
                    <a:pt x="1433" y="1"/>
                  </a:moveTo>
                  <a:cubicBezTo>
                    <a:pt x="642" y="1"/>
                    <a:pt x="0" y="643"/>
                    <a:pt x="0" y="1434"/>
                  </a:cubicBezTo>
                  <a:cubicBezTo>
                    <a:pt x="0" y="2225"/>
                    <a:pt x="642" y="2868"/>
                    <a:pt x="1433" y="2868"/>
                  </a:cubicBezTo>
                  <a:lnTo>
                    <a:pt x="13123" y="2868"/>
                  </a:lnTo>
                  <a:cubicBezTo>
                    <a:pt x="13914" y="2868"/>
                    <a:pt x="14557" y="2225"/>
                    <a:pt x="14557" y="1434"/>
                  </a:cubicBezTo>
                  <a:cubicBezTo>
                    <a:pt x="14557" y="643"/>
                    <a:pt x="13914" y="1"/>
                    <a:pt x="1312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0" name="Google Shape;1590;p47"/>
            <p:cNvSpPr/>
            <p:nvPr/>
          </p:nvSpPr>
          <p:spPr>
            <a:xfrm>
              <a:off x="6533150" y="2617475"/>
              <a:ext cx="138475" cy="71725"/>
            </a:xfrm>
            <a:custGeom>
              <a:avLst/>
              <a:gdLst/>
              <a:ahLst/>
              <a:cxnLst/>
              <a:rect l="l" t="t" r="r" b="b"/>
              <a:pathLst>
                <a:path w="5539" h="2869" extrusionOk="0">
                  <a:moveTo>
                    <a:pt x="1434" y="1"/>
                  </a:moveTo>
                  <a:cubicBezTo>
                    <a:pt x="643" y="1"/>
                    <a:pt x="1" y="643"/>
                    <a:pt x="1" y="1434"/>
                  </a:cubicBezTo>
                  <a:cubicBezTo>
                    <a:pt x="1" y="2225"/>
                    <a:pt x="643" y="2868"/>
                    <a:pt x="1434" y="2868"/>
                  </a:cubicBezTo>
                  <a:lnTo>
                    <a:pt x="3447" y="2868"/>
                  </a:lnTo>
                  <a:cubicBezTo>
                    <a:pt x="3129" y="2323"/>
                    <a:pt x="3321" y="1584"/>
                    <a:pt x="3921" y="1278"/>
                  </a:cubicBezTo>
                  <a:cubicBezTo>
                    <a:pt x="4639" y="914"/>
                    <a:pt x="5211" y="363"/>
                    <a:pt x="5539"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1" name="Google Shape;1591;p47"/>
            <p:cNvSpPr/>
            <p:nvPr/>
          </p:nvSpPr>
          <p:spPr>
            <a:xfrm>
              <a:off x="6501875" y="2560500"/>
              <a:ext cx="426575" cy="71700"/>
            </a:xfrm>
            <a:custGeom>
              <a:avLst/>
              <a:gdLst/>
              <a:ahLst/>
              <a:cxnLst/>
              <a:rect l="l" t="t" r="r" b="b"/>
              <a:pathLst>
                <a:path w="17063" h="2868" extrusionOk="0">
                  <a:moveTo>
                    <a:pt x="1434" y="0"/>
                  </a:moveTo>
                  <a:cubicBezTo>
                    <a:pt x="643" y="0"/>
                    <a:pt x="1" y="643"/>
                    <a:pt x="1" y="1434"/>
                  </a:cubicBezTo>
                  <a:cubicBezTo>
                    <a:pt x="1" y="2225"/>
                    <a:pt x="643" y="2867"/>
                    <a:pt x="1434" y="2867"/>
                  </a:cubicBezTo>
                  <a:lnTo>
                    <a:pt x="15629" y="2867"/>
                  </a:lnTo>
                  <a:cubicBezTo>
                    <a:pt x="16422" y="2867"/>
                    <a:pt x="17063" y="2225"/>
                    <a:pt x="17063" y="1434"/>
                  </a:cubicBezTo>
                  <a:cubicBezTo>
                    <a:pt x="17063" y="643"/>
                    <a:pt x="16422" y="0"/>
                    <a:pt x="1562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2" name="Google Shape;1592;p47"/>
            <p:cNvSpPr/>
            <p:nvPr/>
          </p:nvSpPr>
          <p:spPr>
            <a:xfrm>
              <a:off x="6501850" y="2560500"/>
              <a:ext cx="108475" cy="71700"/>
            </a:xfrm>
            <a:custGeom>
              <a:avLst/>
              <a:gdLst/>
              <a:ahLst/>
              <a:cxnLst/>
              <a:rect l="l" t="t" r="r" b="b"/>
              <a:pathLst>
                <a:path w="4339" h="2868" extrusionOk="0">
                  <a:moveTo>
                    <a:pt x="1434" y="0"/>
                  </a:moveTo>
                  <a:cubicBezTo>
                    <a:pt x="642" y="0"/>
                    <a:pt x="0" y="643"/>
                    <a:pt x="0" y="1434"/>
                  </a:cubicBezTo>
                  <a:cubicBezTo>
                    <a:pt x="0" y="2225"/>
                    <a:pt x="642" y="2867"/>
                    <a:pt x="1434" y="2867"/>
                  </a:cubicBezTo>
                  <a:lnTo>
                    <a:pt x="4336" y="2867"/>
                  </a:lnTo>
                  <a:cubicBezTo>
                    <a:pt x="3545" y="2867"/>
                    <a:pt x="2905" y="2225"/>
                    <a:pt x="2905" y="1434"/>
                  </a:cubicBezTo>
                  <a:cubicBezTo>
                    <a:pt x="2905" y="643"/>
                    <a:pt x="3546" y="0"/>
                    <a:pt x="4338" y="0"/>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3" name="Google Shape;1593;p47"/>
            <p:cNvSpPr/>
            <p:nvPr/>
          </p:nvSpPr>
          <p:spPr>
            <a:xfrm>
              <a:off x="6629525" y="2513950"/>
              <a:ext cx="171325" cy="171325"/>
            </a:xfrm>
            <a:custGeom>
              <a:avLst/>
              <a:gdLst/>
              <a:ahLst/>
              <a:cxnLst/>
              <a:rect l="l" t="t" r="r" b="b"/>
              <a:pathLst>
                <a:path w="6853" h="6853" extrusionOk="0">
                  <a:moveTo>
                    <a:pt x="3426" y="0"/>
                  </a:moveTo>
                  <a:cubicBezTo>
                    <a:pt x="1534" y="0"/>
                    <a:pt x="0" y="1534"/>
                    <a:pt x="0" y="3426"/>
                  </a:cubicBezTo>
                  <a:cubicBezTo>
                    <a:pt x="0" y="5317"/>
                    <a:pt x="1534" y="6853"/>
                    <a:pt x="3426" y="6853"/>
                  </a:cubicBezTo>
                  <a:cubicBezTo>
                    <a:pt x="5317" y="6853"/>
                    <a:pt x="6853" y="5317"/>
                    <a:pt x="6853" y="3426"/>
                  </a:cubicBezTo>
                  <a:cubicBezTo>
                    <a:pt x="6853" y="1533"/>
                    <a:pt x="5317" y="0"/>
                    <a:pt x="342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4" name="Google Shape;1594;p47"/>
            <p:cNvSpPr/>
            <p:nvPr/>
          </p:nvSpPr>
          <p:spPr>
            <a:xfrm>
              <a:off x="6629525" y="2513950"/>
              <a:ext cx="171325" cy="112525"/>
            </a:xfrm>
            <a:custGeom>
              <a:avLst/>
              <a:gdLst/>
              <a:ahLst/>
              <a:cxnLst/>
              <a:rect l="l" t="t" r="r" b="b"/>
              <a:pathLst>
                <a:path w="6853" h="4501" extrusionOk="0">
                  <a:moveTo>
                    <a:pt x="3426" y="0"/>
                  </a:moveTo>
                  <a:cubicBezTo>
                    <a:pt x="1534" y="0"/>
                    <a:pt x="0" y="1534"/>
                    <a:pt x="0" y="3426"/>
                  </a:cubicBezTo>
                  <a:cubicBezTo>
                    <a:pt x="0" y="3801"/>
                    <a:pt x="59" y="4162"/>
                    <a:pt x="172" y="4500"/>
                  </a:cubicBezTo>
                  <a:cubicBezTo>
                    <a:pt x="621" y="3134"/>
                    <a:pt x="1909" y="2149"/>
                    <a:pt x="3426" y="2149"/>
                  </a:cubicBezTo>
                  <a:cubicBezTo>
                    <a:pt x="4944" y="2149"/>
                    <a:pt x="6229" y="3137"/>
                    <a:pt x="6681" y="4500"/>
                  </a:cubicBezTo>
                  <a:cubicBezTo>
                    <a:pt x="6792" y="4162"/>
                    <a:pt x="6853" y="3801"/>
                    <a:pt x="6853" y="3426"/>
                  </a:cubicBezTo>
                  <a:cubicBezTo>
                    <a:pt x="6853" y="1534"/>
                    <a:pt x="5317" y="0"/>
                    <a:pt x="3426" y="0"/>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5" name="Google Shape;1595;p47"/>
            <p:cNvSpPr/>
            <p:nvPr/>
          </p:nvSpPr>
          <p:spPr>
            <a:xfrm>
              <a:off x="6652250" y="2637300"/>
              <a:ext cx="125800" cy="148050"/>
            </a:xfrm>
            <a:custGeom>
              <a:avLst/>
              <a:gdLst/>
              <a:ahLst/>
              <a:cxnLst/>
              <a:rect l="l" t="t" r="r" b="b"/>
              <a:pathLst>
                <a:path w="5032" h="5922" extrusionOk="0">
                  <a:moveTo>
                    <a:pt x="1172" y="0"/>
                  </a:moveTo>
                  <a:cubicBezTo>
                    <a:pt x="524" y="1"/>
                    <a:pt x="0" y="525"/>
                    <a:pt x="0" y="1170"/>
                  </a:cubicBezTo>
                  <a:lnTo>
                    <a:pt x="0" y="3333"/>
                  </a:lnTo>
                  <a:cubicBezTo>
                    <a:pt x="0" y="3855"/>
                    <a:pt x="425" y="4279"/>
                    <a:pt x="946" y="4279"/>
                  </a:cubicBezTo>
                  <a:cubicBezTo>
                    <a:pt x="1468" y="4279"/>
                    <a:pt x="1893" y="3855"/>
                    <a:pt x="1893" y="3333"/>
                  </a:cubicBezTo>
                  <a:lnTo>
                    <a:pt x="1893" y="2744"/>
                  </a:lnTo>
                  <a:cubicBezTo>
                    <a:pt x="1893" y="2407"/>
                    <a:pt x="2149" y="2119"/>
                    <a:pt x="2486" y="2104"/>
                  </a:cubicBezTo>
                  <a:cubicBezTo>
                    <a:pt x="2497" y="2103"/>
                    <a:pt x="2507" y="2103"/>
                    <a:pt x="2518" y="2103"/>
                  </a:cubicBezTo>
                  <a:cubicBezTo>
                    <a:pt x="2862" y="2103"/>
                    <a:pt x="3140" y="2382"/>
                    <a:pt x="3140" y="2727"/>
                  </a:cubicBezTo>
                  <a:lnTo>
                    <a:pt x="3140" y="4975"/>
                  </a:lnTo>
                  <a:cubicBezTo>
                    <a:pt x="3140" y="5497"/>
                    <a:pt x="3564" y="5921"/>
                    <a:pt x="4086" y="5921"/>
                  </a:cubicBezTo>
                  <a:cubicBezTo>
                    <a:pt x="4608" y="5921"/>
                    <a:pt x="5032" y="5497"/>
                    <a:pt x="5032" y="4975"/>
                  </a:cubicBezTo>
                  <a:lnTo>
                    <a:pt x="5032" y="1170"/>
                  </a:lnTo>
                  <a:cubicBezTo>
                    <a:pt x="5032" y="525"/>
                    <a:pt x="4509" y="0"/>
                    <a:pt x="386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96" name="Google Shape;1596;p47"/>
          <p:cNvGrpSpPr/>
          <p:nvPr/>
        </p:nvGrpSpPr>
        <p:grpSpPr>
          <a:xfrm>
            <a:off x="854575" y="1666415"/>
            <a:ext cx="291412" cy="344683"/>
            <a:chOff x="1739700" y="1863100"/>
            <a:chExt cx="369250" cy="436750"/>
          </a:xfrm>
        </p:grpSpPr>
        <p:sp>
          <p:nvSpPr>
            <p:cNvPr id="1597" name="Google Shape;1597;p47"/>
            <p:cNvSpPr/>
            <p:nvPr/>
          </p:nvSpPr>
          <p:spPr>
            <a:xfrm>
              <a:off x="1791150" y="2215050"/>
              <a:ext cx="137375" cy="84750"/>
            </a:xfrm>
            <a:custGeom>
              <a:avLst/>
              <a:gdLst/>
              <a:ahLst/>
              <a:cxnLst/>
              <a:rect l="l" t="t" r="r" b="b"/>
              <a:pathLst>
                <a:path w="5495" h="3390" extrusionOk="0">
                  <a:moveTo>
                    <a:pt x="3559" y="1"/>
                  </a:moveTo>
                  <a:cubicBezTo>
                    <a:pt x="2924" y="1"/>
                    <a:pt x="2362" y="310"/>
                    <a:pt x="2014" y="786"/>
                  </a:cubicBezTo>
                  <a:cubicBezTo>
                    <a:pt x="1854" y="1005"/>
                    <a:pt x="1620" y="1158"/>
                    <a:pt x="1353" y="1206"/>
                  </a:cubicBezTo>
                  <a:cubicBezTo>
                    <a:pt x="585" y="1348"/>
                    <a:pt x="304" y="1996"/>
                    <a:pt x="303" y="2000"/>
                  </a:cubicBezTo>
                  <a:cubicBezTo>
                    <a:pt x="0" y="2648"/>
                    <a:pt x="481" y="3390"/>
                    <a:pt x="1195" y="3390"/>
                  </a:cubicBezTo>
                  <a:lnTo>
                    <a:pt x="4362" y="3390"/>
                  </a:lnTo>
                  <a:cubicBezTo>
                    <a:pt x="4686" y="3390"/>
                    <a:pt x="4991" y="3229"/>
                    <a:pt x="5167" y="2955"/>
                  </a:cubicBezTo>
                  <a:cubicBezTo>
                    <a:pt x="5379" y="2626"/>
                    <a:pt x="5495" y="2229"/>
                    <a:pt x="5471" y="1806"/>
                  </a:cubicBezTo>
                  <a:cubicBezTo>
                    <a:pt x="5417" y="827"/>
                    <a:pt x="4615" y="39"/>
                    <a:pt x="3635" y="2"/>
                  </a:cubicBezTo>
                  <a:cubicBezTo>
                    <a:pt x="3610" y="1"/>
                    <a:pt x="3584" y="1"/>
                    <a:pt x="355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8" name="Google Shape;1598;p47"/>
            <p:cNvSpPr/>
            <p:nvPr/>
          </p:nvSpPr>
          <p:spPr>
            <a:xfrm>
              <a:off x="1843575" y="2241075"/>
              <a:ext cx="84950" cy="58775"/>
            </a:xfrm>
            <a:custGeom>
              <a:avLst/>
              <a:gdLst/>
              <a:ahLst/>
              <a:cxnLst/>
              <a:rect l="l" t="t" r="r" b="b"/>
              <a:pathLst>
                <a:path w="3398" h="2351" extrusionOk="0">
                  <a:moveTo>
                    <a:pt x="2235" y="1"/>
                  </a:moveTo>
                  <a:cubicBezTo>
                    <a:pt x="1967" y="1"/>
                    <a:pt x="1679" y="34"/>
                    <a:pt x="1390" y="124"/>
                  </a:cubicBezTo>
                  <a:cubicBezTo>
                    <a:pt x="541" y="391"/>
                    <a:pt x="0" y="1393"/>
                    <a:pt x="190" y="2350"/>
                  </a:cubicBezTo>
                  <a:lnTo>
                    <a:pt x="2263" y="2350"/>
                  </a:lnTo>
                  <a:cubicBezTo>
                    <a:pt x="2589" y="2349"/>
                    <a:pt x="2894" y="2188"/>
                    <a:pt x="3070" y="1915"/>
                  </a:cubicBezTo>
                  <a:cubicBezTo>
                    <a:pt x="3282" y="1587"/>
                    <a:pt x="3398" y="1190"/>
                    <a:pt x="3374" y="767"/>
                  </a:cubicBezTo>
                  <a:cubicBezTo>
                    <a:pt x="3362" y="547"/>
                    <a:pt x="3313" y="340"/>
                    <a:pt x="3232" y="145"/>
                  </a:cubicBezTo>
                  <a:cubicBezTo>
                    <a:pt x="2985" y="74"/>
                    <a:pt x="2632" y="1"/>
                    <a:pt x="223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9" name="Google Shape;1599;p47"/>
            <p:cNvSpPr/>
            <p:nvPr/>
          </p:nvSpPr>
          <p:spPr>
            <a:xfrm>
              <a:off x="1896500" y="1863100"/>
              <a:ext cx="63275" cy="436700"/>
            </a:xfrm>
            <a:custGeom>
              <a:avLst/>
              <a:gdLst/>
              <a:ahLst/>
              <a:cxnLst/>
              <a:rect l="l" t="t" r="r" b="b"/>
              <a:pathLst>
                <a:path w="2531" h="17468" extrusionOk="0">
                  <a:moveTo>
                    <a:pt x="1266" y="0"/>
                  </a:moveTo>
                  <a:cubicBezTo>
                    <a:pt x="567" y="0"/>
                    <a:pt x="1" y="567"/>
                    <a:pt x="1" y="1266"/>
                  </a:cubicBezTo>
                  <a:lnTo>
                    <a:pt x="1" y="17468"/>
                  </a:lnTo>
                  <a:lnTo>
                    <a:pt x="2530" y="17468"/>
                  </a:lnTo>
                  <a:lnTo>
                    <a:pt x="2530" y="1266"/>
                  </a:lnTo>
                  <a:cubicBezTo>
                    <a:pt x="2530" y="567"/>
                    <a:pt x="1965" y="0"/>
                    <a:pt x="126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0" name="Google Shape;1600;p47"/>
            <p:cNvSpPr/>
            <p:nvPr/>
          </p:nvSpPr>
          <p:spPr>
            <a:xfrm>
              <a:off x="1896500" y="1863725"/>
              <a:ext cx="63250" cy="369725"/>
            </a:xfrm>
            <a:custGeom>
              <a:avLst/>
              <a:gdLst/>
              <a:ahLst/>
              <a:cxnLst/>
              <a:rect l="l" t="t" r="r" b="b"/>
              <a:pathLst>
                <a:path w="2530" h="14789" extrusionOk="0">
                  <a:moveTo>
                    <a:pt x="1024" y="0"/>
                  </a:moveTo>
                  <a:lnTo>
                    <a:pt x="1024" y="0"/>
                  </a:lnTo>
                  <a:cubicBezTo>
                    <a:pt x="442" y="113"/>
                    <a:pt x="1" y="625"/>
                    <a:pt x="1" y="1240"/>
                  </a:cubicBezTo>
                  <a:lnTo>
                    <a:pt x="1" y="14755"/>
                  </a:lnTo>
                  <a:cubicBezTo>
                    <a:pt x="185" y="14778"/>
                    <a:pt x="362" y="14789"/>
                    <a:pt x="530" y="14789"/>
                  </a:cubicBezTo>
                  <a:cubicBezTo>
                    <a:pt x="1400" y="14789"/>
                    <a:pt x="2058" y="14508"/>
                    <a:pt x="2529" y="14180"/>
                  </a:cubicBezTo>
                  <a:lnTo>
                    <a:pt x="2529" y="2223"/>
                  </a:lnTo>
                  <a:cubicBezTo>
                    <a:pt x="2278" y="2221"/>
                    <a:pt x="2029" y="2221"/>
                    <a:pt x="1804" y="2221"/>
                  </a:cubicBezTo>
                  <a:cubicBezTo>
                    <a:pt x="1802" y="2221"/>
                    <a:pt x="1801" y="2221"/>
                    <a:pt x="1799" y="2221"/>
                  </a:cubicBezTo>
                  <a:cubicBezTo>
                    <a:pt x="1252" y="2221"/>
                    <a:pt x="801" y="1785"/>
                    <a:pt x="788" y="1237"/>
                  </a:cubicBezTo>
                  <a:cubicBezTo>
                    <a:pt x="774" y="736"/>
                    <a:pt x="898" y="303"/>
                    <a:pt x="1024" y="0"/>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1" name="Google Shape;1601;p47"/>
            <p:cNvSpPr/>
            <p:nvPr/>
          </p:nvSpPr>
          <p:spPr>
            <a:xfrm>
              <a:off x="1812850" y="1938250"/>
              <a:ext cx="296100" cy="102125"/>
            </a:xfrm>
            <a:custGeom>
              <a:avLst/>
              <a:gdLst/>
              <a:ahLst/>
              <a:cxnLst/>
              <a:rect l="l" t="t" r="r" b="b"/>
              <a:pathLst>
                <a:path w="11844" h="4085" extrusionOk="0">
                  <a:moveTo>
                    <a:pt x="1543" y="0"/>
                  </a:moveTo>
                  <a:cubicBezTo>
                    <a:pt x="691" y="0"/>
                    <a:pt x="0" y="576"/>
                    <a:pt x="0" y="1283"/>
                  </a:cubicBezTo>
                  <a:lnTo>
                    <a:pt x="0" y="2802"/>
                  </a:lnTo>
                  <a:cubicBezTo>
                    <a:pt x="0" y="3510"/>
                    <a:pt x="691" y="4084"/>
                    <a:pt x="1543" y="4084"/>
                  </a:cubicBezTo>
                  <a:lnTo>
                    <a:pt x="8473" y="4084"/>
                  </a:lnTo>
                  <a:cubicBezTo>
                    <a:pt x="9198" y="4084"/>
                    <a:pt x="9897" y="3852"/>
                    <a:pt x="10420" y="3435"/>
                  </a:cubicBezTo>
                  <a:lnTo>
                    <a:pt x="11450" y="2616"/>
                  </a:lnTo>
                  <a:cubicBezTo>
                    <a:pt x="11843" y="2305"/>
                    <a:pt x="11843" y="1780"/>
                    <a:pt x="11450" y="1468"/>
                  </a:cubicBezTo>
                  <a:lnTo>
                    <a:pt x="10420" y="648"/>
                  </a:lnTo>
                  <a:cubicBezTo>
                    <a:pt x="9897" y="232"/>
                    <a:pt x="9198" y="0"/>
                    <a:pt x="847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2" name="Google Shape;1602;p47"/>
            <p:cNvSpPr/>
            <p:nvPr/>
          </p:nvSpPr>
          <p:spPr>
            <a:xfrm>
              <a:off x="1812850" y="1938250"/>
              <a:ext cx="108675" cy="102075"/>
            </a:xfrm>
            <a:custGeom>
              <a:avLst/>
              <a:gdLst/>
              <a:ahLst/>
              <a:cxnLst/>
              <a:rect l="l" t="t" r="r" b="b"/>
              <a:pathLst>
                <a:path w="4347" h="4083" extrusionOk="0">
                  <a:moveTo>
                    <a:pt x="1543" y="0"/>
                  </a:moveTo>
                  <a:cubicBezTo>
                    <a:pt x="691" y="0"/>
                    <a:pt x="0" y="573"/>
                    <a:pt x="0" y="1283"/>
                  </a:cubicBezTo>
                  <a:lnTo>
                    <a:pt x="0" y="2802"/>
                  </a:lnTo>
                  <a:cubicBezTo>
                    <a:pt x="0" y="3509"/>
                    <a:pt x="691" y="4083"/>
                    <a:pt x="1543" y="4083"/>
                  </a:cubicBezTo>
                  <a:lnTo>
                    <a:pt x="4341" y="4083"/>
                  </a:lnTo>
                  <a:cubicBezTo>
                    <a:pt x="3492" y="4082"/>
                    <a:pt x="2806" y="3509"/>
                    <a:pt x="2806" y="2802"/>
                  </a:cubicBezTo>
                  <a:lnTo>
                    <a:pt x="2806" y="1283"/>
                  </a:lnTo>
                  <a:cubicBezTo>
                    <a:pt x="2806" y="576"/>
                    <a:pt x="3495" y="0"/>
                    <a:pt x="4347" y="0"/>
                  </a:cubicBezTo>
                  <a:close/>
                  <a:moveTo>
                    <a:pt x="4341" y="4083"/>
                  </a:moveTo>
                  <a:lnTo>
                    <a:pt x="4341" y="4083"/>
                  </a:lnTo>
                  <a:cubicBezTo>
                    <a:pt x="4342" y="4083"/>
                    <a:pt x="4343" y="4083"/>
                    <a:pt x="4344" y="4083"/>
                  </a:cubicBezTo>
                  <a:cubicBezTo>
                    <a:pt x="4345" y="4083"/>
                    <a:pt x="4346" y="4083"/>
                    <a:pt x="4347" y="4083"/>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3" name="Google Shape;1603;p47"/>
            <p:cNvSpPr/>
            <p:nvPr/>
          </p:nvSpPr>
          <p:spPr>
            <a:xfrm>
              <a:off x="1739750" y="2077725"/>
              <a:ext cx="296100" cy="100450"/>
            </a:xfrm>
            <a:custGeom>
              <a:avLst/>
              <a:gdLst/>
              <a:ahLst/>
              <a:cxnLst/>
              <a:rect l="l" t="t" r="r" b="b"/>
              <a:pathLst>
                <a:path w="11844" h="4018" extrusionOk="0">
                  <a:moveTo>
                    <a:pt x="3371" y="1"/>
                  </a:moveTo>
                  <a:cubicBezTo>
                    <a:pt x="2647" y="1"/>
                    <a:pt x="1948" y="229"/>
                    <a:pt x="1425" y="639"/>
                  </a:cubicBezTo>
                  <a:lnTo>
                    <a:pt x="395" y="1444"/>
                  </a:lnTo>
                  <a:cubicBezTo>
                    <a:pt x="1" y="1752"/>
                    <a:pt x="1" y="2264"/>
                    <a:pt x="395" y="2573"/>
                  </a:cubicBezTo>
                  <a:lnTo>
                    <a:pt x="1425" y="3379"/>
                  </a:lnTo>
                  <a:cubicBezTo>
                    <a:pt x="1948" y="3787"/>
                    <a:pt x="2647" y="4017"/>
                    <a:pt x="3371" y="4017"/>
                  </a:cubicBezTo>
                  <a:lnTo>
                    <a:pt x="10303" y="4017"/>
                  </a:lnTo>
                  <a:cubicBezTo>
                    <a:pt x="11154" y="4013"/>
                    <a:pt x="11844" y="3450"/>
                    <a:pt x="11844" y="2754"/>
                  </a:cubicBezTo>
                  <a:lnTo>
                    <a:pt x="11844" y="1260"/>
                  </a:lnTo>
                  <a:cubicBezTo>
                    <a:pt x="11844" y="565"/>
                    <a:pt x="11154" y="1"/>
                    <a:pt x="1030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4" name="Google Shape;1604;p47"/>
            <p:cNvSpPr/>
            <p:nvPr/>
          </p:nvSpPr>
          <p:spPr>
            <a:xfrm>
              <a:off x="1739700" y="2077675"/>
              <a:ext cx="161500" cy="100425"/>
            </a:xfrm>
            <a:custGeom>
              <a:avLst/>
              <a:gdLst/>
              <a:ahLst/>
              <a:cxnLst/>
              <a:rect l="l" t="t" r="r" b="b"/>
              <a:pathLst>
                <a:path w="6460" h="4017" extrusionOk="0">
                  <a:moveTo>
                    <a:pt x="3370" y="0"/>
                  </a:moveTo>
                  <a:cubicBezTo>
                    <a:pt x="2645" y="0"/>
                    <a:pt x="1947" y="229"/>
                    <a:pt x="1423" y="639"/>
                  </a:cubicBezTo>
                  <a:lnTo>
                    <a:pt x="393" y="1445"/>
                  </a:lnTo>
                  <a:cubicBezTo>
                    <a:pt x="0" y="1751"/>
                    <a:pt x="0" y="2264"/>
                    <a:pt x="393" y="2573"/>
                  </a:cubicBezTo>
                  <a:lnTo>
                    <a:pt x="1423" y="3378"/>
                  </a:lnTo>
                  <a:cubicBezTo>
                    <a:pt x="1947" y="3787"/>
                    <a:pt x="2645" y="4017"/>
                    <a:pt x="3370" y="4017"/>
                  </a:cubicBezTo>
                  <a:lnTo>
                    <a:pt x="6460" y="4017"/>
                  </a:lnTo>
                  <a:cubicBezTo>
                    <a:pt x="5735" y="4017"/>
                    <a:pt x="5037" y="3789"/>
                    <a:pt x="4512" y="3378"/>
                  </a:cubicBezTo>
                  <a:lnTo>
                    <a:pt x="3483" y="2573"/>
                  </a:lnTo>
                  <a:cubicBezTo>
                    <a:pt x="3090" y="2266"/>
                    <a:pt x="3090" y="1754"/>
                    <a:pt x="3483" y="1445"/>
                  </a:cubicBezTo>
                  <a:lnTo>
                    <a:pt x="4512" y="639"/>
                  </a:lnTo>
                  <a:cubicBezTo>
                    <a:pt x="5037" y="229"/>
                    <a:pt x="5735" y="0"/>
                    <a:pt x="6460" y="0"/>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5" name="Google Shape;1605;p47"/>
            <p:cNvSpPr/>
            <p:nvPr/>
          </p:nvSpPr>
          <p:spPr>
            <a:xfrm>
              <a:off x="1927650" y="2215050"/>
              <a:ext cx="137375" cy="84750"/>
            </a:xfrm>
            <a:custGeom>
              <a:avLst/>
              <a:gdLst/>
              <a:ahLst/>
              <a:cxnLst/>
              <a:rect l="l" t="t" r="r" b="b"/>
              <a:pathLst>
                <a:path w="5495" h="3390" extrusionOk="0">
                  <a:moveTo>
                    <a:pt x="1937" y="1"/>
                  </a:moveTo>
                  <a:cubicBezTo>
                    <a:pt x="1911" y="1"/>
                    <a:pt x="1886" y="1"/>
                    <a:pt x="1860" y="2"/>
                  </a:cubicBezTo>
                  <a:cubicBezTo>
                    <a:pt x="881" y="39"/>
                    <a:pt x="80" y="827"/>
                    <a:pt x="25" y="1806"/>
                  </a:cubicBezTo>
                  <a:cubicBezTo>
                    <a:pt x="0" y="2229"/>
                    <a:pt x="116" y="2626"/>
                    <a:pt x="329" y="2955"/>
                  </a:cubicBezTo>
                  <a:cubicBezTo>
                    <a:pt x="503" y="3229"/>
                    <a:pt x="809" y="3390"/>
                    <a:pt x="1133" y="3390"/>
                  </a:cubicBezTo>
                  <a:lnTo>
                    <a:pt x="4300" y="3390"/>
                  </a:lnTo>
                  <a:cubicBezTo>
                    <a:pt x="5014" y="3390"/>
                    <a:pt x="5495" y="2648"/>
                    <a:pt x="5193" y="2000"/>
                  </a:cubicBezTo>
                  <a:cubicBezTo>
                    <a:pt x="5191" y="1996"/>
                    <a:pt x="4910" y="1348"/>
                    <a:pt x="4142" y="1206"/>
                  </a:cubicBezTo>
                  <a:cubicBezTo>
                    <a:pt x="3877" y="1158"/>
                    <a:pt x="3641" y="1005"/>
                    <a:pt x="3482" y="786"/>
                  </a:cubicBezTo>
                  <a:cubicBezTo>
                    <a:pt x="3133" y="310"/>
                    <a:pt x="2571" y="1"/>
                    <a:pt x="193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06" name="Google Shape;1606;p47"/>
          <p:cNvGrpSpPr/>
          <p:nvPr/>
        </p:nvGrpSpPr>
        <p:grpSpPr>
          <a:xfrm>
            <a:off x="798980" y="2589376"/>
            <a:ext cx="351056" cy="334936"/>
            <a:chOff x="4476050" y="1425300"/>
            <a:chExt cx="444825" cy="424400"/>
          </a:xfrm>
        </p:grpSpPr>
        <p:sp>
          <p:nvSpPr>
            <p:cNvPr id="1607" name="Google Shape;1607;p47"/>
            <p:cNvSpPr/>
            <p:nvPr/>
          </p:nvSpPr>
          <p:spPr>
            <a:xfrm>
              <a:off x="4724700" y="1795575"/>
              <a:ext cx="69700" cy="54125"/>
            </a:xfrm>
            <a:custGeom>
              <a:avLst/>
              <a:gdLst/>
              <a:ahLst/>
              <a:cxnLst/>
              <a:rect l="l" t="t" r="r" b="b"/>
              <a:pathLst>
                <a:path w="2788" h="2165" extrusionOk="0">
                  <a:moveTo>
                    <a:pt x="810" y="0"/>
                  </a:moveTo>
                  <a:cubicBezTo>
                    <a:pt x="364" y="0"/>
                    <a:pt x="1" y="361"/>
                    <a:pt x="1" y="808"/>
                  </a:cubicBezTo>
                  <a:lnTo>
                    <a:pt x="1" y="1424"/>
                  </a:lnTo>
                  <a:cubicBezTo>
                    <a:pt x="1" y="1833"/>
                    <a:pt x="332" y="2164"/>
                    <a:pt x="741" y="2164"/>
                  </a:cubicBezTo>
                  <a:lnTo>
                    <a:pt x="2198" y="2164"/>
                  </a:lnTo>
                  <a:cubicBezTo>
                    <a:pt x="2524" y="2164"/>
                    <a:pt x="2786" y="1901"/>
                    <a:pt x="2786" y="1575"/>
                  </a:cubicBezTo>
                  <a:cubicBezTo>
                    <a:pt x="2787" y="1248"/>
                    <a:pt x="2522" y="983"/>
                    <a:pt x="2198" y="983"/>
                  </a:cubicBezTo>
                  <a:lnTo>
                    <a:pt x="1617" y="983"/>
                  </a:lnTo>
                  <a:lnTo>
                    <a:pt x="1617" y="808"/>
                  </a:lnTo>
                  <a:cubicBezTo>
                    <a:pt x="1617" y="361"/>
                    <a:pt x="1256" y="0"/>
                    <a:pt x="810" y="0"/>
                  </a:cubicBezTo>
                  <a:close/>
                </a:path>
              </a:pathLst>
            </a:custGeom>
            <a:solidFill>
              <a:srgbClr val="565E6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8" name="Google Shape;1608;p47"/>
            <p:cNvSpPr/>
            <p:nvPr/>
          </p:nvSpPr>
          <p:spPr>
            <a:xfrm>
              <a:off x="4788475" y="1736575"/>
              <a:ext cx="71725" cy="41675"/>
            </a:xfrm>
            <a:custGeom>
              <a:avLst/>
              <a:gdLst/>
              <a:ahLst/>
              <a:cxnLst/>
              <a:rect l="l" t="t" r="r" b="b"/>
              <a:pathLst>
                <a:path w="2869" h="1667" extrusionOk="0">
                  <a:moveTo>
                    <a:pt x="656" y="1"/>
                  </a:moveTo>
                  <a:cubicBezTo>
                    <a:pt x="516" y="1"/>
                    <a:pt x="376" y="51"/>
                    <a:pt x="264" y="152"/>
                  </a:cubicBezTo>
                  <a:cubicBezTo>
                    <a:pt x="21" y="370"/>
                    <a:pt x="0" y="742"/>
                    <a:pt x="218" y="984"/>
                  </a:cubicBezTo>
                  <a:cubicBezTo>
                    <a:pt x="586" y="1395"/>
                    <a:pt x="1309" y="1667"/>
                    <a:pt x="1923" y="1667"/>
                  </a:cubicBezTo>
                  <a:cubicBezTo>
                    <a:pt x="2085" y="1667"/>
                    <a:pt x="2238" y="1647"/>
                    <a:pt x="2374" y="1608"/>
                  </a:cubicBezTo>
                  <a:cubicBezTo>
                    <a:pt x="2687" y="1518"/>
                    <a:pt x="2869" y="1192"/>
                    <a:pt x="2778" y="878"/>
                  </a:cubicBezTo>
                  <a:cubicBezTo>
                    <a:pt x="2704" y="620"/>
                    <a:pt x="2468" y="451"/>
                    <a:pt x="2212" y="451"/>
                  </a:cubicBezTo>
                  <a:cubicBezTo>
                    <a:pt x="2158" y="451"/>
                    <a:pt x="2103" y="459"/>
                    <a:pt x="2049" y="475"/>
                  </a:cubicBezTo>
                  <a:cubicBezTo>
                    <a:pt x="2013" y="485"/>
                    <a:pt x="1970" y="490"/>
                    <a:pt x="1921" y="490"/>
                  </a:cubicBezTo>
                  <a:cubicBezTo>
                    <a:pt x="1654" y="490"/>
                    <a:pt x="1232" y="349"/>
                    <a:pt x="1096" y="197"/>
                  </a:cubicBezTo>
                  <a:cubicBezTo>
                    <a:pt x="979" y="67"/>
                    <a:pt x="818" y="1"/>
                    <a:pt x="656" y="1"/>
                  </a:cubicBezTo>
                  <a:close/>
                </a:path>
              </a:pathLst>
            </a:custGeom>
            <a:solidFill>
              <a:srgbClr val="565E6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9" name="Google Shape;1609;p47"/>
            <p:cNvSpPr/>
            <p:nvPr/>
          </p:nvSpPr>
          <p:spPr>
            <a:xfrm>
              <a:off x="4476050" y="1709500"/>
              <a:ext cx="196675" cy="108775"/>
            </a:xfrm>
            <a:custGeom>
              <a:avLst/>
              <a:gdLst/>
              <a:ahLst/>
              <a:cxnLst/>
              <a:rect l="l" t="t" r="r" b="b"/>
              <a:pathLst>
                <a:path w="7867" h="4351" extrusionOk="0">
                  <a:moveTo>
                    <a:pt x="2181" y="1"/>
                  </a:moveTo>
                  <a:cubicBezTo>
                    <a:pt x="1256" y="1"/>
                    <a:pt x="415" y="653"/>
                    <a:pt x="227" y="1611"/>
                  </a:cubicBezTo>
                  <a:cubicBezTo>
                    <a:pt x="1" y="2769"/>
                    <a:pt x="825" y="3867"/>
                    <a:pt x="1999" y="3975"/>
                  </a:cubicBezTo>
                  <a:lnTo>
                    <a:pt x="6014" y="4344"/>
                  </a:lnTo>
                  <a:cubicBezTo>
                    <a:pt x="6063" y="4348"/>
                    <a:pt x="6112" y="4351"/>
                    <a:pt x="6160" y="4351"/>
                  </a:cubicBezTo>
                  <a:cubicBezTo>
                    <a:pt x="6908" y="4351"/>
                    <a:pt x="7563" y="3821"/>
                    <a:pt x="7710" y="3072"/>
                  </a:cubicBezTo>
                  <a:cubicBezTo>
                    <a:pt x="7867" y="2276"/>
                    <a:pt x="7393" y="1492"/>
                    <a:pt x="6617" y="1256"/>
                  </a:cubicBezTo>
                  <a:lnTo>
                    <a:pt x="2758" y="87"/>
                  </a:lnTo>
                  <a:cubicBezTo>
                    <a:pt x="2565" y="29"/>
                    <a:pt x="2371" y="1"/>
                    <a:pt x="218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0" name="Google Shape;1610;p47"/>
            <p:cNvSpPr/>
            <p:nvPr/>
          </p:nvSpPr>
          <p:spPr>
            <a:xfrm>
              <a:off x="4500025" y="1727425"/>
              <a:ext cx="53925" cy="52550"/>
            </a:xfrm>
            <a:custGeom>
              <a:avLst/>
              <a:gdLst/>
              <a:ahLst/>
              <a:cxnLst/>
              <a:rect l="l" t="t" r="r" b="b"/>
              <a:pathLst>
                <a:path w="2157" h="2102" extrusionOk="0">
                  <a:moveTo>
                    <a:pt x="1848" y="0"/>
                  </a:moveTo>
                  <a:cubicBezTo>
                    <a:pt x="1776" y="0"/>
                    <a:pt x="1704" y="28"/>
                    <a:pt x="1649" y="83"/>
                  </a:cubicBezTo>
                  <a:lnTo>
                    <a:pt x="110" y="1622"/>
                  </a:lnTo>
                  <a:cubicBezTo>
                    <a:pt x="0" y="1732"/>
                    <a:pt x="0" y="1909"/>
                    <a:pt x="110" y="2019"/>
                  </a:cubicBezTo>
                  <a:cubicBezTo>
                    <a:pt x="165" y="2074"/>
                    <a:pt x="236" y="2101"/>
                    <a:pt x="309" y="2101"/>
                  </a:cubicBezTo>
                  <a:cubicBezTo>
                    <a:pt x="379" y="2101"/>
                    <a:pt x="452" y="2074"/>
                    <a:pt x="507" y="2019"/>
                  </a:cubicBezTo>
                  <a:lnTo>
                    <a:pt x="2046" y="478"/>
                  </a:lnTo>
                  <a:cubicBezTo>
                    <a:pt x="2156" y="370"/>
                    <a:pt x="2156" y="193"/>
                    <a:pt x="2046" y="83"/>
                  </a:cubicBezTo>
                  <a:cubicBezTo>
                    <a:pt x="1991" y="28"/>
                    <a:pt x="1920" y="0"/>
                    <a:pt x="1848" y="0"/>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1" name="Google Shape;1611;p47"/>
            <p:cNvSpPr/>
            <p:nvPr/>
          </p:nvSpPr>
          <p:spPr>
            <a:xfrm>
              <a:off x="4533800" y="1743525"/>
              <a:ext cx="48225" cy="46875"/>
            </a:xfrm>
            <a:custGeom>
              <a:avLst/>
              <a:gdLst/>
              <a:ahLst/>
              <a:cxnLst/>
              <a:rect l="l" t="t" r="r" b="b"/>
              <a:pathLst>
                <a:path w="1929" h="1875" extrusionOk="0">
                  <a:moveTo>
                    <a:pt x="1621" y="0"/>
                  </a:moveTo>
                  <a:cubicBezTo>
                    <a:pt x="1549" y="0"/>
                    <a:pt x="1478" y="28"/>
                    <a:pt x="1423" y="83"/>
                  </a:cubicBezTo>
                  <a:lnTo>
                    <a:pt x="109" y="1396"/>
                  </a:lnTo>
                  <a:cubicBezTo>
                    <a:pt x="0" y="1505"/>
                    <a:pt x="0" y="1683"/>
                    <a:pt x="109" y="1792"/>
                  </a:cubicBezTo>
                  <a:cubicBezTo>
                    <a:pt x="165" y="1847"/>
                    <a:pt x="237" y="1875"/>
                    <a:pt x="309" y="1875"/>
                  </a:cubicBezTo>
                  <a:cubicBezTo>
                    <a:pt x="379" y="1875"/>
                    <a:pt x="451" y="1847"/>
                    <a:pt x="506" y="1792"/>
                  </a:cubicBezTo>
                  <a:lnTo>
                    <a:pt x="1820" y="478"/>
                  </a:lnTo>
                  <a:cubicBezTo>
                    <a:pt x="1928" y="368"/>
                    <a:pt x="1928" y="193"/>
                    <a:pt x="1820" y="83"/>
                  </a:cubicBezTo>
                  <a:cubicBezTo>
                    <a:pt x="1764" y="28"/>
                    <a:pt x="1693" y="0"/>
                    <a:pt x="1621" y="0"/>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2" name="Google Shape;1612;p47"/>
            <p:cNvSpPr/>
            <p:nvPr/>
          </p:nvSpPr>
          <p:spPr>
            <a:xfrm>
              <a:off x="4571575" y="1767100"/>
              <a:ext cx="30975" cy="29650"/>
            </a:xfrm>
            <a:custGeom>
              <a:avLst/>
              <a:gdLst/>
              <a:ahLst/>
              <a:cxnLst/>
              <a:rect l="l" t="t" r="r" b="b"/>
              <a:pathLst>
                <a:path w="1239" h="1186" extrusionOk="0">
                  <a:moveTo>
                    <a:pt x="930" y="1"/>
                  </a:moveTo>
                  <a:cubicBezTo>
                    <a:pt x="859" y="1"/>
                    <a:pt x="787" y="28"/>
                    <a:pt x="732" y="83"/>
                  </a:cubicBezTo>
                  <a:lnTo>
                    <a:pt x="108" y="707"/>
                  </a:lnTo>
                  <a:cubicBezTo>
                    <a:pt x="0" y="816"/>
                    <a:pt x="0" y="994"/>
                    <a:pt x="108" y="1103"/>
                  </a:cubicBezTo>
                  <a:cubicBezTo>
                    <a:pt x="165" y="1157"/>
                    <a:pt x="236" y="1186"/>
                    <a:pt x="309" y="1186"/>
                  </a:cubicBezTo>
                  <a:cubicBezTo>
                    <a:pt x="380" y="1186"/>
                    <a:pt x="453" y="1157"/>
                    <a:pt x="505" y="1103"/>
                  </a:cubicBezTo>
                  <a:lnTo>
                    <a:pt x="1129" y="480"/>
                  </a:lnTo>
                  <a:cubicBezTo>
                    <a:pt x="1239" y="370"/>
                    <a:pt x="1239" y="193"/>
                    <a:pt x="1129" y="83"/>
                  </a:cubicBezTo>
                  <a:cubicBezTo>
                    <a:pt x="1074" y="28"/>
                    <a:pt x="1002" y="1"/>
                    <a:pt x="930"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3" name="Google Shape;1613;p47"/>
            <p:cNvSpPr/>
            <p:nvPr/>
          </p:nvSpPr>
          <p:spPr>
            <a:xfrm>
              <a:off x="4551025" y="1739950"/>
              <a:ext cx="51825" cy="50450"/>
            </a:xfrm>
            <a:custGeom>
              <a:avLst/>
              <a:gdLst/>
              <a:ahLst/>
              <a:cxnLst/>
              <a:rect l="l" t="t" r="r" b="b"/>
              <a:pathLst>
                <a:path w="2073" h="2018" extrusionOk="0">
                  <a:moveTo>
                    <a:pt x="309" y="1"/>
                  </a:moveTo>
                  <a:cubicBezTo>
                    <a:pt x="237" y="1"/>
                    <a:pt x="166" y="28"/>
                    <a:pt x="111" y="83"/>
                  </a:cubicBezTo>
                  <a:cubicBezTo>
                    <a:pt x="1" y="193"/>
                    <a:pt x="1" y="370"/>
                    <a:pt x="111" y="480"/>
                  </a:cubicBezTo>
                  <a:lnTo>
                    <a:pt x="1566" y="1935"/>
                  </a:lnTo>
                  <a:cubicBezTo>
                    <a:pt x="1621" y="1990"/>
                    <a:pt x="1694" y="2018"/>
                    <a:pt x="1765" y="2018"/>
                  </a:cubicBezTo>
                  <a:cubicBezTo>
                    <a:pt x="1838" y="2018"/>
                    <a:pt x="1910" y="1990"/>
                    <a:pt x="1963" y="1935"/>
                  </a:cubicBezTo>
                  <a:cubicBezTo>
                    <a:pt x="2073" y="1826"/>
                    <a:pt x="2073" y="1648"/>
                    <a:pt x="1963" y="1539"/>
                  </a:cubicBezTo>
                  <a:lnTo>
                    <a:pt x="508" y="83"/>
                  </a:lnTo>
                  <a:cubicBezTo>
                    <a:pt x="453" y="28"/>
                    <a:pt x="381" y="1"/>
                    <a:pt x="309"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4" name="Google Shape;1614;p47"/>
            <p:cNvSpPr/>
            <p:nvPr/>
          </p:nvSpPr>
          <p:spPr>
            <a:xfrm>
              <a:off x="4506550" y="1739600"/>
              <a:ext cx="55150" cy="53800"/>
            </a:xfrm>
            <a:custGeom>
              <a:avLst/>
              <a:gdLst/>
              <a:ahLst/>
              <a:cxnLst/>
              <a:rect l="l" t="t" r="r" b="b"/>
              <a:pathLst>
                <a:path w="2206" h="2152" extrusionOk="0">
                  <a:moveTo>
                    <a:pt x="308" y="1"/>
                  </a:moveTo>
                  <a:cubicBezTo>
                    <a:pt x="236" y="1"/>
                    <a:pt x="165" y="28"/>
                    <a:pt x="110" y="83"/>
                  </a:cubicBezTo>
                  <a:cubicBezTo>
                    <a:pt x="0" y="193"/>
                    <a:pt x="0" y="370"/>
                    <a:pt x="110" y="480"/>
                  </a:cubicBezTo>
                  <a:lnTo>
                    <a:pt x="1699" y="2069"/>
                  </a:lnTo>
                  <a:cubicBezTo>
                    <a:pt x="1754" y="2124"/>
                    <a:pt x="1826" y="2151"/>
                    <a:pt x="1898" y="2151"/>
                  </a:cubicBezTo>
                  <a:cubicBezTo>
                    <a:pt x="1969" y="2151"/>
                    <a:pt x="2041" y="2124"/>
                    <a:pt x="2096" y="2069"/>
                  </a:cubicBezTo>
                  <a:cubicBezTo>
                    <a:pt x="2206" y="1959"/>
                    <a:pt x="2206" y="1782"/>
                    <a:pt x="2096" y="1672"/>
                  </a:cubicBezTo>
                  <a:lnTo>
                    <a:pt x="507" y="83"/>
                  </a:lnTo>
                  <a:cubicBezTo>
                    <a:pt x="451" y="28"/>
                    <a:pt x="379" y="1"/>
                    <a:pt x="308"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5" name="Google Shape;1615;p47"/>
            <p:cNvSpPr/>
            <p:nvPr/>
          </p:nvSpPr>
          <p:spPr>
            <a:xfrm>
              <a:off x="4593750" y="1727625"/>
              <a:ext cx="78975" cy="90625"/>
            </a:xfrm>
            <a:custGeom>
              <a:avLst/>
              <a:gdLst/>
              <a:ahLst/>
              <a:cxnLst/>
              <a:rect l="l" t="t" r="r" b="b"/>
              <a:pathLst>
                <a:path w="3159" h="3625" extrusionOk="0">
                  <a:moveTo>
                    <a:pt x="157" y="1"/>
                  </a:moveTo>
                  <a:cubicBezTo>
                    <a:pt x="55" y="322"/>
                    <a:pt x="0" y="660"/>
                    <a:pt x="0" y="1008"/>
                  </a:cubicBezTo>
                  <a:cubicBezTo>
                    <a:pt x="0" y="2007"/>
                    <a:pt x="251" y="2916"/>
                    <a:pt x="873" y="3578"/>
                  </a:cubicBezTo>
                  <a:lnTo>
                    <a:pt x="1307" y="3618"/>
                  </a:lnTo>
                  <a:cubicBezTo>
                    <a:pt x="1356" y="3622"/>
                    <a:pt x="1405" y="3624"/>
                    <a:pt x="1453" y="3624"/>
                  </a:cubicBezTo>
                  <a:cubicBezTo>
                    <a:pt x="2203" y="3624"/>
                    <a:pt x="2859" y="3094"/>
                    <a:pt x="3003" y="2346"/>
                  </a:cubicBezTo>
                  <a:cubicBezTo>
                    <a:pt x="3159" y="1551"/>
                    <a:pt x="2685" y="767"/>
                    <a:pt x="1909" y="531"/>
                  </a:cubicBezTo>
                  <a:lnTo>
                    <a:pt x="157" y="1"/>
                  </a:ln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6" name="Google Shape;1616;p47"/>
            <p:cNvSpPr/>
            <p:nvPr/>
          </p:nvSpPr>
          <p:spPr>
            <a:xfrm>
              <a:off x="4611425" y="1652550"/>
              <a:ext cx="206350" cy="184275"/>
            </a:xfrm>
            <a:custGeom>
              <a:avLst/>
              <a:gdLst/>
              <a:ahLst/>
              <a:cxnLst/>
              <a:rect l="l" t="t" r="r" b="b"/>
              <a:pathLst>
                <a:path w="8254" h="7371" extrusionOk="0">
                  <a:moveTo>
                    <a:pt x="4127" y="0"/>
                  </a:moveTo>
                  <a:cubicBezTo>
                    <a:pt x="1847" y="0"/>
                    <a:pt x="0" y="1650"/>
                    <a:pt x="0" y="3685"/>
                  </a:cubicBezTo>
                  <a:cubicBezTo>
                    <a:pt x="0" y="5721"/>
                    <a:pt x="1043" y="7370"/>
                    <a:pt x="4127" y="7370"/>
                  </a:cubicBezTo>
                  <a:cubicBezTo>
                    <a:pt x="6406" y="7370"/>
                    <a:pt x="8253" y="5720"/>
                    <a:pt x="8253" y="3685"/>
                  </a:cubicBezTo>
                  <a:cubicBezTo>
                    <a:pt x="8253" y="1650"/>
                    <a:pt x="6406" y="0"/>
                    <a:pt x="412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7" name="Google Shape;1617;p47"/>
            <p:cNvSpPr/>
            <p:nvPr/>
          </p:nvSpPr>
          <p:spPr>
            <a:xfrm>
              <a:off x="4623850" y="1652475"/>
              <a:ext cx="189850" cy="76025"/>
            </a:xfrm>
            <a:custGeom>
              <a:avLst/>
              <a:gdLst/>
              <a:ahLst/>
              <a:cxnLst/>
              <a:rect l="l" t="t" r="r" b="b"/>
              <a:pathLst>
                <a:path w="7594" h="3041" extrusionOk="0">
                  <a:moveTo>
                    <a:pt x="3631" y="1"/>
                  </a:moveTo>
                  <a:cubicBezTo>
                    <a:pt x="2064" y="1"/>
                    <a:pt x="699" y="782"/>
                    <a:pt x="0" y="1931"/>
                  </a:cubicBezTo>
                  <a:cubicBezTo>
                    <a:pt x="948" y="2629"/>
                    <a:pt x="2119" y="3041"/>
                    <a:pt x="3385" y="3041"/>
                  </a:cubicBezTo>
                  <a:lnTo>
                    <a:pt x="5525" y="3041"/>
                  </a:lnTo>
                  <a:cubicBezTo>
                    <a:pt x="6254" y="3041"/>
                    <a:pt x="6952" y="2904"/>
                    <a:pt x="7593" y="2655"/>
                  </a:cubicBezTo>
                  <a:cubicBezTo>
                    <a:pt x="7093" y="1124"/>
                    <a:pt x="5510" y="1"/>
                    <a:pt x="3631"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8" name="Google Shape;1618;p47"/>
            <p:cNvSpPr/>
            <p:nvPr/>
          </p:nvSpPr>
          <p:spPr>
            <a:xfrm>
              <a:off x="4845375" y="1458575"/>
              <a:ext cx="75500" cy="65525"/>
            </a:xfrm>
            <a:custGeom>
              <a:avLst/>
              <a:gdLst/>
              <a:ahLst/>
              <a:cxnLst/>
              <a:rect l="l" t="t" r="r" b="b"/>
              <a:pathLst>
                <a:path w="3020" h="2621" extrusionOk="0">
                  <a:moveTo>
                    <a:pt x="1510" y="0"/>
                  </a:moveTo>
                  <a:cubicBezTo>
                    <a:pt x="1158" y="0"/>
                    <a:pt x="806" y="134"/>
                    <a:pt x="538" y="403"/>
                  </a:cubicBezTo>
                  <a:cubicBezTo>
                    <a:pt x="1" y="941"/>
                    <a:pt x="337" y="1473"/>
                    <a:pt x="876" y="2012"/>
                  </a:cubicBezTo>
                  <a:cubicBezTo>
                    <a:pt x="1221" y="2357"/>
                    <a:pt x="1565" y="2620"/>
                    <a:pt x="1910" y="2620"/>
                  </a:cubicBezTo>
                  <a:cubicBezTo>
                    <a:pt x="2100" y="2620"/>
                    <a:pt x="2291" y="2540"/>
                    <a:pt x="2482" y="2349"/>
                  </a:cubicBezTo>
                  <a:cubicBezTo>
                    <a:pt x="3019" y="1810"/>
                    <a:pt x="3019" y="941"/>
                    <a:pt x="2482" y="403"/>
                  </a:cubicBezTo>
                  <a:cubicBezTo>
                    <a:pt x="2214" y="134"/>
                    <a:pt x="1862" y="0"/>
                    <a:pt x="151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9" name="Google Shape;1619;p47"/>
            <p:cNvSpPr/>
            <p:nvPr/>
          </p:nvSpPr>
          <p:spPr>
            <a:xfrm>
              <a:off x="4877450" y="1484025"/>
              <a:ext cx="14625" cy="14600"/>
            </a:xfrm>
            <a:custGeom>
              <a:avLst/>
              <a:gdLst/>
              <a:ahLst/>
              <a:cxnLst/>
              <a:rect l="l" t="t" r="r" b="b"/>
              <a:pathLst>
                <a:path w="585" h="584" extrusionOk="0">
                  <a:moveTo>
                    <a:pt x="292" y="0"/>
                  </a:moveTo>
                  <a:cubicBezTo>
                    <a:pt x="131" y="0"/>
                    <a:pt x="0" y="131"/>
                    <a:pt x="0" y="291"/>
                  </a:cubicBezTo>
                  <a:cubicBezTo>
                    <a:pt x="0" y="453"/>
                    <a:pt x="131" y="584"/>
                    <a:pt x="292" y="584"/>
                  </a:cubicBezTo>
                  <a:cubicBezTo>
                    <a:pt x="452" y="584"/>
                    <a:pt x="584" y="453"/>
                    <a:pt x="584" y="291"/>
                  </a:cubicBezTo>
                  <a:cubicBezTo>
                    <a:pt x="584" y="131"/>
                    <a:pt x="452" y="0"/>
                    <a:pt x="292" y="0"/>
                  </a:cubicBezTo>
                  <a:close/>
                </a:path>
              </a:pathLst>
            </a:custGeom>
            <a:solidFill>
              <a:srgbClr val="E2A1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0" name="Google Shape;1620;p47"/>
            <p:cNvSpPr/>
            <p:nvPr/>
          </p:nvSpPr>
          <p:spPr>
            <a:xfrm>
              <a:off x="4570225" y="1425300"/>
              <a:ext cx="339375" cy="285900"/>
            </a:xfrm>
            <a:custGeom>
              <a:avLst/>
              <a:gdLst/>
              <a:ahLst/>
              <a:cxnLst/>
              <a:rect l="l" t="t" r="r" b="b"/>
              <a:pathLst>
                <a:path w="13575" h="11436" extrusionOk="0">
                  <a:moveTo>
                    <a:pt x="5719" y="1"/>
                  </a:moveTo>
                  <a:cubicBezTo>
                    <a:pt x="2560" y="1"/>
                    <a:pt x="0" y="2561"/>
                    <a:pt x="0" y="5719"/>
                  </a:cubicBezTo>
                  <a:cubicBezTo>
                    <a:pt x="0" y="8877"/>
                    <a:pt x="2560" y="11436"/>
                    <a:pt x="5719" y="11436"/>
                  </a:cubicBezTo>
                  <a:lnTo>
                    <a:pt x="7857" y="11436"/>
                  </a:lnTo>
                  <a:cubicBezTo>
                    <a:pt x="11015" y="11436"/>
                    <a:pt x="13575" y="8877"/>
                    <a:pt x="13575" y="5719"/>
                  </a:cubicBezTo>
                  <a:cubicBezTo>
                    <a:pt x="13575" y="2561"/>
                    <a:pt x="11015" y="1"/>
                    <a:pt x="785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1" name="Google Shape;1621;p47"/>
            <p:cNvSpPr/>
            <p:nvPr/>
          </p:nvSpPr>
          <p:spPr>
            <a:xfrm>
              <a:off x="4707775" y="1545100"/>
              <a:ext cx="36525" cy="25250"/>
            </a:xfrm>
            <a:custGeom>
              <a:avLst/>
              <a:gdLst/>
              <a:ahLst/>
              <a:cxnLst/>
              <a:rect l="l" t="t" r="r" b="b"/>
              <a:pathLst>
                <a:path w="1461" h="1010" extrusionOk="0">
                  <a:moveTo>
                    <a:pt x="730" y="0"/>
                  </a:moveTo>
                  <a:cubicBezTo>
                    <a:pt x="328" y="0"/>
                    <a:pt x="1" y="327"/>
                    <a:pt x="1" y="729"/>
                  </a:cubicBezTo>
                  <a:cubicBezTo>
                    <a:pt x="1" y="883"/>
                    <a:pt x="126" y="1009"/>
                    <a:pt x="281" y="1009"/>
                  </a:cubicBezTo>
                  <a:cubicBezTo>
                    <a:pt x="435" y="1009"/>
                    <a:pt x="561" y="883"/>
                    <a:pt x="561" y="729"/>
                  </a:cubicBezTo>
                  <a:cubicBezTo>
                    <a:pt x="561" y="636"/>
                    <a:pt x="637" y="560"/>
                    <a:pt x="729" y="560"/>
                  </a:cubicBezTo>
                  <a:cubicBezTo>
                    <a:pt x="822" y="560"/>
                    <a:pt x="898" y="636"/>
                    <a:pt x="898" y="729"/>
                  </a:cubicBezTo>
                  <a:cubicBezTo>
                    <a:pt x="898" y="883"/>
                    <a:pt x="1023" y="1009"/>
                    <a:pt x="1178" y="1009"/>
                  </a:cubicBezTo>
                  <a:cubicBezTo>
                    <a:pt x="1332" y="1009"/>
                    <a:pt x="1457" y="883"/>
                    <a:pt x="1461" y="729"/>
                  </a:cubicBezTo>
                  <a:cubicBezTo>
                    <a:pt x="1461" y="325"/>
                    <a:pt x="1133" y="0"/>
                    <a:pt x="73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2" name="Google Shape;1622;p47"/>
            <p:cNvSpPr/>
            <p:nvPr/>
          </p:nvSpPr>
          <p:spPr>
            <a:xfrm>
              <a:off x="4828725" y="1545100"/>
              <a:ext cx="36500" cy="25250"/>
            </a:xfrm>
            <a:custGeom>
              <a:avLst/>
              <a:gdLst/>
              <a:ahLst/>
              <a:cxnLst/>
              <a:rect l="l" t="t" r="r" b="b"/>
              <a:pathLst>
                <a:path w="1460" h="1010" extrusionOk="0">
                  <a:moveTo>
                    <a:pt x="730" y="0"/>
                  </a:moveTo>
                  <a:cubicBezTo>
                    <a:pt x="326" y="0"/>
                    <a:pt x="1" y="327"/>
                    <a:pt x="1" y="729"/>
                  </a:cubicBezTo>
                  <a:cubicBezTo>
                    <a:pt x="1" y="883"/>
                    <a:pt x="126" y="1009"/>
                    <a:pt x="281" y="1009"/>
                  </a:cubicBezTo>
                  <a:cubicBezTo>
                    <a:pt x="435" y="1009"/>
                    <a:pt x="560" y="883"/>
                    <a:pt x="560" y="729"/>
                  </a:cubicBezTo>
                  <a:cubicBezTo>
                    <a:pt x="560" y="636"/>
                    <a:pt x="635" y="560"/>
                    <a:pt x="729" y="560"/>
                  </a:cubicBezTo>
                  <a:cubicBezTo>
                    <a:pt x="821" y="560"/>
                    <a:pt x="896" y="636"/>
                    <a:pt x="896" y="729"/>
                  </a:cubicBezTo>
                  <a:cubicBezTo>
                    <a:pt x="896" y="883"/>
                    <a:pt x="1023" y="1009"/>
                    <a:pt x="1176" y="1009"/>
                  </a:cubicBezTo>
                  <a:cubicBezTo>
                    <a:pt x="1332" y="1009"/>
                    <a:pt x="1456" y="883"/>
                    <a:pt x="1459" y="729"/>
                  </a:cubicBezTo>
                  <a:cubicBezTo>
                    <a:pt x="1459" y="325"/>
                    <a:pt x="1132" y="0"/>
                    <a:pt x="73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3" name="Google Shape;1623;p47"/>
            <p:cNvSpPr/>
            <p:nvPr/>
          </p:nvSpPr>
          <p:spPr>
            <a:xfrm>
              <a:off x="4762000" y="1633650"/>
              <a:ext cx="48950" cy="41225"/>
            </a:xfrm>
            <a:custGeom>
              <a:avLst/>
              <a:gdLst/>
              <a:ahLst/>
              <a:cxnLst/>
              <a:rect l="l" t="t" r="r" b="b"/>
              <a:pathLst>
                <a:path w="1958" h="1649" extrusionOk="0">
                  <a:moveTo>
                    <a:pt x="0" y="1"/>
                  </a:moveTo>
                  <a:lnTo>
                    <a:pt x="0" y="1296"/>
                  </a:lnTo>
                  <a:cubicBezTo>
                    <a:pt x="0" y="1490"/>
                    <a:pt x="158" y="1649"/>
                    <a:pt x="352" y="1649"/>
                  </a:cubicBezTo>
                  <a:lnTo>
                    <a:pt x="1606" y="1649"/>
                  </a:lnTo>
                  <a:cubicBezTo>
                    <a:pt x="1799" y="1649"/>
                    <a:pt x="1957" y="1490"/>
                    <a:pt x="1957" y="1296"/>
                  </a:cubicBezTo>
                  <a:lnTo>
                    <a:pt x="1957"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4" name="Google Shape;1624;p47"/>
            <p:cNvSpPr/>
            <p:nvPr/>
          </p:nvSpPr>
          <p:spPr>
            <a:xfrm>
              <a:off x="4740750" y="1592575"/>
              <a:ext cx="91500" cy="52350"/>
            </a:xfrm>
            <a:custGeom>
              <a:avLst/>
              <a:gdLst/>
              <a:ahLst/>
              <a:cxnLst/>
              <a:rect l="l" t="t" r="r" b="b"/>
              <a:pathLst>
                <a:path w="3660" h="2094" extrusionOk="0">
                  <a:moveTo>
                    <a:pt x="1549" y="0"/>
                  </a:moveTo>
                  <a:lnTo>
                    <a:pt x="1549" y="1037"/>
                  </a:lnTo>
                  <a:cubicBezTo>
                    <a:pt x="1549" y="1310"/>
                    <a:pt x="1328" y="1531"/>
                    <a:pt x="1055" y="1531"/>
                  </a:cubicBezTo>
                  <a:cubicBezTo>
                    <a:pt x="782" y="1531"/>
                    <a:pt x="561" y="1310"/>
                    <a:pt x="561" y="1037"/>
                  </a:cubicBezTo>
                  <a:cubicBezTo>
                    <a:pt x="561" y="883"/>
                    <a:pt x="436" y="758"/>
                    <a:pt x="280" y="758"/>
                  </a:cubicBezTo>
                  <a:cubicBezTo>
                    <a:pt x="127" y="758"/>
                    <a:pt x="0" y="883"/>
                    <a:pt x="0" y="1037"/>
                  </a:cubicBezTo>
                  <a:cubicBezTo>
                    <a:pt x="0" y="1619"/>
                    <a:pt x="474" y="2093"/>
                    <a:pt x="1056" y="2093"/>
                  </a:cubicBezTo>
                  <a:cubicBezTo>
                    <a:pt x="1363" y="2093"/>
                    <a:pt x="1639" y="1963"/>
                    <a:pt x="1831" y="1754"/>
                  </a:cubicBezTo>
                  <a:cubicBezTo>
                    <a:pt x="2023" y="1963"/>
                    <a:pt x="2299" y="2093"/>
                    <a:pt x="2605" y="2093"/>
                  </a:cubicBezTo>
                  <a:cubicBezTo>
                    <a:pt x="3186" y="2093"/>
                    <a:pt x="3660" y="1619"/>
                    <a:pt x="3660" y="1037"/>
                  </a:cubicBezTo>
                  <a:cubicBezTo>
                    <a:pt x="3659" y="883"/>
                    <a:pt x="3534" y="758"/>
                    <a:pt x="3378" y="758"/>
                  </a:cubicBezTo>
                  <a:cubicBezTo>
                    <a:pt x="3225" y="758"/>
                    <a:pt x="3100" y="883"/>
                    <a:pt x="3100" y="1037"/>
                  </a:cubicBezTo>
                  <a:cubicBezTo>
                    <a:pt x="3100" y="1310"/>
                    <a:pt x="2877" y="1531"/>
                    <a:pt x="2605" y="1531"/>
                  </a:cubicBezTo>
                  <a:cubicBezTo>
                    <a:pt x="2332" y="1531"/>
                    <a:pt x="2111" y="1310"/>
                    <a:pt x="2111" y="1037"/>
                  </a:cubicBezTo>
                  <a:lnTo>
                    <a:pt x="211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5" name="Google Shape;1625;p47"/>
            <p:cNvSpPr/>
            <p:nvPr/>
          </p:nvSpPr>
          <p:spPr>
            <a:xfrm>
              <a:off x="4752375" y="1565275"/>
              <a:ext cx="68175" cy="30325"/>
            </a:xfrm>
            <a:custGeom>
              <a:avLst/>
              <a:gdLst/>
              <a:ahLst/>
              <a:cxnLst/>
              <a:rect l="l" t="t" r="r" b="b"/>
              <a:pathLst>
                <a:path w="2727" h="1213" extrusionOk="0">
                  <a:moveTo>
                    <a:pt x="351" y="0"/>
                  </a:moveTo>
                  <a:cubicBezTo>
                    <a:pt x="124" y="0"/>
                    <a:pt x="1" y="267"/>
                    <a:pt x="146" y="440"/>
                  </a:cubicBezTo>
                  <a:lnTo>
                    <a:pt x="431" y="776"/>
                  </a:lnTo>
                  <a:cubicBezTo>
                    <a:pt x="674" y="1067"/>
                    <a:pt x="1019" y="1212"/>
                    <a:pt x="1364" y="1212"/>
                  </a:cubicBezTo>
                  <a:cubicBezTo>
                    <a:pt x="1709" y="1212"/>
                    <a:pt x="2054" y="1067"/>
                    <a:pt x="2298" y="776"/>
                  </a:cubicBezTo>
                  <a:lnTo>
                    <a:pt x="2581" y="440"/>
                  </a:lnTo>
                  <a:cubicBezTo>
                    <a:pt x="2727" y="267"/>
                    <a:pt x="2603" y="0"/>
                    <a:pt x="23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6" name="Google Shape;1626;p47"/>
            <p:cNvSpPr/>
            <p:nvPr/>
          </p:nvSpPr>
          <p:spPr>
            <a:xfrm>
              <a:off x="4568475" y="1458575"/>
              <a:ext cx="75475" cy="65525"/>
            </a:xfrm>
            <a:custGeom>
              <a:avLst/>
              <a:gdLst/>
              <a:ahLst/>
              <a:cxnLst/>
              <a:rect l="l" t="t" r="r" b="b"/>
              <a:pathLst>
                <a:path w="3019" h="2621" extrusionOk="0">
                  <a:moveTo>
                    <a:pt x="1510" y="0"/>
                  </a:moveTo>
                  <a:cubicBezTo>
                    <a:pt x="1158" y="0"/>
                    <a:pt x="806" y="134"/>
                    <a:pt x="537" y="403"/>
                  </a:cubicBezTo>
                  <a:cubicBezTo>
                    <a:pt x="0" y="941"/>
                    <a:pt x="0" y="1810"/>
                    <a:pt x="537" y="2349"/>
                  </a:cubicBezTo>
                  <a:cubicBezTo>
                    <a:pt x="728" y="2540"/>
                    <a:pt x="919" y="2620"/>
                    <a:pt x="1110" y="2620"/>
                  </a:cubicBezTo>
                  <a:cubicBezTo>
                    <a:pt x="1455" y="2620"/>
                    <a:pt x="1799" y="2357"/>
                    <a:pt x="2144" y="2012"/>
                  </a:cubicBezTo>
                  <a:cubicBezTo>
                    <a:pt x="2681" y="1473"/>
                    <a:pt x="3019" y="941"/>
                    <a:pt x="2482" y="403"/>
                  </a:cubicBezTo>
                  <a:cubicBezTo>
                    <a:pt x="2213" y="134"/>
                    <a:pt x="1861" y="0"/>
                    <a:pt x="151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7" name="Google Shape;1627;p47"/>
            <p:cNvSpPr/>
            <p:nvPr/>
          </p:nvSpPr>
          <p:spPr>
            <a:xfrm>
              <a:off x="4597250" y="1484025"/>
              <a:ext cx="14600" cy="14600"/>
            </a:xfrm>
            <a:custGeom>
              <a:avLst/>
              <a:gdLst/>
              <a:ahLst/>
              <a:cxnLst/>
              <a:rect l="l" t="t" r="r" b="b"/>
              <a:pathLst>
                <a:path w="584" h="584" extrusionOk="0">
                  <a:moveTo>
                    <a:pt x="293" y="0"/>
                  </a:moveTo>
                  <a:cubicBezTo>
                    <a:pt x="131" y="0"/>
                    <a:pt x="0" y="131"/>
                    <a:pt x="0" y="291"/>
                  </a:cubicBezTo>
                  <a:cubicBezTo>
                    <a:pt x="0" y="453"/>
                    <a:pt x="131" y="584"/>
                    <a:pt x="293" y="584"/>
                  </a:cubicBezTo>
                  <a:cubicBezTo>
                    <a:pt x="453" y="584"/>
                    <a:pt x="584" y="453"/>
                    <a:pt x="584" y="291"/>
                  </a:cubicBezTo>
                  <a:cubicBezTo>
                    <a:pt x="584" y="131"/>
                    <a:pt x="453" y="0"/>
                    <a:pt x="293" y="0"/>
                  </a:cubicBezTo>
                  <a:close/>
                </a:path>
              </a:pathLst>
            </a:custGeom>
            <a:solidFill>
              <a:srgbClr val="E2A1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8" name="Google Shape;1628;p47"/>
            <p:cNvSpPr/>
            <p:nvPr/>
          </p:nvSpPr>
          <p:spPr>
            <a:xfrm>
              <a:off x="4682975" y="1732975"/>
              <a:ext cx="52775" cy="64050"/>
            </a:xfrm>
            <a:custGeom>
              <a:avLst/>
              <a:gdLst/>
              <a:ahLst/>
              <a:cxnLst/>
              <a:rect l="l" t="t" r="r" b="b"/>
              <a:pathLst>
                <a:path w="2111" h="2562" extrusionOk="0">
                  <a:moveTo>
                    <a:pt x="594" y="1"/>
                  </a:moveTo>
                  <a:cubicBezTo>
                    <a:pt x="272" y="1"/>
                    <a:pt x="8" y="261"/>
                    <a:pt x="4" y="584"/>
                  </a:cubicBezTo>
                  <a:cubicBezTo>
                    <a:pt x="0" y="1282"/>
                    <a:pt x="559" y="2194"/>
                    <a:pt x="1178" y="2500"/>
                  </a:cubicBezTo>
                  <a:cubicBezTo>
                    <a:pt x="1261" y="2541"/>
                    <a:pt x="1349" y="2562"/>
                    <a:pt x="1435" y="2562"/>
                  </a:cubicBezTo>
                  <a:cubicBezTo>
                    <a:pt x="1438" y="2562"/>
                    <a:pt x="1440" y="2562"/>
                    <a:pt x="1442" y="2562"/>
                  </a:cubicBezTo>
                  <a:cubicBezTo>
                    <a:pt x="1659" y="2562"/>
                    <a:pt x="1866" y="2440"/>
                    <a:pt x="1967" y="2232"/>
                  </a:cubicBezTo>
                  <a:cubicBezTo>
                    <a:pt x="2111" y="1941"/>
                    <a:pt x="1991" y="1587"/>
                    <a:pt x="1699" y="1443"/>
                  </a:cubicBezTo>
                  <a:cubicBezTo>
                    <a:pt x="1485" y="1337"/>
                    <a:pt x="1181" y="837"/>
                    <a:pt x="1182" y="595"/>
                  </a:cubicBezTo>
                  <a:cubicBezTo>
                    <a:pt x="1185" y="271"/>
                    <a:pt x="924" y="5"/>
                    <a:pt x="599" y="1"/>
                  </a:cubicBezTo>
                  <a:cubicBezTo>
                    <a:pt x="597" y="1"/>
                    <a:pt x="595" y="1"/>
                    <a:pt x="594"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9" name="Google Shape;1629;p47"/>
            <p:cNvSpPr/>
            <p:nvPr/>
          </p:nvSpPr>
          <p:spPr>
            <a:xfrm>
              <a:off x="4682075" y="1732000"/>
              <a:ext cx="60000" cy="59100"/>
            </a:xfrm>
            <a:custGeom>
              <a:avLst/>
              <a:gdLst/>
              <a:ahLst/>
              <a:cxnLst/>
              <a:rect l="l" t="t" r="r" b="b"/>
              <a:pathLst>
                <a:path w="2400" h="2364" extrusionOk="0">
                  <a:moveTo>
                    <a:pt x="641" y="0"/>
                  </a:moveTo>
                  <a:cubicBezTo>
                    <a:pt x="604" y="0"/>
                    <a:pt x="566" y="4"/>
                    <a:pt x="528" y="11"/>
                  </a:cubicBezTo>
                  <a:cubicBezTo>
                    <a:pt x="209" y="73"/>
                    <a:pt x="0" y="383"/>
                    <a:pt x="64" y="703"/>
                  </a:cubicBezTo>
                  <a:cubicBezTo>
                    <a:pt x="195" y="1384"/>
                    <a:pt x="926" y="2167"/>
                    <a:pt x="1596" y="2344"/>
                  </a:cubicBezTo>
                  <a:cubicBezTo>
                    <a:pt x="1647" y="2357"/>
                    <a:pt x="1697" y="2364"/>
                    <a:pt x="1747" y="2364"/>
                  </a:cubicBezTo>
                  <a:cubicBezTo>
                    <a:pt x="1785" y="2364"/>
                    <a:pt x="1822" y="2360"/>
                    <a:pt x="1858" y="2352"/>
                  </a:cubicBezTo>
                  <a:cubicBezTo>
                    <a:pt x="2073" y="2311"/>
                    <a:pt x="2255" y="2149"/>
                    <a:pt x="2317" y="1925"/>
                  </a:cubicBezTo>
                  <a:cubicBezTo>
                    <a:pt x="2399" y="1609"/>
                    <a:pt x="2210" y="1287"/>
                    <a:pt x="1897" y="1204"/>
                  </a:cubicBezTo>
                  <a:cubicBezTo>
                    <a:pt x="1665" y="1142"/>
                    <a:pt x="1267" y="715"/>
                    <a:pt x="1220" y="476"/>
                  </a:cubicBezTo>
                  <a:cubicBezTo>
                    <a:pt x="1165" y="195"/>
                    <a:pt x="918" y="0"/>
                    <a:pt x="641" y="0"/>
                  </a:cubicBezTo>
                  <a:close/>
                </a:path>
              </a:pathLst>
            </a:custGeom>
            <a:solidFill>
              <a:srgbClr val="565E6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0" name="Google Shape;1630;p47"/>
            <p:cNvSpPr/>
            <p:nvPr/>
          </p:nvSpPr>
          <p:spPr>
            <a:xfrm>
              <a:off x="4669500" y="1795575"/>
              <a:ext cx="69700" cy="54125"/>
            </a:xfrm>
            <a:custGeom>
              <a:avLst/>
              <a:gdLst/>
              <a:ahLst/>
              <a:cxnLst/>
              <a:rect l="l" t="t" r="r" b="b"/>
              <a:pathLst>
                <a:path w="2788" h="2165" extrusionOk="0">
                  <a:moveTo>
                    <a:pt x="810" y="0"/>
                  </a:moveTo>
                  <a:cubicBezTo>
                    <a:pt x="363" y="0"/>
                    <a:pt x="1" y="361"/>
                    <a:pt x="1" y="808"/>
                  </a:cubicBezTo>
                  <a:lnTo>
                    <a:pt x="1" y="1424"/>
                  </a:lnTo>
                  <a:cubicBezTo>
                    <a:pt x="1" y="1833"/>
                    <a:pt x="332" y="2164"/>
                    <a:pt x="741" y="2164"/>
                  </a:cubicBezTo>
                  <a:lnTo>
                    <a:pt x="2198" y="2164"/>
                  </a:lnTo>
                  <a:cubicBezTo>
                    <a:pt x="2525" y="2164"/>
                    <a:pt x="2787" y="1901"/>
                    <a:pt x="2787" y="1575"/>
                  </a:cubicBezTo>
                  <a:cubicBezTo>
                    <a:pt x="2787" y="1248"/>
                    <a:pt x="2523" y="983"/>
                    <a:pt x="2198" y="983"/>
                  </a:cubicBezTo>
                  <a:lnTo>
                    <a:pt x="1618" y="983"/>
                  </a:lnTo>
                  <a:lnTo>
                    <a:pt x="1618" y="808"/>
                  </a:lnTo>
                  <a:cubicBezTo>
                    <a:pt x="1618" y="361"/>
                    <a:pt x="1256" y="0"/>
                    <a:pt x="810" y="0"/>
                  </a:cubicBezTo>
                  <a:close/>
                </a:path>
              </a:pathLst>
            </a:custGeom>
            <a:solidFill>
              <a:srgbClr val="565E6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31" name="Google Shape;1631;p47"/>
          <p:cNvGrpSpPr/>
          <p:nvPr/>
        </p:nvGrpSpPr>
        <p:grpSpPr>
          <a:xfrm>
            <a:off x="827190" y="4412365"/>
            <a:ext cx="344663" cy="336298"/>
            <a:chOff x="6497150" y="944000"/>
            <a:chExt cx="436725" cy="426125"/>
          </a:xfrm>
        </p:grpSpPr>
        <p:sp>
          <p:nvSpPr>
            <p:cNvPr id="1632" name="Google Shape;1632;p47"/>
            <p:cNvSpPr/>
            <p:nvPr/>
          </p:nvSpPr>
          <p:spPr>
            <a:xfrm>
              <a:off x="6497150" y="944000"/>
              <a:ext cx="436725" cy="253925"/>
            </a:xfrm>
            <a:custGeom>
              <a:avLst/>
              <a:gdLst/>
              <a:ahLst/>
              <a:cxnLst/>
              <a:rect l="l" t="t" r="r" b="b"/>
              <a:pathLst>
                <a:path w="17469" h="10157" extrusionOk="0">
                  <a:moveTo>
                    <a:pt x="4073" y="0"/>
                  </a:moveTo>
                  <a:cubicBezTo>
                    <a:pt x="1824" y="0"/>
                    <a:pt x="0" y="1822"/>
                    <a:pt x="0" y="4072"/>
                  </a:cubicBezTo>
                  <a:cubicBezTo>
                    <a:pt x="0" y="7432"/>
                    <a:pt x="2725" y="10157"/>
                    <a:pt x="6086" y="10157"/>
                  </a:cubicBezTo>
                  <a:lnTo>
                    <a:pt x="11383" y="10157"/>
                  </a:lnTo>
                  <a:cubicBezTo>
                    <a:pt x="14744" y="10157"/>
                    <a:pt x="17469" y="7432"/>
                    <a:pt x="17469" y="4072"/>
                  </a:cubicBezTo>
                  <a:cubicBezTo>
                    <a:pt x="17469" y="1822"/>
                    <a:pt x="15645" y="0"/>
                    <a:pt x="1339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3" name="Google Shape;1633;p47"/>
            <p:cNvSpPr/>
            <p:nvPr/>
          </p:nvSpPr>
          <p:spPr>
            <a:xfrm>
              <a:off x="6497150" y="944000"/>
              <a:ext cx="436725" cy="253925"/>
            </a:xfrm>
            <a:custGeom>
              <a:avLst/>
              <a:gdLst/>
              <a:ahLst/>
              <a:cxnLst/>
              <a:rect l="l" t="t" r="r" b="b"/>
              <a:pathLst>
                <a:path w="17469" h="10157" extrusionOk="0">
                  <a:moveTo>
                    <a:pt x="4073" y="0"/>
                  </a:moveTo>
                  <a:cubicBezTo>
                    <a:pt x="1824" y="0"/>
                    <a:pt x="0" y="1822"/>
                    <a:pt x="0" y="4072"/>
                  </a:cubicBezTo>
                  <a:cubicBezTo>
                    <a:pt x="0" y="7432"/>
                    <a:pt x="2725" y="10157"/>
                    <a:pt x="6086" y="10157"/>
                  </a:cubicBezTo>
                  <a:lnTo>
                    <a:pt x="11383" y="10157"/>
                  </a:lnTo>
                  <a:cubicBezTo>
                    <a:pt x="14744" y="10157"/>
                    <a:pt x="17469" y="7432"/>
                    <a:pt x="17469" y="4072"/>
                  </a:cubicBezTo>
                  <a:cubicBezTo>
                    <a:pt x="17469" y="1822"/>
                    <a:pt x="15645" y="0"/>
                    <a:pt x="13397" y="0"/>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4" name="Google Shape;1634;p47"/>
            <p:cNvSpPr/>
            <p:nvPr/>
          </p:nvSpPr>
          <p:spPr>
            <a:xfrm>
              <a:off x="6687200" y="1204550"/>
              <a:ext cx="228425" cy="165575"/>
            </a:xfrm>
            <a:custGeom>
              <a:avLst/>
              <a:gdLst/>
              <a:ahLst/>
              <a:cxnLst/>
              <a:rect l="l" t="t" r="r" b="b"/>
              <a:pathLst>
                <a:path w="9137" h="6623" extrusionOk="0">
                  <a:moveTo>
                    <a:pt x="8549" y="1"/>
                  </a:moveTo>
                  <a:cubicBezTo>
                    <a:pt x="8371" y="1"/>
                    <a:pt x="8207" y="90"/>
                    <a:pt x="8111" y="236"/>
                  </a:cubicBezTo>
                  <a:lnTo>
                    <a:pt x="7451" y="1226"/>
                  </a:lnTo>
                  <a:cubicBezTo>
                    <a:pt x="6553" y="2574"/>
                    <a:pt x="5040" y="3385"/>
                    <a:pt x="3420" y="3385"/>
                  </a:cubicBezTo>
                  <a:lnTo>
                    <a:pt x="0" y="3385"/>
                  </a:lnTo>
                  <a:lnTo>
                    <a:pt x="0" y="6623"/>
                  </a:lnTo>
                  <a:lnTo>
                    <a:pt x="3334" y="6623"/>
                  </a:lnTo>
                  <a:cubicBezTo>
                    <a:pt x="5886" y="6623"/>
                    <a:pt x="8098" y="4861"/>
                    <a:pt x="8667" y="2372"/>
                  </a:cubicBezTo>
                  <a:lnTo>
                    <a:pt x="9061" y="646"/>
                  </a:lnTo>
                  <a:cubicBezTo>
                    <a:pt x="9136" y="317"/>
                    <a:pt x="8886" y="1"/>
                    <a:pt x="8549" y="1"/>
                  </a:cubicBezTo>
                  <a:close/>
                </a:path>
              </a:pathLst>
            </a:custGeom>
            <a:solidFill>
              <a:srgbClr val="F4B7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5" name="Google Shape;1635;p47"/>
            <p:cNvSpPr/>
            <p:nvPr/>
          </p:nvSpPr>
          <p:spPr>
            <a:xfrm>
              <a:off x="6687200" y="1204550"/>
              <a:ext cx="228425" cy="165575"/>
            </a:xfrm>
            <a:custGeom>
              <a:avLst/>
              <a:gdLst/>
              <a:ahLst/>
              <a:cxnLst/>
              <a:rect l="l" t="t" r="r" b="b"/>
              <a:pathLst>
                <a:path w="9137" h="6623" extrusionOk="0">
                  <a:moveTo>
                    <a:pt x="8549" y="1"/>
                  </a:moveTo>
                  <a:cubicBezTo>
                    <a:pt x="8371" y="1"/>
                    <a:pt x="8207" y="90"/>
                    <a:pt x="8111" y="236"/>
                  </a:cubicBezTo>
                  <a:lnTo>
                    <a:pt x="7451" y="1226"/>
                  </a:lnTo>
                  <a:cubicBezTo>
                    <a:pt x="6553" y="2574"/>
                    <a:pt x="5040" y="3385"/>
                    <a:pt x="3420" y="3385"/>
                  </a:cubicBezTo>
                  <a:lnTo>
                    <a:pt x="0" y="3385"/>
                  </a:lnTo>
                  <a:lnTo>
                    <a:pt x="0" y="6623"/>
                  </a:lnTo>
                  <a:lnTo>
                    <a:pt x="3334" y="6623"/>
                  </a:lnTo>
                  <a:cubicBezTo>
                    <a:pt x="5886" y="6623"/>
                    <a:pt x="8098" y="4861"/>
                    <a:pt x="8667" y="2372"/>
                  </a:cubicBezTo>
                  <a:lnTo>
                    <a:pt x="9061" y="646"/>
                  </a:lnTo>
                  <a:cubicBezTo>
                    <a:pt x="9136" y="317"/>
                    <a:pt x="8886" y="1"/>
                    <a:pt x="8549"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6" name="Google Shape;1636;p47"/>
            <p:cNvSpPr/>
            <p:nvPr/>
          </p:nvSpPr>
          <p:spPr>
            <a:xfrm>
              <a:off x="6546375" y="995150"/>
              <a:ext cx="115375" cy="115375"/>
            </a:xfrm>
            <a:custGeom>
              <a:avLst/>
              <a:gdLst/>
              <a:ahLst/>
              <a:cxnLst/>
              <a:rect l="l" t="t" r="r" b="b"/>
              <a:pathLst>
                <a:path w="4615" h="4615" extrusionOk="0">
                  <a:moveTo>
                    <a:pt x="2307" y="0"/>
                  </a:moveTo>
                  <a:cubicBezTo>
                    <a:pt x="1033" y="0"/>
                    <a:pt x="0" y="1033"/>
                    <a:pt x="0" y="2307"/>
                  </a:cubicBezTo>
                  <a:cubicBezTo>
                    <a:pt x="0" y="3582"/>
                    <a:pt x="1033" y="4614"/>
                    <a:pt x="2307" y="4614"/>
                  </a:cubicBezTo>
                  <a:cubicBezTo>
                    <a:pt x="3582" y="4614"/>
                    <a:pt x="4614" y="3582"/>
                    <a:pt x="4614" y="2307"/>
                  </a:cubicBezTo>
                  <a:cubicBezTo>
                    <a:pt x="4614" y="1033"/>
                    <a:pt x="3582" y="0"/>
                    <a:pt x="230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7" name="Google Shape;1637;p47"/>
            <p:cNvSpPr/>
            <p:nvPr/>
          </p:nvSpPr>
          <p:spPr>
            <a:xfrm>
              <a:off x="6576475" y="1025225"/>
              <a:ext cx="55200" cy="55175"/>
            </a:xfrm>
            <a:custGeom>
              <a:avLst/>
              <a:gdLst/>
              <a:ahLst/>
              <a:cxnLst/>
              <a:rect l="l" t="t" r="r" b="b"/>
              <a:pathLst>
                <a:path w="2208" h="2207" extrusionOk="0">
                  <a:moveTo>
                    <a:pt x="1103" y="0"/>
                  </a:moveTo>
                  <a:cubicBezTo>
                    <a:pt x="494" y="0"/>
                    <a:pt x="1" y="495"/>
                    <a:pt x="1" y="1104"/>
                  </a:cubicBezTo>
                  <a:cubicBezTo>
                    <a:pt x="1" y="1714"/>
                    <a:pt x="494" y="2207"/>
                    <a:pt x="1103" y="2207"/>
                  </a:cubicBezTo>
                  <a:cubicBezTo>
                    <a:pt x="1713" y="2207"/>
                    <a:pt x="2207" y="1714"/>
                    <a:pt x="2207" y="1104"/>
                  </a:cubicBezTo>
                  <a:cubicBezTo>
                    <a:pt x="2207" y="495"/>
                    <a:pt x="1713" y="0"/>
                    <a:pt x="110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8" name="Google Shape;1638;p47"/>
            <p:cNvSpPr/>
            <p:nvPr/>
          </p:nvSpPr>
          <p:spPr>
            <a:xfrm>
              <a:off x="6769275" y="995150"/>
              <a:ext cx="115375" cy="115375"/>
            </a:xfrm>
            <a:custGeom>
              <a:avLst/>
              <a:gdLst/>
              <a:ahLst/>
              <a:cxnLst/>
              <a:rect l="l" t="t" r="r" b="b"/>
              <a:pathLst>
                <a:path w="4615" h="4615" extrusionOk="0">
                  <a:moveTo>
                    <a:pt x="2308" y="0"/>
                  </a:moveTo>
                  <a:cubicBezTo>
                    <a:pt x="1033" y="0"/>
                    <a:pt x="1" y="1033"/>
                    <a:pt x="1" y="2307"/>
                  </a:cubicBezTo>
                  <a:cubicBezTo>
                    <a:pt x="1" y="3582"/>
                    <a:pt x="1033" y="4614"/>
                    <a:pt x="2308" y="4614"/>
                  </a:cubicBezTo>
                  <a:cubicBezTo>
                    <a:pt x="3582" y="4614"/>
                    <a:pt x="4615" y="3582"/>
                    <a:pt x="4615" y="2307"/>
                  </a:cubicBezTo>
                  <a:cubicBezTo>
                    <a:pt x="4615" y="1033"/>
                    <a:pt x="3582" y="0"/>
                    <a:pt x="230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9" name="Google Shape;1639;p47"/>
            <p:cNvSpPr/>
            <p:nvPr/>
          </p:nvSpPr>
          <p:spPr>
            <a:xfrm>
              <a:off x="6799350" y="1025225"/>
              <a:ext cx="55200" cy="55175"/>
            </a:xfrm>
            <a:custGeom>
              <a:avLst/>
              <a:gdLst/>
              <a:ahLst/>
              <a:cxnLst/>
              <a:rect l="l" t="t" r="r" b="b"/>
              <a:pathLst>
                <a:path w="2208" h="2207" extrusionOk="0">
                  <a:moveTo>
                    <a:pt x="1105" y="0"/>
                  </a:moveTo>
                  <a:cubicBezTo>
                    <a:pt x="495" y="0"/>
                    <a:pt x="1" y="495"/>
                    <a:pt x="1" y="1104"/>
                  </a:cubicBezTo>
                  <a:cubicBezTo>
                    <a:pt x="1" y="1714"/>
                    <a:pt x="495" y="2207"/>
                    <a:pt x="1105" y="2207"/>
                  </a:cubicBezTo>
                  <a:cubicBezTo>
                    <a:pt x="1714" y="2207"/>
                    <a:pt x="2207" y="1714"/>
                    <a:pt x="2207" y="1104"/>
                  </a:cubicBezTo>
                  <a:cubicBezTo>
                    <a:pt x="2207" y="495"/>
                    <a:pt x="1714" y="0"/>
                    <a:pt x="110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0" name="Google Shape;1640;p47"/>
            <p:cNvSpPr/>
            <p:nvPr/>
          </p:nvSpPr>
          <p:spPr>
            <a:xfrm>
              <a:off x="6590650" y="956175"/>
              <a:ext cx="249675" cy="241725"/>
            </a:xfrm>
            <a:custGeom>
              <a:avLst/>
              <a:gdLst/>
              <a:ahLst/>
              <a:cxnLst/>
              <a:rect l="l" t="t" r="r" b="b"/>
              <a:pathLst>
                <a:path w="9987" h="9669" extrusionOk="0">
                  <a:moveTo>
                    <a:pt x="2733" y="1"/>
                  </a:moveTo>
                  <a:cubicBezTo>
                    <a:pt x="1443" y="1"/>
                    <a:pt x="356" y="963"/>
                    <a:pt x="203" y="2246"/>
                  </a:cubicBezTo>
                  <a:cubicBezTo>
                    <a:pt x="1" y="3913"/>
                    <a:pt x="1116" y="5404"/>
                    <a:pt x="2683" y="5750"/>
                  </a:cubicBezTo>
                  <a:lnTo>
                    <a:pt x="2683" y="9668"/>
                  </a:lnTo>
                  <a:lnTo>
                    <a:pt x="7304" y="9668"/>
                  </a:lnTo>
                  <a:lnTo>
                    <a:pt x="7304" y="5750"/>
                  </a:lnTo>
                  <a:cubicBezTo>
                    <a:pt x="8872" y="5406"/>
                    <a:pt x="9987" y="3913"/>
                    <a:pt x="9785" y="2246"/>
                  </a:cubicBezTo>
                  <a:cubicBezTo>
                    <a:pt x="9631" y="965"/>
                    <a:pt x="8545" y="1"/>
                    <a:pt x="7254"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1" name="Google Shape;1641;p47"/>
            <p:cNvSpPr/>
            <p:nvPr/>
          </p:nvSpPr>
          <p:spPr>
            <a:xfrm>
              <a:off x="6502950" y="1289150"/>
              <a:ext cx="253100" cy="80950"/>
            </a:xfrm>
            <a:custGeom>
              <a:avLst/>
              <a:gdLst/>
              <a:ahLst/>
              <a:cxnLst/>
              <a:rect l="l" t="t" r="r" b="b"/>
              <a:pathLst>
                <a:path w="10124" h="3238" extrusionOk="0">
                  <a:moveTo>
                    <a:pt x="1619" y="1"/>
                  </a:moveTo>
                  <a:cubicBezTo>
                    <a:pt x="725" y="1"/>
                    <a:pt x="0" y="724"/>
                    <a:pt x="0" y="1618"/>
                  </a:cubicBezTo>
                  <a:cubicBezTo>
                    <a:pt x="0" y="2514"/>
                    <a:pt x="725" y="3237"/>
                    <a:pt x="1619" y="3237"/>
                  </a:cubicBezTo>
                  <a:lnTo>
                    <a:pt x="7495" y="3237"/>
                  </a:lnTo>
                  <a:cubicBezTo>
                    <a:pt x="8945" y="3237"/>
                    <a:pt x="10124" y="2062"/>
                    <a:pt x="10124" y="612"/>
                  </a:cubicBezTo>
                  <a:lnTo>
                    <a:pt x="10124"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2" name="Google Shape;1642;p47"/>
            <p:cNvSpPr/>
            <p:nvPr/>
          </p:nvSpPr>
          <p:spPr>
            <a:xfrm>
              <a:off x="6531850" y="1322600"/>
              <a:ext cx="14000" cy="14025"/>
            </a:xfrm>
            <a:custGeom>
              <a:avLst/>
              <a:gdLst/>
              <a:ahLst/>
              <a:cxnLst/>
              <a:rect l="l" t="t" r="r" b="b"/>
              <a:pathLst>
                <a:path w="560" h="561" extrusionOk="0">
                  <a:moveTo>
                    <a:pt x="279" y="0"/>
                  </a:moveTo>
                  <a:cubicBezTo>
                    <a:pt x="125" y="0"/>
                    <a:pt x="0" y="126"/>
                    <a:pt x="0" y="280"/>
                  </a:cubicBezTo>
                  <a:cubicBezTo>
                    <a:pt x="0" y="435"/>
                    <a:pt x="125" y="560"/>
                    <a:pt x="279" y="560"/>
                  </a:cubicBezTo>
                  <a:cubicBezTo>
                    <a:pt x="434" y="560"/>
                    <a:pt x="559" y="435"/>
                    <a:pt x="559" y="280"/>
                  </a:cubicBezTo>
                  <a:cubicBezTo>
                    <a:pt x="559" y="126"/>
                    <a:pt x="434" y="0"/>
                    <a:pt x="27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3" name="Google Shape;1643;p47"/>
            <p:cNvSpPr/>
            <p:nvPr/>
          </p:nvSpPr>
          <p:spPr>
            <a:xfrm>
              <a:off x="6576475" y="1322600"/>
              <a:ext cx="14000" cy="14025"/>
            </a:xfrm>
            <a:custGeom>
              <a:avLst/>
              <a:gdLst/>
              <a:ahLst/>
              <a:cxnLst/>
              <a:rect l="l" t="t" r="r" b="b"/>
              <a:pathLst>
                <a:path w="560" h="561" extrusionOk="0">
                  <a:moveTo>
                    <a:pt x="279" y="0"/>
                  </a:moveTo>
                  <a:cubicBezTo>
                    <a:pt x="126" y="0"/>
                    <a:pt x="1" y="126"/>
                    <a:pt x="1" y="280"/>
                  </a:cubicBezTo>
                  <a:cubicBezTo>
                    <a:pt x="1" y="435"/>
                    <a:pt x="126" y="560"/>
                    <a:pt x="279" y="560"/>
                  </a:cubicBezTo>
                  <a:cubicBezTo>
                    <a:pt x="435" y="560"/>
                    <a:pt x="560" y="435"/>
                    <a:pt x="560" y="280"/>
                  </a:cubicBezTo>
                  <a:cubicBezTo>
                    <a:pt x="560" y="126"/>
                    <a:pt x="435" y="0"/>
                    <a:pt x="27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4" name="Google Shape;1644;p47"/>
            <p:cNvSpPr/>
            <p:nvPr/>
          </p:nvSpPr>
          <p:spPr>
            <a:xfrm>
              <a:off x="6621050" y="1322600"/>
              <a:ext cx="14025" cy="14025"/>
            </a:xfrm>
            <a:custGeom>
              <a:avLst/>
              <a:gdLst/>
              <a:ahLst/>
              <a:cxnLst/>
              <a:rect l="l" t="t" r="r" b="b"/>
              <a:pathLst>
                <a:path w="561" h="561" extrusionOk="0">
                  <a:moveTo>
                    <a:pt x="280" y="0"/>
                  </a:moveTo>
                  <a:cubicBezTo>
                    <a:pt x="125" y="0"/>
                    <a:pt x="0" y="126"/>
                    <a:pt x="0" y="280"/>
                  </a:cubicBezTo>
                  <a:cubicBezTo>
                    <a:pt x="0" y="435"/>
                    <a:pt x="125" y="560"/>
                    <a:pt x="280" y="560"/>
                  </a:cubicBezTo>
                  <a:cubicBezTo>
                    <a:pt x="435" y="560"/>
                    <a:pt x="560" y="435"/>
                    <a:pt x="560" y="280"/>
                  </a:cubicBezTo>
                  <a:cubicBezTo>
                    <a:pt x="560" y="126"/>
                    <a:pt x="435" y="0"/>
                    <a:pt x="2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5" name="Google Shape;1645;p47"/>
            <p:cNvSpPr/>
            <p:nvPr/>
          </p:nvSpPr>
          <p:spPr>
            <a:xfrm>
              <a:off x="6594025" y="1064275"/>
              <a:ext cx="161950" cy="305850"/>
            </a:xfrm>
            <a:custGeom>
              <a:avLst/>
              <a:gdLst/>
              <a:ahLst/>
              <a:cxnLst/>
              <a:rect l="l" t="t" r="r" b="b"/>
              <a:pathLst>
                <a:path w="6478" h="12234" extrusionOk="0">
                  <a:moveTo>
                    <a:pt x="3240" y="1"/>
                  </a:moveTo>
                  <a:lnTo>
                    <a:pt x="3240" y="8996"/>
                  </a:lnTo>
                  <a:cubicBezTo>
                    <a:pt x="3240" y="10784"/>
                    <a:pt x="1788" y="12234"/>
                    <a:pt x="0" y="12234"/>
                  </a:cubicBezTo>
                  <a:lnTo>
                    <a:pt x="3849" y="12234"/>
                  </a:lnTo>
                  <a:cubicBezTo>
                    <a:pt x="5301" y="12234"/>
                    <a:pt x="6478" y="11058"/>
                    <a:pt x="6478" y="9607"/>
                  </a:cubicBezTo>
                  <a:lnTo>
                    <a:pt x="6478" y="8996"/>
                  </a:lnTo>
                  <a:lnTo>
                    <a:pt x="6478"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6" name="Google Shape;1646;p47"/>
            <p:cNvSpPr/>
            <p:nvPr/>
          </p:nvSpPr>
          <p:spPr>
            <a:xfrm>
              <a:off x="6645525" y="1122000"/>
              <a:ext cx="110525" cy="246250"/>
            </a:xfrm>
            <a:custGeom>
              <a:avLst/>
              <a:gdLst/>
              <a:ahLst/>
              <a:cxnLst/>
              <a:rect l="l" t="t" r="r" b="b"/>
              <a:pathLst>
                <a:path w="4421" h="9850" extrusionOk="0">
                  <a:moveTo>
                    <a:pt x="1181" y="0"/>
                  </a:moveTo>
                  <a:lnTo>
                    <a:pt x="1181" y="565"/>
                  </a:lnTo>
                  <a:lnTo>
                    <a:pt x="4421" y="565"/>
                  </a:lnTo>
                  <a:lnTo>
                    <a:pt x="4421" y="0"/>
                  </a:lnTo>
                  <a:close/>
                  <a:moveTo>
                    <a:pt x="1181" y="3093"/>
                  </a:moveTo>
                  <a:lnTo>
                    <a:pt x="1181" y="3659"/>
                  </a:lnTo>
                  <a:lnTo>
                    <a:pt x="4421" y="3659"/>
                  </a:lnTo>
                  <a:lnTo>
                    <a:pt x="4421" y="3093"/>
                  </a:lnTo>
                  <a:close/>
                  <a:moveTo>
                    <a:pt x="1181" y="6189"/>
                  </a:moveTo>
                  <a:lnTo>
                    <a:pt x="1181" y="6687"/>
                  </a:lnTo>
                  <a:lnTo>
                    <a:pt x="1181" y="6755"/>
                  </a:lnTo>
                  <a:lnTo>
                    <a:pt x="4421" y="6755"/>
                  </a:lnTo>
                  <a:lnTo>
                    <a:pt x="4421" y="6189"/>
                  </a:lnTo>
                  <a:close/>
                  <a:moveTo>
                    <a:pt x="455" y="8727"/>
                  </a:moveTo>
                  <a:cubicBezTo>
                    <a:pt x="319" y="8895"/>
                    <a:pt x="166" y="9050"/>
                    <a:pt x="0" y="9187"/>
                  </a:cubicBezTo>
                  <a:lnTo>
                    <a:pt x="2412" y="9849"/>
                  </a:lnTo>
                  <a:cubicBezTo>
                    <a:pt x="2711" y="9778"/>
                    <a:pt x="2988" y="9654"/>
                    <a:pt x="3236" y="9491"/>
                  </a:cubicBezTo>
                  <a:lnTo>
                    <a:pt x="455" y="8727"/>
                  </a:ln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7" name="Google Shape;1647;p47"/>
            <p:cNvSpPr/>
            <p:nvPr/>
          </p:nvSpPr>
          <p:spPr>
            <a:xfrm>
              <a:off x="6675050" y="1064225"/>
              <a:ext cx="81000" cy="43925"/>
            </a:xfrm>
            <a:custGeom>
              <a:avLst/>
              <a:gdLst/>
              <a:ahLst/>
              <a:cxnLst/>
              <a:rect l="l" t="t" r="r" b="b"/>
              <a:pathLst>
                <a:path w="3240" h="1757" extrusionOk="0">
                  <a:moveTo>
                    <a:pt x="0" y="0"/>
                  </a:moveTo>
                  <a:lnTo>
                    <a:pt x="0" y="1681"/>
                  </a:lnTo>
                  <a:cubicBezTo>
                    <a:pt x="223" y="1730"/>
                    <a:pt x="455" y="1757"/>
                    <a:pt x="694" y="1757"/>
                  </a:cubicBezTo>
                  <a:lnTo>
                    <a:pt x="2546" y="1757"/>
                  </a:lnTo>
                  <a:cubicBezTo>
                    <a:pt x="2784" y="1757"/>
                    <a:pt x="3016" y="1730"/>
                    <a:pt x="3240" y="1681"/>
                  </a:cubicBezTo>
                  <a:lnTo>
                    <a:pt x="3240" y="0"/>
                  </a:ln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8" name="Google Shape;1648;p47"/>
            <p:cNvSpPr/>
            <p:nvPr/>
          </p:nvSpPr>
          <p:spPr>
            <a:xfrm>
              <a:off x="6607275" y="944000"/>
              <a:ext cx="216475" cy="145600"/>
            </a:xfrm>
            <a:custGeom>
              <a:avLst/>
              <a:gdLst/>
              <a:ahLst/>
              <a:cxnLst/>
              <a:rect l="l" t="t" r="r" b="b"/>
              <a:pathLst>
                <a:path w="8659" h="5824" extrusionOk="0">
                  <a:moveTo>
                    <a:pt x="2762" y="0"/>
                  </a:moveTo>
                  <a:cubicBezTo>
                    <a:pt x="1471" y="0"/>
                    <a:pt x="385" y="964"/>
                    <a:pt x="231" y="2245"/>
                  </a:cubicBezTo>
                  <a:cubicBezTo>
                    <a:pt x="0" y="4149"/>
                    <a:pt x="1488" y="5824"/>
                    <a:pt x="3405" y="5824"/>
                  </a:cubicBezTo>
                  <a:lnTo>
                    <a:pt x="5257" y="5824"/>
                  </a:lnTo>
                  <a:cubicBezTo>
                    <a:pt x="7174" y="5824"/>
                    <a:pt x="8659" y="4147"/>
                    <a:pt x="8432" y="2245"/>
                  </a:cubicBezTo>
                  <a:cubicBezTo>
                    <a:pt x="8278" y="963"/>
                    <a:pt x="7191" y="0"/>
                    <a:pt x="590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9" name="Google Shape;1649;p47"/>
            <p:cNvSpPr/>
            <p:nvPr/>
          </p:nvSpPr>
          <p:spPr>
            <a:xfrm>
              <a:off x="6652075" y="1000300"/>
              <a:ext cx="14100" cy="24600"/>
            </a:xfrm>
            <a:custGeom>
              <a:avLst/>
              <a:gdLst/>
              <a:ahLst/>
              <a:cxnLst/>
              <a:rect l="l" t="t" r="r" b="b"/>
              <a:pathLst>
                <a:path w="564" h="984" extrusionOk="0">
                  <a:moveTo>
                    <a:pt x="282" y="0"/>
                  </a:moveTo>
                  <a:cubicBezTo>
                    <a:pt x="128" y="0"/>
                    <a:pt x="0" y="125"/>
                    <a:pt x="0" y="282"/>
                  </a:cubicBezTo>
                  <a:lnTo>
                    <a:pt x="0" y="702"/>
                  </a:lnTo>
                  <a:cubicBezTo>
                    <a:pt x="0" y="857"/>
                    <a:pt x="125" y="983"/>
                    <a:pt x="282" y="983"/>
                  </a:cubicBezTo>
                  <a:cubicBezTo>
                    <a:pt x="437" y="983"/>
                    <a:pt x="563" y="858"/>
                    <a:pt x="563" y="702"/>
                  </a:cubicBezTo>
                  <a:lnTo>
                    <a:pt x="563" y="282"/>
                  </a:lnTo>
                  <a:cubicBezTo>
                    <a:pt x="563" y="127"/>
                    <a:pt x="439" y="0"/>
                    <a:pt x="2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0" name="Google Shape;1650;p47"/>
            <p:cNvSpPr/>
            <p:nvPr/>
          </p:nvSpPr>
          <p:spPr>
            <a:xfrm>
              <a:off x="6764875" y="1000300"/>
              <a:ext cx="14100" cy="24600"/>
            </a:xfrm>
            <a:custGeom>
              <a:avLst/>
              <a:gdLst/>
              <a:ahLst/>
              <a:cxnLst/>
              <a:rect l="l" t="t" r="r" b="b"/>
              <a:pathLst>
                <a:path w="564" h="984" extrusionOk="0">
                  <a:moveTo>
                    <a:pt x="282" y="0"/>
                  </a:moveTo>
                  <a:cubicBezTo>
                    <a:pt x="129" y="0"/>
                    <a:pt x="1" y="125"/>
                    <a:pt x="1" y="282"/>
                  </a:cubicBezTo>
                  <a:lnTo>
                    <a:pt x="1" y="702"/>
                  </a:lnTo>
                  <a:cubicBezTo>
                    <a:pt x="1" y="857"/>
                    <a:pt x="127" y="983"/>
                    <a:pt x="282" y="983"/>
                  </a:cubicBezTo>
                  <a:cubicBezTo>
                    <a:pt x="438" y="983"/>
                    <a:pt x="564" y="858"/>
                    <a:pt x="564" y="702"/>
                  </a:cubicBezTo>
                  <a:lnTo>
                    <a:pt x="564" y="282"/>
                  </a:lnTo>
                  <a:cubicBezTo>
                    <a:pt x="564" y="127"/>
                    <a:pt x="439" y="0"/>
                    <a:pt x="2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1" name="Google Shape;1651;p47"/>
            <p:cNvSpPr/>
            <p:nvPr/>
          </p:nvSpPr>
          <p:spPr>
            <a:xfrm>
              <a:off x="6698250" y="1019425"/>
              <a:ext cx="34550" cy="51750"/>
            </a:xfrm>
            <a:custGeom>
              <a:avLst/>
              <a:gdLst/>
              <a:ahLst/>
              <a:cxnLst/>
              <a:rect l="l" t="t" r="r" b="b"/>
              <a:pathLst>
                <a:path w="1382" h="2070" extrusionOk="0">
                  <a:moveTo>
                    <a:pt x="0" y="0"/>
                  </a:moveTo>
                  <a:lnTo>
                    <a:pt x="0" y="1969"/>
                  </a:lnTo>
                  <a:cubicBezTo>
                    <a:pt x="0" y="2028"/>
                    <a:pt x="49" y="2069"/>
                    <a:pt x="101" y="2069"/>
                  </a:cubicBezTo>
                  <a:cubicBezTo>
                    <a:pt x="118" y="2069"/>
                    <a:pt x="135" y="2065"/>
                    <a:pt x="152" y="2056"/>
                  </a:cubicBezTo>
                  <a:lnTo>
                    <a:pt x="595" y="1795"/>
                  </a:lnTo>
                  <a:cubicBezTo>
                    <a:pt x="625" y="1776"/>
                    <a:pt x="658" y="1767"/>
                    <a:pt x="691" y="1767"/>
                  </a:cubicBezTo>
                  <a:cubicBezTo>
                    <a:pt x="725" y="1767"/>
                    <a:pt x="758" y="1776"/>
                    <a:pt x="789" y="1795"/>
                  </a:cubicBezTo>
                  <a:lnTo>
                    <a:pt x="1231" y="2056"/>
                  </a:lnTo>
                  <a:cubicBezTo>
                    <a:pt x="1247" y="2065"/>
                    <a:pt x="1264" y="2069"/>
                    <a:pt x="1281" y="2069"/>
                  </a:cubicBezTo>
                  <a:cubicBezTo>
                    <a:pt x="1334" y="2069"/>
                    <a:pt x="1382" y="2028"/>
                    <a:pt x="1382" y="1969"/>
                  </a:cubicBezTo>
                  <a:lnTo>
                    <a:pt x="1382"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2" name="Google Shape;1652;p47"/>
            <p:cNvSpPr/>
            <p:nvPr/>
          </p:nvSpPr>
          <p:spPr>
            <a:xfrm>
              <a:off x="6698250" y="1019425"/>
              <a:ext cx="34550" cy="19850"/>
            </a:xfrm>
            <a:custGeom>
              <a:avLst/>
              <a:gdLst/>
              <a:ahLst/>
              <a:cxnLst/>
              <a:rect l="l" t="t" r="r" b="b"/>
              <a:pathLst>
                <a:path w="1382" h="794" extrusionOk="0">
                  <a:moveTo>
                    <a:pt x="0" y="0"/>
                  </a:moveTo>
                  <a:lnTo>
                    <a:pt x="0" y="794"/>
                  </a:lnTo>
                  <a:lnTo>
                    <a:pt x="1382" y="794"/>
                  </a:lnTo>
                  <a:lnTo>
                    <a:pt x="1382" y="0"/>
                  </a:ln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3" name="Google Shape;1653;p47"/>
            <p:cNvSpPr/>
            <p:nvPr/>
          </p:nvSpPr>
          <p:spPr>
            <a:xfrm>
              <a:off x="6682975" y="1006000"/>
              <a:ext cx="65075" cy="26825"/>
            </a:xfrm>
            <a:custGeom>
              <a:avLst/>
              <a:gdLst/>
              <a:ahLst/>
              <a:cxnLst/>
              <a:rect l="l" t="t" r="r" b="b"/>
              <a:pathLst>
                <a:path w="2603" h="1073" extrusionOk="0">
                  <a:moveTo>
                    <a:pt x="282" y="0"/>
                  </a:moveTo>
                  <a:cubicBezTo>
                    <a:pt x="127" y="0"/>
                    <a:pt x="0" y="125"/>
                    <a:pt x="0" y="282"/>
                  </a:cubicBezTo>
                  <a:cubicBezTo>
                    <a:pt x="0" y="718"/>
                    <a:pt x="356" y="1073"/>
                    <a:pt x="791" y="1073"/>
                  </a:cubicBezTo>
                  <a:cubicBezTo>
                    <a:pt x="986" y="1073"/>
                    <a:pt x="1165" y="1004"/>
                    <a:pt x="1302" y="887"/>
                  </a:cubicBezTo>
                  <a:cubicBezTo>
                    <a:pt x="1441" y="1003"/>
                    <a:pt x="1618" y="1073"/>
                    <a:pt x="1812" y="1073"/>
                  </a:cubicBezTo>
                  <a:cubicBezTo>
                    <a:pt x="2247" y="1073"/>
                    <a:pt x="2603" y="720"/>
                    <a:pt x="2596" y="282"/>
                  </a:cubicBezTo>
                  <a:cubicBezTo>
                    <a:pt x="2596" y="128"/>
                    <a:pt x="2471" y="0"/>
                    <a:pt x="2314" y="0"/>
                  </a:cubicBezTo>
                  <a:cubicBezTo>
                    <a:pt x="2160" y="0"/>
                    <a:pt x="2033" y="125"/>
                    <a:pt x="2033" y="282"/>
                  </a:cubicBezTo>
                  <a:cubicBezTo>
                    <a:pt x="2033" y="407"/>
                    <a:pt x="1931" y="508"/>
                    <a:pt x="1806" y="508"/>
                  </a:cubicBezTo>
                  <a:cubicBezTo>
                    <a:pt x="1681" y="508"/>
                    <a:pt x="1580" y="407"/>
                    <a:pt x="1580" y="282"/>
                  </a:cubicBezTo>
                  <a:cubicBezTo>
                    <a:pt x="1580" y="128"/>
                    <a:pt x="1455" y="0"/>
                    <a:pt x="1298" y="0"/>
                  </a:cubicBezTo>
                  <a:cubicBezTo>
                    <a:pt x="1144" y="0"/>
                    <a:pt x="1017" y="125"/>
                    <a:pt x="1017" y="282"/>
                  </a:cubicBezTo>
                  <a:cubicBezTo>
                    <a:pt x="1017" y="407"/>
                    <a:pt x="915" y="508"/>
                    <a:pt x="790" y="508"/>
                  </a:cubicBezTo>
                  <a:cubicBezTo>
                    <a:pt x="665" y="508"/>
                    <a:pt x="563" y="407"/>
                    <a:pt x="563" y="282"/>
                  </a:cubicBezTo>
                  <a:cubicBezTo>
                    <a:pt x="563" y="128"/>
                    <a:pt x="438" y="0"/>
                    <a:pt x="2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54" name="Google Shape;1654;p47"/>
          <p:cNvGrpSpPr/>
          <p:nvPr/>
        </p:nvGrpSpPr>
        <p:grpSpPr>
          <a:xfrm>
            <a:off x="3766890" y="333471"/>
            <a:ext cx="1985501" cy="1165189"/>
            <a:chOff x="5421030" y="154540"/>
            <a:chExt cx="1985501" cy="1165189"/>
          </a:xfrm>
        </p:grpSpPr>
        <p:grpSp>
          <p:nvGrpSpPr>
            <p:cNvPr id="1655" name="Google Shape;1655;p47"/>
            <p:cNvGrpSpPr/>
            <p:nvPr/>
          </p:nvGrpSpPr>
          <p:grpSpPr>
            <a:xfrm>
              <a:off x="6997692" y="948882"/>
              <a:ext cx="408840" cy="370847"/>
              <a:chOff x="5798250" y="2190750"/>
              <a:chExt cx="566025" cy="513425"/>
            </a:xfrm>
          </p:grpSpPr>
          <p:grpSp>
            <p:nvGrpSpPr>
              <p:cNvPr id="1656" name="Google Shape;1656;p47"/>
              <p:cNvGrpSpPr/>
              <p:nvPr/>
            </p:nvGrpSpPr>
            <p:grpSpPr>
              <a:xfrm>
                <a:off x="5841375" y="2190750"/>
                <a:ext cx="445050" cy="513425"/>
                <a:chOff x="5841375" y="2190750"/>
                <a:chExt cx="445050" cy="513425"/>
              </a:xfrm>
            </p:grpSpPr>
            <p:sp>
              <p:nvSpPr>
                <p:cNvPr id="1657" name="Google Shape;1657;p47"/>
                <p:cNvSpPr/>
                <p:nvPr/>
              </p:nvSpPr>
              <p:spPr>
                <a:xfrm>
                  <a:off x="5841375" y="2261925"/>
                  <a:ext cx="429800" cy="442250"/>
                </a:xfrm>
                <a:custGeom>
                  <a:avLst/>
                  <a:gdLst/>
                  <a:ahLst/>
                  <a:cxnLst/>
                  <a:rect l="l" t="t" r="r" b="b"/>
                  <a:pathLst>
                    <a:path w="17192" h="17690" extrusionOk="0">
                      <a:moveTo>
                        <a:pt x="8068" y="1"/>
                      </a:moveTo>
                      <a:cubicBezTo>
                        <a:pt x="6879" y="1"/>
                        <a:pt x="5679" y="273"/>
                        <a:pt x="4625" y="875"/>
                      </a:cubicBezTo>
                      <a:cubicBezTo>
                        <a:pt x="2677" y="1986"/>
                        <a:pt x="1388" y="4039"/>
                        <a:pt x="834" y="6213"/>
                      </a:cubicBezTo>
                      <a:cubicBezTo>
                        <a:pt x="0" y="9495"/>
                        <a:pt x="779" y="13149"/>
                        <a:pt x="2881" y="15805"/>
                      </a:cubicBezTo>
                      <a:cubicBezTo>
                        <a:pt x="3380" y="16438"/>
                        <a:pt x="3966" y="17027"/>
                        <a:pt x="4704" y="17359"/>
                      </a:cubicBezTo>
                      <a:cubicBezTo>
                        <a:pt x="5234" y="17598"/>
                        <a:pt x="5814" y="17690"/>
                        <a:pt x="6398" y="17690"/>
                      </a:cubicBezTo>
                      <a:cubicBezTo>
                        <a:pt x="6748" y="17690"/>
                        <a:pt x="7100" y="17657"/>
                        <a:pt x="7445" y="17604"/>
                      </a:cubicBezTo>
                      <a:cubicBezTo>
                        <a:pt x="10389" y="17145"/>
                        <a:pt x="12946" y="15284"/>
                        <a:pt x="14963" y="13088"/>
                      </a:cubicBezTo>
                      <a:cubicBezTo>
                        <a:pt x="15814" y="12162"/>
                        <a:pt x="16615" y="11116"/>
                        <a:pt x="16857" y="9879"/>
                      </a:cubicBezTo>
                      <a:cubicBezTo>
                        <a:pt x="17105" y="8610"/>
                        <a:pt x="17191" y="6955"/>
                        <a:pt x="16629" y="5789"/>
                      </a:cubicBezTo>
                      <a:cubicBezTo>
                        <a:pt x="15256" y="2946"/>
                        <a:pt x="13940" y="1635"/>
                        <a:pt x="10972" y="556"/>
                      </a:cubicBezTo>
                      <a:cubicBezTo>
                        <a:pt x="10078" y="197"/>
                        <a:pt x="9077" y="1"/>
                        <a:pt x="806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8" name="Google Shape;1658;p47"/>
                <p:cNvSpPr/>
                <p:nvPr/>
              </p:nvSpPr>
              <p:spPr>
                <a:xfrm>
                  <a:off x="5873575" y="2190750"/>
                  <a:ext cx="412850" cy="298325"/>
                </a:xfrm>
                <a:custGeom>
                  <a:avLst/>
                  <a:gdLst/>
                  <a:ahLst/>
                  <a:cxnLst/>
                  <a:rect l="l" t="t" r="r" b="b"/>
                  <a:pathLst>
                    <a:path w="16514" h="11933" extrusionOk="0">
                      <a:moveTo>
                        <a:pt x="10410" y="1"/>
                      </a:moveTo>
                      <a:cubicBezTo>
                        <a:pt x="10251" y="1"/>
                        <a:pt x="10093" y="77"/>
                        <a:pt x="9999" y="252"/>
                      </a:cubicBezTo>
                      <a:cubicBezTo>
                        <a:pt x="9633" y="940"/>
                        <a:pt x="9310" y="1649"/>
                        <a:pt x="9033" y="2374"/>
                      </a:cubicBezTo>
                      <a:cubicBezTo>
                        <a:pt x="8456" y="2270"/>
                        <a:pt x="7876" y="2195"/>
                        <a:pt x="7294" y="2140"/>
                      </a:cubicBezTo>
                      <a:cubicBezTo>
                        <a:pt x="6926" y="2105"/>
                        <a:pt x="6555" y="2076"/>
                        <a:pt x="6186" y="2076"/>
                      </a:cubicBezTo>
                      <a:cubicBezTo>
                        <a:pt x="5977" y="2076"/>
                        <a:pt x="5768" y="2085"/>
                        <a:pt x="5560" y="2108"/>
                      </a:cubicBezTo>
                      <a:cubicBezTo>
                        <a:pt x="4336" y="2246"/>
                        <a:pt x="3222" y="2854"/>
                        <a:pt x="2143" y="3447"/>
                      </a:cubicBezTo>
                      <a:cubicBezTo>
                        <a:pt x="1415" y="3850"/>
                        <a:pt x="646" y="4293"/>
                        <a:pt x="266" y="5034"/>
                      </a:cubicBezTo>
                      <a:cubicBezTo>
                        <a:pt x="58" y="5440"/>
                        <a:pt x="0" y="5962"/>
                        <a:pt x="259" y="6336"/>
                      </a:cubicBezTo>
                      <a:cubicBezTo>
                        <a:pt x="2583" y="7330"/>
                        <a:pt x="4647" y="7977"/>
                        <a:pt x="7067" y="8696"/>
                      </a:cubicBezTo>
                      <a:cubicBezTo>
                        <a:pt x="7834" y="8924"/>
                        <a:pt x="8610" y="9138"/>
                        <a:pt x="9337" y="9471"/>
                      </a:cubicBezTo>
                      <a:cubicBezTo>
                        <a:pt x="10168" y="9851"/>
                        <a:pt x="10921" y="10382"/>
                        <a:pt x="11729" y="10808"/>
                      </a:cubicBezTo>
                      <a:cubicBezTo>
                        <a:pt x="12723" y="11330"/>
                        <a:pt x="13799" y="11697"/>
                        <a:pt x="14906" y="11889"/>
                      </a:cubicBezTo>
                      <a:cubicBezTo>
                        <a:pt x="15060" y="11916"/>
                        <a:pt x="15225" y="11932"/>
                        <a:pt x="15390" y="11932"/>
                      </a:cubicBezTo>
                      <a:cubicBezTo>
                        <a:pt x="15831" y="11932"/>
                        <a:pt x="16264" y="11812"/>
                        <a:pt x="16433" y="11430"/>
                      </a:cubicBezTo>
                      <a:cubicBezTo>
                        <a:pt x="16507" y="11266"/>
                        <a:pt x="16511" y="11082"/>
                        <a:pt x="16511" y="10904"/>
                      </a:cubicBezTo>
                      <a:cubicBezTo>
                        <a:pt x="16514" y="7532"/>
                        <a:pt x="14320" y="4261"/>
                        <a:pt x="11199" y="2983"/>
                      </a:cubicBezTo>
                      <a:cubicBezTo>
                        <a:pt x="10958" y="2885"/>
                        <a:pt x="10715" y="2803"/>
                        <a:pt x="10467" y="2724"/>
                      </a:cubicBezTo>
                      <a:cubicBezTo>
                        <a:pt x="10602" y="2010"/>
                        <a:pt x="10743" y="1297"/>
                        <a:pt x="10903" y="587"/>
                      </a:cubicBezTo>
                      <a:cubicBezTo>
                        <a:pt x="10980" y="244"/>
                        <a:pt x="10694" y="1"/>
                        <a:pt x="1041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59" name="Google Shape;1659;p47"/>
              <p:cNvGrpSpPr/>
              <p:nvPr/>
            </p:nvGrpSpPr>
            <p:grpSpPr>
              <a:xfrm>
                <a:off x="5798250" y="2259975"/>
                <a:ext cx="566025" cy="351750"/>
                <a:chOff x="5798250" y="2259975"/>
                <a:chExt cx="566025" cy="351750"/>
              </a:xfrm>
            </p:grpSpPr>
            <p:sp>
              <p:nvSpPr>
                <p:cNvPr id="1660" name="Google Shape;1660;p47"/>
                <p:cNvSpPr/>
                <p:nvPr/>
              </p:nvSpPr>
              <p:spPr>
                <a:xfrm>
                  <a:off x="6226750" y="2259975"/>
                  <a:ext cx="120725" cy="228500"/>
                </a:xfrm>
                <a:custGeom>
                  <a:avLst/>
                  <a:gdLst/>
                  <a:ahLst/>
                  <a:cxnLst/>
                  <a:rect l="l" t="t" r="r" b="b"/>
                  <a:pathLst>
                    <a:path w="4829" h="9140" extrusionOk="0">
                      <a:moveTo>
                        <a:pt x="170" y="1"/>
                      </a:moveTo>
                      <a:cubicBezTo>
                        <a:pt x="65" y="1"/>
                        <a:pt x="1" y="134"/>
                        <a:pt x="77" y="233"/>
                      </a:cubicBezTo>
                      <a:cubicBezTo>
                        <a:pt x="1137" y="1606"/>
                        <a:pt x="2198" y="2712"/>
                        <a:pt x="2804" y="4390"/>
                      </a:cubicBezTo>
                      <a:cubicBezTo>
                        <a:pt x="3353" y="5908"/>
                        <a:pt x="3282" y="7393"/>
                        <a:pt x="3400" y="8968"/>
                      </a:cubicBezTo>
                      <a:cubicBezTo>
                        <a:pt x="3409" y="9080"/>
                        <a:pt x="3491" y="9140"/>
                        <a:pt x="3576" y="9140"/>
                      </a:cubicBezTo>
                      <a:cubicBezTo>
                        <a:pt x="3645" y="9140"/>
                        <a:pt x="3715" y="9100"/>
                        <a:pt x="3747" y="9015"/>
                      </a:cubicBezTo>
                      <a:cubicBezTo>
                        <a:pt x="4829" y="6122"/>
                        <a:pt x="2997" y="1430"/>
                        <a:pt x="241" y="19"/>
                      </a:cubicBezTo>
                      <a:cubicBezTo>
                        <a:pt x="216" y="6"/>
                        <a:pt x="192" y="1"/>
                        <a:pt x="17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1" name="Google Shape;1661;p47"/>
                <p:cNvSpPr/>
                <p:nvPr/>
              </p:nvSpPr>
              <p:spPr>
                <a:xfrm>
                  <a:off x="6271775" y="2416500"/>
                  <a:ext cx="92500" cy="195225"/>
                </a:xfrm>
                <a:custGeom>
                  <a:avLst/>
                  <a:gdLst/>
                  <a:ahLst/>
                  <a:cxnLst/>
                  <a:rect l="l" t="t" r="r" b="b"/>
                  <a:pathLst>
                    <a:path w="3700" h="7809" extrusionOk="0">
                      <a:moveTo>
                        <a:pt x="3391" y="0"/>
                      </a:moveTo>
                      <a:cubicBezTo>
                        <a:pt x="3339" y="0"/>
                        <a:pt x="3287" y="35"/>
                        <a:pt x="3284" y="106"/>
                      </a:cubicBezTo>
                      <a:cubicBezTo>
                        <a:pt x="3197" y="2987"/>
                        <a:pt x="1955" y="5357"/>
                        <a:pt x="99" y="7496"/>
                      </a:cubicBezTo>
                      <a:cubicBezTo>
                        <a:pt x="1" y="7610"/>
                        <a:pt x="92" y="7808"/>
                        <a:pt x="220" y="7808"/>
                      </a:cubicBezTo>
                      <a:cubicBezTo>
                        <a:pt x="250" y="7808"/>
                        <a:pt x="281" y="7798"/>
                        <a:pt x="313" y="7773"/>
                      </a:cubicBezTo>
                      <a:cubicBezTo>
                        <a:pt x="2671" y="5976"/>
                        <a:pt x="3700" y="3002"/>
                        <a:pt x="3499" y="106"/>
                      </a:cubicBezTo>
                      <a:cubicBezTo>
                        <a:pt x="3495" y="36"/>
                        <a:pt x="3443" y="0"/>
                        <a:pt x="33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2" name="Google Shape;1662;p47"/>
                <p:cNvSpPr/>
                <p:nvPr/>
              </p:nvSpPr>
              <p:spPr>
                <a:xfrm>
                  <a:off x="5798250" y="2449575"/>
                  <a:ext cx="41275" cy="157975"/>
                </a:xfrm>
                <a:custGeom>
                  <a:avLst/>
                  <a:gdLst/>
                  <a:ahLst/>
                  <a:cxnLst/>
                  <a:rect l="l" t="t" r="r" b="b"/>
                  <a:pathLst>
                    <a:path w="1651" h="6319" extrusionOk="0">
                      <a:moveTo>
                        <a:pt x="1040" y="0"/>
                      </a:moveTo>
                      <a:cubicBezTo>
                        <a:pt x="997" y="0"/>
                        <a:pt x="952" y="23"/>
                        <a:pt x="930" y="73"/>
                      </a:cubicBezTo>
                      <a:cubicBezTo>
                        <a:pt x="138" y="1956"/>
                        <a:pt x="0" y="4418"/>
                        <a:pt x="1147" y="6206"/>
                      </a:cubicBezTo>
                      <a:cubicBezTo>
                        <a:pt x="1197" y="6284"/>
                        <a:pt x="1277" y="6319"/>
                        <a:pt x="1356" y="6319"/>
                      </a:cubicBezTo>
                      <a:cubicBezTo>
                        <a:pt x="1504" y="6319"/>
                        <a:pt x="1650" y="6197"/>
                        <a:pt x="1593" y="6016"/>
                      </a:cubicBezTo>
                      <a:cubicBezTo>
                        <a:pt x="957" y="3991"/>
                        <a:pt x="574" y="2258"/>
                        <a:pt x="1140" y="130"/>
                      </a:cubicBezTo>
                      <a:cubicBezTo>
                        <a:pt x="1162" y="48"/>
                        <a:pt x="1103" y="0"/>
                        <a:pt x="104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663" name="Google Shape;1663;p47"/>
            <p:cNvGrpSpPr/>
            <p:nvPr/>
          </p:nvGrpSpPr>
          <p:grpSpPr>
            <a:xfrm>
              <a:off x="6252571" y="154540"/>
              <a:ext cx="504147" cy="1087712"/>
              <a:chOff x="5033650" y="866900"/>
              <a:chExt cx="697975" cy="1505900"/>
            </a:xfrm>
          </p:grpSpPr>
          <p:grpSp>
            <p:nvGrpSpPr>
              <p:cNvPr id="1664" name="Google Shape;1664;p47"/>
              <p:cNvGrpSpPr/>
              <p:nvPr/>
            </p:nvGrpSpPr>
            <p:grpSpPr>
              <a:xfrm>
                <a:off x="5123050" y="972300"/>
                <a:ext cx="561525" cy="1400500"/>
                <a:chOff x="5123050" y="972300"/>
                <a:chExt cx="561525" cy="1400500"/>
              </a:xfrm>
            </p:grpSpPr>
            <p:sp>
              <p:nvSpPr>
                <p:cNvPr id="1665" name="Google Shape;1665;p47"/>
                <p:cNvSpPr/>
                <p:nvPr/>
              </p:nvSpPr>
              <p:spPr>
                <a:xfrm>
                  <a:off x="5215300" y="972300"/>
                  <a:ext cx="469275" cy="1400500"/>
                </a:xfrm>
                <a:custGeom>
                  <a:avLst/>
                  <a:gdLst/>
                  <a:ahLst/>
                  <a:cxnLst/>
                  <a:rect l="l" t="t" r="r" b="b"/>
                  <a:pathLst>
                    <a:path w="18771" h="56020" extrusionOk="0">
                      <a:moveTo>
                        <a:pt x="391" y="1"/>
                      </a:moveTo>
                      <a:cubicBezTo>
                        <a:pt x="196" y="1"/>
                        <a:pt x="1" y="128"/>
                        <a:pt x="21" y="361"/>
                      </a:cubicBezTo>
                      <a:cubicBezTo>
                        <a:pt x="301" y="3657"/>
                        <a:pt x="1133" y="6926"/>
                        <a:pt x="1893" y="10137"/>
                      </a:cubicBezTo>
                      <a:cubicBezTo>
                        <a:pt x="2850" y="14160"/>
                        <a:pt x="3924" y="18157"/>
                        <a:pt x="5084" y="22126"/>
                      </a:cubicBezTo>
                      <a:cubicBezTo>
                        <a:pt x="7434" y="30170"/>
                        <a:pt x="10079" y="38165"/>
                        <a:pt x="13359" y="45880"/>
                      </a:cubicBezTo>
                      <a:cubicBezTo>
                        <a:pt x="14149" y="47738"/>
                        <a:pt x="14976" y="49581"/>
                        <a:pt x="15860" y="51396"/>
                      </a:cubicBezTo>
                      <a:cubicBezTo>
                        <a:pt x="16606" y="52928"/>
                        <a:pt x="17368" y="54726"/>
                        <a:pt x="18540" y="55981"/>
                      </a:cubicBezTo>
                      <a:cubicBezTo>
                        <a:pt x="18564" y="56008"/>
                        <a:pt x="18593" y="56019"/>
                        <a:pt x="18623" y="56019"/>
                      </a:cubicBezTo>
                      <a:cubicBezTo>
                        <a:pt x="18697" y="56019"/>
                        <a:pt x="18770" y="55947"/>
                        <a:pt x="18746" y="55863"/>
                      </a:cubicBezTo>
                      <a:cubicBezTo>
                        <a:pt x="18332" y="54455"/>
                        <a:pt x="17509" y="53117"/>
                        <a:pt x="16883" y="51790"/>
                      </a:cubicBezTo>
                      <a:cubicBezTo>
                        <a:pt x="16105" y="50139"/>
                        <a:pt x="15355" y="48475"/>
                        <a:pt x="14650" y="46790"/>
                      </a:cubicBezTo>
                      <a:cubicBezTo>
                        <a:pt x="13112" y="43112"/>
                        <a:pt x="11711" y="39370"/>
                        <a:pt x="10391" y="35610"/>
                      </a:cubicBezTo>
                      <a:cubicBezTo>
                        <a:pt x="7619" y="27719"/>
                        <a:pt x="5214" y="19687"/>
                        <a:pt x="3225" y="11565"/>
                      </a:cubicBezTo>
                      <a:cubicBezTo>
                        <a:pt x="2308" y="7817"/>
                        <a:pt x="1657" y="4010"/>
                        <a:pt x="751" y="263"/>
                      </a:cubicBezTo>
                      <a:cubicBezTo>
                        <a:pt x="707" y="85"/>
                        <a:pt x="549" y="1"/>
                        <a:pt x="3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6" name="Google Shape;1666;p47"/>
                <p:cNvSpPr/>
                <p:nvPr/>
              </p:nvSpPr>
              <p:spPr>
                <a:xfrm>
                  <a:off x="5123050" y="1296825"/>
                  <a:ext cx="215525" cy="187375"/>
                </a:xfrm>
                <a:custGeom>
                  <a:avLst/>
                  <a:gdLst/>
                  <a:ahLst/>
                  <a:cxnLst/>
                  <a:rect l="l" t="t" r="r" b="b"/>
                  <a:pathLst>
                    <a:path w="8621" h="7495" extrusionOk="0">
                      <a:moveTo>
                        <a:pt x="180" y="1"/>
                      </a:moveTo>
                      <a:cubicBezTo>
                        <a:pt x="78" y="1"/>
                        <a:pt x="0" y="124"/>
                        <a:pt x="84" y="228"/>
                      </a:cubicBezTo>
                      <a:cubicBezTo>
                        <a:pt x="2349" y="3070"/>
                        <a:pt x="5267" y="5351"/>
                        <a:pt x="8203" y="7460"/>
                      </a:cubicBezTo>
                      <a:cubicBezTo>
                        <a:pt x="8237" y="7484"/>
                        <a:pt x="8272" y="7495"/>
                        <a:pt x="8306" y="7495"/>
                      </a:cubicBezTo>
                      <a:cubicBezTo>
                        <a:pt x="8472" y="7495"/>
                        <a:pt x="8620" y="7250"/>
                        <a:pt x="8462" y="7125"/>
                      </a:cubicBezTo>
                      <a:cubicBezTo>
                        <a:pt x="5630" y="4876"/>
                        <a:pt x="3059" y="2339"/>
                        <a:pt x="274" y="37"/>
                      </a:cubicBezTo>
                      <a:cubicBezTo>
                        <a:pt x="243" y="12"/>
                        <a:pt x="210" y="1"/>
                        <a:pt x="18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7" name="Google Shape;1667;p47"/>
                <p:cNvSpPr/>
                <p:nvPr/>
              </p:nvSpPr>
              <p:spPr>
                <a:xfrm>
                  <a:off x="5152525" y="1608975"/>
                  <a:ext cx="276925" cy="147225"/>
                </a:xfrm>
                <a:custGeom>
                  <a:avLst/>
                  <a:gdLst/>
                  <a:ahLst/>
                  <a:cxnLst/>
                  <a:rect l="l" t="t" r="r" b="b"/>
                  <a:pathLst>
                    <a:path w="11077" h="5889" extrusionOk="0">
                      <a:moveTo>
                        <a:pt x="255" y="0"/>
                      </a:moveTo>
                      <a:cubicBezTo>
                        <a:pt x="113" y="0"/>
                        <a:pt x="0" y="183"/>
                        <a:pt x="124" y="305"/>
                      </a:cubicBezTo>
                      <a:cubicBezTo>
                        <a:pt x="2909" y="3070"/>
                        <a:pt x="7091" y="4428"/>
                        <a:pt x="10656" y="5873"/>
                      </a:cubicBezTo>
                      <a:cubicBezTo>
                        <a:pt x="10683" y="5883"/>
                        <a:pt x="10709" y="5888"/>
                        <a:pt x="10734" y="5888"/>
                      </a:cubicBezTo>
                      <a:cubicBezTo>
                        <a:pt x="10948" y="5888"/>
                        <a:pt x="11077" y="5523"/>
                        <a:pt x="10848" y="5420"/>
                      </a:cubicBezTo>
                      <a:cubicBezTo>
                        <a:pt x="9048" y="4609"/>
                        <a:pt x="7246" y="3799"/>
                        <a:pt x="5475" y="2930"/>
                      </a:cubicBezTo>
                      <a:cubicBezTo>
                        <a:pt x="3703" y="2059"/>
                        <a:pt x="2069" y="971"/>
                        <a:pt x="341" y="24"/>
                      </a:cubicBezTo>
                      <a:cubicBezTo>
                        <a:pt x="312" y="7"/>
                        <a:pt x="283" y="0"/>
                        <a:pt x="2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8" name="Google Shape;1668;p47"/>
                <p:cNvSpPr/>
                <p:nvPr/>
              </p:nvSpPr>
              <p:spPr>
                <a:xfrm>
                  <a:off x="5300200" y="1991700"/>
                  <a:ext cx="275225" cy="165350"/>
                </a:xfrm>
                <a:custGeom>
                  <a:avLst/>
                  <a:gdLst/>
                  <a:ahLst/>
                  <a:cxnLst/>
                  <a:rect l="l" t="t" r="r" b="b"/>
                  <a:pathLst>
                    <a:path w="11009" h="6614" extrusionOk="0">
                      <a:moveTo>
                        <a:pt x="317" y="1"/>
                      </a:moveTo>
                      <a:cubicBezTo>
                        <a:pt x="141" y="1"/>
                        <a:pt x="0" y="207"/>
                        <a:pt x="152" y="377"/>
                      </a:cubicBezTo>
                      <a:cubicBezTo>
                        <a:pt x="2901" y="3437"/>
                        <a:pt x="6928" y="5192"/>
                        <a:pt x="10706" y="6604"/>
                      </a:cubicBezTo>
                      <a:cubicBezTo>
                        <a:pt x="10725" y="6610"/>
                        <a:pt x="10744" y="6614"/>
                        <a:pt x="10761" y="6614"/>
                      </a:cubicBezTo>
                      <a:cubicBezTo>
                        <a:pt x="10920" y="6614"/>
                        <a:pt x="11009" y="6354"/>
                        <a:pt x="10846" y="6272"/>
                      </a:cubicBezTo>
                      <a:cubicBezTo>
                        <a:pt x="7203" y="4462"/>
                        <a:pt x="3633" y="2647"/>
                        <a:pt x="471" y="59"/>
                      </a:cubicBezTo>
                      <a:cubicBezTo>
                        <a:pt x="421" y="18"/>
                        <a:pt x="367" y="1"/>
                        <a:pt x="31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9" name="Google Shape;1669;p47"/>
                <p:cNvSpPr/>
                <p:nvPr/>
              </p:nvSpPr>
              <p:spPr>
                <a:xfrm>
                  <a:off x="5559975" y="1889475"/>
                  <a:ext cx="91175" cy="229225"/>
                </a:xfrm>
                <a:custGeom>
                  <a:avLst/>
                  <a:gdLst/>
                  <a:ahLst/>
                  <a:cxnLst/>
                  <a:rect l="l" t="t" r="r" b="b"/>
                  <a:pathLst>
                    <a:path w="3647" h="9169" extrusionOk="0">
                      <a:moveTo>
                        <a:pt x="3401" y="0"/>
                      </a:moveTo>
                      <a:cubicBezTo>
                        <a:pt x="3317" y="0"/>
                        <a:pt x="3230" y="49"/>
                        <a:pt x="3186" y="157"/>
                      </a:cubicBezTo>
                      <a:cubicBezTo>
                        <a:pt x="2585" y="1609"/>
                        <a:pt x="2208" y="3173"/>
                        <a:pt x="1681" y="4656"/>
                      </a:cubicBezTo>
                      <a:cubicBezTo>
                        <a:pt x="1158" y="6139"/>
                        <a:pt x="499" y="7577"/>
                        <a:pt x="19" y="9072"/>
                      </a:cubicBezTo>
                      <a:cubicBezTo>
                        <a:pt x="1" y="9129"/>
                        <a:pt x="48" y="9168"/>
                        <a:pt x="97" y="9168"/>
                      </a:cubicBezTo>
                      <a:cubicBezTo>
                        <a:pt x="122" y="9168"/>
                        <a:pt x="147" y="9158"/>
                        <a:pt x="163" y="9133"/>
                      </a:cubicBezTo>
                      <a:cubicBezTo>
                        <a:pt x="1764" y="6652"/>
                        <a:pt x="3174" y="3194"/>
                        <a:pt x="3620" y="277"/>
                      </a:cubicBezTo>
                      <a:cubicBezTo>
                        <a:pt x="3646" y="105"/>
                        <a:pt x="3526" y="0"/>
                        <a:pt x="340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0" name="Google Shape;1670;p47"/>
                <p:cNvSpPr/>
                <p:nvPr/>
              </p:nvSpPr>
              <p:spPr>
                <a:xfrm>
                  <a:off x="5418600" y="1531200"/>
                  <a:ext cx="90175" cy="220325"/>
                </a:xfrm>
                <a:custGeom>
                  <a:avLst/>
                  <a:gdLst/>
                  <a:ahLst/>
                  <a:cxnLst/>
                  <a:rect l="l" t="t" r="r" b="b"/>
                  <a:pathLst>
                    <a:path w="3607" h="8813" extrusionOk="0">
                      <a:moveTo>
                        <a:pt x="3404" y="0"/>
                      </a:moveTo>
                      <a:cubicBezTo>
                        <a:pt x="3353" y="0"/>
                        <a:pt x="3303" y="25"/>
                        <a:pt x="3271" y="83"/>
                      </a:cubicBezTo>
                      <a:cubicBezTo>
                        <a:pt x="2572" y="1340"/>
                        <a:pt x="2169" y="2790"/>
                        <a:pt x="1670" y="4138"/>
                      </a:cubicBezTo>
                      <a:cubicBezTo>
                        <a:pt x="1103" y="5662"/>
                        <a:pt x="520" y="7179"/>
                        <a:pt x="17" y="8725"/>
                      </a:cubicBezTo>
                      <a:cubicBezTo>
                        <a:pt x="0" y="8774"/>
                        <a:pt x="45" y="8813"/>
                        <a:pt x="86" y="8813"/>
                      </a:cubicBezTo>
                      <a:cubicBezTo>
                        <a:pt x="107" y="8813"/>
                        <a:pt x="127" y="8803"/>
                        <a:pt x="138" y="8779"/>
                      </a:cubicBezTo>
                      <a:cubicBezTo>
                        <a:pt x="738" y="7458"/>
                        <a:pt x="1273" y="6116"/>
                        <a:pt x="1819" y="4773"/>
                      </a:cubicBezTo>
                      <a:cubicBezTo>
                        <a:pt x="2422" y="3287"/>
                        <a:pt x="3207" y="1771"/>
                        <a:pt x="3578" y="213"/>
                      </a:cubicBezTo>
                      <a:cubicBezTo>
                        <a:pt x="3606" y="94"/>
                        <a:pt x="3504" y="0"/>
                        <a:pt x="340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1" name="Google Shape;1671;p47"/>
                <p:cNvSpPr/>
                <p:nvPr/>
              </p:nvSpPr>
              <p:spPr>
                <a:xfrm>
                  <a:off x="5333350" y="1212650"/>
                  <a:ext cx="120825" cy="225575"/>
                </a:xfrm>
                <a:custGeom>
                  <a:avLst/>
                  <a:gdLst/>
                  <a:ahLst/>
                  <a:cxnLst/>
                  <a:rect l="l" t="t" r="r" b="b"/>
                  <a:pathLst>
                    <a:path w="4833" h="9023" extrusionOk="0">
                      <a:moveTo>
                        <a:pt x="4518" y="0"/>
                      </a:moveTo>
                      <a:cubicBezTo>
                        <a:pt x="4440" y="0"/>
                        <a:pt x="4365" y="36"/>
                        <a:pt x="4324" y="123"/>
                      </a:cubicBezTo>
                      <a:cubicBezTo>
                        <a:pt x="3627" y="1591"/>
                        <a:pt x="3036" y="3108"/>
                        <a:pt x="2317" y="4571"/>
                      </a:cubicBezTo>
                      <a:cubicBezTo>
                        <a:pt x="1603" y="6024"/>
                        <a:pt x="657" y="7399"/>
                        <a:pt x="28" y="8885"/>
                      </a:cubicBezTo>
                      <a:cubicBezTo>
                        <a:pt x="0" y="8947"/>
                        <a:pt x="49" y="9023"/>
                        <a:pt x="108" y="9023"/>
                      </a:cubicBezTo>
                      <a:cubicBezTo>
                        <a:pt x="128" y="9023"/>
                        <a:pt x="149" y="9014"/>
                        <a:pt x="168" y="8992"/>
                      </a:cubicBezTo>
                      <a:cubicBezTo>
                        <a:pt x="1229" y="7785"/>
                        <a:pt x="1980" y="6224"/>
                        <a:pt x="2730" y="4812"/>
                      </a:cubicBezTo>
                      <a:cubicBezTo>
                        <a:pt x="3496" y="3365"/>
                        <a:pt x="4254" y="1867"/>
                        <a:pt x="4775" y="312"/>
                      </a:cubicBezTo>
                      <a:cubicBezTo>
                        <a:pt x="4832" y="138"/>
                        <a:pt x="4670" y="0"/>
                        <a:pt x="451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72" name="Google Shape;1672;p47"/>
              <p:cNvSpPr/>
              <p:nvPr/>
            </p:nvSpPr>
            <p:spPr>
              <a:xfrm>
                <a:off x="5033650" y="1200400"/>
                <a:ext cx="148275" cy="131325"/>
              </a:xfrm>
              <a:custGeom>
                <a:avLst/>
                <a:gdLst/>
                <a:ahLst/>
                <a:cxnLst/>
                <a:rect l="l" t="t" r="r" b="b"/>
                <a:pathLst>
                  <a:path w="5931" h="5253" extrusionOk="0">
                    <a:moveTo>
                      <a:pt x="2965" y="0"/>
                    </a:moveTo>
                    <a:cubicBezTo>
                      <a:pt x="2662" y="0"/>
                      <a:pt x="2355" y="53"/>
                      <a:pt x="2055" y="163"/>
                    </a:cubicBezTo>
                    <a:cubicBezTo>
                      <a:pt x="695" y="667"/>
                      <a:pt x="0" y="2177"/>
                      <a:pt x="503" y="3536"/>
                    </a:cubicBezTo>
                    <a:cubicBezTo>
                      <a:pt x="895" y="4597"/>
                      <a:pt x="1899" y="5253"/>
                      <a:pt x="2967" y="5253"/>
                    </a:cubicBezTo>
                    <a:cubicBezTo>
                      <a:pt x="3269" y="5253"/>
                      <a:pt x="3576" y="5200"/>
                      <a:pt x="3875" y="5090"/>
                    </a:cubicBezTo>
                    <a:cubicBezTo>
                      <a:pt x="5236" y="4586"/>
                      <a:pt x="5930" y="3076"/>
                      <a:pt x="5428" y="1717"/>
                    </a:cubicBezTo>
                    <a:cubicBezTo>
                      <a:pt x="5038" y="655"/>
                      <a:pt x="4033" y="0"/>
                      <a:pt x="296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3" name="Google Shape;1673;p47"/>
              <p:cNvSpPr/>
              <p:nvPr/>
            </p:nvSpPr>
            <p:spPr>
              <a:xfrm>
                <a:off x="5081325" y="1549875"/>
                <a:ext cx="143575" cy="131325"/>
              </a:xfrm>
              <a:custGeom>
                <a:avLst/>
                <a:gdLst/>
                <a:ahLst/>
                <a:cxnLst/>
                <a:rect l="l" t="t" r="r" b="b"/>
                <a:pathLst>
                  <a:path w="5743" h="5253" extrusionOk="0">
                    <a:moveTo>
                      <a:pt x="2875" y="0"/>
                    </a:moveTo>
                    <a:cubicBezTo>
                      <a:pt x="2693" y="0"/>
                      <a:pt x="2507" y="19"/>
                      <a:pt x="2321" y="59"/>
                    </a:cubicBezTo>
                    <a:cubicBezTo>
                      <a:pt x="904" y="362"/>
                      <a:pt x="0" y="1759"/>
                      <a:pt x="305" y="3176"/>
                    </a:cubicBezTo>
                    <a:cubicBezTo>
                      <a:pt x="568" y="4410"/>
                      <a:pt x="1658" y="5253"/>
                      <a:pt x="2869" y="5253"/>
                    </a:cubicBezTo>
                    <a:cubicBezTo>
                      <a:pt x="3051" y="5253"/>
                      <a:pt x="3236" y="5234"/>
                      <a:pt x="3421" y="5194"/>
                    </a:cubicBezTo>
                    <a:cubicBezTo>
                      <a:pt x="4840" y="4889"/>
                      <a:pt x="5742" y="3495"/>
                      <a:pt x="5439" y="2076"/>
                    </a:cubicBezTo>
                    <a:cubicBezTo>
                      <a:pt x="5175" y="844"/>
                      <a:pt x="4087" y="0"/>
                      <a:pt x="287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4" name="Google Shape;1674;p47"/>
              <p:cNvSpPr/>
              <p:nvPr/>
            </p:nvSpPr>
            <p:spPr>
              <a:xfrm>
                <a:off x="5212625" y="1912850"/>
                <a:ext cx="148900" cy="131325"/>
              </a:xfrm>
              <a:custGeom>
                <a:avLst/>
                <a:gdLst/>
                <a:ahLst/>
                <a:cxnLst/>
                <a:rect l="l" t="t" r="r" b="b"/>
                <a:pathLst>
                  <a:path w="5956" h="5253" extrusionOk="0">
                    <a:moveTo>
                      <a:pt x="2977" y="0"/>
                    </a:moveTo>
                    <a:cubicBezTo>
                      <a:pt x="2650" y="0"/>
                      <a:pt x="2318" y="62"/>
                      <a:pt x="1996" y="191"/>
                    </a:cubicBezTo>
                    <a:cubicBezTo>
                      <a:pt x="651" y="735"/>
                      <a:pt x="1" y="2265"/>
                      <a:pt x="543" y="3610"/>
                    </a:cubicBezTo>
                    <a:cubicBezTo>
                      <a:pt x="957" y="4632"/>
                      <a:pt x="1941" y="5252"/>
                      <a:pt x="2980" y="5252"/>
                    </a:cubicBezTo>
                    <a:cubicBezTo>
                      <a:pt x="3307" y="5252"/>
                      <a:pt x="3640" y="5191"/>
                      <a:pt x="3961" y="5061"/>
                    </a:cubicBezTo>
                    <a:cubicBezTo>
                      <a:pt x="5305" y="4519"/>
                      <a:pt x="5955" y="2989"/>
                      <a:pt x="5413" y="1644"/>
                    </a:cubicBezTo>
                    <a:cubicBezTo>
                      <a:pt x="5001" y="621"/>
                      <a:pt x="4017" y="0"/>
                      <a:pt x="297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5" name="Google Shape;1675;p47"/>
              <p:cNvSpPr/>
              <p:nvPr/>
            </p:nvSpPr>
            <p:spPr>
              <a:xfrm>
                <a:off x="5377650" y="1117025"/>
                <a:ext cx="148250" cy="131300"/>
              </a:xfrm>
              <a:custGeom>
                <a:avLst/>
                <a:gdLst/>
                <a:ahLst/>
                <a:cxnLst/>
                <a:rect l="l" t="t" r="r" b="b"/>
                <a:pathLst>
                  <a:path w="5930" h="5252" extrusionOk="0">
                    <a:moveTo>
                      <a:pt x="2964" y="0"/>
                    </a:moveTo>
                    <a:cubicBezTo>
                      <a:pt x="2662" y="0"/>
                      <a:pt x="2355" y="53"/>
                      <a:pt x="2055" y="164"/>
                    </a:cubicBezTo>
                    <a:cubicBezTo>
                      <a:pt x="693" y="666"/>
                      <a:pt x="0" y="2177"/>
                      <a:pt x="503" y="3536"/>
                    </a:cubicBezTo>
                    <a:cubicBezTo>
                      <a:pt x="894" y="4597"/>
                      <a:pt x="1899" y="5252"/>
                      <a:pt x="2967" y="5252"/>
                    </a:cubicBezTo>
                    <a:cubicBezTo>
                      <a:pt x="3269" y="5252"/>
                      <a:pt x="3576" y="5199"/>
                      <a:pt x="3875" y="5089"/>
                    </a:cubicBezTo>
                    <a:cubicBezTo>
                      <a:pt x="5236" y="4585"/>
                      <a:pt x="5929" y="3075"/>
                      <a:pt x="5428" y="1716"/>
                    </a:cubicBezTo>
                    <a:cubicBezTo>
                      <a:pt x="5035" y="657"/>
                      <a:pt x="4032" y="0"/>
                      <a:pt x="296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6" name="Google Shape;1676;p47"/>
              <p:cNvSpPr/>
              <p:nvPr/>
            </p:nvSpPr>
            <p:spPr>
              <a:xfrm>
                <a:off x="5434900" y="1438275"/>
                <a:ext cx="131300" cy="131300"/>
              </a:xfrm>
              <a:custGeom>
                <a:avLst/>
                <a:gdLst/>
                <a:ahLst/>
                <a:cxnLst/>
                <a:rect l="l" t="t" r="r" b="b"/>
                <a:pathLst>
                  <a:path w="5252" h="5252" extrusionOk="0">
                    <a:moveTo>
                      <a:pt x="2626" y="1"/>
                    </a:moveTo>
                    <a:cubicBezTo>
                      <a:pt x="1176" y="1"/>
                      <a:pt x="0" y="1176"/>
                      <a:pt x="0" y="2626"/>
                    </a:cubicBezTo>
                    <a:cubicBezTo>
                      <a:pt x="0" y="4077"/>
                      <a:pt x="1176" y="5252"/>
                      <a:pt x="2626" y="5252"/>
                    </a:cubicBezTo>
                    <a:cubicBezTo>
                      <a:pt x="4076" y="5252"/>
                      <a:pt x="5251" y="4077"/>
                      <a:pt x="5251" y="2626"/>
                    </a:cubicBezTo>
                    <a:cubicBezTo>
                      <a:pt x="5251" y="1176"/>
                      <a:pt x="4076" y="1"/>
                      <a:pt x="262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7" name="Google Shape;1677;p47"/>
              <p:cNvSpPr/>
              <p:nvPr/>
            </p:nvSpPr>
            <p:spPr>
              <a:xfrm>
                <a:off x="5583400" y="1792700"/>
                <a:ext cx="148225" cy="131300"/>
              </a:xfrm>
              <a:custGeom>
                <a:avLst/>
                <a:gdLst/>
                <a:ahLst/>
                <a:cxnLst/>
                <a:rect l="l" t="t" r="r" b="b"/>
                <a:pathLst>
                  <a:path w="5929" h="5252" extrusionOk="0">
                    <a:moveTo>
                      <a:pt x="2964" y="0"/>
                    </a:moveTo>
                    <a:cubicBezTo>
                      <a:pt x="2661" y="0"/>
                      <a:pt x="2354" y="53"/>
                      <a:pt x="2054" y="163"/>
                    </a:cubicBezTo>
                    <a:cubicBezTo>
                      <a:pt x="693" y="667"/>
                      <a:pt x="0" y="2177"/>
                      <a:pt x="501" y="3536"/>
                    </a:cubicBezTo>
                    <a:cubicBezTo>
                      <a:pt x="894" y="4596"/>
                      <a:pt x="1897" y="5252"/>
                      <a:pt x="2965" y="5252"/>
                    </a:cubicBezTo>
                    <a:cubicBezTo>
                      <a:pt x="3267" y="5252"/>
                      <a:pt x="3574" y="5199"/>
                      <a:pt x="3874" y="5088"/>
                    </a:cubicBezTo>
                    <a:cubicBezTo>
                      <a:pt x="5234" y="4586"/>
                      <a:pt x="5929" y="3075"/>
                      <a:pt x="5427" y="1716"/>
                    </a:cubicBezTo>
                    <a:cubicBezTo>
                      <a:pt x="5035" y="655"/>
                      <a:pt x="4032" y="0"/>
                      <a:pt x="296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8" name="Google Shape;1678;p47"/>
              <p:cNvSpPr/>
              <p:nvPr/>
            </p:nvSpPr>
            <p:spPr>
              <a:xfrm>
                <a:off x="5145275" y="866900"/>
                <a:ext cx="148250" cy="131325"/>
              </a:xfrm>
              <a:custGeom>
                <a:avLst/>
                <a:gdLst/>
                <a:ahLst/>
                <a:cxnLst/>
                <a:rect l="l" t="t" r="r" b="b"/>
                <a:pathLst>
                  <a:path w="5930" h="5253" extrusionOk="0">
                    <a:moveTo>
                      <a:pt x="2966" y="0"/>
                    </a:moveTo>
                    <a:cubicBezTo>
                      <a:pt x="2663" y="0"/>
                      <a:pt x="2355" y="53"/>
                      <a:pt x="2055" y="164"/>
                    </a:cubicBezTo>
                    <a:cubicBezTo>
                      <a:pt x="694" y="668"/>
                      <a:pt x="1" y="2178"/>
                      <a:pt x="502" y="3537"/>
                    </a:cubicBezTo>
                    <a:cubicBezTo>
                      <a:pt x="895" y="4597"/>
                      <a:pt x="1898" y="5253"/>
                      <a:pt x="2965" y="5253"/>
                    </a:cubicBezTo>
                    <a:cubicBezTo>
                      <a:pt x="3268" y="5253"/>
                      <a:pt x="3575" y="5200"/>
                      <a:pt x="3875" y="5090"/>
                    </a:cubicBezTo>
                    <a:cubicBezTo>
                      <a:pt x="5237" y="4586"/>
                      <a:pt x="5930" y="3076"/>
                      <a:pt x="5429" y="1717"/>
                    </a:cubicBezTo>
                    <a:cubicBezTo>
                      <a:pt x="5037" y="657"/>
                      <a:pt x="4034" y="0"/>
                      <a:pt x="296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79" name="Google Shape;1679;p47"/>
            <p:cNvGrpSpPr/>
            <p:nvPr/>
          </p:nvGrpSpPr>
          <p:grpSpPr>
            <a:xfrm>
              <a:off x="5421030" y="616213"/>
              <a:ext cx="646315" cy="626049"/>
              <a:chOff x="5732800" y="516450"/>
              <a:chExt cx="1265300" cy="1225625"/>
            </a:xfrm>
          </p:grpSpPr>
          <p:sp>
            <p:nvSpPr>
              <p:cNvPr id="1680" name="Google Shape;1680;p47"/>
              <p:cNvSpPr/>
              <p:nvPr/>
            </p:nvSpPr>
            <p:spPr>
              <a:xfrm>
                <a:off x="5751600" y="516450"/>
                <a:ext cx="1246500" cy="1159550"/>
              </a:xfrm>
              <a:custGeom>
                <a:avLst/>
                <a:gdLst/>
                <a:ahLst/>
                <a:cxnLst/>
                <a:rect l="l" t="t" r="r" b="b"/>
                <a:pathLst>
                  <a:path w="49860" h="46382" extrusionOk="0">
                    <a:moveTo>
                      <a:pt x="44459" y="1"/>
                    </a:moveTo>
                    <a:lnTo>
                      <a:pt x="44459" y="1"/>
                    </a:lnTo>
                    <a:cubicBezTo>
                      <a:pt x="36888" y="3978"/>
                      <a:pt x="30188" y="9603"/>
                      <a:pt x="24955" y="16369"/>
                    </a:cubicBezTo>
                    <a:cubicBezTo>
                      <a:pt x="21027" y="12961"/>
                      <a:pt x="17590" y="8986"/>
                      <a:pt x="14784" y="4607"/>
                    </a:cubicBezTo>
                    <a:cubicBezTo>
                      <a:pt x="11887" y="10395"/>
                      <a:pt x="10140" y="16757"/>
                      <a:pt x="9682" y="23210"/>
                    </a:cubicBezTo>
                    <a:cubicBezTo>
                      <a:pt x="6361" y="21380"/>
                      <a:pt x="3129" y="19391"/>
                      <a:pt x="1" y="17248"/>
                    </a:cubicBezTo>
                    <a:lnTo>
                      <a:pt x="1" y="17248"/>
                    </a:lnTo>
                    <a:cubicBezTo>
                      <a:pt x="2043" y="26566"/>
                      <a:pt x="8063" y="34944"/>
                      <a:pt x="16243" y="39851"/>
                    </a:cubicBezTo>
                    <a:cubicBezTo>
                      <a:pt x="21252" y="43145"/>
                      <a:pt x="22369" y="44815"/>
                      <a:pt x="28262" y="45932"/>
                    </a:cubicBezTo>
                    <a:cubicBezTo>
                      <a:pt x="29818" y="46227"/>
                      <a:pt x="31415" y="46382"/>
                      <a:pt x="33010" y="46382"/>
                    </a:cubicBezTo>
                    <a:cubicBezTo>
                      <a:pt x="37457" y="46382"/>
                      <a:pt x="41888" y="45177"/>
                      <a:pt x="45354" y="42444"/>
                    </a:cubicBezTo>
                    <a:cubicBezTo>
                      <a:pt x="41383" y="38953"/>
                      <a:pt x="37235" y="35667"/>
                      <a:pt x="32930" y="32600"/>
                    </a:cubicBezTo>
                    <a:cubicBezTo>
                      <a:pt x="39092" y="30895"/>
                      <a:pt x="44897" y="27901"/>
                      <a:pt x="49860" y="23866"/>
                    </a:cubicBezTo>
                    <a:cubicBezTo>
                      <a:pt x="45820" y="21748"/>
                      <a:pt x="41259" y="20643"/>
                      <a:pt x="36700" y="20643"/>
                    </a:cubicBezTo>
                    <a:cubicBezTo>
                      <a:pt x="35420" y="20643"/>
                      <a:pt x="34140" y="20730"/>
                      <a:pt x="32872" y="20906"/>
                    </a:cubicBezTo>
                    <a:cubicBezTo>
                      <a:pt x="36734" y="13939"/>
                      <a:pt x="40598" y="6968"/>
                      <a:pt x="4445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1" name="Google Shape;1681;p47"/>
              <p:cNvSpPr/>
              <p:nvPr/>
            </p:nvSpPr>
            <p:spPr>
              <a:xfrm>
                <a:off x="5948800" y="847200"/>
                <a:ext cx="631575" cy="840500"/>
              </a:xfrm>
              <a:custGeom>
                <a:avLst/>
                <a:gdLst/>
                <a:ahLst/>
                <a:cxnLst/>
                <a:rect l="l" t="t" r="r" b="b"/>
                <a:pathLst>
                  <a:path w="25263" h="33620" extrusionOk="0">
                    <a:moveTo>
                      <a:pt x="25039" y="0"/>
                    </a:moveTo>
                    <a:cubicBezTo>
                      <a:pt x="24989" y="0"/>
                      <a:pt x="24937" y="22"/>
                      <a:pt x="24901" y="76"/>
                    </a:cubicBezTo>
                    <a:cubicBezTo>
                      <a:pt x="21042" y="5725"/>
                      <a:pt x="17130" y="11339"/>
                      <a:pt x="13024" y="16813"/>
                    </a:cubicBezTo>
                    <a:cubicBezTo>
                      <a:pt x="8915" y="22290"/>
                      <a:pt x="4425" y="27458"/>
                      <a:pt x="257" y="32881"/>
                    </a:cubicBezTo>
                    <a:cubicBezTo>
                      <a:pt x="0" y="33216"/>
                      <a:pt x="361" y="33619"/>
                      <a:pt x="712" y="33619"/>
                    </a:cubicBezTo>
                    <a:cubicBezTo>
                      <a:pt x="826" y="33619"/>
                      <a:pt x="938" y="33577"/>
                      <a:pt x="1029" y="33477"/>
                    </a:cubicBezTo>
                    <a:cubicBezTo>
                      <a:pt x="5548" y="28475"/>
                      <a:pt x="9552" y="22861"/>
                      <a:pt x="13518" y="17418"/>
                    </a:cubicBezTo>
                    <a:cubicBezTo>
                      <a:pt x="17596" y="11822"/>
                      <a:pt x="21530" y="6121"/>
                      <a:pt x="25184" y="241"/>
                    </a:cubicBezTo>
                    <a:cubicBezTo>
                      <a:pt x="25262" y="114"/>
                      <a:pt x="25153" y="0"/>
                      <a:pt x="2503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2" name="Google Shape;1682;p47"/>
              <p:cNvSpPr/>
              <p:nvPr/>
            </p:nvSpPr>
            <p:spPr>
              <a:xfrm>
                <a:off x="5958775" y="1140625"/>
                <a:ext cx="192375" cy="311850"/>
              </a:xfrm>
              <a:custGeom>
                <a:avLst/>
                <a:gdLst/>
                <a:ahLst/>
                <a:cxnLst/>
                <a:rect l="l" t="t" r="r" b="b"/>
                <a:pathLst>
                  <a:path w="7695" h="12474" extrusionOk="0">
                    <a:moveTo>
                      <a:pt x="141" y="1"/>
                    </a:moveTo>
                    <a:cubicBezTo>
                      <a:pt x="73" y="1"/>
                      <a:pt x="1" y="82"/>
                      <a:pt x="49" y="149"/>
                    </a:cubicBezTo>
                    <a:cubicBezTo>
                      <a:pt x="2754" y="4031"/>
                      <a:pt x="4835" y="8160"/>
                      <a:pt x="7039" y="12325"/>
                    </a:cubicBezTo>
                    <a:cubicBezTo>
                      <a:pt x="7094" y="12429"/>
                      <a:pt x="7192" y="12473"/>
                      <a:pt x="7293" y="12473"/>
                    </a:cubicBezTo>
                    <a:cubicBezTo>
                      <a:pt x="7489" y="12473"/>
                      <a:pt x="7694" y="12306"/>
                      <a:pt x="7608" y="12085"/>
                    </a:cubicBezTo>
                    <a:cubicBezTo>
                      <a:pt x="5909" y="7710"/>
                      <a:pt x="3137" y="3660"/>
                      <a:pt x="203" y="31"/>
                    </a:cubicBezTo>
                    <a:cubicBezTo>
                      <a:pt x="186" y="10"/>
                      <a:pt x="164" y="1"/>
                      <a:pt x="14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3" name="Google Shape;1683;p47"/>
              <p:cNvSpPr/>
              <p:nvPr/>
            </p:nvSpPr>
            <p:spPr>
              <a:xfrm>
                <a:off x="6134625" y="1419400"/>
                <a:ext cx="501525" cy="117525"/>
              </a:xfrm>
              <a:custGeom>
                <a:avLst/>
                <a:gdLst/>
                <a:ahLst/>
                <a:cxnLst/>
                <a:rect l="l" t="t" r="r" b="b"/>
                <a:pathLst>
                  <a:path w="20061" h="4701" extrusionOk="0">
                    <a:moveTo>
                      <a:pt x="561" y="1"/>
                    </a:moveTo>
                    <a:cubicBezTo>
                      <a:pt x="109" y="1"/>
                      <a:pt x="1" y="771"/>
                      <a:pt x="472" y="840"/>
                    </a:cubicBezTo>
                    <a:cubicBezTo>
                      <a:pt x="6987" y="1775"/>
                      <a:pt x="13323" y="2846"/>
                      <a:pt x="19660" y="4689"/>
                    </a:cubicBezTo>
                    <a:cubicBezTo>
                      <a:pt x="19687" y="4697"/>
                      <a:pt x="19713" y="4701"/>
                      <a:pt x="19737" y="4701"/>
                    </a:cubicBezTo>
                    <a:cubicBezTo>
                      <a:pt x="19987" y="4701"/>
                      <a:pt x="20061" y="4311"/>
                      <a:pt x="19792" y="4214"/>
                    </a:cubicBezTo>
                    <a:cubicBezTo>
                      <a:pt x="13694" y="2031"/>
                      <a:pt x="7075" y="386"/>
                      <a:pt x="586" y="1"/>
                    </a:cubicBezTo>
                    <a:cubicBezTo>
                      <a:pt x="578" y="1"/>
                      <a:pt x="569" y="1"/>
                      <a:pt x="56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4" name="Google Shape;1684;p47"/>
              <p:cNvSpPr/>
              <p:nvPr/>
            </p:nvSpPr>
            <p:spPr>
              <a:xfrm>
                <a:off x="6175700" y="846500"/>
                <a:ext cx="99025" cy="426875"/>
              </a:xfrm>
              <a:custGeom>
                <a:avLst/>
                <a:gdLst/>
                <a:ahLst/>
                <a:cxnLst/>
                <a:rect l="l" t="t" r="r" b="b"/>
                <a:pathLst>
                  <a:path w="3961" h="17075" extrusionOk="0">
                    <a:moveTo>
                      <a:pt x="218" y="1"/>
                    </a:moveTo>
                    <a:cubicBezTo>
                      <a:pt x="112" y="1"/>
                      <a:pt x="0" y="90"/>
                      <a:pt x="29" y="226"/>
                    </a:cubicBezTo>
                    <a:cubicBezTo>
                      <a:pt x="1217" y="5713"/>
                      <a:pt x="2223" y="11234"/>
                      <a:pt x="3114" y="16778"/>
                    </a:cubicBezTo>
                    <a:cubicBezTo>
                      <a:pt x="3148" y="16985"/>
                      <a:pt x="3296" y="17075"/>
                      <a:pt x="3455" y="17075"/>
                    </a:cubicBezTo>
                    <a:cubicBezTo>
                      <a:pt x="3695" y="17075"/>
                      <a:pt x="3961" y="16872"/>
                      <a:pt x="3905" y="16559"/>
                    </a:cubicBezTo>
                    <a:cubicBezTo>
                      <a:pt x="2920" y="11044"/>
                      <a:pt x="1719" y="5567"/>
                      <a:pt x="377" y="129"/>
                    </a:cubicBezTo>
                    <a:cubicBezTo>
                      <a:pt x="355" y="40"/>
                      <a:pt x="287" y="1"/>
                      <a:pt x="21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5" name="Google Shape;1685;p47"/>
              <p:cNvSpPr/>
              <p:nvPr/>
            </p:nvSpPr>
            <p:spPr>
              <a:xfrm>
                <a:off x="6319925" y="1140975"/>
                <a:ext cx="395625" cy="69475"/>
              </a:xfrm>
              <a:custGeom>
                <a:avLst/>
                <a:gdLst/>
                <a:ahLst/>
                <a:cxnLst/>
                <a:rect l="l" t="t" r="r" b="b"/>
                <a:pathLst>
                  <a:path w="15825" h="2779" extrusionOk="0">
                    <a:moveTo>
                      <a:pt x="15581" y="0"/>
                    </a:moveTo>
                    <a:cubicBezTo>
                      <a:pt x="15576" y="0"/>
                      <a:pt x="15570" y="1"/>
                      <a:pt x="15564" y="1"/>
                    </a:cubicBezTo>
                    <a:cubicBezTo>
                      <a:pt x="12971" y="240"/>
                      <a:pt x="10412" y="585"/>
                      <a:pt x="7835" y="956"/>
                    </a:cubicBezTo>
                    <a:cubicBezTo>
                      <a:pt x="5403" y="1306"/>
                      <a:pt x="2481" y="1328"/>
                      <a:pt x="218" y="2327"/>
                    </a:cubicBezTo>
                    <a:cubicBezTo>
                      <a:pt x="1" y="2423"/>
                      <a:pt x="143" y="2704"/>
                      <a:pt x="326" y="2724"/>
                    </a:cubicBezTo>
                    <a:cubicBezTo>
                      <a:pt x="659" y="2762"/>
                      <a:pt x="996" y="2779"/>
                      <a:pt x="1337" y="2779"/>
                    </a:cubicBezTo>
                    <a:cubicBezTo>
                      <a:pt x="3461" y="2779"/>
                      <a:pt x="5735" y="2122"/>
                      <a:pt x="7775" y="1797"/>
                    </a:cubicBezTo>
                    <a:cubicBezTo>
                      <a:pt x="10403" y="1377"/>
                      <a:pt x="13013" y="940"/>
                      <a:pt x="15618" y="387"/>
                    </a:cubicBezTo>
                    <a:cubicBezTo>
                      <a:pt x="15824" y="344"/>
                      <a:pt x="15789" y="0"/>
                      <a:pt x="1558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6" name="Google Shape;1686;p47"/>
              <p:cNvSpPr/>
              <p:nvPr/>
            </p:nvSpPr>
            <p:spPr>
              <a:xfrm>
                <a:off x="6122000" y="1004400"/>
                <a:ext cx="92825" cy="281400"/>
              </a:xfrm>
              <a:custGeom>
                <a:avLst/>
                <a:gdLst/>
                <a:ahLst/>
                <a:cxnLst/>
                <a:rect l="l" t="t" r="r" b="b"/>
                <a:pathLst>
                  <a:path w="3713" h="11256" extrusionOk="0">
                    <a:moveTo>
                      <a:pt x="119" y="1"/>
                    </a:moveTo>
                    <a:cubicBezTo>
                      <a:pt x="62" y="1"/>
                      <a:pt x="1" y="50"/>
                      <a:pt x="14" y="125"/>
                    </a:cubicBezTo>
                    <a:cubicBezTo>
                      <a:pt x="692" y="3835"/>
                      <a:pt x="1922" y="7543"/>
                      <a:pt x="3203" y="11083"/>
                    </a:cubicBezTo>
                    <a:cubicBezTo>
                      <a:pt x="3247" y="11203"/>
                      <a:pt x="3342" y="11256"/>
                      <a:pt x="3435" y="11256"/>
                    </a:cubicBezTo>
                    <a:cubicBezTo>
                      <a:pt x="3575" y="11256"/>
                      <a:pt x="3712" y="11139"/>
                      <a:pt x="3678" y="10952"/>
                    </a:cubicBezTo>
                    <a:cubicBezTo>
                      <a:pt x="2988" y="7216"/>
                      <a:pt x="1116" y="3759"/>
                      <a:pt x="204" y="72"/>
                    </a:cubicBezTo>
                    <a:cubicBezTo>
                      <a:pt x="192" y="22"/>
                      <a:pt x="156" y="1"/>
                      <a:pt x="11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7" name="Google Shape;1687;p47"/>
              <p:cNvSpPr/>
              <p:nvPr/>
            </p:nvSpPr>
            <p:spPr>
              <a:xfrm>
                <a:off x="6377500" y="1248700"/>
                <a:ext cx="130825" cy="14625"/>
              </a:xfrm>
              <a:custGeom>
                <a:avLst/>
                <a:gdLst/>
                <a:ahLst/>
                <a:cxnLst/>
                <a:rect l="l" t="t" r="r" b="b"/>
                <a:pathLst>
                  <a:path w="5233" h="585" extrusionOk="0">
                    <a:moveTo>
                      <a:pt x="3189" y="0"/>
                    </a:moveTo>
                    <a:cubicBezTo>
                      <a:pt x="2185" y="0"/>
                      <a:pt x="1174" y="120"/>
                      <a:pt x="195" y="249"/>
                    </a:cubicBezTo>
                    <a:cubicBezTo>
                      <a:pt x="15" y="271"/>
                      <a:pt x="1" y="542"/>
                      <a:pt x="184" y="542"/>
                    </a:cubicBezTo>
                    <a:cubicBezTo>
                      <a:pt x="187" y="542"/>
                      <a:pt x="191" y="542"/>
                      <a:pt x="195" y="542"/>
                    </a:cubicBezTo>
                    <a:cubicBezTo>
                      <a:pt x="527" y="524"/>
                      <a:pt x="858" y="517"/>
                      <a:pt x="1188" y="517"/>
                    </a:cubicBezTo>
                    <a:cubicBezTo>
                      <a:pt x="2224" y="517"/>
                      <a:pt x="3257" y="585"/>
                      <a:pt x="4291" y="585"/>
                    </a:cubicBezTo>
                    <a:cubicBezTo>
                      <a:pt x="4505" y="585"/>
                      <a:pt x="4718" y="582"/>
                      <a:pt x="4931" y="575"/>
                    </a:cubicBezTo>
                    <a:cubicBezTo>
                      <a:pt x="5160" y="568"/>
                      <a:pt x="5233" y="203"/>
                      <a:pt x="4988" y="156"/>
                    </a:cubicBezTo>
                    <a:cubicBezTo>
                      <a:pt x="4398" y="44"/>
                      <a:pt x="3795" y="0"/>
                      <a:pt x="318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8" name="Google Shape;1688;p47"/>
              <p:cNvSpPr/>
              <p:nvPr/>
            </p:nvSpPr>
            <p:spPr>
              <a:xfrm>
                <a:off x="6552350" y="1262650"/>
                <a:ext cx="28600" cy="10325"/>
              </a:xfrm>
              <a:custGeom>
                <a:avLst/>
                <a:gdLst/>
                <a:ahLst/>
                <a:cxnLst/>
                <a:rect l="l" t="t" r="r" b="b"/>
                <a:pathLst>
                  <a:path w="1144" h="413" extrusionOk="0">
                    <a:moveTo>
                      <a:pt x="346" y="1"/>
                    </a:moveTo>
                    <a:cubicBezTo>
                      <a:pt x="264" y="1"/>
                      <a:pt x="182" y="4"/>
                      <a:pt x="102" y="4"/>
                    </a:cubicBezTo>
                    <a:cubicBezTo>
                      <a:pt x="4" y="5"/>
                      <a:pt x="1" y="132"/>
                      <a:pt x="80" y="166"/>
                    </a:cubicBezTo>
                    <a:cubicBezTo>
                      <a:pt x="207" y="218"/>
                      <a:pt x="332" y="282"/>
                      <a:pt x="460" y="323"/>
                    </a:cubicBezTo>
                    <a:cubicBezTo>
                      <a:pt x="588" y="364"/>
                      <a:pt x="729" y="381"/>
                      <a:pt x="863" y="408"/>
                    </a:cubicBezTo>
                    <a:cubicBezTo>
                      <a:pt x="876" y="411"/>
                      <a:pt x="889" y="412"/>
                      <a:pt x="901" y="412"/>
                    </a:cubicBezTo>
                    <a:cubicBezTo>
                      <a:pt x="1079" y="412"/>
                      <a:pt x="1143" y="131"/>
                      <a:pt x="950" y="91"/>
                    </a:cubicBezTo>
                    <a:cubicBezTo>
                      <a:pt x="813" y="62"/>
                      <a:pt x="674" y="25"/>
                      <a:pt x="536" y="10"/>
                    </a:cubicBezTo>
                    <a:cubicBezTo>
                      <a:pt x="473" y="3"/>
                      <a:pt x="409" y="1"/>
                      <a:pt x="34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9" name="Google Shape;1689;p47"/>
              <p:cNvSpPr/>
              <p:nvPr/>
            </p:nvSpPr>
            <p:spPr>
              <a:xfrm>
                <a:off x="6314375" y="1363775"/>
                <a:ext cx="159600" cy="49975"/>
              </a:xfrm>
              <a:custGeom>
                <a:avLst/>
                <a:gdLst/>
                <a:ahLst/>
                <a:cxnLst/>
                <a:rect l="l" t="t" r="r" b="b"/>
                <a:pathLst>
                  <a:path w="6384" h="1999" extrusionOk="0">
                    <a:moveTo>
                      <a:pt x="377" y="0"/>
                    </a:moveTo>
                    <a:cubicBezTo>
                      <a:pt x="97" y="0"/>
                      <a:pt x="1" y="427"/>
                      <a:pt x="302" y="513"/>
                    </a:cubicBezTo>
                    <a:cubicBezTo>
                      <a:pt x="2137" y="1044"/>
                      <a:pt x="4069" y="1829"/>
                      <a:pt x="5976" y="1997"/>
                    </a:cubicBezTo>
                    <a:cubicBezTo>
                      <a:pt x="5983" y="1998"/>
                      <a:pt x="5991" y="1998"/>
                      <a:pt x="5998" y="1998"/>
                    </a:cubicBezTo>
                    <a:cubicBezTo>
                      <a:pt x="6264" y="1998"/>
                      <a:pt x="6383" y="1562"/>
                      <a:pt x="6126" y="1447"/>
                    </a:cubicBezTo>
                    <a:cubicBezTo>
                      <a:pt x="4372" y="671"/>
                      <a:pt x="2306" y="429"/>
                      <a:pt x="443" y="8"/>
                    </a:cubicBezTo>
                    <a:cubicBezTo>
                      <a:pt x="420" y="3"/>
                      <a:pt x="398" y="0"/>
                      <a:pt x="37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0" name="Google Shape;1690;p47"/>
              <p:cNvSpPr/>
              <p:nvPr/>
            </p:nvSpPr>
            <p:spPr>
              <a:xfrm>
                <a:off x="6501475" y="1412275"/>
                <a:ext cx="50275" cy="18975"/>
              </a:xfrm>
              <a:custGeom>
                <a:avLst/>
                <a:gdLst/>
                <a:ahLst/>
                <a:cxnLst/>
                <a:rect l="l" t="t" r="r" b="b"/>
                <a:pathLst>
                  <a:path w="2011" h="759" extrusionOk="0">
                    <a:moveTo>
                      <a:pt x="232" y="0"/>
                    </a:moveTo>
                    <a:cubicBezTo>
                      <a:pt x="58" y="0"/>
                      <a:pt x="0" y="264"/>
                      <a:pt x="187" y="323"/>
                    </a:cubicBezTo>
                    <a:cubicBezTo>
                      <a:pt x="459" y="410"/>
                      <a:pt x="731" y="499"/>
                      <a:pt x="1004" y="584"/>
                    </a:cubicBezTo>
                    <a:cubicBezTo>
                      <a:pt x="1239" y="659"/>
                      <a:pt x="1472" y="759"/>
                      <a:pt x="1719" y="759"/>
                    </a:cubicBezTo>
                    <a:cubicBezTo>
                      <a:pt x="1735" y="759"/>
                      <a:pt x="1751" y="758"/>
                      <a:pt x="1767" y="758"/>
                    </a:cubicBezTo>
                    <a:cubicBezTo>
                      <a:pt x="1946" y="749"/>
                      <a:pt x="2010" y="521"/>
                      <a:pt x="1858" y="422"/>
                    </a:cubicBezTo>
                    <a:cubicBezTo>
                      <a:pt x="1634" y="278"/>
                      <a:pt x="1365" y="247"/>
                      <a:pt x="1111" y="190"/>
                    </a:cubicBezTo>
                    <a:cubicBezTo>
                      <a:pt x="830" y="128"/>
                      <a:pt x="551" y="67"/>
                      <a:pt x="272" y="5"/>
                    </a:cubicBezTo>
                    <a:cubicBezTo>
                      <a:pt x="259" y="2"/>
                      <a:pt x="245" y="0"/>
                      <a:pt x="23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1" name="Google Shape;1691;p47"/>
              <p:cNvSpPr/>
              <p:nvPr/>
            </p:nvSpPr>
            <p:spPr>
              <a:xfrm>
                <a:off x="5761325" y="1075400"/>
                <a:ext cx="100875" cy="211300"/>
              </a:xfrm>
              <a:custGeom>
                <a:avLst/>
                <a:gdLst/>
                <a:ahLst/>
                <a:cxnLst/>
                <a:rect l="l" t="t" r="r" b="b"/>
                <a:pathLst>
                  <a:path w="4035" h="8452" extrusionOk="0">
                    <a:moveTo>
                      <a:pt x="177" y="0"/>
                    </a:moveTo>
                    <a:cubicBezTo>
                      <a:pt x="89" y="0"/>
                      <a:pt x="1" y="71"/>
                      <a:pt x="32" y="184"/>
                    </a:cubicBezTo>
                    <a:cubicBezTo>
                      <a:pt x="766" y="2839"/>
                      <a:pt x="1752" y="6410"/>
                      <a:pt x="3752" y="8411"/>
                    </a:cubicBezTo>
                    <a:cubicBezTo>
                      <a:pt x="3781" y="8439"/>
                      <a:pt x="3817" y="8452"/>
                      <a:pt x="3853" y="8452"/>
                    </a:cubicBezTo>
                    <a:cubicBezTo>
                      <a:pt x="3945" y="8452"/>
                      <a:pt x="4034" y="8369"/>
                      <a:pt x="4001" y="8264"/>
                    </a:cubicBezTo>
                    <a:cubicBezTo>
                      <a:pt x="3604" y="7003"/>
                      <a:pt x="2790" y="5872"/>
                      <a:pt x="2223" y="4676"/>
                    </a:cubicBezTo>
                    <a:cubicBezTo>
                      <a:pt x="1516" y="3181"/>
                      <a:pt x="864" y="1666"/>
                      <a:pt x="320" y="102"/>
                    </a:cubicBezTo>
                    <a:cubicBezTo>
                      <a:pt x="295" y="31"/>
                      <a:pt x="236" y="0"/>
                      <a:pt x="1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2" name="Google Shape;1692;p47"/>
              <p:cNvSpPr/>
              <p:nvPr/>
            </p:nvSpPr>
            <p:spPr>
              <a:xfrm>
                <a:off x="5884275" y="1313550"/>
                <a:ext cx="90475" cy="78725"/>
              </a:xfrm>
              <a:custGeom>
                <a:avLst/>
                <a:gdLst/>
                <a:ahLst/>
                <a:cxnLst/>
                <a:rect l="l" t="t" r="r" b="b"/>
                <a:pathLst>
                  <a:path w="3619" h="3149" extrusionOk="0">
                    <a:moveTo>
                      <a:pt x="166" y="0"/>
                    </a:moveTo>
                    <a:cubicBezTo>
                      <a:pt x="64" y="0"/>
                      <a:pt x="0" y="142"/>
                      <a:pt x="73" y="237"/>
                    </a:cubicBezTo>
                    <a:cubicBezTo>
                      <a:pt x="533" y="829"/>
                      <a:pt x="1109" y="1310"/>
                      <a:pt x="1657" y="1818"/>
                    </a:cubicBezTo>
                    <a:cubicBezTo>
                      <a:pt x="2157" y="2280"/>
                      <a:pt x="2635" y="2797"/>
                      <a:pt x="3237" y="3125"/>
                    </a:cubicBezTo>
                    <a:cubicBezTo>
                      <a:pt x="3266" y="3141"/>
                      <a:pt x="3297" y="3149"/>
                      <a:pt x="3328" y="3149"/>
                    </a:cubicBezTo>
                    <a:cubicBezTo>
                      <a:pt x="3475" y="3149"/>
                      <a:pt x="3619" y="2991"/>
                      <a:pt x="3516" y="2847"/>
                    </a:cubicBezTo>
                    <a:cubicBezTo>
                      <a:pt x="3093" y="2253"/>
                      <a:pt x="2495" y="1822"/>
                      <a:pt x="1943" y="1355"/>
                    </a:cubicBezTo>
                    <a:cubicBezTo>
                      <a:pt x="1389" y="885"/>
                      <a:pt x="861" y="393"/>
                      <a:pt x="237" y="22"/>
                    </a:cubicBezTo>
                    <a:cubicBezTo>
                      <a:pt x="212" y="7"/>
                      <a:pt x="188" y="0"/>
                      <a:pt x="16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3" name="Google Shape;1693;p47"/>
              <p:cNvSpPr/>
              <p:nvPr/>
            </p:nvSpPr>
            <p:spPr>
              <a:xfrm>
                <a:off x="6284425" y="1688975"/>
                <a:ext cx="174250" cy="53100"/>
              </a:xfrm>
              <a:custGeom>
                <a:avLst/>
                <a:gdLst/>
                <a:ahLst/>
                <a:cxnLst/>
                <a:rect l="l" t="t" r="r" b="b"/>
                <a:pathLst>
                  <a:path w="6970" h="2124" extrusionOk="0">
                    <a:moveTo>
                      <a:pt x="202" y="1"/>
                    </a:moveTo>
                    <a:cubicBezTo>
                      <a:pt x="79" y="1"/>
                      <a:pt x="0" y="177"/>
                      <a:pt x="131" y="253"/>
                    </a:cubicBezTo>
                    <a:cubicBezTo>
                      <a:pt x="1778" y="1217"/>
                      <a:pt x="3870" y="2124"/>
                      <a:pt x="5862" y="2124"/>
                    </a:cubicBezTo>
                    <a:cubicBezTo>
                      <a:pt x="6186" y="2124"/>
                      <a:pt x="6508" y="2100"/>
                      <a:pt x="6826" y="2048"/>
                    </a:cubicBezTo>
                    <a:cubicBezTo>
                      <a:pt x="6969" y="2025"/>
                      <a:pt x="6965" y="1786"/>
                      <a:pt x="6826" y="1759"/>
                    </a:cubicBezTo>
                    <a:cubicBezTo>
                      <a:pt x="4475" y="1301"/>
                      <a:pt x="2447" y="1175"/>
                      <a:pt x="269" y="18"/>
                    </a:cubicBezTo>
                    <a:cubicBezTo>
                      <a:pt x="246" y="6"/>
                      <a:pt x="223" y="1"/>
                      <a:pt x="20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4" name="Google Shape;1694;p47"/>
              <p:cNvSpPr/>
              <p:nvPr/>
            </p:nvSpPr>
            <p:spPr>
              <a:xfrm>
                <a:off x="5732800" y="1192600"/>
                <a:ext cx="180950" cy="204600"/>
              </a:xfrm>
              <a:custGeom>
                <a:avLst/>
                <a:gdLst/>
                <a:ahLst/>
                <a:cxnLst/>
                <a:rect l="l" t="t" r="r" b="b"/>
                <a:pathLst>
                  <a:path w="7238" h="8184" extrusionOk="0">
                    <a:moveTo>
                      <a:pt x="202" y="0"/>
                    </a:moveTo>
                    <a:cubicBezTo>
                      <a:pt x="100" y="0"/>
                      <a:pt x="0" y="105"/>
                      <a:pt x="67" y="222"/>
                    </a:cubicBezTo>
                    <a:cubicBezTo>
                      <a:pt x="1681" y="3049"/>
                      <a:pt x="3979" y="6492"/>
                      <a:pt x="6868" y="8154"/>
                    </a:cubicBezTo>
                    <a:cubicBezTo>
                      <a:pt x="6903" y="8174"/>
                      <a:pt x="6938" y="8183"/>
                      <a:pt x="6971" y="8183"/>
                    </a:cubicBezTo>
                    <a:cubicBezTo>
                      <a:pt x="7129" y="8183"/>
                      <a:pt x="7238" y="7975"/>
                      <a:pt x="7114" y="7834"/>
                    </a:cubicBezTo>
                    <a:cubicBezTo>
                      <a:pt x="6030" y="6603"/>
                      <a:pt x="4679" y="5604"/>
                      <a:pt x="3576" y="4371"/>
                    </a:cubicBezTo>
                    <a:cubicBezTo>
                      <a:pt x="2374" y="3027"/>
                      <a:pt x="1289" y="1598"/>
                      <a:pt x="326" y="72"/>
                    </a:cubicBezTo>
                    <a:cubicBezTo>
                      <a:pt x="294" y="21"/>
                      <a:pt x="248" y="0"/>
                      <a:pt x="2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774826" y="1507470"/>
            <a:ext cx="2711700" cy="564300"/>
          </a:xfrm>
        </p:spPr>
        <p:txBody>
          <a:bodyPr/>
          <a:lstStyle/>
          <a:p>
            <a:r>
              <a:rPr lang="id-ID" sz="1400" dirty="0">
                <a:latin typeface="Quicksand" panose="020B0604020202020204" charset="0"/>
              </a:rPr>
              <a:t>Perencanaan</a:t>
            </a:r>
            <a:r>
              <a:rPr lang="id-ID" sz="1400" dirty="0"/>
              <a:t> </a:t>
            </a:r>
            <a:r>
              <a:rPr lang="id-ID" sz="1400" dirty="0">
                <a:latin typeface="Quicksand" panose="020B0604020202020204" charset="0"/>
              </a:rPr>
              <a:t>pembelajaran </a:t>
            </a:r>
          </a:p>
        </p:txBody>
      </p:sp>
      <p:sp>
        <p:nvSpPr>
          <p:cNvPr id="3" name="Subtitle 2"/>
          <p:cNvSpPr>
            <a:spLocks noGrp="1"/>
          </p:cNvSpPr>
          <p:nvPr>
            <p:ph type="subTitle" idx="2"/>
          </p:nvPr>
        </p:nvSpPr>
        <p:spPr>
          <a:xfrm>
            <a:off x="5619835" y="2295277"/>
            <a:ext cx="2711700" cy="478398"/>
          </a:xfrm>
        </p:spPr>
        <p:txBody>
          <a:bodyPr/>
          <a:lstStyle/>
          <a:p>
            <a:r>
              <a:rPr lang="id-ID" sz="1400" dirty="0">
                <a:latin typeface="Quicksand" panose="020B0604020202020204" charset="0"/>
              </a:rPr>
              <a:t>Pelaksanaan Pembelajaran </a:t>
            </a:r>
          </a:p>
        </p:txBody>
      </p:sp>
      <p:sp>
        <p:nvSpPr>
          <p:cNvPr id="6" name="Title 5"/>
          <p:cNvSpPr>
            <a:spLocks noGrp="1"/>
          </p:cNvSpPr>
          <p:nvPr>
            <p:ph type="title"/>
          </p:nvPr>
        </p:nvSpPr>
        <p:spPr>
          <a:xfrm>
            <a:off x="513708" y="420825"/>
            <a:ext cx="7910292" cy="564300"/>
          </a:xfrm>
        </p:spPr>
        <p:txBody>
          <a:bodyPr/>
          <a:lstStyle/>
          <a:p>
            <a:r>
              <a:rPr lang="id-ID" sz="2400" dirty="0">
                <a:latin typeface="Amatic SC" panose="020B0604020202020204" charset="-79"/>
                <a:cs typeface="Amatic SC" panose="020B0604020202020204" charset="-79"/>
              </a:rPr>
              <a:t>Implementasi model pembelajaran kooperatif tipe </a:t>
            </a:r>
            <a:r>
              <a:rPr lang="id-ID" sz="2400" i="1" dirty="0">
                <a:latin typeface="Amatic SC" panose="020B0604020202020204" charset="-79"/>
                <a:cs typeface="Amatic SC" panose="020B0604020202020204" charset="-79"/>
              </a:rPr>
              <a:t>numbered head together (nht)</a:t>
            </a:r>
          </a:p>
        </p:txBody>
      </p:sp>
      <p:grpSp>
        <p:nvGrpSpPr>
          <p:cNvPr id="7" name="Google Shape;4787;p63"/>
          <p:cNvGrpSpPr/>
          <p:nvPr/>
        </p:nvGrpSpPr>
        <p:grpSpPr>
          <a:xfrm>
            <a:off x="3732152" y="1914992"/>
            <a:ext cx="1745584" cy="1689235"/>
            <a:chOff x="6823165" y="1628699"/>
            <a:chExt cx="1600725" cy="1292244"/>
          </a:xfrm>
        </p:grpSpPr>
        <p:sp>
          <p:nvSpPr>
            <p:cNvPr id="8" name="Google Shape;4788;p63"/>
            <p:cNvSpPr/>
            <p:nvPr/>
          </p:nvSpPr>
          <p:spPr>
            <a:xfrm>
              <a:off x="7098112" y="2699699"/>
              <a:ext cx="1091847" cy="221244"/>
            </a:xfrm>
            <a:custGeom>
              <a:avLst/>
              <a:gdLst/>
              <a:ahLst/>
              <a:cxnLst/>
              <a:rect l="l" t="t" r="r" b="b"/>
              <a:pathLst>
                <a:path w="49913" h="10114" extrusionOk="0">
                  <a:moveTo>
                    <a:pt x="24956" y="0"/>
                  </a:moveTo>
                  <a:cubicBezTo>
                    <a:pt x="18337" y="0"/>
                    <a:pt x="11989" y="533"/>
                    <a:pt x="7309" y="1480"/>
                  </a:cubicBezTo>
                  <a:cubicBezTo>
                    <a:pt x="2629" y="2429"/>
                    <a:pt x="0" y="3716"/>
                    <a:pt x="0" y="5057"/>
                  </a:cubicBezTo>
                  <a:cubicBezTo>
                    <a:pt x="0" y="6398"/>
                    <a:pt x="2629" y="7683"/>
                    <a:pt x="7309" y="8632"/>
                  </a:cubicBezTo>
                  <a:cubicBezTo>
                    <a:pt x="11989" y="9580"/>
                    <a:pt x="18337" y="10113"/>
                    <a:pt x="24956" y="10113"/>
                  </a:cubicBezTo>
                  <a:cubicBezTo>
                    <a:pt x="31574" y="10113"/>
                    <a:pt x="37922" y="9580"/>
                    <a:pt x="42602" y="8632"/>
                  </a:cubicBezTo>
                  <a:cubicBezTo>
                    <a:pt x="47282" y="7683"/>
                    <a:pt x="49912" y="6398"/>
                    <a:pt x="49912" y="5057"/>
                  </a:cubicBezTo>
                  <a:cubicBezTo>
                    <a:pt x="49912" y="3716"/>
                    <a:pt x="47282" y="2429"/>
                    <a:pt x="42602" y="1480"/>
                  </a:cubicBezTo>
                  <a:cubicBezTo>
                    <a:pt x="37922" y="533"/>
                    <a:pt x="31574" y="0"/>
                    <a:pt x="2495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4789;p63"/>
            <p:cNvSpPr/>
            <p:nvPr/>
          </p:nvSpPr>
          <p:spPr>
            <a:xfrm>
              <a:off x="6823165" y="1628699"/>
              <a:ext cx="671759" cy="568903"/>
            </a:xfrm>
            <a:custGeom>
              <a:avLst/>
              <a:gdLst/>
              <a:ahLst/>
              <a:cxnLst/>
              <a:rect l="l" t="t" r="r" b="b"/>
              <a:pathLst>
                <a:path w="30709" h="26007" extrusionOk="0">
                  <a:moveTo>
                    <a:pt x="13984" y="0"/>
                  </a:moveTo>
                  <a:cubicBezTo>
                    <a:pt x="7055" y="0"/>
                    <a:pt x="2867" y="5793"/>
                    <a:pt x="1437" y="12548"/>
                  </a:cubicBezTo>
                  <a:cubicBezTo>
                    <a:pt x="1" y="19327"/>
                    <a:pt x="5055" y="26006"/>
                    <a:pt x="11985" y="26006"/>
                  </a:cubicBezTo>
                  <a:cubicBezTo>
                    <a:pt x="18914" y="26006"/>
                    <a:pt x="30708" y="25040"/>
                    <a:pt x="30708" y="18110"/>
                  </a:cubicBezTo>
                  <a:cubicBezTo>
                    <a:pt x="30708" y="11181"/>
                    <a:pt x="20913" y="0"/>
                    <a:pt x="1398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4790;p63"/>
            <p:cNvSpPr/>
            <p:nvPr/>
          </p:nvSpPr>
          <p:spPr>
            <a:xfrm>
              <a:off x="7752152" y="1628699"/>
              <a:ext cx="671738" cy="568903"/>
            </a:xfrm>
            <a:custGeom>
              <a:avLst/>
              <a:gdLst/>
              <a:ahLst/>
              <a:cxnLst/>
              <a:rect l="l" t="t" r="r" b="b"/>
              <a:pathLst>
                <a:path w="30708" h="26007" extrusionOk="0">
                  <a:moveTo>
                    <a:pt x="16726" y="0"/>
                  </a:moveTo>
                  <a:cubicBezTo>
                    <a:pt x="9796" y="0"/>
                    <a:pt x="1" y="11181"/>
                    <a:pt x="1" y="18110"/>
                  </a:cubicBezTo>
                  <a:cubicBezTo>
                    <a:pt x="1" y="25040"/>
                    <a:pt x="11795" y="26006"/>
                    <a:pt x="18725" y="26006"/>
                  </a:cubicBezTo>
                  <a:cubicBezTo>
                    <a:pt x="25654" y="26006"/>
                    <a:pt x="30708" y="19327"/>
                    <a:pt x="29272" y="12548"/>
                  </a:cubicBezTo>
                  <a:cubicBezTo>
                    <a:pt x="27842" y="5793"/>
                    <a:pt x="23655" y="0"/>
                    <a:pt x="1672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4791;p63"/>
            <p:cNvSpPr/>
            <p:nvPr/>
          </p:nvSpPr>
          <p:spPr>
            <a:xfrm>
              <a:off x="6853265" y="1702943"/>
              <a:ext cx="641659" cy="494616"/>
            </a:xfrm>
            <a:custGeom>
              <a:avLst/>
              <a:gdLst/>
              <a:ahLst/>
              <a:cxnLst/>
              <a:rect l="l" t="t" r="r" b="b"/>
              <a:pathLst>
                <a:path w="29333" h="22611" extrusionOk="0">
                  <a:moveTo>
                    <a:pt x="20325" y="1"/>
                  </a:moveTo>
                  <a:lnTo>
                    <a:pt x="20325" y="1"/>
                  </a:lnTo>
                  <a:cubicBezTo>
                    <a:pt x="21085" y="2516"/>
                    <a:pt x="20514" y="5118"/>
                    <a:pt x="19068" y="7363"/>
                  </a:cubicBezTo>
                  <a:cubicBezTo>
                    <a:pt x="16566" y="11250"/>
                    <a:pt x="12210" y="16835"/>
                    <a:pt x="7297" y="17411"/>
                  </a:cubicBezTo>
                  <a:cubicBezTo>
                    <a:pt x="7003" y="17446"/>
                    <a:pt x="6715" y="17462"/>
                    <a:pt x="6433" y="17462"/>
                  </a:cubicBezTo>
                  <a:cubicBezTo>
                    <a:pt x="3620" y="17462"/>
                    <a:pt x="1412" y="15798"/>
                    <a:pt x="1" y="13508"/>
                  </a:cubicBezTo>
                  <a:lnTo>
                    <a:pt x="1" y="13508"/>
                  </a:lnTo>
                  <a:cubicBezTo>
                    <a:pt x="921" y="18529"/>
                    <a:pt x="5192" y="22610"/>
                    <a:pt x="10609" y="22610"/>
                  </a:cubicBezTo>
                  <a:cubicBezTo>
                    <a:pt x="17538" y="22610"/>
                    <a:pt x="29332" y="21645"/>
                    <a:pt x="29332" y="14714"/>
                  </a:cubicBezTo>
                  <a:cubicBezTo>
                    <a:pt x="29332" y="10190"/>
                    <a:pt x="25153" y="3853"/>
                    <a:pt x="20325"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4792;p63"/>
            <p:cNvSpPr/>
            <p:nvPr/>
          </p:nvSpPr>
          <p:spPr>
            <a:xfrm>
              <a:off x="7752152" y="1657377"/>
              <a:ext cx="618822" cy="540225"/>
            </a:xfrm>
            <a:custGeom>
              <a:avLst/>
              <a:gdLst/>
              <a:ahLst/>
              <a:cxnLst/>
              <a:rect l="l" t="t" r="r" b="b"/>
              <a:pathLst>
                <a:path w="28289" h="24696" extrusionOk="0">
                  <a:moveTo>
                    <a:pt x="12155" y="0"/>
                  </a:moveTo>
                  <a:lnTo>
                    <a:pt x="12155" y="0"/>
                  </a:lnTo>
                  <a:cubicBezTo>
                    <a:pt x="6152" y="3151"/>
                    <a:pt x="1" y="11307"/>
                    <a:pt x="1" y="16799"/>
                  </a:cubicBezTo>
                  <a:cubicBezTo>
                    <a:pt x="1" y="23729"/>
                    <a:pt x="11795" y="24695"/>
                    <a:pt x="18725" y="24695"/>
                  </a:cubicBezTo>
                  <a:cubicBezTo>
                    <a:pt x="22974" y="24695"/>
                    <a:pt x="26515" y="22182"/>
                    <a:pt x="28289" y="18677"/>
                  </a:cubicBezTo>
                  <a:lnTo>
                    <a:pt x="28289" y="18677"/>
                  </a:lnTo>
                  <a:cubicBezTo>
                    <a:pt x="27517" y="19004"/>
                    <a:pt x="26692" y="19150"/>
                    <a:pt x="25844" y="19150"/>
                  </a:cubicBezTo>
                  <a:cubicBezTo>
                    <a:pt x="22280" y="19150"/>
                    <a:pt x="18311" y="16568"/>
                    <a:pt x="16176" y="13956"/>
                  </a:cubicBezTo>
                  <a:cubicBezTo>
                    <a:pt x="13958" y="11242"/>
                    <a:pt x="11847" y="7807"/>
                    <a:pt x="11449" y="4253"/>
                  </a:cubicBezTo>
                  <a:cubicBezTo>
                    <a:pt x="11287" y="2797"/>
                    <a:pt x="11495" y="1303"/>
                    <a:pt x="12155" y="0"/>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4793;p63"/>
            <p:cNvSpPr/>
            <p:nvPr/>
          </p:nvSpPr>
          <p:spPr>
            <a:xfrm>
              <a:off x="6958199" y="1799871"/>
              <a:ext cx="411775" cy="348731"/>
            </a:xfrm>
            <a:custGeom>
              <a:avLst/>
              <a:gdLst/>
              <a:ahLst/>
              <a:cxnLst/>
              <a:rect l="l" t="t" r="r" b="b"/>
              <a:pathLst>
                <a:path w="18824" h="15942" extrusionOk="0">
                  <a:moveTo>
                    <a:pt x="8571" y="1"/>
                  </a:moveTo>
                  <a:cubicBezTo>
                    <a:pt x="4324" y="1"/>
                    <a:pt x="1757" y="3551"/>
                    <a:pt x="879" y="7692"/>
                  </a:cubicBezTo>
                  <a:cubicBezTo>
                    <a:pt x="0" y="11847"/>
                    <a:pt x="3097" y="15942"/>
                    <a:pt x="7345" y="15942"/>
                  </a:cubicBezTo>
                  <a:cubicBezTo>
                    <a:pt x="11593" y="15942"/>
                    <a:pt x="18824" y="15349"/>
                    <a:pt x="18824" y="11101"/>
                  </a:cubicBezTo>
                  <a:cubicBezTo>
                    <a:pt x="18824" y="6855"/>
                    <a:pt x="12818" y="1"/>
                    <a:pt x="857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4794;p63"/>
            <p:cNvSpPr/>
            <p:nvPr/>
          </p:nvSpPr>
          <p:spPr>
            <a:xfrm>
              <a:off x="7869424" y="1793134"/>
              <a:ext cx="427722" cy="362228"/>
            </a:xfrm>
            <a:custGeom>
              <a:avLst/>
              <a:gdLst/>
              <a:ahLst/>
              <a:cxnLst/>
              <a:rect l="l" t="t" r="r" b="b"/>
              <a:pathLst>
                <a:path w="19553" h="16559" extrusionOk="0">
                  <a:moveTo>
                    <a:pt x="10649" y="1"/>
                  </a:moveTo>
                  <a:cubicBezTo>
                    <a:pt x="6237" y="1"/>
                    <a:pt x="0" y="7118"/>
                    <a:pt x="0" y="11530"/>
                  </a:cubicBezTo>
                  <a:cubicBezTo>
                    <a:pt x="0" y="15942"/>
                    <a:pt x="7511" y="16558"/>
                    <a:pt x="11922" y="16558"/>
                  </a:cubicBezTo>
                  <a:cubicBezTo>
                    <a:pt x="16334" y="16558"/>
                    <a:pt x="19552" y="12305"/>
                    <a:pt x="18638" y="7989"/>
                  </a:cubicBezTo>
                  <a:cubicBezTo>
                    <a:pt x="17727" y="3689"/>
                    <a:pt x="15061" y="1"/>
                    <a:pt x="1064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4795;p63"/>
            <p:cNvSpPr/>
            <p:nvPr/>
          </p:nvSpPr>
          <p:spPr>
            <a:xfrm>
              <a:off x="7095115" y="1699202"/>
              <a:ext cx="1088675" cy="1008809"/>
            </a:xfrm>
            <a:custGeom>
              <a:avLst/>
              <a:gdLst/>
              <a:ahLst/>
              <a:cxnLst/>
              <a:rect l="l" t="t" r="r" b="b"/>
              <a:pathLst>
                <a:path w="49768" h="46117" extrusionOk="0">
                  <a:moveTo>
                    <a:pt x="25866" y="1"/>
                  </a:moveTo>
                  <a:cubicBezTo>
                    <a:pt x="10698" y="1"/>
                    <a:pt x="9410" y="7795"/>
                    <a:pt x="4556" y="15495"/>
                  </a:cubicBezTo>
                  <a:cubicBezTo>
                    <a:pt x="1704" y="20015"/>
                    <a:pt x="0" y="27890"/>
                    <a:pt x="826" y="31762"/>
                  </a:cubicBezTo>
                  <a:cubicBezTo>
                    <a:pt x="3714" y="45319"/>
                    <a:pt x="15506" y="46117"/>
                    <a:pt x="25866" y="46117"/>
                  </a:cubicBezTo>
                  <a:cubicBezTo>
                    <a:pt x="36225" y="46117"/>
                    <a:pt x="47823" y="44853"/>
                    <a:pt x="49541" y="29616"/>
                  </a:cubicBezTo>
                  <a:cubicBezTo>
                    <a:pt x="49767" y="27615"/>
                    <a:pt x="48386" y="19597"/>
                    <a:pt x="45465" y="15022"/>
                  </a:cubicBezTo>
                  <a:cubicBezTo>
                    <a:pt x="40592" y="7399"/>
                    <a:pt x="38596" y="1"/>
                    <a:pt x="258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4796;p63"/>
            <p:cNvSpPr/>
            <p:nvPr/>
          </p:nvSpPr>
          <p:spPr>
            <a:xfrm>
              <a:off x="7095093" y="1817612"/>
              <a:ext cx="1088697" cy="890378"/>
            </a:xfrm>
            <a:custGeom>
              <a:avLst/>
              <a:gdLst/>
              <a:ahLst/>
              <a:cxnLst/>
              <a:rect l="l" t="t" r="r" b="b"/>
              <a:pathLst>
                <a:path w="49769" h="40703" extrusionOk="0">
                  <a:moveTo>
                    <a:pt x="39283" y="0"/>
                  </a:moveTo>
                  <a:cubicBezTo>
                    <a:pt x="39854" y="835"/>
                    <a:pt x="40466" y="1659"/>
                    <a:pt x="40868" y="2525"/>
                  </a:cubicBezTo>
                  <a:cubicBezTo>
                    <a:pt x="41795" y="4524"/>
                    <a:pt x="42534" y="6592"/>
                    <a:pt x="43505" y="8573"/>
                  </a:cubicBezTo>
                  <a:cubicBezTo>
                    <a:pt x="45250" y="12135"/>
                    <a:pt x="47106" y="15887"/>
                    <a:pt x="46837" y="19969"/>
                  </a:cubicBezTo>
                  <a:cubicBezTo>
                    <a:pt x="46802" y="20486"/>
                    <a:pt x="46727" y="21002"/>
                    <a:pt x="46620" y="21514"/>
                  </a:cubicBezTo>
                  <a:cubicBezTo>
                    <a:pt x="46636" y="21566"/>
                    <a:pt x="46653" y="21619"/>
                    <a:pt x="46664" y="21672"/>
                  </a:cubicBezTo>
                  <a:cubicBezTo>
                    <a:pt x="46801" y="22320"/>
                    <a:pt x="46733" y="22912"/>
                    <a:pt x="46426" y="23496"/>
                  </a:cubicBezTo>
                  <a:cubicBezTo>
                    <a:pt x="46388" y="23569"/>
                    <a:pt x="46333" y="23630"/>
                    <a:pt x="46286" y="23697"/>
                  </a:cubicBezTo>
                  <a:cubicBezTo>
                    <a:pt x="45607" y="28021"/>
                    <a:pt x="42036" y="32066"/>
                    <a:pt x="37509" y="32760"/>
                  </a:cubicBezTo>
                  <a:cubicBezTo>
                    <a:pt x="36770" y="33094"/>
                    <a:pt x="35985" y="33361"/>
                    <a:pt x="35148" y="33542"/>
                  </a:cubicBezTo>
                  <a:cubicBezTo>
                    <a:pt x="32722" y="34067"/>
                    <a:pt x="30187" y="34315"/>
                    <a:pt x="27724" y="34609"/>
                  </a:cubicBezTo>
                  <a:cubicBezTo>
                    <a:pt x="26869" y="34712"/>
                    <a:pt x="26024" y="34778"/>
                    <a:pt x="25190" y="34778"/>
                  </a:cubicBezTo>
                  <a:cubicBezTo>
                    <a:pt x="24919" y="34778"/>
                    <a:pt x="24649" y="34771"/>
                    <a:pt x="24380" y="34756"/>
                  </a:cubicBezTo>
                  <a:cubicBezTo>
                    <a:pt x="24354" y="34758"/>
                    <a:pt x="24328" y="34765"/>
                    <a:pt x="24300" y="34767"/>
                  </a:cubicBezTo>
                  <a:cubicBezTo>
                    <a:pt x="24187" y="34772"/>
                    <a:pt x="24075" y="34775"/>
                    <a:pt x="23962" y="34775"/>
                  </a:cubicBezTo>
                  <a:cubicBezTo>
                    <a:pt x="22946" y="34775"/>
                    <a:pt x="21964" y="34564"/>
                    <a:pt x="20981" y="34339"/>
                  </a:cubicBezTo>
                  <a:cubicBezTo>
                    <a:pt x="14733" y="34217"/>
                    <a:pt x="8242" y="32026"/>
                    <a:pt x="5744" y="26059"/>
                  </a:cubicBezTo>
                  <a:cubicBezTo>
                    <a:pt x="4929" y="24113"/>
                    <a:pt x="4570" y="22055"/>
                    <a:pt x="4563" y="19969"/>
                  </a:cubicBezTo>
                  <a:cubicBezTo>
                    <a:pt x="4501" y="19762"/>
                    <a:pt x="4467" y="19546"/>
                    <a:pt x="4467" y="19329"/>
                  </a:cubicBezTo>
                  <a:lnTo>
                    <a:pt x="4467" y="16715"/>
                  </a:lnTo>
                  <a:cubicBezTo>
                    <a:pt x="4467" y="16398"/>
                    <a:pt x="4531" y="16105"/>
                    <a:pt x="4643" y="15835"/>
                  </a:cubicBezTo>
                  <a:cubicBezTo>
                    <a:pt x="4678" y="13074"/>
                    <a:pt x="5332" y="10241"/>
                    <a:pt x="6428" y="7419"/>
                  </a:cubicBezTo>
                  <a:cubicBezTo>
                    <a:pt x="6646" y="6857"/>
                    <a:pt x="6869" y="6263"/>
                    <a:pt x="7103" y="5657"/>
                  </a:cubicBezTo>
                  <a:lnTo>
                    <a:pt x="7103" y="5657"/>
                  </a:lnTo>
                  <a:cubicBezTo>
                    <a:pt x="6302" y="7098"/>
                    <a:pt x="5497" y="8591"/>
                    <a:pt x="4556" y="10080"/>
                  </a:cubicBezTo>
                  <a:cubicBezTo>
                    <a:pt x="1704" y="14601"/>
                    <a:pt x="0" y="22476"/>
                    <a:pt x="825" y="26348"/>
                  </a:cubicBezTo>
                  <a:cubicBezTo>
                    <a:pt x="3716" y="39905"/>
                    <a:pt x="15507" y="40703"/>
                    <a:pt x="25865" y="40703"/>
                  </a:cubicBezTo>
                  <a:cubicBezTo>
                    <a:pt x="36225" y="40703"/>
                    <a:pt x="47823" y="39438"/>
                    <a:pt x="49541" y="24202"/>
                  </a:cubicBezTo>
                  <a:cubicBezTo>
                    <a:pt x="49768" y="22202"/>
                    <a:pt x="48387" y="14184"/>
                    <a:pt x="45463" y="9609"/>
                  </a:cubicBezTo>
                  <a:cubicBezTo>
                    <a:pt x="43240" y="6128"/>
                    <a:pt x="41606" y="2702"/>
                    <a:pt x="39283" y="0"/>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4797;p63"/>
            <p:cNvSpPr/>
            <p:nvPr/>
          </p:nvSpPr>
          <p:spPr>
            <a:xfrm>
              <a:off x="7193924" y="2550534"/>
              <a:ext cx="333222" cy="267838"/>
            </a:xfrm>
            <a:custGeom>
              <a:avLst/>
              <a:gdLst/>
              <a:ahLst/>
              <a:cxnLst/>
              <a:rect l="l" t="t" r="r" b="b"/>
              <a:pathLst>
                <a:path w="15233" h="12244" extrusionOk="0">
                  <a:moveTo>
                    <a:pt x="1644" y="1"/>
                  </a:moveTo>
                  <a:cubicBezTo>
                    <a:pt x="662" y="1"/>
                    <a:pt x="1" y="215"/>
                    <a:pt x="1" y="827"/>
                  </a:cubicBezTo>
                  <a:lnTo>
                    <a:pt x="5789" y="8527"/>
                  </a:lnTo>
                  <a:cubicBezTo>
                    <a:pt x="8116" y="10837"/>
                    <a:pt x="7705" y="12244"/>
                    <a:pt x="10510" y="12244"/>
                  </a:cubicBezTo>
                  <a:lnTo>
                    <a:pt x="12520" y="12244"/>
                  </a:lnTo>
                  <a:cubicBezTo>
                    <a:pt x="14573" y="12244"/>
                    <a:pt x="15232" y="10579"/>
                    <a:pt x="15232" y="8527"/>
                  </a:cubicBezTo>
                  <a:lnTo>
                    <a:pt x="15232" y="4910"/>
                  </a:lnTo>
                  <a:cubicBezTo>
                    <a:pt x="15232" y="2858"/>
                    <a:pt x="13568" y="1194"/>
                    <a:pt x="11515" y="1194"/>
                  </a:cubicBezTo>
                  <a:lnTo>
                    <a:pt x="9506" y="1194"/>
                  </a:lnTo>
                  <a:cubicBezTo>
                    <a:pt x="8064" y="1194"/>
                    <a:pt x="3961" y="1"/>
                    <a:pt x="1644" y="1"/>
                  </a:cubicBezTo>
                  <a:close/>
                </a:path>
              </a:pathLst>
            </a:custGeom>
            <a:solidFill>
              <a:srgbClr val="AFBF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4798;p63"/>
            <p:cNvSpPr/>
            <p:nvPr/>
          </p:nvSpPr>
          <p:spPr>
            <a:xfrm>
              <a:off x="7761996" y="2550534"/>
              <a:ext cx="333200" cy="267838"/>
            </a:xfrm>
            <a:custGeom>
              <a:avLst/>
              <a:gdLst/>
              <a:ahLst/>
              <a:cxnLst/>
              <a:rect l="l" t="t" r="r" b="b"/>
              <a:pathLst>
                <a:path w="15232" h="12244" extrusionOk="0">
                  <a:moveTo>
                    <a:pt x="13588" y="1"/>
                  </a:moveTo>
                  <a:cubicBezTo>
                    <a:pt x="11271" y="1"/>
                    <a:pt x="7167" y="1194"/>
                    <a:pt x="5726" y="1194"/>
                  </a:cubicBezTo>
                  <a:lnTo>
                    <a:pt x="3717" y="1194"/>
                  </a:lnTo>
                  <a:cubicBezTo>
                    <a:pt x="1664" y="1194"/>
                    <a:pt x="0" y="2858"/>
                    <a:pt x="0" y="4910"/>
                  </a:cubicBezTo>
                  <a:lnTo>
                    <a:pt x="0" y="8527"/>
                  </a:lnTo>
                  <a:cubicBezTo>
                    <a:pt x="0" y="10579"/>
                    <a:pt x="660" y="12244"/>
                    <a:pt x="2712" y="12244"/>
                  </a:cubicBezTo>
                  <a:lnTo>
                    <a:pt x="4721" y="12244"/>
                  </a:lnTo>
                  <a:cubicBezTo>
                    <a:pt x="7527" y="12244"/>
                    <a:pt x="7117" y="10837"/>
                    <a:pt x="9442" y="8527"/>
                  </a:cubicBezTo>
                  <a:lnTo>
                    <a:pt x="15232" y="827"/>
                  </a:lnTo>
                  <a:cubicBezTo>
                    <a:pt x="15232" y="215"/>
                    <a:pt x="14571" y="1"/>
                    <a:pt x="13588" y="1"/>
                  </a:cubicBezTo>
                  <a:close/>
                </a:path>
              </a:pathLst>
            </a:custGeom>
            <a:solidFill>
              <a:srgbClr val="AFBF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4799;p63"/>
            <p:cNvSpPr/>
            <p:nvPr/>
          </p:nvSpPr>
          <p:spPr>
            <a:xfrm>
              <a:off x="7333727" y="2751127"/>
              <a:ext cx="192872" cy="67244"/>
            </a:xfrm>
            <a:custGeom>
              <a:avLst/>
              <a:gdLst/>
              <a:ahLst/>
              <a:cxnLst/>
              <a:rect l="l" t="t" r="r" b="b"/>
              <a:pathLst>
                <a:path w="8817" h="3074" extrusionOk="0">
                  <a:moveTo>
                    <a:pt x="2" y="0"/>
                  </a:moveTo>
                  <a:lnTo>
                    <a:pt x="1" y="2"/>
                  </a:lnTo>
                  <a:cubicBezTo>
                    <a:pt x="1668" y="1925"/>
                    <a:pt x="1587" y="3074"/>
                    <a:pt x="4119" y="3074"/>
                  </a:cubicBezTo>
                  <a:lnTo>
                    <a:pt x="6129" y="3074"/>
                  </a:lnTo>
                  <a:cubicBezTo>
                    <a:pt x="7958" y="3074"/>
                    <a:pt x="8679" y="1753"/>
                    <a:pt x="8817" y="14"/>
                  </a:cubicBezTo>
                  <a:lnTo>
                    <a:pt x="8817" y="14"/>
                  </a:lnTo>
                  <a:cubicBezTo>
                    <a:pt x="7330" y="791"/>
                    <a:pt x="5859" y="1050"/>
                    <a:pt x="4557" y="1050"/>
                  </a:cubicBezTo>
                  <a:cubicBezTo>
                    <a:pt x="1938" y="1050"/>
                    <a:pt x="2" y="0"/>
                    <a:pt x="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4800;p63"/>
            <p:cNvSpPr/>
            <p:nvPr/>
          </p:nvSpPr>
          <p:spPr>
            <a:xfrm>
              <a:off x="7761952" y="2751127"/>
              <a:ext cx="192850" cy="67244"/>
            </a:xfrm>
            <a:custGeom>
              <a:avLst/>
              <a:gdLst/>
              <a:ahLst/>
              <a:cxnLst/>
              <a:rect l="l" t="t" r="r" b="b"/>
              <a:pathLst>
                <a:path w="8816" h="3074" extrusionOk="0">
                  <a:moveTo>
                    <a:pt x="8815" y="0"/>
                  </a:moveTo>
                  <a:cubicBezTo>
                    <a:pt x="8815" y="0"/>
                    <a:pt x="6879" y="1050"/>
                    <a:pt x="4259" y="1050"/>
                  </a:cubicBezTo>
                  <a:cubicBezTo>
                    <a:pt x="2957" y="1050"/>
                    <a:pt x="1486" y="791"/>
                    <a:pt x="0" y="14"/>
                  </a:cubicBezTo>
                  <a:lnTo>
                    <a:pt x="0" y="14"/>
                  </a:lnTo>
                  <a:cubicBezTo>
                    <a:pt x="137" y="1753"/>
                    <a:pt x="858" y="3074"/>
                    <a:pt x="2688" y="3074"/>
                  </a:cubicBezTo>
                  <a:lnTo>
                    <a:pt x="4697" y="3074"/>
                  </a:lnTo>
                  <a:cubicBezTo>
                    <a:pt x="7229" y="3074"/>
                    <a:pt x="7149" y="1925"/>
                    <a:pt x="8816" y="2"/>
                  </a:cubicBezTo>
                  <a:lnTo>
                    <a:pt x="8815"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4801;p63"/>
            <p:cNvSpPr/>
            <p:nvPr/>
          </p:nvSpPr>
          <p:spPr>
            <a:xfrm>
              <a:off x="7193902" y="2550512"/>
              <a:ext cx="333244" cy="258125"/>
            </a:xfrm>
            <a:custGeom>
              <a:avLst/>
              <a:gdLst/>
              <a:ahLst/>
              <a:cxnLst/>
              <a:rect l="l" t="t" r="r" b="b"/>
              <a:pathLst>
                <a:path w="15234" h="11800" extrusionOk="0">
                  <a:moveTo>
                    <a:pt x="1643" y="0"/>
                  </a:moveTo>
                  <a:cubicBezTo>
                    <a:pt x="661" y="0"/>
                    <a:pt x="1" y="215"/>
                    <a:pt x="1" y="826"/>
                  </a:cubicBezTo>
                  <a:lnTo>
                    <a:pt x="3310" y="5227"/>
                  </a:lnTo>
                  <a:cubicBezTo>
                    <a:pt x="7246" y="6209"/>
                    <a:pt x="12253" y="8289"/>
                    <a:pt x="14055" y="11799"/>
                  </a:cubicBezTo>
                  <a:cubicBezTo>
                    <a:pt x="14921" y="11171"/>
                    <a:pt x="15233" y="9941"/>
                    <a:pt x="15233" y="8527"/>
                  </a:cubicBezTo>
                  <a:lnTo>
                    <a:pt x="15233" y="4909"/>
                  </a:lnTo>
                  <a:cubicBezTo>
                    <a:pt x="15233" y="2858"/>
                    <a:pt x="13569" y="1194"/>
                    <a:pt x="11516" y="1194"/>
                  </a:cubicBezTo>
                  <a:lnTo>
                    <a:pt x="9507" y="1194"/>
                  </a:lnTo>
                  <a:cubicBezTo>
                    <a:pt x="8065" y="1194"/>
                    <a:pt x="3960" y="0"/>
                    <a:pt x="1643" y="0"/>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4802;p63"/>
            <p:cNvSpPr/>
            <p:nvPr/>
          </p:nvSpPr>
          <p:spPr>
            <a:xfrm>
              <a:off x="7761996" y="2550512"/>
              <a:ext cx="333200" cy="252853"/>
            </a:xfrm>
            <a:custGeom>
              <a:avLst/>
              <a:gdLst/>
              <a:ahLst/>
              <a:cxnLst/>
              <a:rect l="l" t="t" r="r" b="b"/>
              <a:pathLst>
                <a:path w="15232" h="11559" extrusionOk="0">
                  <a:moveTo>
                    <a:pt x="13589" y="0"/>
                  </a:moveTo>
                  <a:cubicBezTo>
                    <a:pt x="11273" y="0"/>
                    <a:pt x="7168" y="1194"/>
                    <a:pt x="5727" y="1194"/>
                  </a:cubicBezTo>
                  <a:lnTo>
                    <a:pt x="3717" y="1194"/>
                  </a:lnTo>
                  <a:cubicBezTo>
                    <a:pt x="1665" y="1194"/>
                    <a:pt x="0" y="2858"/>
                    <a:pt x="0" y="4910"/>
                  </a:cubicBezTo>
                  <a:lnTo>
                    <a:pt x="0" y="8527"/>
                  </a:lnTo>
                  <a:cubicBezTo>
                    <a:pt x="0" y="9779"/>
                    <a:pt x="248" y="10885"/>
                    <a:pt x="905" y="11559"/>
                  </a:cubicBezTo>
                  <a:cubicBezTo>
                    <a:pt x="3059" y="8372"/>
                    <a:pt x="7120" y="6758"/>
                    <a:pt x="11030" y="6416"/>
                  </a:cubicBezTo>
                  <a:lnTo>
                    <a:pt x="15232" y="826"/>
                  </a:lnTo>
                  <a:cubicBezTo>
                    <a:pt x="15232" y="215"/>
                    <a:pt x="14571" y="0"/>
                    <a:pt x="13589" y="0"/>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4803;p63"/>
            <p:cNvSpPr/>
            <p:nvPr/>
          </p:nvSpPr>
          <p:spPr>
            <a:xfrm>
              <a:off x="7538652" y="2176406"/>
              <a:ext cx="267706" cy="271381"/>
            </a:xfrm>
            <a:custGeom>
              <a:avLst/>
              <a:gdLst/>
              <a:ahLst/>
              <a:cxnLst/>
              <a:rect l="l" t="t" r="r" b="b"/>
              <a:pathLst>
                <a:path w="12238" h="12406" extrusionOk="0">
                  <a:moveTo>
                    <a:pt x="4539" y="0"/>
                  </a:moveTo>
                  <a:cubicBezTo>
                    <a:pt x="4240" y="0"/>
                    <a:pt x="3926" y="32"/>
                    <a:pt x="3594" y="95"/>
                  </a:cubicBezTo>
                  <a:cubicBezTo>
                    <a:pt x="3594" y="95"/>
                    <a:pt x="0" y="515"/>
                    <a:pt x="153" y="5360"/>
                  </a:cubicBezTo>
                  <a:cubicBezTo>
                    <a:pt x="297" y="9955"/>
                    <a:pt x="4446" y="12406"/>
                    <a:pt x="6988" y="12406"/>
                  </a:cubicBezTo>
                  <a:cubicBezTo>
                    <a:pt x="7126" y="12406"/>
                    <a:pt x="7260" y="12399"/>
                    <a:pt x="7388" y="12384"/>
                  </a:cubicBezTo>
                  <a:cubicBezTo>
                    <a:pt x="9519" y="12141"/>
                    <a:pt x="11876" y="10981"/>
                    <a:pt x="12110" y="10030"/>
                  </a:cubicBezTo>
                  <a:cubicBezTo>
                    <a:pt x="12237" y="9512"/>
                    <a:pt x="11729" y="8778"/>
                    <a:pt x="11308" y="8512"/>
                  </a:cubicBezTo>
                  <a:cubicBezTo>
                    <a:pt x="11209" y="8449"/>
                    <a:pt x="11146" y="8420"/>
                    <a:pt x="11071" y="8420"/>
                  </a:cubicBezTo>
                  <a:cubicBezTo>
                    <a:pt x="10899" y="8420"/>
                    <a:pt x="10662" y="8579"/>
                    <a:pt x="9759" y="8860"/>
                  </a:cubicBezTo>
                  <a:cubicBezTo>
                    <a:pt x="9549" y="8925"/>
                    <a:pt x="9340" y="8954"/>
                    <a:pt x="9135" y="8954"/>
                  </a:cubicBezTo>
                  <a:cubicBezTo>
                    <a:pt x="8382" y="8954"/>
                    <a:pt x="7692" y="8565"/>
                    <a:pt x="7262" y="8168"/>
                  </a:cubicBezTo>
                  <a:cubicBezTo>
                    <a:pt x="6740" y="7686"/>
                    <a:pt x="6140" y="7366"/>
                    <a:pt x="6328" y="5891"/>
                  </a:cubicBezTo>
                  <a:cubicBezTo>
                    <a:pt x="6436" y="5046"/>
                    <a:pt x="8822" y="3389"/>
                    <a:pt x="7705" y="1839"/>
                  </a:cubicBezTo>
                  <a:cubicBezTo>
                    <a:pt x="6799" y="584"/>
                    <a:pt x="5812" y="0"/>
                    <a:pt x="453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4804;p63"/>
            <p:cNvSpPr/>
            <p:nvPr/>
          </p:nvSpPr>
          <p:spPr>
            <a:xfrm>
              <a:off x="7538718" y="2176362"/>
              <a:ext cx="267641" cy="271381"/>
            </a:xfrm>
            <a:custGeom>
              <a:avLst/>
              <a:gdLst/>
              <a:ahLst/>
              <a:cxnLst/>
              <a:rect l="l" t="t" r="r" b="b"/>
              <a:pathLst>
                <a:path w="12235" h="12406" extrusionOk="0">
                  <a:moveTo>
                    <a:pt x="3960" y="244"/>
                  </a:moveTo>
                  <a:cubicBezTo>
                    <a:pt x="4717" y="244"/>
                    <a:pt x="6660" y="823"/>
                    <a:pt x="6961" y="1940"/>
                  </a:cubicBezTo>
                  <a:cubicBezTo>
                    <a:pt x="7523" y="4032"/>
                    <a:pt x="4722" y="5465"/>
                    <a:pt x="5745" y="7962"/>
                  </a:cubicBezTo>
                  <a:cubicBezTo>
                    <a:pt x="6491" y="9777"/>
                    <a:pt x="10252" y="9423"/>
                    <a:pt x="10207" y="9702"/>
                  </a:cubicBezTo>
                  <a:cubicBezTo>
                    <a:pt x="10119" y="10250"/>
                    <a:pt x="9076" y="10566"/>
                    <a:pt x="7745" y="10566"/>
                  </a:cubicBezTo>
                  <a:cubicBezTo>
                    <a:pt x="5858" y="10566"/>
                    <a:pt x="3392" y="9932"/>
                    <a:pt x="2238" y="8430"/>
                  </a:cubicBezTo>
                  <a:cubicBezTo>
                    <a:pt x="430" y="6075"/>
                    <a:pt x="144" y="969"/>
                    <a:pt x="3789" y="258"/>
                  </a:cubicBezTo>
                  <a:cubicBezTo>
                    <a:pt x="3835" y="249"/>
                    <a:pt x="3893" y="244"/>
                    <a:pt x="3960" y="244"/>
                  </a:cubicBezTo>
                  <a:close/>
                  <a:moveTo>
                    <a:pt x="4537" y="0"/>
                  </a:moveTo>
                  <a:cubicBezTo>
                    <a:pt x="4239" y="0"/>
                    <a:pt x="3926" y="32"/>
                    <a:pt x="3594" y="95"/>
                  </a:cubicBezTo>
                  <a:cubicBezTo>
                    <a:pt x="3594" y="95"/>
                    <a:pt x="1" y="515"/>
                    <a:pt x="153" y="5360"/>
                  </a:cubicBezTo>
                  <a:cubicBezTo>
                    <a:pt x="296" y="9955"/>
                    <a:pt x="4444" y="12406"/>
                    <a:pt x="6985" y="12406"/>
                  </a:cubicBezTo>
                  <a:cubicBezTo>
                    <a:pt x="7124" y="12406"/>
                    <a:pt x="7259" y="12399"/>
                    <a:pt x="7387" y="12384"/>
                  </a:cubicBezTo>
                  <a:cubicBezTo>
                    <a:pt x="9518" y="12141"/>
                    <a:pt x="11875" y="10982"/>
                    <a:pt x="12109" y="10031"/>
                  </a:cubicBezTo>
                  <a:cubicBezTo>
                    <a:pt x="12234" y="9514"/>
                    <a:pt x="11728" y="8780"/>
                    <a:pt x="11306" y="8514"/>
                  </a:cubicBezTo>
                  <a:cubicBezTo>
                    <a:pt x="11207" y="8451"/>
                    <a:pt x="11144" y="8422"/>
                    <a:pt x="11070" y="8422"/>
                  </a:cubicBezTo>
                  <a:cubicBezTo>
                    <a:pt x="10897" y="8422"/>
                    <a:pt x="10660" y="8581"/>
                    <a:pt x="9758" y="8862"/>
                  </a:cubicBezTo>
                  <a:cubicBezTo>
                    <a:pt x="9548" y="8927"/>
                    <a:pt x="9338" y="8956"/>
                    <a:pt x="9133" y="8956"/>
                  </a:cubicBezTo>
                  <a:cubicBezTo>
                    <a:pt x="8381" y="8956"/>
                    <a:pt x="7690" y="8567"/>
                    <a:pt x="7260" y="8170"/>
                  </a:cubicBezTo>
                  <a:cubicBezTo>
                    <a:pt x="6739" y="7688"/>
                    <a:pt x="6137" y="7368"/>
                    <a:pt x="6327" y="5893"/>
                  </a:cubicBezTo>
                  <a:cubicBezTo>
                    <a:pt x="6434" y="5048"/>
                    <a:pt x="8821" y="3391"/>
                    <a:pt x="7704" y="1840"/>
                  </a:cubicBezTo>
                  <a:cubicBezTo>
                    <a:pt x="6799" y="584"/>
                    <a:pt x="5811" y="0"/>
                    <a:pt x="4537" y="0"/>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4805;p63"/>
            <p:cNvSpPr/>
            <p:nvPr/>
          </p:nvSpPr>
          <p:spPr>
            <a:xfrm>
              <a:off x="7419237" y="2248046"/>
              <a:ext cx="105963" cy="105328"/>
            </a:xfrm>
            <a:custGeom>
              <a:avLst/>
              <a:gdLst/>
              <a:ahLst/>
              <a:cxnLst/>
              <a:rect l="l" t="t" r="r" b="b"/>
              <a:pathLst>
                <a:path w="4844" h="4815" extrusionOk="0">
                  <a:moveTo>
                    <a:pt x="3119" y="0"/>
                  </a:moveTo>
                  <a:cubicBezTo>
                    <a:pt x="2793" y="0"/>
                    <a:pt x="2405" y="99"/>
                    <a:pt x="1947" y="358"/>
                  </a:cubicBezTo>
                  <a:cubicBezTo>
                    <a:pt x="1" y="1459"/>
                    <a:pt x="2872" y="4815"/>
                    <a:pt x="2872" y="4815"/>
                  </a:cubicBezTo>
                  <a:cubicBezTo>
                    <a:pt x="2872" y="4815"/>
                    <a:pt x="4844" y="3393"/>
                    <a:pt x="4586" y="1047"/>
                  </a:cubicBezTo>
                  <a:cubicBezTo>
                    <a:pt x="4586" y="1047"/>
                    <a:pt x="4181" y="0"/>
                    <a:pt x="311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4806;p63"/>
            <p:cNvSpPr/>
            <p:nvPr/>
          </p:nvSpPr>
          <p:spPr>
            <a:xfrm>
              <a:off x="7700855" y="2230984"/>
              <a:ext cx="113969" cy="101063"/>
            </a:xfrm>
            <a:custGeom>
              <a:avLst/>
              <a:gdLst/>
              <a:ahLst/>
              <a:cxnLst/>
              <a:rect l="l" t="t" r="r" b="b"/>
              <a:pathLst>
                <a:path w="5210" h="4620" extrusionOk="0">
                  <a:moveTo>
                    <a:pt x="2839" y="0"/>
                  </a:moveTo>
                  <a:cubicBezTo>
                    <a:pt x="2384" y="0"/>
                    <a:pt x="1845" y="218"/>
                    <a:pt x="1315" y="946"/>
                  </a:cubicBezTo>
                  <a:cubicBezTo>
                    <a:pt x="1" y="2753"/>
                    <a:pt x="4003" y="4620"/>
                    <a:pt x="4003" y="4620"/>
                  </a:cubicBezTo>
                  <a:cubicBezTo>
                    <a:pt x="4003" y="4620"/>
                    <a:pt x="5209" y="2509"/>
                    <a:pt x="4003" y="479"/>
                  </a:cubicBezTo>
                  <a:cubicBezTo>
                    <a:pt x="4003" y="479"/>
                    <a:pt x="3514" y="0"/>
                    <a:pt x="283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4807;p63"/>
            <p:cNvSpPr/>
            <p:nvPr/>
          </p:nvSpPr>
          <p:spPr>
            <a:xfrm>
              <a:off x="7467187" y="2248046"/>
              <a:ext cx="58013" cy="105394"/>
            </a:xfrm>
            <a:custGeom>
              <a:avLst/>
              <a:gdLst/>
              <a:ahLst/>
              <a:cxnLst/>
              <a:rect l="l" t="t" r="r" b="b"/>
              <a:pathLst>
                <a:path w="2652" h="4818" extrusionOk="0">
                  <a:moveTo>
                    <a:pt x="928" y="0"/>
                  </a:moveTo>
                  <a:cubicBezTo>
                    <a:pt x="861" y="0"/>
                    <a:pt x="791" y="5"/>
                    <a:pt x="718" y="14"/>
                  </a:cubicBezTo>
                  <a:cubicBezTo>
                    <a:pt x="1755" y="1122"/>
                    <a:pt x="1515" y="3267"/>
                    <a:pt x="1" y="3894"/>
                  </a:cubicBezTo>
                  <a:cubicBezTo>
                    <a:pt x="357" y="4437"/>
                    <a:pt x="680" y="4817"/>
                    <a:pt x="680" y="4817"/>
                  </a:cubicBezTo>
                  <a:cubicBezTo>
                    <a:pt x="680" y="4817"/>
                    <a:pt x="2652" y="3393"/>
                    <a:pt x="2394" y="1047"/>
                  </a:cubicBezTo>
                  <a:cubicBezTo>
                    <a:pt x="2394" y="1047"/>
                    <a:pt x="1989" y="0"/>
                    <a:pt x="928" y="0"/>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4808;p63"/>
            <p:cNvSpPr/>
            <p:nvPr/>
          </p:nvSpPr>
          <p:spPr>
            <a:xfrm>
              <a:off x="7700855" y="2233259"/>
              <a:ext cx="96797" cy="98766"/>
            </a:xfrm>
            <a:custGeom>
              <a:avLst/>
              <a:gdLst/>
              <a:ahLst/>
              <a:cxnLst/>
              <a:rect l="l" t="t" r="r" b="b"/>
              <a:pathLst>
                <a:path w="4425" h="4515" extrusionOk="0">
                  <a:moveTo>
                    <a:pt x="2304" y="1"/>
                  </a:moveTo>
                  <a:lnTo>
                    <a:pt x="2304" y="1"/>
                  </a:lnTo>
                  <a:cubicBezTo>
                    <a:pt x="1987" y="126"/>
                    <a:pt x="1649" y="381"/>
                    <a:pt x="1315" y="840"/>
                  </a:cubicBezTo>
                  <a:cubicBezTo>
                    <a:pt x="1" y="2647"/>
                    <a:pt x="4003" y="4515"/>
                    <a:pt x="4003" y="4515"/>
                  </a:cubicBezTo>
                  <a:cubicBezTo>
                    <a:pt x="4003" y="4515"/>
                    <a:pt x="4268" y="4047"/>
                    <a:pt x="4425" y="3342"/>
                  </a:cubicBezTo>
                  <a:lnTo>
                    <a:pt x="4425" y="3342"/>
                  </a:lnTo>
                  <a:cubicBezTo>
                    <a:pt x="4418" y="3343"/>
                    <a:pt x="4412" y="3343"/>
                    <a:pt x="4404" y="3343"/>
                  </a:cubicBezTo>
                  <a:cubicBezTo>
                    <a:pt x="2448" y="3343"/>
                    <a:pt x="1751" y="1397"/>
                    <a:pt x="2304"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4809;p63"/>
            <p:cNvSpPr/>
            <p:nvPr/>
          </p:nvSpPr>
          <p:spPr>
            <a:xfrm>
              <a:off x="7354268" y="1807068"/>
              <a:ext cx="339303" cy="167191"/>
            </a:xfrm>
            <a:custGeom>
              <a:avLst/>
              <a:gdLst/>
              <a:ahLst/>
              <a:cxnLst/>
              <a:rect l="l" t="t" r="r" b="b"/>
              <a:pathLst>
                <a:path w="15511" h="7643" extrusionOk="0">
                  <a:moveTo>
                    <a:pt x="10088" y="1"/>
                  </a:moveTo>
                  <a:cubicBezTo>
                    <a:pt x="9397" y="1"/>
                    <a:pt x="8753" y="42"/>
                    <a:pt x="8239" y="87"/>
                  </a:cubicBezTo>
                  <a:cubicBezTo>
                    <a:pt x="6142" y="268"/>
                    <a:pt x="1" y="765"/>
                    <a:pt x="961" y="4243"/>
                  </a:cubicBezTo>
                  <a:cubicBezTo>
                    <a:pt x="1183" y="5045"/>
                    <a:pt x="1747" y="5638"/>
                    <a:pt x="2484" y="6074"/>
                  </a:cubicBezTo>
                  <a:cubicBezTo>
                    <a:pt x="3233" y="7272"/>
                    <a:pt x="5181" y="7643"/>
                    <a:pt x="6768" y="7643"/>
                  </a:cubicBezTo>
                  <a:cubicBezTo>
                    <a:pt x="7170" y="7643"/>
                    <a:pt x="7549" y="7619"/>
                    <a:pt x="7880" y="7579"/>
                  </a:cubicBezTo>
                  <a:cubicBezTo>
                    <a:pt x="10255" y="7287"/>
                    <a:pt x="15471" y="6543"/>
                    <a:pt x="15493" y="3239"/>
                  </a:cubicBezTo>
                  <a:cubicBezTo>
                    <a:pt x="15511" y="515"/>
                    <a:pt x="12511" y="1"/>
                    <a:pt x="10088" y="1"/>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4810;p63"/>
            <p:cNvSpPr/>
            <p:nvPr/>
          </p:nvSpPr>
          <p:spPr>
            <a:xfrm>
              <a:off x="7715424" y="1838787"/>
              <a:ext cx="208294" cy="120400"/>
            </a:xfrm>
            <a:custGeom>
              <a:avLst/>
              <a:gdLst/>
              <a:ahLst/>
              <a:cxnLst/>
              <a:rect l="l" t="t" r="r" b="b"/>
              <a:pathLst>
                <a:path w="9522" h="5504" extrusionOk="0">
                  <a:moveTo>
                    <a:pt x="3982" y="0"/>
                  </a:moveTo>
                  <a:cubicBezTo>
                    <a:pt x="2873" y="0"/>
                    <a:pt x="1782" y="257"/>
                    <a:pt x="1116" y="1166"/>
                  </a:cubicBezTo>
                  <a:cubicBezTo>
                    <a:pt x="0" y="2689"/>
                    <a:pt x="1316" y="4314"/>
                    <a:pt x="2723" y="4986"/>
                  </a:cubicBezTo>
                  <a:cubicBezTo>
                    <a:pt x="3442" y="5330"/>
                    <a:pt x="4225" y="5503"/>
                    <a:pt x="5008" y="5503"/>
                  </a:cubicBezTo>
                  <a:cubicBezTo>
                    <a:pt x="5644" y="5503"/>
                    <a:pt x="6279" y="5388"/>
                    <a:pt x="6880" y="5157"/>
                  </a:cubicBezTo>
                  <a:cubicBezTo>
                    <a:pt x="7912" y="4943"/>
                    <a:pt x="8874" y="4396"/>
                    <a:pt x="9106" y="3340"/>
                  </a:cubicBezTo>
                  <a:cubicBezTo>
                    <a:pt x="9521" y="1465"/>
                    <a:pt x="7544" y="473"/>
                    <a:pt x="6030" y="213"/>
                  </a:cubicBezTo>
                  <a:cubicBezTo>
                    <a:pt x="5411" y="106"/>
                    <a:pt x="4693" y="0"/>
                    <a:pt x="3982" y="0"/>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4811;p63"/>
            <p:cNvSpPr/>
            <p:nvPr/>
          </p:nvSpPr>
          <p:spPr>
            <a:xfrm>
              <a:off x="6909987" y="1674877"/>
              <a:ext cx="318675" cy="184888"/>
            </a:xfrm>
            <a:custGeom>
              <a:avLst/>
              <a:gdLst/>
              <a:ahLst/>
              <a:cxnLst/>
              <a:rect l="l" t="t" r="r" b="b"/>
              <a:pathLst>
                <a:path w="14568" h="8452" extrusionOk="0">
                  <a:moveTo>
                    <a:pt x="9196" y="1"/>
                  </a:moveTo>
                  <a:cubicBezTo>
                    <a:pt x="7965" y="1"/>
                    <a:pt x="6706" y="298"/>
                    <a:pt x="5556" y="840"/>
                  </a:cubicBezTo>
                  <a:cubicBezTo>
                    <a:pt x="3196" y="1952"/>
                    <a:pt x="1" y="5200"/>
                    <a:pt x="1195" y="8020"/>
                  </a:cubicBezTo>
                  <a:cubicBezTo>
                    <a:pt x="1306" y="8285"/>
                    <a:pt x="1654" y="8451"/>
                    <a:pt x="1956" y="8451"/>
                  </a:cubicBezTo>
                  <a:cubicBezTo>
                    <a:pt x="2032" y="8451"/>
                    <a:pt x="2106" y="8441"/>
                    <a:pt x="2172" y="8418"/>
                  </a:cubicBezTo>
                  <a:cubicBezTo>
                    <a:pt x="3988" y="7805"/>
                    <a:pt x="4999" y="5621"/>
                    <a:pt x="6533" y="4489"/>
                  </a:cubicBezTo>
                  <a:cubicBezTo>
                    <a:pt x="7848" y="3519"/>
                    <a:pt x="9355" y="3081"/>
                    <a:pt x="10898" y="3081"/>
                  </a:cubicBezTo>
                  <a:cubicBezTo>
                    <a:pt x="11782" y="3081"/>
                    <a:pt x="12677" y="3225"/>
                    <a:pt x="13555" y="3494"/>
                  </a:cubicBezTo>
                  <a:cubicBezTo>
                    <a:pt x="13634" y="3518"/>
                    <a:pt x="13708" y="3529"/>
                    <a:pt x="13777" y="3529"/>
                  </a:cubicBezTo>
                  <a:cubicBezTo>
                    <a:pt x="14340" y="3529"/>
                    <a:pt x="14568" y="2786"/>
                    <a:pt x="14223" y="2345"/>
                  </a:cubicBezTo>
                  <a:cubicBezTo>
                    <a:pt x="12950" y="716"/>
                    <a:pt x="11106" y="1"/>
                    <a:pt x="9196" y="1"/>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4812;p63"/>
            <p:cNvSpPr/>
            <p:nvPr/>
          </p:nvSpPr>
          <p:spPr>
            <a:xfrm>
              <a:off x="6877524" y="1884024"/>
              <a:ext cx="72559" cy="56306"/>
            </a:xfrm>
            <a:custGeom>
              <a:avLst/>
              <a:gdLst/>
              <a:ahLst/>
              <a:cxnLst/>
              <a:rect l="l" t="t" r="r" b="b"/>
              <a:pathLst>
                <a:path w="3317" h="2574" extrusionOk="0">
                  <a:moveTo>
                    <a:pt x="1659" y="0"/>
                  </a:moveTo>
                  <a:cubicBezTo>
                    <a:pt x="3" y="0"/>
                    <a:pt x="0" y="2574"/>
                    <a:pt x="1659" y="2574"/>
                  </a:cubicBezTo>
                  <a:cubicBezTo>
                    <a:pt x="3315" y="2574"/>
                    <a:pt x="3317" y="0"/>
                    <a:pt x="1659" y="0"/>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4813;p63"/>
            <p:cNvSpPr/>
            <p:nvPr/>
          </p:nvSpPr>
          <p:spPr>
            <a:xfrm>
              <a:off x="8055230" y="1666368"/>
              <a:ext cx="288728" cy="182131"/>
            </a:xfrm>
            <a:custGeom>
              <a:avLst/>
              <a:gdLst/>
              <a:ahLst/>
              <a:cxnLst/>
              <a:rect l="l" t="t" r="r" b="b"/>
              <a:pathLst>
                <a:path w="13199" h="8326" extrusionOk="0">
                  <a:moveTo>
                    <a:pt x="2505" y="0"/>
                  </a:moveTo>
                  <a:cubicBezTo>
                    <a:pt x="1510" y="0"/>
                    <a:pt x="624" y="258"/>
                    <a:pt x="91" y="976"/>
                  </a:cubicBezTo>
                  <a:cubicBezTo>
                    <a:pt x="3" y="1095"/>
                    <a:pt x="1" y="1329"/>
                    <a:pt x="91" y="1447"/>
                  </a:cubicBezTo>
                  <a:cubicBezTo>
                    <a:pt x="887" y="2489"/>
                    <a:pt x="2228" y="2428"/>
                    <a:pt x="3415" y="2855"/>
                  </a:cubicBezTo>
                  <a:cubicBezTo>
                    <a:pt x="4982" y="3419"/>
                    <a:pt x="6561" y="4404"/>
                    <a:pt x="7813" y="5499"/>
                  </a:cubicBezTo>
                  <a:cubicBezTo>
                    <a:pt x="8403" y="6016"/>
                    <a:pt x="10263" y="8326"/>
                    <a:pt x="11522" y="8326"/>
                  </a:cubicBezTo>
                  <a:cubicBezTo>
                    <a:pt x="11983" y="8326"/>
                    <a:pt x="12363" y="8016"/>
                    <a:pt x="12571" y="7196"/>
                  </a:cubicBezTo>
                  <a:cubicBezTo>
                    <a:pt x="13199" y="4728"/>
                    <a:pt x="9045" y="2001"/>
                    <a:pt x="7269" y="1220"/>
                  </a:cubicBezTo>
                  <a:cubicBezTo>
                    <a:pt x="6133" y="720"/>
                    <a:pt x="4167" y="0"/>
                    <a:pt x="2505" y="0"/>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4814;p63"/>
            <p:cNvSpPr/>
            <p:nvPr/>
          </p:nvSpPr>
          <p:spPr>
            <a:xfrm>
              <a:off x="8287302" y="1864381"/>
              <a:ext cx="82600" cy="64094"/>
            </a:xfrm>
            <a:custGeom>
              <a:avLst/>
              <a:gdLst/>
              <a:ahLst/>
              <a:cxnLst/>
              <a:rect l="l" t="t" r="r" b="b"/>
              <a:pathLst>
                <a:path w="3776" h="2930" extrusionOk="0">
                  <a:moveTo>
                    <a:pt x="1888" y="1"/>
                  </a:moveTo>
                  <a:cubicBezTo>
                    <a:pt x="5" y="1"/>
                    <a:pt x="0" y="2930"/>
                    <a:pt x="1888" y="2930"/>
                  </a:cubicBezTo>
                  <a:cubicBezTo>
                    <a:pt x="3773" y="2928"/>
                    <a:pt x="3776" y="1"/>
                    <a:pt x="1888" y="1"/>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4815;p63"/>
            <p:cNvSpPr/>
            <p:nvPr/>
          </p:nvSpPr>
          <p:spPr>
            <a:xfrm>
              <a:off x="7578574" y="2214468"/>
              <a:ext cx="92859" cy="127028"/>
            </a:xfrm>
            <a:custGeom>
              <a:avLst/>
              <a:gdLst/>
              <a:ahLst/>
              <a:cxnLst/>
              <a:rect l="l" t="t" r="r" b="b"/>
              <a:pathLst>
                <a:path w="4245" h="5807" extrusionOk="0">
                  <a:moveTo>
                    <a:pt x="2317" y="1"/>
                  </a:moveTo>
                  <a:cubicBezTo>
                    <a:pt x="2107" y="1"/>
                    <a:pt x="1897" y="52"/>
                    <a:pt x="1703" y="168"/>
                  </a:cubicBezTo>
                  <a:cubicBezTo>
                    <a:pt x="615" y="818"/>
                    <a:pt x="0" y="2320"/>
                    <a:pt x="151" y="3567"/>
                  </a:cubicBezTo>
                  <a:cubicBezTo>
                    <a:pt x="256" y="4423"/>
                    <a:pt x="928" y="5806"/>
                    <a:pt x="1936" y="5806"/>
                  </a:cubicBezTo>
                  <a:cubicBezTo>
                    <a:pt x="1984" y="5806"/>
                    <a:pt x="2032" y="5803"/>
                    <a:pt x="2080" y="5797"/>
                  </a:cubicBezTo>
                  <a:cubicBezTo>
                    <a:pt x="2258" y="5775"/>
                    <a:pt x="2383" y="5694"/>
                    <a:pt x="2444" y="5520"/>
                  </a:cubicBezTo>
                  <a:cubicBezTo>
                    <a:pt x="2643" y="4955"/>
                    <a:pt x="2428" y="4355"/>
                    <a:pt x="2531" y="3765"/>
                  </a:cubicBezTo>
                  <a:cubicBezTo>
                    <a:pt x="2665" y="2981"/>
                    <a:pt x="3096" y="2632"/>
                    <a:pt x="3554" y="2020"/>
                  </a:cubicBezTo>
                  <a:cubicBezTo>
                    <a:pt x="4245" y="1097"/>
                    <a:pt x="3286" y="1"/>
                    <a:pt x="2317" y="1"/>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4816;p63"/>
            <p:cNvSpPr/>
            <p:nvPr/>
          </p:nvSpPr>
          <p:spPr>
            <a:xfrm>
              <a:off x="7442862" y="2265896"/>
              <a:ext cx="45041" cy="34956"/>
            </a:xfrm>
            <a:custGeom>
              <a:avLst/>
              <a:gdLst/>
              <a:ahLst/>
              <a:cxnLst/>
              <a:rect l="l" t="t" r="r" b="b"/>
              <a:pathLst>
                <a:path w="2059" h="1598" extrusionOk="0">
                  <a:moveTo>
                    <a:pt x="1029" y="0"/>
                  </a:moveTo>
                  <a:cubicBezTo>
                    <a:pt x="1" y="0"/>
                    <a:pt x="0" y="1598"/>
                    <a:pt x="1029" y="1598"/>
                  </a:cubicBezTo>
                  <a:cubicBezTo>
                    <a:pt x="1029" y="1598"/>
                    <a:pt x="1029" y="1598"/>
                    <a:pt x="1030" y="1598"/>
                  </a:cubicBezTo>
                  <a:cubicBezTo>
                    <a:pt x="2057" y="1598"/>
                    <a:pt x="2059" y="0"/>
                    <a:pt x="1029" y="0"/>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4817;p63"/>
            <p:cNvSpPr/>
            <p:nvPr/>
          </p:nvSpPr>
          <p:spPr>
            <a:xfrm>
              <a:off x="7753902" y="2244415"/>
              <a:ext cx="46309" cy="35919"/>
            </a:xfrm>
            <a:custGeom>
              <a:avLst/>
              <a:gdLst/>
              <a:ahLst/>
              <a:cxnLst/>
              <a:rect l="l" t="t" r="r" b="b"/>
              <a:pathLst>
                <a:path w="2117" h="1642" extrusionOk="0">
                  <a:moveTo>
                    <a:pt x="1058" y="1"/>
                  </a:moveTo>
                  <a:cubicBezTo>
                    <a:pt x="1" y="1"/>
                    <a:pt x="0" y="1642"/>
                    <a:pt x="1058" y="1642"/>
                  </a:cubicBezTo>
                  <a:cubicBezTo>
                    <a:pt x="2114" y="1642"/>
                    <a:pt x="2117" y="1"/>
                    <a:pt x="1058" y="1"/>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8" name="Google Shape;4818;p63"/>
            <p:cNvGrpSpPr/>
            <p:nvPr/>
          </p:nvGrpSpPr>
          <p:grpSpPr>
            <a:xfrm>
              <a:off x="7355765" y="2100333"/>
              <a:ext cx="594954" cy="124904"/>
              <a:chOff x="1065353" y="2111370"/>
              <a:chExt cx="594954" cy="124904"/>
            </a:xfrm>
          </p:grpSpPr>
          <p:sp>
            <p:nvSpPr>
              <p:cNvPr id="39" name="Google Shape;4819;p63"/>
              <p:cNvSpPr/>
              <p:nvPr/>
            </p:nvSpPr>
            <p:spPr>
              <a:xfrm rot="-1647930">
                <a:off x="1079220" y="2130861"/>
                <a:ext cx="105518" cy="85922"/>
              </a:xfrm>
              <a:custGeom>
                <a:avLst/>
                <a:gdLst/>
                <a:ahLst/>
                <a:cxnLst/>
                <a:rect l="l" t="t" r="r" b="b"/>
                <a:pathLst>
                  <a:path w="92698" h="75483" extrusionOk="0">
                    <a:moveTo>
                      <a:pt x="33938" y="1"/>
                    </a:moveTo>
                    <a:cubicBezTo>
                      <a:pt x="33062" y="1"/>
                      <a:pt x="32033" y="3407"/>
                      <a:pt x="31631" y="7683"/>
                    </a:cubicBezTo>
                    <a:cubicBezTo>
                      <a:pt x="31475" y="9347"/>
                      <a:pt x="31433" y="10899"/>
                      <a:pt x="31497" y="12188"/>
                    </a:cubicBezTo>
                    <a:cubicBezTo>
                      <a:pt x="27747" y="12927"/>
                      <a:pt x="24286" y="14119"/>
                      <a:pt x="21179" y="15579"/>
                    </a:cubicBezTo>
                    <a:cubicBezTo>
                      <a:pt x="20772" y="14280"/>
                      <a:pt x="19942" y="12445"/>
                      <a:pt x="18985" y="10438"/>
                    </a:cubicBezTo>
                    <a:cubicBezTo>
                      <a:pt x="17360" y="7064"/>
                      <a:pt x="15902" y="4263"/>
                      <a:pt x="15022" y="4263"/>
                    </a:cubicBezTo>
                    <a:cubicBezTo>
                      <a:pt x="14987" y="4263"/>
                      <a:pt x="14953" y="4267"/>
                      <a:pt x="14920" y="4276"/>
                    </a:cubicBezTo>
                    <a:cubicBezTo>
                      <a:pt x="14074" y="4490"/>
                      <a:pt x="14261" y="8004"/>
                      <a:pt x="16091" y="11819"/>
                    </a:cubicBezTo>
                    <a:cubicBezTo>
                      <a:pt x="17081" y="13889"/>
                      <a:pt x="18300" y="15526"/>
                      <a:pt x="19322" y="16510"/>
                    </a:cubicBezTo>
                    <a:cubicBezTo>
                      <a:pt x="16385" y="18067"/>
                      <a:pt x="13802" y="19859"/>
                      <a:pt x="11629" y="21716"/>
                    </a:cubicBezTo>
                    <a:cubicBezTo>
                      <a:pt x="10817" y="22415"/>
                      <a:pt x="10057" y="23133"/>
                      <a:pt x="9356" y="23844"/>
                    </a:cubicBezTo>
                    <a:cubicBezTo>
                      <a:pt x="8709" y="22780"/>
                      <a:pt x="7842" y="21560"/>
                      <a:pt x="6820" y="20319"/>
                    </a:cubicBezTo>
                    <a:cubicBezTo>
                      <a:pt x="4401" y="17363"/>
                      <a:pt x="1943" y="15279"/>
                      <a:pt x="965" y="15279"/>
                    </a:cubicBezTo>
                    <a:cubicBezTo>
                      <a:pt x="850" y="15279"/>
                      <a:pt x="756" y="15307"/>
                      <a:pt x="684" y="15366"/>
                    </a:cubicBezTo>
                    <a:cubicBezTo>
                      <a:pt x="0" y="15927"/>
                      <a:pt x="1637" y="19057"/>
                      <a:pt x="4343" y="22351"/>
                    </a:cubicBezTo>
                    <a:cubicBezTo>
                      <a:pt x="5467" y="23721"/>
                      <a:pt x="6595" y="24904"/>
                      <a:pt x="7585" y="25780"/>
                    </a:cubicBezTo>
                    <a:cubicBezTo>
                      <a:pt x="5028" y="28782"/>
                      <a:pt x="3408" y="31708"/>
                      <a:pt x="2509" y="34024"/>
                    </a:cubicBezTo>
                    <a:cubicBezTo>
                      <a:pt x="1262" y="37431"/>
                      <a:pt x="1097" y="39426"/>
                      <a:pt x="1465" y="39539"/>
                    </a:cubicBezTo>
                    <a:cubicBezTo>
                      <a:pt x="1498" y="39555"/>
                      <a:pt x="1532" y="39562"/>
                      <a:pt x="1567" y="39562"/>
                    </a:cubicBezTo>
                    <a:cubicBezTo>
                      <a:pt x="2688" y="39562"/>
                      <a:pt x="5061" y="31948"/>
                      <a:pt x="14432" y="25284"/>
                    </a:cubicBezTo>
                    <a:cubicBezTo>
                      <a:pt x="19182" y="21946"/>
                      <a:pt x="25650" y="18902"/>
                      <a:pt x="33300" y="17858"/>
                    </a:cubicBezTo>
                    <a:cubicBezTo>
                      <a:pt x="35492" y="17524"/>
                      <a:pt x="37791" y="17339"/>
                      <a:pt x="40138" y="17339"/>
                    </a:cubicBezTo>
                    <a:cubicBezTo>
                      <a:pt x="45872" y="17339"/>
                      <a:pt x="51899" y="18442"/>
                      <a:pt x="57383" y="21175"/>
                    </a:cubicBezTo>
                    <a:cubicBezTo>
                      <a:pt x="65215" y="25027"/>
                      <a:pt x="71307" y="31429"/>
                      <a:pt x="75800" y="37747"/>
                    </a:cubicBezTo>
                    <a:cubicBezTo>
                      <a:pt x="80236" y="44204"/>
                      <a:pt x="83258" y="50751"/>
                      <a:pt x="85269" y="56432"/>
                    </a:cubicBezTo>
                    <a:cubicBezTo>
                      <a:pt x="89267" y="67790"/>
                      <a:pt x="89922" y="75483"/>
                      <a:pt x="90951" y="75483"/>
                    </a:cubicBezTo>
                    <a:cubicBezTo>
                      <a:pt x="90956" y="75483"/>
                      <a:pt x="90961" y="75483"/>
                      <a:pt x="90966" y="75482"/>
                    </a:cubicBezTo>
                    <a:cubicBezTo>
                      <a:pt x="90967" y="75482"/>
                      <a:pt x="90967" y="75482"/>
                      <a:pt x="90968" y="75482"/>
                    </a:cubicBezTo>
                    <a:cubicBezTo>
                      <a:pt x="91684" y="75482"/>
                      <a:pt x="92698" y="67530"/>
                      <a:pt x="89602" y="55111"/>
                    </a:cubicBezTo>
                    <a:cubicBezTo>
                      <a:pt x="88051" y="48939"/>
                      <a:pt x="85290" y="41722"/>
                      <a:pt x="80717" y="34463"/>
                    </a:cubicBezTo>
                    <a:cubicBezTo>
                      <a:pt x="76036" y="27333"/>
                      <a:pt x="69462" y="20003"/>
                      <a:pt x="60228" y="15425"/>
                    </a:cubicBezTo>
                    <a:cubicBezTo>
                      <a:pt x="54069" y="12379"/>
                      <a:pt x="47543" y="11168"/>
                      <a:pt x="41374" y="11168"/>
                    </a:cubicBezTo>
                    <a:cubicBezTo>
                      <a:pt x="38939" y="11168"/>
                      <a:pt x="36559" y="11356"/>
                      <a:pt x="34279" y="11695"/>
                    </a:cubicBezTo>
                    <a:cubicBezTo>
                      <a:pt x="34509" y="10599"/>
                      <a:pt x="34696" y="9337"/>
                      <a:pt x="34825" y="7984"/>
                    </a:cubicBezTo>
                    <a:cubicBezTo>
                      <a:pt x="35230" y="3661"/>
                      <a:pt x="34845" y="88"/>
                      <a:pt x="33968" y="2"/>
                    </a:cubicBezTo>
                    <a:cubicBezTo>
                      <a:pt x="33958" y="1"/>
                      <a:pt x="33948" y="1"/>
                      <a:pt x="33938" y="1"/>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820;p63"/>
              <p:cNvSpPr/>
              <p:nvPr/>
            </p:nvSpPr>
            <p:spPr>
              <a:xfrm rot="1647930" flipH="1">
                <a:off x="1540920" y="2130861"/>
                <a:ext cx="105518" cy="85922"/>
              </a:xfrm>
              <a:custGeom>
                <a:avLst/>
                <a:gdLst/>
                <a:ahLst/>
                <a:cxnLst/>
                <a:rect l="l" t="t" r="r" b="b"/>
                <a:pathLst>
                  <a:path w="92698" h="75483" extrusionOk="0">
                    <a:moveTo>
                      <a:pt x="33938" y="1"/>
                    </a:moveTo>
                    <a:cubicBezTo>
                      <a:pt x="33062" y="1"/>
                      <a:pt x="32033" y="3407"/>
                      <a:pt x="31631" y="7683"/>
                    </a:cubicBezTo>
                    <a:cubicBezTo>
                      <a:pt x="31475" y="9347"/>
                      <a:pt x="31433" y="10899"/>
                      <a:pt x="31497" y="12188"/>
                    </a:cubicBezTo>
                    <a:cubicBezTo>
                      <a:pt x="27747" y="12927"/>
                      <a:pt x="24286" y="14119"/>
                      <a:pt x="21179" y="15579"/>
                    </a:cubicBezTo>
                    <a:cubicBezTo>
                      <a:pt x="20772" y="14280"/>
                      <a:pt x="19942" y="12445"/>
                      <a:pt x="18985" y="10438"/>
                    </a:cubicBezTo>
                    <a:cubicBezTo>
                      <a:pt x="17360" y="7064"/>
                      <a:pt x="15902" y="4263"/>
                      <a:pt x="15022" y="4263"/>
                    </a:cubicBezTo>
                    <a:cubicBezTo>
                      <a:pt x="14987" y="4263"/>
                      <a:pt x="14953" y="4267"/>
                      <a:pt x="14920" y="4276"/>
                    </a:cubicBezTo>
                    <a:cubicBezTo>
                      <a:pt x="14074" y="4490"/>
                      <a:pt x="14261" y="8004"/>
                      <a:pt x="16091" y="11819"/>
                    </a:cubicBezTo>
                    <a:cubicBezTo>
                      <a:pt x="17081" y="13889"/>
                      <a:pt x="18300" y="15526"/>
                      <a:pt x="19322" y="16510"/>
                    </a:cubicBezTo>
                    <a:cubicBezTo>
                      <a:pt x="16385" y="18067"/>
                      <a:pt x="13802" y="19859"/>
                      <a:pt x="11629" y="21716"/>
                    </a:cubicBezTo>
                    <a:cubicBezTo>
                      <a:pt x="10817" y="22415"/>
                      <a:pt x="10057" y="23133"/>
                      <a:pt x="9356" y="23844"/>
                    </a:cubicBezTo>
                    <a:cubicBezTo>
                      <a:pt x="8709" y="22780"/>
                      <a:pt x="7842" y="21560"/>
                      <a:pt x="6820" y="20319"/>
                    </a:cubicBezTo>
                    <a:cubicBezTo>
                      <a:pt x="4401" y="17363"/>
                      <a:pt x="1943" y="15279"/>
                      <a:pt x="965" y="15279"/>
                    </a:cubicBezTo>
                    <a:cubicBezTo>
                      <a:pt x="850" y="15279"/>
                      <a:pt x="756" y="15307"/>
                      <a:pt x="684" y="15366"/>
                    </a:cubicBezTo>
                    <a:cubicBezTo>
                      <a:pt x="0" y="15927"/>
                      <a:pt x="1637" y="19057"/>
                      <a:pt x="4343" y="22351"/>
                    </a:cubicBezTo>
                    <a:cubicBezTo>
                      <a:pt x="5467" y="23721"/>
                      <a:pt x="6595" y="24904"/>
                      <a:pt x="7585" y="25780"/>
                    </a:cubicBezTo>
                    <a:cubicBezTo>
                      <a:pt x="5028" y="28782"/>
                      <a:pt x="3408" y="31708"/>
                      <a:pt x="2509" y="34024"/>
                    </a:cubicBezTo>
                    <a:cubicBezTo>
                      <a:pt x="1262" y="37431"/>
                      <a:pt x="1097" y="39426"/>
                      <a:pt x="1465" y="39539"/>
                    </a:cubicBezTo>
                    <a:cubicBezTo>
                      <a:pt x="1498" y="39555"/>
                      <a:pt x="1532" y="39562"/>
                      <a:pt x="1567" y="39562"/>
                    </a:cubicBezTo>
                    <a:cubicBezTo>
                      <a:pt x="2688" y="39562"/>
                      <a:pt x="5061" y="31948"/>
                      <a:pt x="14432" y="25284"/>
                    </a:cubicBezTo>
                    <a:cubicBezTo>
                      <a:pt x="19182" y="21946"/>
                      <a:pt x="25650" y="18902"/>
                      <a:pt x="33300" y="17858"/>
                    </a:cubicBezTo>
                    <a:cubicBezTo>
                      <a:pt x="35492" y="17524"/>
                      <a:pt x="37791" y="17339"/>
                      <a:pt x="40138" y="17339"/>
                    </a:cubicBezTo>
                    <a:cubicBezTo>
                      <a:pt x="45872" y="17339"/>
                      <a:pt x="51899" y="18442"/>
                      <a:pt x="57383" y="21175"/>
                    </a:cubicBezTo>
                    <a:cubicBezTo>
                      <a:pt x="65215" y="25027"/>
                      <a:pt x="71307" y="31429"/>
                      <a:pt x="75800" y="37747"/>
                    </a:cubicBezTo>
                    <a:cubicBezTo>
                      <a:pt x="80236" y="44204"/>
                      <a:pt x="83258" y="50751"/>
                      <a:pt x="85269" y="56432"/>
                    </a:cubicBezTo>
                    <a:cubicBezTo>
                      <a:pt x="89267" y="67790"/>
                      <a:pt x="89922" y="75483"/>
                      <a:pt x="90951" y="75483"/>
                    </a:cubicBezTo>
                    <a:cubicBezTo>
                      <a:pt x="90956" y="75483"/>
                      <a:pt x="90961" y="75483"/>
                      <a:pt x="90966" y="75482"/>
                    </a:cubicBezTo>
                    <a:cubicBezTo>
                      <a:pt x="90967" y="75482"/>
                      <a:pt x="90967" y="75482"/>
                      <a:pt x="90968" y="75482"/>
                    </a:cubicBezTo>
                    <a:cubicBezTo>
                      <a:pt x="91684" y="75482"/>
                      <a:pt x="92698" y="67530"/>
                      <a:pt x="89602" y="55111"/>
                    </a:cubicBezTo>
                    <a:cubicBezTo>
                      <a:pt x="88051" y="48939"/>
                      <a:pt x="85290" y="41722"/>
                      <a:pt x="80717" y="34463"/>
                    </a:cubicBezTo>
                    <a:cubicBezTo>
                      <a:pt x="76036" y="27333"/>
                      <a:pt x="69462" y="20003"/>
                      <a:pt x="60228" y="15425"/>
                    </a:cubicBezTo>
                    <a:cubicBezTo>
                      <a:pt x="54069" y="12379"/>
                      <a:pt x="47543" y="11168"/>
                      <a:pt x="41374" y="11168"/>
                    </a:cubicBezTo>
                    <a:cubicBezTo>
                      <a:pt x="38939" y="11168"/>
                      <a:pt x="36559" y="11356"/>
                      <a:pt x="34279" y="11695"/>
                    </a:cubicBezTo>
                    <a:cubicBezTo>
                      <a:pt x="34509" y="10599"/>
                      <a:pt x="34696" y="9337"/>
                      <a:pt x="34825" y="7984"/>
                    </a:cubicBezTo>
                    <a:cubicBezTo>
                      <a:pt x="35230" y="3661"/>
                      <a:pt x="34845" y="88"/>
                      <a:pt x="33968" y="2"/>
                    </a:cubicBezTo>
                    <a:cubicBezTo>
                      <a:pt x="33958" y="1"/>
                      <a:pt x="33948" y="1"/>
                      <a:pt x="33938" y="1"/>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cxnSp>
        <p:nvCxnSpPr>
          <p:cNvPr id="41" name="Google Shape;1387;p45"/>
          <p:cNvCxnSpPr/>
          <p:nvPr/>
        </p:nvCxnSpPr>
        <p:spPr>
          <a:xfrm flipV="1">
            <a:off x="3502445" y="1705510"/>
            <a:ext cx="1020533" cy="536"/>
          </a:xfrm>
          <a:prstGeom prst="straightConnector1">
            <a:avLst/>
          </a:prstGeom>
          <a:noFill/>
          <a:ln w="19050" cap="flat" cmpd="sng">
            <a:solidFill>
              <a:schemeClr val="accent5"/>
            </a:solidFill>
            <a:prstDash val="dot"/>
            <a:round/>
            <a:headEnd type="none" w="med" len="med"/>
            <a:tailEnd type="none" w="med" len="med"/>
          </a:ln>
        </p:spPr>
      </p:cxnSp>
      <p:cxnSp>
        <p:nvCxnSpPr>
          <p:cNvPr id="43" name="Google Shape;1387;p45"/>
          <p:cNvCxnSpPr/>
          <p:nvPr/>
        </p:nvCxnSpPr>
        <p:spPr>
          <a:xfrm>
            <a:off x="4511892" y="1757711"/>
            <a:ext cx="0" cy="250241"/>
          </a:xfrm>
          <a:prstGeom prst="straightConnector1">
            <a:avLst/>
          </a:prstGeom>
          <a:noFill/>
          <a:ln w="19050" cap="flat" cmpd="sng">
            <a:solidFill>
              <a:schemeClr val="accent5"/>
            </a:solidFill>
            <a:prstDash val="dot"/>
            <a:round/>
            <a:headEnd type="none" w="med" len="med"/>
            <a:tailEnd type="none" w="med" len="med"/>
          </a:ln>
        </p:spPr>
      </p:cxnSp>
      <p:sp>
        <p:nvSpPr>
          <p:cNvPr id="48" name="TextBox 47"/>
          <p:cNvSpPr txBox="1"/>
          <p:nvPr/>
        </p:nvSpPr>
        <p:spPr>
          <a:xfrm>
            <a:off x="569567" y="1914992"/>
            <a:ext cx="3162585" cy="1754326"/>
          </a:xfrm>
          <a:prstGeom prst="rect">
            <a:avLst/>
          </a:prstGeom>
          <a:noFill/>
        </p:spPr>
        <p:txBody>
          <a:bodyPr wrap="square" rtlCol="0">
            <a:spAutoFit/>
          </a:bodyPr>
          <a:lstStyle/>
          <a:p>
            <a:pPr algn="just"/>
            <a:r>
              <a:rPr lang="id-ID" sz="1200" dirty="0">
                <a:latin typeface="Quicksand" panose="020B0604020202020204" charset="0"/>
                <a:cs typeface="Amatic SC" panose="020B0604020202020204" charset="-79"/>
              </a:rPr>
              <a:t>Rencana Pelaksanaan Pembelajaran merupakan penjabaran dari </a:t>
            </a:r>
            <a:r>
              <a:rPr lang="id-ID" sz="1200">
                <a:latin typeface="Quicksand" panose="020B0604020202020204" charset="0"/>
                <a:cs typeface="Amatic SC" panose="020B0604020202020204" charset="-79"/>
              </a:rPr>
              <a:t>silabus yang </a:t>
            </a:r>
            <a:r>
              <a:rPr lang="id-ID" sz="1200" dirty="0">
                <a:latin typeface="Quicksand" panose="020B0604020202020204" charset="0"/>
                <a:cs typeface="Amatic SC" panose="020B0604020202020204" charset="-79"/>
              </a:rPr>
              <a:t>telah disusun pada langkah sebelumnya. RPP disusun untuk setiap kali pertemuan yang didalamnya tercermin kegiatan yang dilakukan guru dan peserta didik untuk mencapai kompetensi yang ditetapkan.</a:t>
            </a:r>
          </a:p>
          <a:p>
            <a:pPr algn="just"/>
            <a:endParaRPr lang="id-ID" sz="1200" dirty="0"/>
          </a:p>
        </p:txBody>
      </p:sp>
      <p:cxnSp>
        <p:nvCxnSpPr>
          <p:cNvPr id="49" name="Google Shape;1387;p45"/>
          <p:cNvCxnSpPr/>
          <p:nvPr/>
        </p:nvCxnSpPr>
        <p:spPr>
          <a:xfrm>
            <a:off x="6445680" y="2115997"/>
            <a:ext cx="0" cy="250241"/>
          </a:xfrm>
          <a:prstGeom prst="straightConnector1">
            <a:avLst/>
          </a:prstGeom>
          <a:noFill/>
          <a:ln w="19050" cap="flat" cmpd="sng">
            <a:solidFill>
              <a:schemeClr val="accent5"/>
            </a:solidFill>
            <a:prstDash val="dot"/>
            <a:round/>
            <a:headEnd type="none" w="med" len="med"/>
            <a:tailEnd type="none" w="med" len="med"/>
          </a:ln>
        </p:spPr>
      </p:cxnSp>
      <p:cxnSp>
        <p:nvCxnSpPr>
          <p:cNvPr id="50" name="Google Shape;1387;p45"/>
          <p:cNvCxnSpPr/>
          <p:nvPr/>
        </p:nvCxnSpPr>
        <p:spPr>
          <a:xfrm flipV="1">
            <a:off x="5425147" y="2069999"/>
            <a:ext cx="1020533" cy="536"/>
          </a:xfrm>
          <a:prstGeom prst="straightConnector1">
            <a:avLst/>
          </a:prstGeom>
          <a:noFill/>
          <a:ln w="19050" cap="flat" cmpd="sng">
            <a:solidFill>
              <a:schemeClr val="accent5"/>
            </a:solidFill>
            <a:prstDash val="dot"/>
            <a:round/>
            <a:headEnd type="none" w="med" len="med"/>
            <a:tailEnd type="none" w="med" len="med"/>
          </a:ln>
        </p:spPr>
      </p:cxnSp>
      <p:sp>
        <p:nvSpPr>
          <p:cNvPr id="52" name="TextBox 51"/>
          <p:cNvSpPr txBox="1"/>
          <p:nvPr/>
        </p:nvSpPr>
        <p:spPr>
          <a:xfrm>
            <a:off x="5306578" y="2782480"/>
            <a:ext cx="3669601" cy="2123658"/>
          </a:xfrm>
          <a:prstGeom prst="rect">
            <a:avLst/>
          </a:prstGeom>
          <a:noFill/>
        </p:spPr>
        <p:txBody>
          <a:bodyPr wrap="square" rtlCol="0">
            <a:spAutoFit/>
          </a:bodyPr>
          <a:lstStyle/>
          <a:p>
            <a:pPr algn="just"/>
            <a:r>
              <a:rPr lang="id-ID" sz="1200" dirty="0">
                <a:latin typeface="Quicksand" panose="020B0604020202020204" charset="0"/>
              </a:rPr>
              <a:t>Pelaksanaan pembelajaran merupakan proses kegiatan belajar mengajar yang mengacu pada rencana pelaksanaan pembelajaran.</a:t>
            </a:r>
          </a:p>
          <a:p>
            <a:pPr algn="just"/>
            <a:r>
              <a:rPr lang="id-ID" sz="1200" dirty="0">
                <a:latin typeface="Quicksand" panose="020B0604020202020204" charset="0"/>
              </a:rPr>
              <a:t>Pengertian di atas sesuai dengan pendapat Usman, (Suryosubroto, 2002:19) tentang pengertian proses belajar mengajar atau pelaksanaan pembelajaran yaitu “suatu proses </a:t>
            </a:r>
            <a:r>
              <a:rPr lang="id-ID" sz="1200">
                <a:latin typeface="Quicksand" panose="020B0604020202020204" charset="0"/>
              </a:rPr>
              <a:t>yang mengandung </a:t>
            </a:r>
            <a:r>
              <a:rPr lang="id-ID" sz="1200" dirty="0">
                <a:latin typeface="Quicksand" panose="020B0604020202020204" charset="0"/>
              </a:rPr>
              <a:t>serangkaian perbuatan guru dan siswa atas dasar hubungan timbal balik yang berlangsung dalam situasi edukatif untuk mencapai tujuan tertentu “</a:t>
            </a:r>
          </a:p>
        </p:txBody>
      </p:sp>
      <p:grpSp>
        <p:nvGrpSpPr>
          <p:cNvPr id="77" name="Google Shape;2883;p57"/>
          <p:cNvGrpSpPr/>
          <p:nvPr/>
        </p:nvGrpSpPr>
        <p:grpSpPr>
          <a:xfrm rot="20738598">
            <a:off x="7435440" y="992103"/>
            <a:ext cx="665489" cy="1030734"/>
            <a:chOff x="1641875" y="171450"/>
            <a:chExt cx="837725" cy="1297500"/>
          </a:xfrm>
        </p:grpSpPr>
        <p:sp>
          <p:nvSpPr>
            <p:cNvPr id="78" name="Google Shape;2884;p57"/>
            <p:cNvSpPr/>
            <p:nvPr/>
          </p:nvSpPr>
          <p:spPr>
            <a:xfrm>
              <a:off x="1641875" y="380450"/>
              <a:ext cx="803575" cy="1088500"/>
            </a:xfrm>
            <a:custGeom>
              <a:avLst/>
              <a:gdLst/>
              <a:ahLst/>
              <a:cxnLst/>
              <a:rect l="l" t="t" r="r" b="b"/>
              <a:pathLst>
                <a:path w="32143" h="43540" extrusionOk="0">
                  <a:moveTo>
                    <a:pt x="14845" y="0"/>
                  </a:moveTo>
                  <a:cubicBezTo>
                    <a:pt x="9696" y="188"/>
                    <a:pt x="5795" y="4521"/>
                    <a:pt x="2540" y="8513"/>
                  </a:cubicBezTo>
                  <a:cubicBezTo>
                    <a:pt x="1705" y="9541"/>
                    <a:pt x="851" y="10598"/>
                    <a:pt x="426" y="11853"/>
                  </a:cubicBezTo>
                  <a:cubicBezTo>
                    <a:pt x="0" y="13110"/>
                    <a:pt x="90" y="14627"/>
                    <a:pt x="989" y="15600"/>
                  </a:cubicBezTo>
                  <a:cubicBezTo>
                    <a:pt x="1665" y="16330"/>
                    <a:pt x="2597" y="16600"/>
                    <a:pt x="3594" y="16600"/>
                  </a:cubicBezTo>
                  <a:cubicBezTo>
                    <a:pt x="4615" y="16600"/>
                    <a:pt x="5705" y="16316"/>
                    <a:pt x="6659" y="15953"/>
                  </a:cubicBezTo>
                  <a:cubicBezTo>
                    <a:pt x="7002" y="15824"/>
                    <a:pt x="7402" y="15700"/>
                    <a:pt x="7765" y="15700"/>
                  </a:cubicBezTo>
                  <a:cubicBezTo>
                    <a:pt x="8062" y="15700"/>
                    <a:pt x="8333" y="15783"/>
                    <a:pt x="8527" y="16013"/>
                  </a:cubicBezTo>
                  <a:cubicBezTo>
                    <a:pt x="8944" y="16507"/>
                    <a:pt x="8628" y="17253"/>
                    <a:pt x="8311" y="17816"/>
                  </a:cubicBezTo>
                  <a:cubicBezTo>
                    <a:pt x="7143" y="19903"/>
                    <a:pt x="6119" y="22070"/>
                    <a:pt x="5256" y="24299"/>
                  </a:cubicBezTo>
                  <a:cubicBezTo>
                    <a:pt x="4732" y="25645"/>
                    <a:pt x="4279" y="27205"/>
                    <a:pt x="4950" y="28484"/>
                  </a:cubicBezTo>
                  <a:cubicBezTo>
                    <a:pt x="5575" y="29676"/>
                    <a:pt x="6799" y="30091"/>
                    <a:pt x="8169" y="30091"/>
                  </a:cubicBezTo>
                  <a:cubicBezTo>
                    <a:pt x="9394" y="30091"/>
                    <a:pt x="10735" y="29759"/>
                    <a:pt x="11869" y="29355"/>
                  </a:cubicBezTo>
                  <a:cubicBezTo>
                    <a:pt x="12704" y="30509"/>
                    <a:pt x="12629" y="32069"/>
                    <a:pt x="12455" y="33482"/>
                  </a:cubicBezTo>
                  <a:cubicBezTo>
                    <a:pt x="12280" y="34894"/>
                    <a:pt x="12054" y="36399"/>
                    <a:pt x="12663" y="37687"/>
                  </a:cubicBezTo>
                  <a:cubicBezTo>
                    <a:pt x="13082" y="38576"/>
                    <a:pt x="14089" y="39227"/>
                    <a:pt x="15016" y="39227"/>
                  </a:cubicBezTo>
                  <a:cubicBezTo>
                    <a:pt x="15433" y="39227"/>
                    <a:pt x="15834" y="39095"/>
                    <a:pt x="16158" y="38794"/>
                  </a:cubicBezTo>
                  <a:cubicBezTo>
                    <a:pt x="16521" y="38458"/>
                    <a:pt x="16726" y="37973"/>
                    <a:pt x="17109" y="37660"/>
                  </a:cubicBezTo>
                  <a:cubicBezTo>
                    <a:pt x="17392" y="37429"/>
                    <a:pt x="17726" y="37328"/>
                    <a:pt x="18073" y="37328"/>
                  </a:cubicBezTo>
                  <a:cubicBezTo>
                    <a:pt x="18838" y="37328"/>
                    <a:pt x="19664" y="37817"/>
                    <a:pt x="20129" y="38474"/>
                  </a:cubicBezTo>
                  <a:cubicBezTo>
                    <a:pt x="20805" y="39430"/>
                    <a:pt x="21015" y="40633"/>
                    <a:pt x="21525" y="41688"/>
                  </a:cubicBezTo>
                  <a:cubicBezTo>
                    <a:pt x="21985" y="42641"/>
                    <a:pt x="22886" y="43539"/>
                    <a:pt x="23904" y="43539"/>
                  </a:cubicBezTo>
                  <a:cubicBezTo>
                    <a:pt x="24013" y="43539"/>
                    <a:pt x="24122" y="43529"/>
                    <a:pt x="24233" y="43508"/>
                  </a:cubicBezTo>
                  <a:cubicBezTo>
                    <a:pt x="25249" y="43310"/>
                    <a:pt x="25862" y="42271"/>
                    <a:pt x="26191" y="41290"/>
                  </a:cubicBezTo>
                  <a:cubicBezTo>
                    <a:pt x="26979" y="38940"/>
                    <a:pt x="26878" y="36301"/>
                    <a:pt x="25908" y="34018"/>
                  </a:cubicBezTo>
                  <a:cubicBezTo>
                    <a:pt x="25477" y="33002"/>
                    <a:pt x="24875" y="31854"/>
                    <a:pt x="25371" y="30868"/>
                  </a:cubicBezTo>
                  <a:cubicBezTo>
                    <a:pt x="26342" y="28939"/>
                    <a:pt x="29893" y="30317"/>
                    <a:pt x="31121" y="28541"/>
                  </a:cubicBezTo>
                  <a:cubicBezTo>
                    <a:pt x="31013" y="26292"/>
                    <a:pt x="29508" y="24170"/>
                    <a:pt x="27426" y="23321"/>
                  </a:cubicBezTo>
                  <a:cubicBezTo>
                    <a:pt x="26323" y="22870"/>
                    <a:pt x="24838" y="22468"/>
                    <a:pt x="24747" y="21282"/>
                  </a:cubicBezTo>
                  <a:cubicBezTo>
                    <a:pt x="24660" y="20130"/>
                    <a:pt x="26062" y="19461"/>
                    <a:pt x="27216" y="19419"/>
                  </a:cubicBezTo>
                  <a:cubicBezTo>
                    <a:pt x="27358" y="19413"/>
                    <a:pt x="27503" y="19412"/>
                    <a:pt x="27648" y="19412"/>
                  </a:cubicBezTo>
                  <a:cubicBezTo>
                    <a:pt x="27853" y="19412"/>
                    <a:pt x="28060" y="19415"/>
                    <a:pt x="28267" y="19415"/>
                  </a:cubicBezTo>
                  <a:cubicBezTo>
                    <a:pt x="29103" y="19415"/>
                    <a:pt x="29929" y="19365"/>
                    <a:pt x="30566" y="18861"/>
                  </a:cubicBezTo>
                  <a:cubicBezTo>
                    <a:pt x="31653" y="18001"/>
                    <a:pt x="31516" y="16214"/>
                    <a:pt x="30670" y="15118"/>
                  </a:cubicBezTo>
                  <a:cubicBezTo>
                    <a:pt x="29823" y="14021"/>
                    <a:pt x="28495" y="13432"/>
                    <a:pt x="27243" y="12840"/>
                  </a:cubicBezTo>
                  <a:cubicBezTo>
                    <a:pt x="26195" y="12343"/>
                    <a:pt x="25028" y="11627"/>
                    <a:pt x="24922" y="10473"/>
                  </a:cubicBezTo>
                  <a:cubicBezTo>
                    <a:pt x="24802" y="9185"/>
                    <a:pt x="26116" y="8210"/>
                    <a:pt x="27365" y="7880"/>
                  </a:cubicBezTo>
                  <a:cubicBezTo>
                    <a:pt x="28616" y="7548"/>
                    <a:pt x="29989" y="7560"/>
                    <a:pt x="31099" y="6895"/>
                  </a:cubicBezTo>
                  <a:cubicBezTo>
                    <a:pt x="31653" y="6565"/>
                    <a:pt x="32143" y="5990"/>
                    <a:pt x="32080" y="5348"/>
                  </a:cubicBezTo>
                  <a:cubicBezTo>
                    <a:pt x="32017" y="4709"/>
                    <a:pt x="31449" y="4253"/>
                    <a:pt x="30907" y="3907"/>
                  </a:cubicBezTo>
                  <a:cubicBezTo>
                    <a:pt x="26426" y="1060"/>
                    <a:pt x="20150" y="188"/>
                    <a:pt x="1484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2885;p57"/>
            <p:cNvSpPr/>
            <p:nvPr/>
          </p:nvSpPr>
          <p:spPr>
            <a:xfrm>
              <a:off x="1884225" y="171450"/>
              <a:ext cx="337825" cy="1172900"/>
            </a:xfrm>
            <a:custGeom>
              <a:avLst/>
              <a:gdLst/>
              <a:ahLst/>
              <a:cxnLst/>
              <a:rect l="l" t="t" r="r" b="b"/>
              <a:pathLst>
                <a:path w="13513" h="46916" extrusionOk="0">
                  <a:moveTo>
                    <a:pt x="231" y="1"/>
                  </a:moveTo>
                  <a:cubicBezTo>
                    <a:pt x="110" y="1"/>
                    <a:pt x="0" y="77"/>
                    <a:pt x="20" y="231"/>
                  </a:cubicBezTo>
                  <a:cubicBezTo>
                    <a:pt x="992" y="8076"/>
                    <a:pt x="3578" y="15595"/>
                    <a:pt x="5901" y="23117"/>
                  </a:cubicBezTo>
                  <a:cubicBezTo>
                    <a:pt x="8350" y="31045"/>
                    <a:pt x="10765" y="38984"/>
                    <a:pt x="13363" y="46865"/>
                  </a:cubicBezTo>
                  <a:cubicBezTo>
                    <a:pt x="13374" y="46901"/>
                    <a:pt x="13402" y="46916"/>
                    <a:pt x="13430" y="46916"/>
                  </a:cubicBezTo>
                  <a:cubicBezTo>
                    <a:pt x="13472" y="46916"/>
                    <a:pt x="13513" y="46882"/>
                    <a:pt x="13499" y="46830"/>
                  </a:cubicBezTo>
                  <a:cubicBezTo>
                    <a:pt x="11277" y="39034"/>
                    <a:pt x="8875" y="31297"/>
                    <a:pt x="6507" y="23543"/>
                  </a:cubicBezTo>
                  <a:cubicBezTo>
                    <a:pt x="4166" y="15881"/>
                    <a:pt x="1537" y="8208"/>
                    <a:pt x="504" y="231"/>
                  </a:cubicBezTo>
                  <a:cubicBezTo>
                    <a:pt x="484" y="78"/>
                    <a:pt x="352" y="1"/>
                    <a:pt x="23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2886;p57"/>
            <p:cNvSpPr/>
            <p:nvPr/>
          </p:nvSpPr>
          <p:spPr>
            <a:xfrm>
              <a:off x="2100300" y="969825"/>
              <a:ext cx="198575" cy="83975"/>
            </a:xfrm>
            <a:custGeom>
              <a:avLst/>
              <a:gdLst/>
              <a:ahLst/>
              <a:cxnLst/>
              <a:rect l="l" t="t" r="r" b="b"/>
              <a:pathLst>
                <a:path w="7943" h="3359" extrusionOk="0">
                  <a:moveTo>
                    <a:pt x="240" y="1"/>
                  </a:moveTo>
                  <a:cubicBezTo>
                    <a:pt x="88" y="1"/>
                    <a:pt x="1" y="242"/>
                    <a:pt x="159" y="322"/>
                  </a:cubicBezTo>
                  <a:cubicBezTo>
                    <a:pt x="2610" y="1532"/>
                    <a:pt x="5294" y="2450"/>
                    <a:pt x="7871" y="3356"/>
                  </a:cubicBezTo>
                  <a:cubicBezTo>
                    <a:pt x="7875" y="3358"/>
                    <a:pt x="7879" y="3358"/>
                    <a:pt x="7883" y="3358"/>
                  </a:cubicBezTo>
                  <a:cubicBezTo>
                    <a:pt x="7921" y="3358"/>
                    <a:pt x="7942" y="3297"/>
                    <a:pt x="7904" y="3278"/>
                  </a:cubicBezTo>
                  <a:cubicBezTo>
                    <a:pt x="5435" y="2111"/>
                    <a:pt x="2882" y="873"/>
                    <a:pt x="290" y="9"/>
                  </a:cubicBezTo>
                  <a:cubicBezTo>
                    <a:pt x="273" y="3"/>
                    <a:pt x="256" y="1"/>
                    <a:pt x="24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2887;p57"/>
            <p:cNvSpPr/>
            <p:nvPr/>
          </p:nvSpPr>
          <p:spPr>
            <a:xfrm>
              <a:off x="2022650" y="693750"/>
              <a:ext cx="271475" cy="107075"/>
            </a:xfrm>
            <a:custGeom>
              <a:avLst/>
              <a:gdLst/>
              <a:ahLst/>
              <a:cxnLst/>
              <a:rect l="l" t="t" r="r" b="b"/>
              <a:pathLst>
                <a:path w="10859" h="4283" extrusionOk="0">
                  <a:moveTo>
                    <a:pt x="248" y="1"/>
                  </a:moveTo>
                  <a:cubicBezTo>
                    <a:pt x="100" y="1"/>
                    <a:pt x="0" y="210"/>
                    <a:pt x="159" y="286"/>
                  </a:cubicBezTo>
                  <a:cubicBezTo>
                    <a:pt x="3571" y="1924"/>
                    <a:pt x="7142" y="3198"/>
                    <a:pt x="10765" y="4280"/>
                  </a:cubicBezTo>
                  <a:cubicBezTo>
                    <a:pt x="10771" y="4281"/>
                    <a:pt x="10777" y="4282"/>
                    <a:pt x="10783" y="4282"/>
                  </a:cubicBezTo>
                  <a:cubicBezTo>
                    <a:pt x="10841" y="4282"/>
                    <a:pt x="10858" y="4191"/>
                    <a:pt x="10795" y="4168"/>
                  </a:cubicBezTo>
                  <a:cubicBezTo>
                    <a:pt x="7216" y="2993"/>
                    <a:pt x="3755" y="1550"/>
                    <a:pt x="318" y="16"/>
                  </a:cubicBezTo>
                  <a:cubicBezTo>
                    <a:pt x="294" y="5"/>
                    <a:pt x="271" y="1"/>
                    <a:pt x="2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2888;p57"/>
            <p:cNvSpPr/>
            <p:nvPr/>
          </p:nvSpPr>
          <p:spPr>
            <a:xfrm>
              <a:off x="1940075" y="428075"/>
              <a:ext cx="323850" cy="90175"/>
            </a:xfrm>
            <a:custGeom>
              <a:avLst/>
              <a:gdLst/>
              <a:ahLst/>
              <a:cxnLst/>
              <a:rect l="l" t="t" r="r" b="b"/>
              <a:pathLst>
                <a:path w="12954" h="3607" extrusionOk="0">
                  <a:moveTo>
                    <a:pt x="235" y="0"/>
                  </a:moveTo>
                  <a:cubicBezTo>
                    <a:pt x="91" y="0"/>
                    <a:pt x="0" y="215"/>
                    <a:pt x="151" y="291"/>
                  </a:cubicBezTo>
                  <a:cubicBezTo>
                    <a:pt x="3963" y="2180"/>
                    <a:pt x="8610" y="2954"/>
                    <a:pt x="12777" y="3606"/>
                  </a:cubicBezTo>
                  <a:cubicBezTo>
                    <a:pt x="12783" y="3606"/>
                    <a:pt x="12788" y="3607"/>
                    <a:pt x="12793" y="3607"/>
                  </a:cubicBezTo>
                  <a:cubicBezTo>
                    <a:pt x="12908" y="3607"/>
                    <a:pt x="12954" y="3434"/>
                    <a:pt x="12831" y="3411"/>
                  </a:cubicBezTo>
                  <a:cubicBezTo>
                    <a:pt x="10695" y="3019"/>
                    <a:pt x="8578" y="2541"/>
                    <a:pt x="6486" y="1955"/>
                  </a:cubicBezTo>
                  <a:cubicBezTo>
                    <a:pt x="4401" y="1368"/>
                    <a:pt x="2369" y="529"/>
                    <a:pt x="272" y="5"/>
                  </a:cubicBezTo>
                  <a:cubicBezTo>
                    <a:pt x="260" y="2"/>
                    <a:pt x="247" y="0"/>
                    <a:pt x="23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2889;p57"/>
            <p:cNvSpPr/>
            <p:nvPr/>
          </p:nvSpPr>
          <p:spPr>
            <a:xfrm>
              <a:off x="1753675" y="499300"/>
              <a:ext cx="218850" cy="199025"/>
            </a:xfrm>
            <a:custGeom>
              <a:avLst/>
              <a:gdLst/>
              <a:ahLst/>
              <a:cxnLst/>
              <a:rect l="l" t="t" r="r" b="b"/>
              <a:pathLst>
                <a:path w="8754" h="7961" extrusionOk="0">
                  <a:moveTo>
                    <a:pt x="8494" y="1"/>
                  </a:moveTo>
                  <a:cubicBezTo>
                    <a:pt x="8452" y="1"/>
                    <a:pt x="8408" y="16"/>
                    <a:pt x="8367" y="54"/>
                  </a:cubicBezTo>
                  <a:cubicBezTo>
                    <a:pt x="5570" y="2628"/>
                    <a:pt x="2937" y="5352"/>
                    <a:pt x="55" y="7844"/>
                  </a:cubicBezTo>
                  <a:cubicBezTo>
                    <a:pt x="0" y="7891"/>
                    <a:pt x="51" y="7961"/>
                    <a:pt x="109" y="7961"/>
                  </a:cubicBezTo>
                  <a:cubicBezTo>
                    <a:pt x="125" y="7961"/>
                    <a:pt x="141" y="7955"/>
                    <a:pt x="156" y="7943"/>
                  </a:cubicBezTo>
                  <a:cubicBezTo>
                    <a:pt x="3068" y="5554"/>
                    <a:pt x="6078" y="3095"/>
                    <a:pt x="8629" y="315"/>
                  </a:cubicBezTo>
                  <a:cubicBezTo>
                    <a:pt x="8753" y="179"/>
                    <a:pt x="8635" y="1"/>
                    <a:pt x="849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2890;p57"/>
            <p:cNvSpPr/>
            <p:nvPr/>
          </p:nvSpPr>
          <p:spPr>
            <a:xfrm>
              <a:off x="1896025" y="809625"/>
              <a:ext cx="168700" cy="187500"/>
            </a:xfrm>
            <a:custGeom>
              <a:avLst/>
              <a:gdLst/>
              <a:ahLst/>
              <a:cxnLst/>
              <a:rect l="l" t="t" r="r" b="b"/>
              <a:pathLst>
                <a:path w="6748" h="7500" extrusionOk="0">
                  <a:moveTo>
                    <a:pt x="6488" y="0"/>
                  </a:moveTo>
                  <a:cubicBezTo>
                    <a:pt x="6447" y="0"/>
                    <a:pt x="6404" y="18"/>
                    <a:pt x="6366" y="60"/>
                  </a:cubicBezTo>
                  <a:cubicBezTo>
                    <a:pt x="4242" y="2454"/>
                    <a:pt x="2143" y="4862"/>
                    <a:pt x="72" y="7301"/>
                  </a:cubicBezTo>
                  <a:cubicBezTo>
                    <a:pt x="0" y="7387"/>
                    <a:pt x="74" y="7500"/>
                    <a:pt x="157" y="7500"/>
                  </a:cubicBezTo>
                  <a:cubicBezTo>
                    <a:pt x="183" y="7500"/>
                    <a:pt x="210" y="7489"/>
                    <a:pt x="234" y="7463"/>
                  </a:cubicBezTo>
                  <a:cubicBezTo>
                    <a:pt x="2396" y="5108"/>
                    <a:pt x="4519" y="2726"/>
                    <a:pt x="6628" y="322"/>
                  </a:cubicBezTo>
                  <a:cubicBezTo>
                    <a:pt x="6748" y="186"/>
                    <a:pt x="6624" y="0"/>
                    <a:pt x="648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2891;p57"/>
            <p:cNvSpPr/>
            <p:nvPr/>
          </p:nvSpPr>
          <p:spPr>
            <a:xfrm>
              <a:off x="2049400" y="1052200"/>
              <a:ext cx="88275" cy="188200"/>
            </a:xfrm>
            <a:custGeom>
              <a:avLst/>
              <a:gdLst/>
              <a:ahLst/>
              <a:cxnLst/>
              <a:rect l="l" t="t" r="r" b="b"/>
              <a:pathLst>
                <a:path w="3531" h="7528" extrusionOk="0">
                  <a:moveTo>
                    <a:pt x="3222" y="1"/>
                  </a:moveTo>
                  <a:cubicBezTo>
                    <a:pt x="3155" y="1"/>
                    <a:pt x="3091" y="36"/>
                    <a:pt x="3055" y="120"/>
                  </a:cubicBezTo>
                  <a:cubicBezTo>
                    <a:pt x="2040" y="2498"/>
                    <a:pt x="678" y="4960"/>
                    <a:pt x="12" y="7457"/>
                  </a:cubicBezTo>
                  <a:cubicBezTo>
                    <a:pt x="1" y="7498"/>
                    <a:pt x="34" y="7528"/>
                    <a:pt x="68" y="7528"/>
                  </a:cubicBezTo>
                  <a:cubicBezTo>
                    <a:pt x="86" y="7528"/>
                    <a:pt x="104" y="7520"/>
                    <a:pt x="116" y="7501"/>
                  </a:cubicBezTo>
                  <a:cubicBezTo>
                    <a:pt x="1497" y="5338"/>
                    <a:pt x="2386" y="2687"/>
                    <a:pt x="3448" y="350"/>
                  </a:cubicBezTo>
                  <a:cubicBezTo>
                    <a:pt x="3531" y="167"/>
                    <a:pt x="3369" y="1"/>
                    <a:pt x="322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2892;p57"/>
            <p:cNvSpPr/>
            <p:nvPr/>
          </p:nvSpPr>
          <p:spPr>
            <a:xfrm>
              <a:off x="2145850" y="1038675"/>
              <a:ext cx="133350" cy="68175"/>
            </a:xfrm>
            <a:custGeom>
              <a:avLst/>
              <a:gdLst/>
              <a:ahLst/>
              <a:cxnLst/>
              <a:rect l="l" t="t" r="r" b="b"/>
              <a:pathLst>
                <a:path w="5334" h="2727" extrusionOk="0">
                  <a:moveTo>
                    <a:pt x="121" y="0"/>
                  </a:moveTo>
                  <a:cubicBezTo>
                    <a:pt x="46" y="0"/>
                    <a:pt x="0" y="108"/>
                    <a:pt x="76" y="160"/>
                  </a:cubicBezTo>
                  <a:cubicBezTo>
                    <a:pt x="1677" y="1230"/>
                    <a:pt x="3418" y="2031"/>
                    <a:pt x="5211" y="2723"/>
                  </a:cubicBezTo>
                  <a:cubicBezTo>
                    <a:pt x="5218" y="2726"/>
                    <a:pt x="5225" y="2727"/>
                    <a:pt x="5232" y="2727"/>
                  </a:cubicBezTo>
                  <a:cubicBezTo>
                    <a:pt x="5295" y="2727"/>
                    <a:pt x="5333" y="2621"/>
                    <a:pt x="5266" y="2593"/>
                  </a:cubicBezTo>
                  <a:cubicBezTo>
                    <a:pt x="3505" y="1846"/>
                    <a:pt x="1837" y="934"/>
                    <a:pt x="165" y="12"/>
                  </a:cubicBezTo>
                  <a:cubicBezTo>
                    <a:pt x="149" y="4"/>
                    <a:pt x="135" y="0"/>
                    <a:pt x="12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2893;p57"/>
            <p:cNvSpPr/>
            <p:nvPr/>
          </p:nvSpPr>
          <p:spPr>
            <a:xfrm>
              <a:off x="2112775" y="785650"/>
              <a:ext cx="97925" cy="50750"/>
            </a:xfrm>
            <a:custGeom>
              <a:avLst/>
              <a:gdLst/>
              <a:ahLst/>
              <a:cxnLst/>
              <a:rect l="l" t="t" r="r" b="b"/>
              <a:pathLst>
                <a:path w="3917" h="2030" extrusionOk="0">
                  <a:moveTo>
                    <a:pt x="130" y="1"/>
                  </a:moveTo>
                  <a:cubicBezTo>
                    <a:pt x="52" y="1"/>
                    <a:pt x="0" y="118"/>
                    <a:pt x="83" y="158"/>
                  </a:cubicBezTo>
                  <a:cubicBezTo>
                    <a:pt x="1341" y="781"/>
                    <a:pt x="2600" y="1403"/>
                    <a:pt x="3858" y="2027"/>
                  </a:cubicBezTo>
                  <a:cubicBezTo>
                    <a:pt x="3863" y="2029"/>
                    <a:pt x="3868" y="2030"/>
                    <a:pt x="3872" y="2030"/>
                  </a:cubicBezTo>
                  <a:cubicBezTo>
                    <a:pt x="3899" y="2030"/>
                    <a:pt x="3917" y="1992"/>
                    <a:pt x="3888" y="1978"/>
                  </a:cubicBezTo>
                  <a:cubicBezTo>
                    <a:pt x="2649" y="1322"/>
                    <a:pt x="1411" y="668"/>
                    <a:pt x="171" y="11"/>
                  </a:cubicBezTo>
                  <a:cubicBezTo>
                    <a:pt x="157" y="4"/>
                    <a:pt x="143" y="1"/>
                    <a:pt x="13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2894;p57"/>
            <p:cNvSpPr/>
            <p:nvPr/>
          </p:nvSpPr>
          <p:spPr>
            <a:xfrm>
              <a:off x="2124750" y="531750"/>
              <a:ext cx="140350" cy="58850"/>
            </a:xfrm>
            <a:custGeom>
              <a:avLst/>
              <a:gdLst/>
              <a:ahLst/>
              <a:cxnLst/>
              <a:rect l="l" t="t" r="r" b="b"/>
              <a:pathLst>
                <a:path w="5614" h="2354" extrusionOk="0">
                  <a:moveTo>
                    <a:pt x="183" y="0"/>
                  </a:moveTo>
                  <a:cubicBezTo>
                    <a:pt x="68" y="0"/>
                    <a:pt x="1" y="183"/>
                    <a:pt x="121" y="241"/>
                  </a:cubicBezTo>
                  <a:cubicBezTo>
                    <a:pt x="1838" y="1064"/>
                    <a:pt x="3701" y="1660"/>
                    <a:pt x="5479" y="2347"/>
                  </a:cubicBezTo>
                  <a:cubicBezTo>
                    <a:pt x="5490" y="2351"/>
                    <a:pt x="5500" y="2353"/>
                    <a:pt x="5509" y="2353"/>
                  </a:cubicBezTo>
                  <a:cubicBezTo>
                    <a:pt x="5591" y="2353"/>
                    <a:pt x="5613" y="2219"/>
                    <a:pt x="5524" y="2181"/>
                  </a:cubicBezTo>
                  <a:cubicBezTo>
                    <a:pt x="3772" y="1452"/>
                    <a:pt x="2022" y="597"/>
                    <a:pt x="220" y="6"/>
                  </a:cubicBezTo>
                  <a:cubicBezTo>
                    <a:pt x="207" y="2"/>
                    <a:pt x="195" y="0"/>
                    <a:pt x="1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2895;p57"/>
            <p:cNvSpPr/>
            <p:nvPr/>
          </p:nvSpPr>
          <p:spPr>
            <a:xfrm>
              <a:off x="1825025" y="630550"/>
              <a:ext cx="81575" cy="73675"/>
            </a:xfrm>
            <a:custGeom>
              <a:avLst/>
              <a:gdLst/>
              <a:ahLst/>
              <a:cxnLst/>
              <a:rect l="l" t="t" r="r" b="b"/>
              <a:pathLst>
                <a:path w="3263" h="2947" extrusionOk="0">
                  <a:moveTo>
                    <a:pt x="3157" y="0"/>
                  </a:moveTo>
                  <a:cubicBezTo>
                    <a:pt x="3141" y="0"/>
                    <a:pt x="3124" y="6"/>
                    <a:pt x="3108" y="19"/>
                  </a:cubicBezTo>
                  <a:cubicBezTo>
                    <a:pt x="2108" y="896"/>
                    <a:pt x="949" y="1723"/>
                    <a:pt x="73" y="2722"/>
                  </a:cubicBezTo>
                  <a:cubicBezTo>
                    <a:pt x="1" y="2804"/>
                    <a:pt x="66" y="2947"/>
                    <a:pt x="160" y="2947"/>
                  </a:cubicBezTo>
                  <a:cubicBezTo>
                    <a:pt x="182" y="2947"/>
                    <a:pt x="205" y="2940"/>
                    <a:pt x="228" y="2922"/>
                  </a:cubicBezTo>
                  <a:cubicBezTo>
                    <a:pt x="1305" y="2131"/>
                    <a:pt x="2242" y="1044"/>
                    <a:pt x="3209" y="119"/>
                  </a:cubicBezTo>
                  <a:cubicBezTo>
                    <a:pt x="3263" y="70"/>
                    <a:pt x="3214" y="0"/>
                    <a:pt x="31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2896;p57"/>
            <p:cNvSpPr/>
            <p:nvPr/>
          </p:nvSpPr>
          <p:spPr>
            <a:xfrm>
              <a:off x="1935675" y="943000"/>
              <a:ext cx="76775" cy="92200"/>
            </a:xfrm>
            <a:custGeom>
              <a:avLst/>
              <a:gdLst/>
              <a:ahLst/>
              <a:cxnLst/>
              <a:rect l="l" t="t" r="r" b="b"/>
              <a:pathLst>
                <a:path w="3071" h="3688" extrusionOk="0">
                  <a:moveTo>
                    <a:pt x="2983" y="0"/>
                  </a:moveTo>
                  <a:cubicBezTo>
                    <a:pt x="2960" y="0"/>
                    <a:pt x="2936" y="10"/>
                    <a:pt x="2922" y="32"/>
                  </a:cubicBezTo>
                  <a:cubicBezTo>
                    <a:pt x="2499" y="692"/>
                    <a:pt x="2092" y="1361"/>
                    <a:pt x="1581" y="1959"/>
                  </a:cubicBezTo>
                  <a:cubicBezTo>
                    <a:pt x="1116" y="2507"/>
                    <a:pt x="512" y="2935"/>
                    <a:pt x="68" y="3494"/>
                  </a:cubicBezTo>
                  <a:cubicBezTo>
                    <a:pt x="1" y="3577"/>
                    <a:pt x="57" y="3687"/>
                    <a:pt x="149" y="3687"/>
                  </a:cubicBezTo>
                  <a:cubicBezTo>
                    <a:pt x="167" y="3687"/>
                    <a:pt x="186" y="3683"/>
                    <a:pt x="206" y="3674"/>
                  </a:cubicBezTo>
                  <a:cubicBezTo>
                    <a:pt x="888" y="3345"/>
                    <a:pt x="1429" y="2662"/>
                    <a:pt x="1886" y="2075"/>
                  </a:cubicBezTo>
                  <a:cubicBezTo>
                    <a:pt x="2364" y="1463"/>
                    <a:pt x="2775" y="815"/>
                    <a:pt x="3050" y="87"/>
                  </a:cubicBezTo>
                  <a:cubicBezTo>
                    <a:pt x="3070" y="36"/>
                    <a:pt x="3027" y="0"/>
                    <a:pt x="29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2897;p57"/>
            <p:cNvSpPr/>
            <p:nvPr/>
          </p:nvSpPr>
          <p:spPr>
            <a:xfrm>
              <a:off x="2054800" y="510150"/>
              <a:ext cx="28725" cy="13450"/>
            </a:xfrm>
            <a:custGeom>
              <a:avLst/>
              <a:gdLst/>
              <a:ahLst/>
              <a:cxnLst/>
              <a:rect l="l" t="t" r="r" b="b"/>
              <a:pathLst>
                <a:path w="1149" h="538" extrusionOk="0">
                  <a:moveTo>
                    <a:pt x="522" y="1"/>
                  </a:moveTo>
                  <a:cubicBezTo>
                    <a:pt x="374" y="1"/>
                    <a:pt x="224" y="52"/>
                    <a:pt x="99" y="162"/>
                  </a:cubicBezTo>
                  <a:cubicBezTo>
                    <a:pt x="1" y="249"/>
                    <a:pt x="94" y="411"/>
                    <a:pt x="202" y="411"/>
                  </a:cubicBezTo>
                  <a:cubicBezTo>
                    <a:pt x="225" y="411"/>
                    <a:pt x="249" y="404"/>
                    <a:pt x="272" y="387"/>
                  </a:cubicBezTo>
                  <a:cubicBezTo>
                    <a:pt x="352" y="326"/>
                    <a:pt x="454" y="296"/>
                    <a:pt x="556" y="296"/>
                  </a:cubicBezTo>
                  <a:cubicBezTo>
                    <a:pt x="708" y="296"/>
                    <a:pt x="859" y="362"/>
                    <a:pt x="940" y="493"/>
                  </a:cubicBezTo>
                  <a:cubicBezTo>
                    <a:pt x="959" y="524"/>
                    <a:pt x="992" y="538"/>
                    <a:pt x="1024" y="538"/>
                  </a:cubicBezTo>
                  <a:cubicBezTo>
                    <a:pt x="1086" y="538"/>
                    <a:pt x="1148" y="488"/>
                    <a:pt x="1121" y="416"/>
                  </a:cubicBezTo>
                  <a:cubicBezTo>
                    <a:pt x="1020" y="151"/>
                    <a:pt x="774" y="1"/>
                    <a:pt x="52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2898;p57"/>
            <p:cNvSpPr/>
            <p:nvPr/>
          </p:nvSpPr>
          <p:spPr>
            <a:xfrm>
              <a:off x="1968675" y="804375"/>
              <a:ext cx="36075" cy="30475"/>
            </a:xfrm>
            <a:custGeom>
              <a:avLst/>
              <a:gdLst/>
              <a:ahLst/>
              <a:cxnLst/>
              <a:rect l="l" t="t" r="r" b="b"/>
              <a:pathLst>
                <a:path w="1443" h="1219" extrusionOk="0">
                  <a:moveTo>
                    <a:pt x="1189" y="0"/>
                  </a:moveTo>
                  <a:cubicBezTo>
                    <a:pt x="1151" y="0"/>
                    <a:pt x="1112" y="13"/>
                    <a:pt x="1075" y="42"/>
                  </a:cubicBezTo>
                  <a:cubicBezTo>
                    <a:pt x="899" y="185"/>
                    <a:pt x="722" y="328"/>
                    <a:pt x="546" y="471"/>
                  </a:cubicBezTo>
                  <a:cubicBezTo>
                    <a:pt x="385" y="603"/>
                    <a:pt x="166" y="728"/>
                    <a:pt x="66" y="912"/>
                  </a:cubicBezTo>
                  <a:cubicBezTo>
                    <a:pt x="0" y="1034"/>
                    <a:pt x="90" y="1219"/>
                    <a:pt x="229" y="1219"/>
                  </a:cubicBezTo>
                  <a:cubicBezTo>
                    <a:pt x="249" y="1219"/>
                    <a:pt x="271" y="1215"/>
                    <a:pt x="293" y="1206"/>
                  </a:cubicBezTo>
                  <a:cubicBezTo>
                    <a:pt x="500" y="1122"/>
                    <a:pt x="645" y="937"/>
                    <a:pt x="806" y="782"/>
                  </a:cubicBezTo>
                  <a:cubicBezTo>
                    <a:pt x="977" y="617"/>
                    <a:pt x="1148" y="449"/>
                    <a:pt x="1319" y="284"/>
                  </a:cubicBezTo>
                  <a:cubicBezTo>
                    <a:pt x="1442" y="162"/>
                    <a:pt x="1325" y="0"/>
                    <a:pt x="11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2899;p57"/>
            <p:cNvSpPr/>
            <p:nvPr/>
          </p:nvSpPr>
          <p:spPr>
            <a:xfrm>
              <a:off x="1693175" y="1019000"/>
              <a:ext cx="59775" cy="144950"/>
            </a:xfrm>
            <a:custGeom>
              <a:avLst/>
              <a:gdLst/>
              <a:ahLst/>
              <a:cxnLst/>
              <a:rect l="l" t="t" r="r" b="b"/>
              <a:pathLst>
                <a:path w="2391" h="5798" extrusionOk="0">
                  <a:moveTo>
                    <a:pt x="628" y="1"/>
                  </a:moveTo>
                  <a:cubicBezTo>
                    <a:pt x="572" y="1"/>
                    <a:pt x="519" y="33"/>
                    <a:pt x="500" y="108"/>
                  </a:cubicBezTo>
                  <a:cubicBezTo>
                    <a:pt x="0" y="2115"/>
                    <a:pt x="429" y="4243"/>
                    <a:pt x="1907" y="5735"/>
                  </a:cubicBezTo>
                  <a:cubicBezTo>
                    <a:pt x="1951" y="5779"/>
                    <a:pt x="2004" y="5798"/>
                    <a:pt x="2057" y="5798"/>
                  </a:cubicBezTo>
                  <a:cubicBezTo>
                    <a:pt x="2223" y="5798"/>
                    <a:pt x="2391" y="5619"/>
                    <a:pt x="2270" y="5457"/>
                  </a:cubicBezTo>
                  <a:cubicBezTo>
                    <a:pt x="1123" y="3907"/>
                    <a:pt x="505" y="2129"/>
                    <a:pt x="787" y="188"/>
                  </a:cubicBezTo>
                  <a:cubicBezTo>
                    <a:pt x="804" y="76"/>
                    <a:pt x="713" y="1"/>
                    <a:pt x="6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2900;p57"/>
            <p:cNvSpPr/>
            <p:nvPr/>
          </p:nvSpPr>
          <p:spPr>
            <a:xfrm>
              <a:off x="1649750" y="1079925"/>
              <a:ext cx="21750" cy="58900"/>
            </a:xfrm>
            <a:custGeom>
              <a:avLst/>
              <a:gdLst/>
              <a:ahLst/>
              <a:cxnLst/>
              <a:rect l="l" t="t" r="r" b="b"/>
              <a:pathLst>
                <a:path w="870" h="2356" extrusionOk="0">
                  <a:moveTo>
                    <a:pt x="278" y="1"/>
                  </a:moveTo>
                  <a:cubicBezTo>
                    <a:pt x="227" y="1"/>
                    <a:pt x="179" y="30"/>
                    <a:pt x="163" y="98"/>
                  </a:cubicBezTo>
                  <a:cubicBezTo>
                    <a:pt x="1" y="792"/>
                    <a:pt x="25" y="1746"/>
                    <a:pt x="529" y="2305"/>
                  </a:cubicBezTo>
                  <a:cubicBezTo>
                    <a:pt x="561" y="2340"/>
                    <a:pt x="603" y="2356"/>
                    <a:pt x="645" y="2356"/>
                  </a:cubicBezTo>
                  <a:cubicBezTo>
                    <a:pt x="755" y="2356"/>
                    <a:pt x="869" y="2254"/>
                    <a:pt x="825" y="2133"/>
                  </a:cubicBezTo>
                  <a:cubicBezTo>
                    <a:pt x="714" y="1840"/>
                    <a:pt x="545" y="1584"/>
                    <a:pt x="466" y="1278"/>
                  </a:cubicBezTo>
                  <a:cubicBezTo>
                    <a:pt x="372" y="913"/>
                    <a:pt x="364" y="540"/>
                    <a:pt x="424" y="170"/>
                  </a:cubicBezTo>
                  <a:cubicBezTo>
                    <a:pt x="441" y="69"/>
                    <a:pt x="357" y="1"/>
                    <a:pt x="27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2901;p57"/>
            <p:cNvSpPr/>
            <p:nvPr/>
          </p:nvSpPr>
          <p:spPr>
            <a:xfrm>
              <a:off x="2452250" y="1022425"/>
              <a:ext cx="27350" cy="100725"/>
            </a:xfrm>
            <a:custGeom>
              <a:avLst/>
              <a:gdLst/>
              <a:ahLst/>
              <a:cxnLst/>
              <a:rect l="l" t="t" r="r" b="b"/>
              <a:pathLst>
                <a:path w="1094" h="4029" extrusionOk="0">
                  <a:moveTo>
                    <a:pt x="195" y="0"/>
                  </a:moveTo>
                  <a:cubicBezTo>
                    <a:pt x="98" y="0"/>
                    <a:pt x="1" y="89"/>
                    <a:pt x="28" y="206"/>
                  </a:cubicBezTo>
                  <a:cubicBezTo>
                    <a:pt x="170" y="820"/>
                    <a:pt x="379" y="1413"/>
                    <a:pt x="473" y="2039"/>
                  </a:cubicBezTo>
                  <a:cubicBezTo>
                    <a:pt x="566" y="2664"/>
                    <a:pt x="550" y="3292"/>
                    <a:pt x="560" y="3922"/>
                  </a:cubicBezTo>
                  <a:cubicBezTo>
                    <a:pt x="561" y="3990"/>
                    <a:pt x="617" y="4028"/>
                    <a:pt x="673" y="4028"/>
                  </a:cubicBezTo>
                  <a:cubicBezTo>
                    <a:pt x="717" y="4028"/>
                    <a:pt x="760" y="4004"/>
                    <a:pt x="773" y="3950"/>
                  </a:cubicBezTo>
                  <a:cubicBezTo>
                    <a:pt x="1094" y="2732"/>
                    <a:pt x="963" y="1181"/>
                    <a:pt x="327" y="80"/>
                  </a:cubicBezTo>
                  <a:cubicBezTo>
                    <a:pt x="295" y="24"/>
                    <a:pt x="245" y="0"/>
                    <a:pt x="19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7" name="Google Shape;1532;p46"/>
          <p:cNvGrpSpPr/>
          <p:nvPr/>
        </p:nvGrpSpPr>
        <p:grpSpPr>
          <a:xfrm>
            <a:off x="775334" y="4183797"/>
            <a:ext cx="551850" cy="624550"/>
            <a:chOff x="4591150" y="3581500"/>
            <a:chExt cx="551850" cy="624550"/>
          </a:xfrm>
        </p:grpSpPr>
        <p:sp>
          <p:nvSpPr>
            <p:cNvPr id="168" name="Google Shape;1533;p46"/>
            <p:cNvSpPr/>
            <p:nvPr/>
          </p:nvSpPr>
          <p:spPr>
            <a:xfrm>
              <a:off x="4685625" y="3581500"/>
              <a:ext cx="457375" cy="529225"/>
            </a:xfrm>
            <a:custGeom>
              <a:avLst/>
              <a:gdLst/>
              <a:ahLst/>
              <a:cxnLst/>
              <a:rect l="l" t="t" r="r" b="b"/>
              <a:pathLst>
                <a:path w="18295" h="21169" extrusionOk="0">
                  <a:moveTo>
                    <a:pt x="14716" y="1"/>
                  </a:moveTo>
                  <a:cubicBezTo>
                    <a:pt x="14364" y="1"/>
                    <a:pt x="13997" y="166"/>
                    <a:pt x="13692" y="364"/>
                  </a:cubicBezTo>
                  <a:cubicBezTo>
                    <a:pt x="12649" y="1042"/>
                    <a:pt x="11869" y="2112"/>
                    <a:pt x="11538" y="3312"/>
                  </a:cubicBezTo>
                  <a:cubicBezTo>
                    <a:pt x="11392" y="3848"/>
                    <a:pt x="11269" y="4486"/>
                    <a:pt x="10768" y="4719"/>
                  </a:cubicBezTo>
                  <a:cubicBezTo>
                    <a:pt x="10647" y="4775"/>
                    <a:pt x="10527" y="4799"/>
                    <a:pt x="10406" y="4799"/>
                  </a:cubicBezTo>
                  <a:cubicBezTo>
                    <a:pt x="9634" y="4799"/>
                    <a:pt x="8863" y="3802"/>
                    <a:pt x="8055" y="3802"/>
                  </a:cubicBezTo>
                  <a:cubicBezTo>
                    <a:pt x="7964" y="3802"/>
                    <a:pt x="7873" y="3814"/>
                    <a:pt x="7781" y="3843"/>
                  </a:cubicBezTo>
                  <a:cubicBezTo>
                    <a:pt x="7123" y="4760"/>
                    <a:pt x="7052" y="6064"/>
                    <a:pt x="7607" y="7047"/>
                  </a:cubicBezTo>
                  <a:cubicBezTo>
                    <a:pt x="7900" y="7570"/>
                    <a:pt x="8358" y="8190"/>
                    <a:pt x="8024" y="8684"/>
                  </a:cubicBezTo>
                  <a:cubicBezTo>
                    <a:pt x="7882" y="8896"/>
                    <a:pt x="7656" y="8981"/>
                    <a:pt x="7408" y="8981"/>
                  </a:cubicBezTo>
                  <a:cubicBezTo>
                    <a:pt x="7090" y="8981"/>
                    <a:pt x="6735" y="8842"/>
                    <a:pt x="6473" y="8648"/>
                  </a:cubicBezTo>
                  <a:cubicBezTo>
                    <a:pt x="6006" y="8307"/>
                    <a:pt x="5560" y="7826"/>
                    <a:pt x="4981" y="7826"/>
                  </a:cubicBezTo>
                  <a:cubicBezTo>
                    <a:pt x="4285" y="7826"/>
                    <a:pt x="3782" y="8570"/>
                    <a:pt x="3773" y="9266"/>
                  </a:cubicBezTo>
                  <a:cubicBezTo>
                    <a:pt x="3766" y="9962"/>
                    <a:pt x="4105" y="10608"/>
                    <a:pt x="4412" y="11230"/>
                  </a:cubicBezTo>
                  <a:cubicBezTo>
                    <a:pt x="4670" y="11751"/>
                    <a:pt x="4906" y="12397"/>
                    <a:pt x="4587" y="12885"/>
                  </a:cubicBezTo>
                  <a:cubicBezTo>
                    <a:pt x="4383" y="13197"/>
                    <a:pt x="4025" y="13321"/>
                    <a:pt x="3645" y="13321"/>
                  </a:cubicBezTo>
                  <a:cubicBezTo>
                    <a:pt x="3364" y="13321"/>
                    <a:pt x="3070" y="13253"/>
                    <a:pt x="2818" y="13143"/>
                  </a:cubicBezTo>
                  <a:cubicBezTo>
                    <a:pt x="2223" y="12881"/>
                    <a:pt x="1687" y="12451"/>
                    <a:pt x="1042" y="12366"/>
                  </a:cubicBezTo>
                  <a:cubicBezTo>
                    <a:pt x="986" y="12358"/>
                    <a:pt x="929" y="12354"/>
                    <a:pt x="871" y="12354"/>
                  </a:cubicBezTo>
                  <a:cubicBezTo>
                    <a:pt x="598" y="12354"/>
                    <a:pt x="320" y="12443"/>
                    <a:pt x="174" y="12667"/>
                  </a:cubicBezTo>
                  <a:cubicBezTo>
                    <a:pt x="0" y="12938"/>
                    <a:pt x="80" y="13295"/>
                    <a:pt x="187" y="13599"/>
                  </a:cubicBezTo>
                  <a:cubicBezTo>
                    <a:pt x="1063" y="16115"/>
                    <a:pt x="3261" y="18415"/>
                    <a:pt x="5289" y="20143"/>
                  </a:cubicBezTo>
                  <a:cubicBezTo>
                    <a:pt x="6328" y="20907"/>
                    <a:pt x="7568" y="21168"/>
                    <a:pt x="8863" y="21168"/>
                  </a:cubicBezTo>
                  <a:cubicBezTo>
                    <a:pt x="10162" y="21168"/>
                    <a:pt x="11516" y="20906"/>
                    <a:pt x="12780" y="20627"/>
                  </a:cubicBezTo>
                  <a:cubicBezTo>
                    <a:pt x="13429" y="20484"/>
                    <a:pt x="14093" y="20332"/>
                    <a:pt x="14653" y="19972"/>
                  </a:cubicBezTo>
                  <a:cubicBezTo>
                    <a:pt x="15211" y="19611"/>
                    <a:pt x="15650" y="18986"/>
                    <a:pt x="15599" y="18323"/>
                  </a:cubicBezTo>
                  <a:cubicBezTo>
                    <a:pt x="15522" y="17315"/>
                    <a:pt x="14445" y="16723"/>
                    <a:pt x="13480" y="16417"/>
                  </a:cubicBezTo>
                  <a:cubicBezTo>
                    <a:pt x="13160" y="16316"/>
                    <a:pt x="12774" y="16147"/>
                    <a:pt x="12763" y="15812"/>
                  </a:cubicBezTo>
                  <a:cubicBezTo>
                    <a:pt x="12754" y="15489"/>
                    <a:pt x="13110" y="15293"/>
                    <a:pt x="13410" y="15171"/>
                  </a:cubicBezTo>
                  <a:cubicBezTo>
                    <a:pt x="14520" y="14715"/>
                    <a:pt x="15598" y="14180"/>
                    <a:pt x="16632" y="13572"/>
                  </a:cubicBezTo>
                  <a:cubicBezTo>
                    <a:pt x="17257" y="13207"/>
                    <a:pt x="17922" y="12736"/>
                    <a:pt x="18057" y="12021"/>
                  </a:cubicBezTo>
                  <a:cubicBezTo>
                    <a:pt x="18294" y="10765"/>
                    <a:pt x="16817" y="9933"/>
                    <a:pt x="15606" y="9522"/>
                  </a:cubicBezTo>
                  <a:cubicBezTo>
                    <a:pt x="15636" y="8809"/>
                    <a:pt x="16153" y="8219"/>
                    <a:pt x="16661" y="7716"/>
                  </a:cubicBezTo>
                  <a:cubicBezTo>
                    <a:pt x="17170" y="7215"/>
                    <a:pt x="17728" y="6694"/>
                    <a:pt x="17890" y="5999"/>
                  </a:cubicBezTo>
                  <a:cubicBezTo>
                    <a:pt x="18048" y="5322"/>
                    <a:pt x="17601" y="4469"/>
                    <a:pt x="16922" y="4469"/>
                  </a:cubicBezTo>
                  <a:cubicBezTo>
                    <a:pt x="16902" y="4469"/>
                    <a:pt x="16881" y="4470"/>
                    <a:pt x="16860" y="4472"/>
                  </a:cubicBezTo>
                  <a:cubicBezTo>
                    <a:pt x="16612" y="4491"/>
                    <a:pt x="16380" y="4620"/>
                    <a:pt x="16133" y="4624"/>
                  </a:cubicBezTo>
                  <a:cubicBezTo>
                    <a:pt x="16129" y="4624"/>
                    <a:pt x="16125" y="4624"/>
                    <a:pt x="16122" y="4624"/>
                  </a:cubicBezTo>
                  <a:cubicBezTo>
                    <a:pt x="15540" y="4624"/>
                    <a:pt x="15167" y="3946"/>
                    <a:pt x="15199" y="3362"/>
                  </a:cubicBezTo>
                  <a:cubicBezTo>
                    <a:pt x="15231" y="2775"/>
                    <a:pt x="15522" y="2237"/>
                    <a:pt x="15650" y="1664"/>
                  </a:cubicBezTo>
                  <a:cubicBezTo>
                    <a:pt x="15778" y="1089"/>
                    <a:pt x="15673" y="373"/>
                    <a:pt x="15152" y="103"/>
                  </a:cubicBezTo>
                  <a:cubicBezTo>
                    <a:pt x="15014" y="31"/>
                    <a:pt x="14866" y="1"/>
                    <a:pt x="1471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534;p46"/>
            <p:cNvSpPr/>
            <p:nvPr/>
          </p:nvSpPr>
          <p:spPr>
            <a:xfrm>
              <a:off x="4798525" y="3641250"/>
              <a:ext cx="238825" cy="564800"/>
            </a:xfrm>
            <a:custGeom>
              <a:avLst/>
              <a:gdLst/>
              <a:ahLst/>
              <a:cxnLst/>
              <a:rect l="l" t="t" r="r" b="b"/>
              <a:pathLst>
                <a:path w="9553" h="22592" extrusionOk="0">
                  <a:moveTo>
                    <a:pt x="9510" y="0"/>
                  </a:moveTo>
                  <a:cubicBezTo>
                    <a:pt x="9496" y="0"/>
                    <a:pt x="9481" y="7"/>
                    <a:pt x="9475" y="24"/>
                  </a:cubicBezTo>
                  <a:cubicBezTo>
                    <a:pt x="7901" y="3831"/>
                    <a:pt x="6415" y="7672"/>
                    <a:pt x="4912" y="11505"/>
                  </a:cubicBezTo>
                  <a:cubicBezTo>
                    <a:pt x="3461" y="15210"/>
                    <a:pt x="2100" y="18980"/>
                    <a:pt x="55" y="22411"/>
                  </a:cubicBezTo>
                  <a:cubicBezTo>
                    <a:pt x="0" y="22505"/>
                    <a:pt x="85" y="22592"/>
                    <a:pt x="168" y="22592"/>
                  </a:cubicBezTo>
                  <a:cubicBezTo>
                    <a:pt x="205" y="22592"/>
                    <a:pt x="242" y="22575"/>
                    <a:pt x="266" y="22535"/>
                  </a:cubicBezTo>
                  <a:cubicBezTo>
                    <a:pt x="2240" y="19256"/>
                    <a:pt x="3543" y="15655"/>
                    <a:pt x="4925" y="12100"/>
                  </a:cubicBezTo>
                  <a:cubicBezTo>
                    <a:pt x="6484" y="8087"/>
                    <a:pt x="8060" y="4084"/>
                    <a:pt x="9543" y="42"/>
                  </a:cubicBezTo>
                  <a:cubicBezTo>
                    <a:pt x="9553" y="17"/>
                    <a:pt x="9532" y="0"/>
                    <a:pt x="95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535;p46"/>
            <p:cNvSpPr/>
            <p:nvPr/>
          </p:nvSpPr>
          <p:spPr>
            <a:xfrm>
              <a:off x="4914750" y="3731450"/>
              <a:ext cx="53975" cy="93075"/>
            </a:xfrm>
            <a:custGeom>
              <a:avLst/>
              <a:gdLst/>
              <a:ahLst/>
              <a:cxnLst/>
              <a:rect l="l" t="t" r="r" b="b"/>
              <a:pathLst>
                <a:path w="2159" h="3723" extrusionOk="0">
                  <a:moveTo>
                    <a:pt x="29" y="1"/>
                  </a:moveTo>
                  <a:cubicBezTo>
                    <a:pt x="15" y="1"/>
                    <a:pt x="1" y="16"/>
                    <a:pt x="9" y="32"/>
                  </a:cubicBezTo>
                  <a:cubicBezTo>
                    <a:pt x="614" y="1254"/>
                    <a:pt x="1233" y="2539"/>
                    <a:pt x="1978" y="3681"/>
                  </a:cubicBezTo>
                  <a:cubicBezTo>
                    <a:pt x="1997" y="3710"/>
                    <a:pt x="2023" y="3722"/>
                    <a:pt x="2048" y="3722"/>
                  </a:cubicBezTo>
                  <a:cubicBezTo>
                    <a:pt x="2105" y="3722"/>
                    <a:pt x="2159" y="3662"/>
                    <a:pt x="2126" y="3594"/>
                  </a:cubicBezTo>
                  <a:cubicBezTo>
                    <a:pt x="1543" y="2361"/>
                    <a:pt x="772" y="1163"/>
                    <a:pt x="44" y="11"/>
                  </a:cubicBezTo>
                  <a:cubicBezTo>
                    <a:pt x="40" y="4"/>
                    <a:pt x="35" y="1"/>
                    <a:pt x="2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536;p46"/>
            <p:cNvSpPr/>
            <p:nvPr/>
          </p:nvSpPr>
          <p:spPr>
            <a:xfrm>
              <a:off x="4837550" y="3832600"/>
              <a:ext cx="75350" cy="124900"/>
            </a:xfrm>
            <a:custGeom>
              <a:avLst/>
              <a:gdLst/>
              <a:ahLst/>
              <a:cxnLst/>
              <a:rect l="l" t="t" r="r" b="b"/>
              <a:pathLst>
                <a:path w="3014" h="4996" extrusionOk="0">
                  <a:moveTo>
                    <a:pt x="39" y="0"/>
                  </a:moveTo>
                  <a:cubicBezTo>
                    <a:pt x="20" y="0"/>
                    <a:pt x="0" y="20"/>
                    <a:pt x="14" y="42"/>
                  </a:cubicBezTo>
                  <a:cubicBezTo>
                    <a:pt x="1056" y="1626"/>
                    <a:pt x="1970" y="3276"/>
                    <a:pt x="2848" y="4956"/>
                  </a:cubicBezTo>
                  <a:cubicBezTo>
                    <a:pt x="2863" y="4984"/>
                    <a:pt x="2886" y="4996"/>
                    <a:pt x="2909" y="4996"/>
                  </a:cubicBezTo>
                  <a:cubicBezTo>
                    <a:pt x="2960" y="4996"/>
                    <a:pt x="3013" y="4938"/>
                    <a:pt x="2983" y="4876"/>
                  </a:cubicBezTo>
                  <a:cubicBezTo>
                    <a:pt x="2152" y="3173"/>
                    <a:pt x="1147" y="1564"/>
                    <a:pt x="61" y="13"/>
                  </a:cubicBezTo>
                  <a:cubicBezTo>
                    <a:pt x="56" y="4"/>
                    <a:pt x="48" y="0"/>
                    <a:pt x="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537;p46"/>
            <p:cNvSpPr/>
            <p:nvPr/>
          </p:nvSpPr>
          <p:spPr>
            <a:xfrm>
              <a:off x="4761000" y="3953500"/>
              <a:ext cx="101800" cy="134175"/>
            </a:xfrm>
            <a:custGeom>
              <a:avLst/>
              <a:gdLst/>
              <a:ahLst/>
              <a:cxnLst/>
              <a:rect l="l" t="t" r="r" b="b"/>
              <a:pathLst>
                <a:path w="4072" h="5367" extrusionOk="0">
                  <a:moveTo>
                    <a:pt x="72" y="0"/>
                  </a:moveTo>
                  <a:cubicBezTo>
                    <a:pt x="34" y="0"/>
                    <a:pt x="1" y="51"/>
                    <a:pt x="34" y="87"/>
                  </a:cubicBezTo>
                  <a:cubicBezTo>
                    <a:pt x="1478" y="1742"/>
                    <a:pt x="2622" y="3558"/>
                    <a:pt x="3903" y="5330"/>
                  </a:cubicBezTo>
                  <a:cubicBezTo>
                    <a:pt x="3921" y="5356"/>
                    <a:pt x="3946" y="5366"/>
                    <a:pt x="3970" y="5366"/>
                  </a:cubicBezTo>
                  <a:cubicBezTo>
                    <a:pt x="4023" y="5366"/>
                    <a:pt x="4072" y="5314"/>
                    <a:pt x="4038" y="5250"/>
                  </a:cubicBezTo>
                  <a:cubicBezTo>
                    <a:pt x="3058" y="3330"/>
                    <a:pt x="1556" y="1594"/>
                    <a:pt x="105" y="16"/>
                  </a:cubicBezTo>
                  <a:cubicBezTo>
                    <a:pt x="95" y="5"/>
                    <a:pt x="83" y="0"/>
                    <a:pt x="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538;p46"/>
            <p:cNvSpPr/>
            <p:nvPr/>
          </p:nvSpPr>
          <p:spPr>
            <a:xfrm>
              <a:off x="4871575" y="4039775"/>
              <a:ext cx="146900" cy="13700"/>
            </a:xfrm>
            <a:custGeom>
              <a:avLst/>
              <a:gdLst/>
              <a:ahLst/>
              <a:cxnLst/>
              <a:rect l="l" t="t" r="r" b="b"/>
              <a:pathLst>
                <a:path w="5876" h="548" extrusionOk="0">
                  <a:moveTo>
                    <a:pt x="5829" y="0"/>
                  </a:moveTo>
                  <a:cubicBezTo>
                    <a:pt x="3922" y="36"/>
                    <a:pt x="1993" y="103"/>
                    <a:pt x="101" y="363"/>
                  </a:cubicBezTo>
                  <a:cubicBezTo>
                    <a:pt x="1" y="377"/>
                    <a:pt x="20" y="547"/>
                    <a:pt x="119" y="547"/>
                  </a:cubicBezTo>
                  <a:cubicBezTo>
                    <a:pt x="121" y="547"/>
                    <a:pt x="124" y="547"/>
                    <a:pt x="126" y="547"/>
                  </a:cubicBezTo>
                  <a:cubicBezTo>
                    <a:pt x="2029" y="369"/>
                    <a:pt x="3919" y="157"/>
                    <a:pt x="5829" y="73"/>
                  </a:cubicBezTo>
                  <a:cubicBezTo>
                    <a:pt x="5876" y="70"/>
                    <a:pt x="5876" y="0"/>
                    <a:pt x="58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539;p46"/>
            <p:cNvSpPr/>
            <p:nvPr/>
          </p:nvSpPr>
          <p:spPr>
            <a:xfrm>
              <a:off x="4931750" y="3877500"/>
              <a:ext cx="123950" cy="25000"/>
            </a:xfrm>
            <a:custGeom>
              <a:avLst/>
              <a:gdLst/>
              <a:ahLst/>
              <a:cxnLst/>
              <a:rect l="l" t="t" r="r" b="b"/>
              <a:pathLst>
                <a:path w="4958" h="1000" extrusionOk="0">
                  <a:moveTo>
                    <a:pt x="4869" y="1"/>
                  </a:moveTo>
                  <a:cubicBezTo>
                    <a:pt x="4865" y="1"/>
                    <a:pt x="4862" y="1"/>
                    <a:pt x="4858" y="2"/>
                  </a:cubicBezTo>
                  <a:cubicBezTo>
                    <a:pt x="3272" y="257"/>
                    <a:pt x="1691" y="530"/>
                    <a:pt x="111" y="819"/>
                  </a:cubicBezTo>
                  <a:cubicBezTo>
                    <a:pt x="1" y="839"/>
                    <a:pt x="40" y="1000"/>
                    <a:pt x="143" y="1000"/>
                  </a:cubicBezTo>
                  <a:cubicBezTo>
                    <a:pt x="149" y="1000"/>
                    <a:pt x="155" y="999"/>
                    <a:pt x="161" y="998"/>
                  </a:cubicBezTo>
                  <a:cubicBezTo>
                    <a:pt x="1741" y="719"/>
                    <a:pt x="3315" y="427"/>
                    <a:pt x="4887" y="113"/>
                  </a:cubicBezTo>
                  <a:cubicBezTo>
                    <a:pt x="4957" y="97"/>
                    <a:pt x="4932" y="1"/>
                    <a:pt x="486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540;p46"/>
            <p:cNvSpPr/>
            <p:nvPr/>
          </p:nvSpPr>
          <p:spPr>
            <a:xfrm>
              <a:off x="4978500" y="3734750"/>
              <a:ext cx="92775" cy="49975"/>
            </a:xfrm>
            <a:custGeom>
              <a:avLst/>
              <a:gdLst/>
              <a:ahLst/>
              <a:cxnLst/>
              <a:rect l="l" t="t" r="r" b="b"/>
              <a:pathLst>
                <a:path w="3711" h="1999" extrusionOk="0">
                  <a:moveTo>
                    <a:pt x="3679" y="0"/>
                  </a:moveTo>
                  <a:cubicBezTo>
                    <a:pt x="3676" y="0"/>
                    <a:pt x="3673" y="1"/>
                    <a:pt x="3669" y="2"/>
                  </a:cubicBezTo>
                  <a:cubicBezTo>
                    <a:pt x="2441" y="412"/>
                    <a:pt x="1263" y="1193"/>
                    <a:pt x="111" y="1785"/>
                  </a:cubicBezTo>
                  <a:cubicBezTo>
                    <a:pt x="1" y="1844"/>
                    <a:pt x="69" y="1998"/>
                    <a:pt x="171" y="1998"/>
                  </a:cubicBezTo>
                  <a:cubicBezTo>
                    <a:pt x="189" y="1998"/>
                    <a:pt x="208" y="1994"/>
                    <a:pt x="227" y="1983"/>
                  </a:cubicBezTo>
                  <a:cubicBezTo>
                    <a:pt x="1355" y="1370"/>
                    <a:pt x="2669" y="831"/>
                    <a:pt x="3692" y="55"/>
                  </a:cubicBezTo>
                  <a:cubicBezTo>
                    <a:pt x="3711" y="37"/>
                    <a:pt x="3703" y="0"/>
                    <a:pt x="367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541;p46"/>
            <p:cNvSpPr/>
            <p:nvPr/>
          </p:nvSpPr>
          <p:spPr>
            <a:xfrm>
              <a:off x="4938750" y="3717000"/>
              <a:ext cx="32700" cy="66975"/>
            </a:xfrm>
            <a:custGeom>
              <a:avLst/>
              <a:gdLst/>
              <a:ahLst/>
              <a:cxnLst/>
              <a:rect l="l" t="t" r="r" b="b"/>
              <a:pathLst>
                <a:path w="1308" h="2679" extrusionOk="0">
                  <a:moveTo>
                    <a:pt x="49" y="0"/>
                  </a:moveTo>
                  <a:cubicBezTo>
                    <a:pt x="25" y="0"/>
                    <a:pt x="1" y="25"/>
                    <a:pt x="16" y="53"/>
                  </a:cubicBezTo>
                  <a:cubicBezTo>
                    <a:pt x="473" y="893"/>
                    <a:pt x="846" y="1768"/>
                    <a:pt x="1215" y="2649"/>
                  </a:cubicBezTo>
                  <a:cubicBezTo>
                    <a:pt x="1224" y="2669"/>
                    <a:pt x="1242" y="2678"/>
                    <a:pt x="1259" y="2678"/>
                  </a:cubicBezTo>
                  <a:cubicBezTo>
                    <a:pt x="1284" y="2678"/>
                    <a:pt x="1308" y="2659"/>
                    <a:pt x="1299" y="2626"/>
                  </a:cubicBezTo>
                  <a:cubicBezTo>
                    <a:pt x="1004" y="1704"/>
                    <a:pt x="570" y="849"/>
                    <a:pt x="79" y="16"/>
                  </a:cubicBezTo>
                  <a:cubicBezTo>
                    <a:pt x="71" y="5"/>
                    <a:pt x="60" y="0"/>
                    <a:pt x="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542;p46"/>
            <p:cNvSpPr/>
            <p:nvPr/>
          </p:nvSpPr>
          <p:spPr>
            <a:xfrm>
              <a:off x="4881900" y="3844325"/>
              <a:ext cx="23650" cy="49525"/>
            </a:xfrm>
            <a:custGeom>
              <a:avLst/>
              <a:gdLst/>
              <a:ahLst/>
              <a:cxnLst/>
              <a:rect l="l" t="t" r="r" b="b"/>
              <a:pathLst>
                <a:path w="946" h="1981" extrusionOk="0">
                  <a:moveTo>
                    <a:pt x="19" y="1"/>
                  </a:moveTo>
                  <a:cubicBezTo>
                    <a:pt x="10" y="1"/>
                    <a:pt x="0" y="11"/>
                    <a:pt x="5" y="24"/>
                  </a:cubicBezTo>
                  <a:cubicBezTo>
                    <a:pt x="290" y="669"/>
                    <a:pt x="571" y="1315"/>
                    <a:pt x="855" y="1959"/>
                  </a:cubicBezTo>
                  <a:cubicBezTo>
                    <a:pt x="861" y="1974"/>
                    <a:pt x="873" y="1981"/>
                    <a:pt x="886" y="1981"/>
                  </a:cubicBezTo>
                  <a:cubicBezTo>
                    <a:pt x="914" y="1981"/>
                    <a:pt x="946" y="1950"/>
                    <a:pt x="930" y="1917"/>
                  </a:cubicBezTo>
                  <a:cubicBezTo>
                    <a:pt x="630" y="1280"/>
                    <a:pt x="328" y="644"/>
                    <a:pt x="29" y="8"/>
                  </a:cubicBezTo>
                  <a:cubicBezTo>
                    <a:pt x="27" y="3"/>
                    <a:pt x="23" y="1"/>
                    <a:pt x="1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543;p46"/>
            <p:cNvSpPr/>
            <p:nvPr/>
          </p:nvSpPr>
          <p:spPr>
            <a:xfrm>
              <a:off x="4783125" y="3924475"/>
              <a:ext cx="39075" cy="65075"/>
            </a:xfrm>
            <a:custGeom>
              <a:avLst/>
              <a:gdLst/>
              <a:ahLst/>
              <a:cxnLst/>
              <a:rect l="l" t="t" r="r" b="b"/>
              <a:pathLst>
                <a:path w="1563" h="2603" extrusionOk="0">
                  <a:moveTo>
                    <a:pt x="59" y="1"/>
                  </a:moveTo>
                  <a:cubicBezTo>
                    <a:pt x="30" y="1"/>
                    <a:pt x="1" y="32"/>
                    <a:pt x="20" y="65"/>
                  </a:cubicBezTo>
                  <a:cubicBezTo>
                    <a:pt x="479" y="896"/>
                    <a:pt x="898" y="1785"/>
                    <a:pt x="1426" y="2572"/>
                  </a:cubicBezTo>
                  <a:cubicBezTo>
                    <a:pt x="1440" y="2593"/>
                    <a:pt x="1460" y="2602"/>
                    <a:pt x="1480" y="2602"/>
                  </a:cubicBezTo>
                  <a:cubicBezTo>
                    <a:pt x="1522" y="2602"/>
                    <a:pt x="1562" y="2558"/>
                    <a:pt x="1537" y="2506"/>
                  </a:cubicBezTo>
                  <a:cubicBezTo>
                    <a:pt x="1125" y="1651"/>
                    <a:pt x="575" y="840"/>
                    <a:pt x="92" y="21"/>
                  </a:cubicBezTo>
                  <a:cubicBezTo>
                    <a:pt x="84" y="7"/>
                    <a:pt x="71" y="1"/>
                    <a:pt x="5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544;p46"/>
            <p:cNvSpPr/>
            <p:nvPr/>
          </p:nvSpPr>
          <p:spPr>
            <a:xfrm>
              <a:off x="4938000" y="4014675"/>
              <a:ext cx="54225" cy="6200"/>
            </a:xfrm>
            <a:custGeom>
              <a:avLst/>
              <a:gdLst/>
              <a:ahLst/>
              <a:cxnLst/>
              <a:rect l="l" t="t" r="r" b="b"/>
              <a:pathLst>
                <a:path w="2169" h="248" extrusionOk="0">
                  <a:moveTo>
                    <a:pt x="2043" y="1"/>
                  </a:moveTo>
                  <a:cubicBezTo>
                    <a:pt x="1381" y="1"/>
                    <a:pt x="703" y="114"/>
                    <a:pt x="45" y="175"/>
                  </a:cubicBezTo>
                  <a:cubicBezTo>
                    <a:pt x="3" y="180"/>
                    <a:pt x="1" y="247"/>
                    <a:pt x="44" y="247"/>
                  </a:cubicBezTo>
                  <a:cubicBezTo>
                    <a:pt x="45" y="247"/>
                    <a:pt x="46" y="247"/>
                    <a:pt x="46" y="247"/>
                  </a:cubicBezTo>
                  <a:cubicBezTo>
                    <a:pt x="724" y="213"/>
                    <a:pt x="1427" y="229"/>
                    <a:pt x="2096" y="128"/>
                  </a:cubicBezTo>
                  <a:cubicBezTo>
                    <a:pt x="2168" y="116"/>
                    <a:pt x="2150" y="1"/>
                    <a:pt x="2079" y="1"/>
                  </a:cubicBezTo>
                  <a:cubicBezTo>
                    <a:pt x="2067" y="1"/>
                    <a:pt x="2055" y="1"/>
                    <a:pt x="20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545;p46"/>
            <p:cNvSpPr/>
            <p:nvPr/>
          </p:nvSpPr>
          <p:spPr>
            <a:xfrm>
              <a:off x="4993475" y="3849150"/>
              <a:ext cx="58200" cy="15750"/>
            </a:xfrm>
            <a:custGeom>
              <a:avLst/>
              <a:gdLst/>
              <a:ahLst/>
              <a:cxnLst/>
              <a:rect l="l" t="t" r="r" b="b"/>
              <a:pathLst>
                <a:path w="2328" h="630" extrusionOk="0">
                  <a:moveTo>
                    <a:pt x="1882" y="0"/>
                  </a:moveTo>
                  <a:cubicBezTo>
                    <a:pt x="1251" y="0"/>
                    <a:pt x="521" y="268"/>
                    <a:pt x="32" y="561"/>
                  </a:cubicBezTo>
                  <a:cubicBezTo>
                    <a:pt x="1" y="579"/>
                    <a:pt x="16" y="629"/>
                    <a:pt x="50" y="629"/>
                  </a:cubicBezTo>
                  <a:cubicBezTo>
                    <a:pt x="53" y="629"/>
                    <a:pt x="57" y="629"/>
                    <a:pt x="60" y="628"/>
                  </a:cubicBezTo>
                  <a:cubicBezTo>
                    <a:pt x="419" y="504"/>
                    <a:pt x="773" y="373"/>
                    <a:pt x="1148" y="295"/>
                  </a:cubicBezTo>
                  <a:cubicBezTo>
                    <a:pt x="1520" y="217"/>
                    <a:pt x="1906" y="239"/>
                    <a:pt x="2273" y="150"/>
                  </a:cubicBezTo>
                  <a:cubicBezTo>
                    <a:pt x="2326" y="138"/>
                    <a:pt x="2327" y="53"/>
                    <a:pt x="2273" y="40"/>
                  </a:cubicBezTo>
                  <a:cubicBezTo>
                    <a:pt x="2150" y="13"/>
                    <a:pt x="2018" y="0"/>
                    <a:pt x="18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546;p46"/>
            <p:cNvSpPr/>
            <p:nvPr/>
          </p:nvSpPr>
          <p:spPr>
            <a:xfrm>
              <a:off x="4832450" y="4007450"/>
              <a:ext cx="11725" cy="11200"/>
            </a:xfrm>
            <a:custGeom>
              <a:avLst/>
              <a:gdLst/>
              <a:ahLst/>
              <a:cxnLst/>
              <a:rect l="l" t="t" r="r" b="b"/>
              <a:pathLst>
                <a:path w="469" h="448" extrusionOk="0">
                  <a:moveTo>
                    <a:pt x="108" y="1"/>
                  </a:moveTo>
                  <a:cubicBezTo>
                    <a:pt x="88" y="1"/>
                    <a:pt x="67" y="12"/>
                    <a:pt x="60" y="35"/>
                  </a:cubicBezTo>
                  <a:cubicBezTo>
                    <a:pt x="1" y="250"/>
                    <a:pt x="152" y="448"/>
                    <a:pt x="372" y="448"/>
                  </a:cubicBezTo>
                  <a:cubicBezTo>
                    <a:pt x="373" y="448"/>
                    <a:pt x="375" y="448"/>
                    <a:pt x="376" y="448"/>
                  </a:cubicBezTo>
                  <a:cubicBezTo>
                    <a:pt x="469" y="448"/>
                    <a:pt x="467" y="311"/>
                    <a:pt x="376" y="306"/>
                  </a:cubicBezTo>
                  <a:cubicBezTo>
                    <a:pt x="245" y="297"/>
                    <a:pt x="149" y="176"/>
                    <a:pt x="157" y="49"/>
                  </a:cubicBezTo>
                  <a:cubicBezTo>
                    <a:pt x="160" y="18"/>
                    <a:pt x="134" y="1"/>
                    <a:pt x="1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547;p46"/>
            <p:cNvSpPr/>
            <p:nvPr/>
          </p:nvSpPr>
          <p:spPr>
            <a:xfrm>
              <a:off x="4954050" y="3917600"/>
              <a:ext cx="22100" cy="5975"/>
            </a:xfrm>
            <a:custGeom>
              <a:avLst/>
              <a:gdLst/>
              <a:ahLst/>
              <a:cxnLst/>
              <a:rect l="l" t="t" r="r" b="b"/>
              <a:pathLst>
                <a:path w="884" h="239" extrusionOk="0">
                  <a:moveTo>
                    <a:pt x="636" y="0"/>
                  </a:moveTo>
                  <a:cubicBezTo>
                    <a:pt x="463" y="0"/>
                    <a:pt x="277" y="41"/>
                    <a:pt x="113" y="57"/>
                  </a:cubicBezTo>
                  <a:cubicBezTo>
                    <a:pt x="7" y="69"/>
                    <a:pt x="1" y="231"/>
                    <a:pt x="112" y="231"/>
                  </a:cubicBezTo>
                  <a:cubicBezTo>
                    <a:pt x="112" y="231"/>
                    <a:pt x="113" y="231"/>
                    <a:pt x="113" y="231"/>
                  </a:cubicBezTo>
                  <a:cubicBezTo>
                    <a:pt x="121" y="231"/>
                    <a:pt x="130" y="231"/>
                    <a:pt x="138" y="231"/>
                  </a:cubicBezTo>
                  <a:cubicBezTo>
                    <a:pt x="245" y="231"/>
                    <a:pt x="362" y="239"/>
                    <a:pt x="478" y="239"/>
                  </a:cubicBezTo>
                  <a:cubicBezTo>
                    <a:pt x="584" y="239"/>
                    <a:pt x="689" y="232"/>
                    <a:pt x="782" y="205"/>
                  </a:cubicBezTo>
                  <a:cubicBezTo>
                    <a:pt x="870" y="178"/>
                    <a:pt x="883" y="32"/>
                    <a:pt x="782" y="12"/>
                  </a:cubicBezTo>
                  <a:cubicBezTo>
                    <a:pt x="735" y="3"/>
                    <a:pt x="686" y="0"/>
                    <a:pt x="6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548;p46"/>
            <p:cNvSpPr/>
            <p:nvPr/>
          </p:nvSpPr>
          <p:spPr>
            <a:xfrm>
              <a:off x="4591150" y="3924700"/>
              <a:ext cx="22050" cy="53375"/>
            </a:xfrm>
            <a:custGeom>
              <a:avLst/>
              <a:gdLst/>
              <a:ahLst/>
              <a:cxnLst/>
              <a:rect l="l" t="t" r="r" b="b"/>
              <a:pathLst>
                <a:path w="882" h="2135" extrusionOk="0">
                  <a:moveTo>
                    <a:pt x="133" y="1"/>
                  </a:moveTo>
                  <a:cubicBezTo>
                    <a:pt x="64" y="1"/>
                    <a:pt x="1" y="44"/>
                    <a:pt x="11" y="132"/>
                  </a:cubicBezTo>
                  <a:cubicBezTo>
                    <a:pt x="89" y="812"/>
                    <a:pt x="281" y="1457"/>
                    <a:pt x="593" y="2066"/>
                  </a:cubicBezTo>
                  <a:cubicBezTo>
                    <a:pt x="618" y="2115"/>
                    <a:pt x="658" y="2135"/>
                    <a:pt x="698" y="2135"/>
                  </a:cubicBezTo>
                  <a:cubicBezTo>
                    <a:pt x="788" y="2135"/>
                    <a:pt x="882" y="2036"/>
                    <a:pt x="828" y="1929"/>
                  </a:cubicBezTo>
                  <a:cubicBezTo>
                    <a:pt x="540" y="1361"/>
                    <a:pt x="357" y="762"/>
                    <a:pt x="284" y="130"/>
                  </a:cubicBezTo>
                  <a:cubicBezTo>
                    <a:pt x="274" y="44"/>
                    <a:pt x="201" y="1"/>
                    <a:pt x="1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1549;p46"/>
            <p:cNvSpPr/>
            <p:nvPr/>
          </p:nvSpPr>
          <p:spPr>
            <a:xfrm>
              <a:off x="4607575" y="3824100"/>
              <a:ext cx="56000" cy="166825"/>
            </a:xfrm>
            <a:custGeom>
              <a:avLst/>
              <a:gdLst/>
              <a:ahLst/>
              <a:cxnLst/>
              <a:rect l="l" t="t" r="r" b="b"/>
              <a:pathLst>
                <a:path w="2240" h="6673" extrusionOk="0">
                  <a:moveTo>
                    <a:pt x="774" y="1"/>
                  </a:moveTo>
                  <a:cubicBezTo>
                    <a:pt x="675" y="1"/>
                    <a:pt x="575" y="53"/>
                    <a:pt x="547" y="164"/>
                  </a:cubicBezTo>
                  <a:cubicBezTo>
                    <a:pt x="0" y="2240"/>
                    <a:pt x="171" y="4956"/>
                    <a:pt x="1718" y="6596"/>
                  </a:cubicBezTo>
                  <a:cubicBezTo>
                    <a:pt x="1768" y="6649"/>
                    <a:pt x="1833" y="6672"/>
                    <a:pt x="1898" y="6672"/>
                  </a:cubicBezTo>
                  <a:cubicBezTo>
                    <a:pt x="2067" y="6672"/>
                    <a:pt x="2239" y="6518"/>
                    <a:pt x="2172" y="6330"/>
                  </a:cubicBezTo>
                  <a:cubicBezTo>
                    <a:pt x="1829" y="5388"/>
                    <a:pt x="1345" y="4514"/>
                    <a:pt x="1127" y="3525"/>
                  </a:cubicBezTo>
                  <a:cubicBezTo>
                    <a:pt x="891" y="2448"/>
                    <a:pt x="870" y="1318"/>
                    <a:pt x="999" y="225"/>
                  </a:cubicBezTo>
                  <a:cubicBezTo>
                    <a:pt x="1016" y="80"/>
                    <a:pt x="896" y="1"/>
                    <a:pt x="77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22372362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637"/>
        <p:cNvGrpSpPr/>
        <p:nvPr/>
      </p:nvGrpSpPr>
      <p:grpSpPr>
        <a:xfrm>
          <a:off x="0" y="0"/>
          <a:ext cx="0" cy="0"/>
          <a:chOff x="0" y="0"/>
          <a:chExt cx="0" cy="0"/>
        </a:xfrm>
      </p:grpSpPr>
      <p:sp>
        <p:nvSpPr>
          <p:cNvPr id="638" name="Google Shape;638;p37"/>
          <p:cNvSpPr txBox="1">
            <a:spLocks noGrp="1"/>
          </p:cNvSpPr>
          <p:nvPr>
            <p:ph type="subTitle" idx="1"/>
          </p:nvPr>
        </p:nvSpPr>
        <p:spPr>
          <a:xfrm>
            <a:off x="2917860" y="2220375"/>
            <a:ext cx="3051425" cy="1396197"/>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id-ID" b="1" dirty="0">
                <a:highlight>
                  <a:schemeClr val="accent3"/>
                </a:highlight>
              </a:rPr>
              <a:t>Penerapan model pembelajaran koopertaif tipe NHT, kegiatan pelaksanaan pembelajarannya secara umum ialah sebagai berikut :</a:t>
            </a:r>
            <a:endParaRPr dirty="0"/>
          </a:p>
        </p:txBody>
      </p:sp>
      <p:sp>
        <p:nvSpPr>
          <p:cNvPr id="639" name="Google Shape;639;p37"/>
          <p:cNvSpPr txBox="1">
            <a:spLocks noGrp="1"/>
          </p:cNvSpPr>
          <p:nvPr>
            <p:ph type="title"/>
          </p:nvPr>
        </p:nvSpPr>
        <p:spPr>
          <a:xfrm>
            <a:off x="720000" y="420825"/>
            <a:ext cx="7704000" cy="564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id-ID" dirty="0">
                <a:solidFill>
                  <a:schemeClr val="accent2"/>
                </a:solidFill>
              </a:rPr>
              <a:t>Numbered head together (nht)</a:t>
            </a:r>
            <a:endParaRPr dirty="0"/>
          </a:p>
        </p:txBody>
      </p:sp>
      <p:grpSp>
        <p:nvGrpSpPr>
          <p:cNvPr id="640" name="Google Shape;640;p37"/>
          <p:cNvGrpSpPr/>
          <p:nvPr/>
        </p:nvGrpSpPr>
        <p:grpSpPr>
          <a:xfrm>
            <a:off x="380144" y="1583413"/>
            <a:ext cx="8043856" cy="2743050"/>
            <a:chOff x="380144" y="1583413"/>
            <a:chExt cx="8043856" cy="2743050"/>
          </a:xfrm>
        </p:grpSpPr>
        <p:sp>
          <p:nvSpPr>
            <p:cNvPr id="641" name="Google Shape;641;p37"/>
            <p:cNvSpPr/>
            <p:nvPr/>
          </p:nvSpPr>
          <p:spPr>
            <a:xfrm>
              <a:off x="380144" y="1583413"/>
              <a:ext cx="1869896" cy="1220743"/>
            </a:xfrm>
            <a:prstGeom prst="rect">
              <a:avLst/>
            </a:prstGeom>
            <a:noFill/>
            <a:ln w="19050" cap="flat" cmpd="sng">
              <a:solidFill>
                <a:schemeClr val="accent5"/>
              </a:solidFill>
              <a:prstDash val="dot"/>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cxnSp>
          <p:nvCxnSpPr>
            <p:cNvPr id="642" name="Google Shape;642;p37"/>
            <p:cNvCxnSpPr>
              <a:stCxn id="641" idx="3"/>
              <a:endCxn id="638" idx="1"/>
            </p:cNvCxnSpPr>
            <p:nvPr/>
          </p:nvCxnSpPr>
          <p:spPr>
            <a:xfrm>
              <a:off x="2250040" y="2193785"/>
              <a:ext cx="667820" cy="724689"/>
            </a:xfrm>
            <a:prstGeom prst="bentConnector3">
              <a:avLst>
                <a:gd name="adj1" fmla="val 50000"/>
              </a:avLst>
            </a:prstGeom>
            <a:noFill/>
            <a:ln w="19050" cap="flat" cmpd="sng">
              <a:solidFill>
                <a:schemeClr val="accent5"/>
              </a:solidFill>
              <a:prstDash val="dot"/>
              <a:round/>
              <a:headEnd type="none" w="med" len="med"/>
              <a:tailEnd type="none" w="med" len="med"/>
            </a:ln>
          </p:spPr>
        </p:cxnSp>
        <p:sp>
          <p:nvSpPr>
            <p:cNvPr id="643" name="Google Shape;643;p37"/>
            <p:cNvSpPr/>
            <p:nvPr/>
          </p:nvSpPr>
          <p:spPr>
            <a:xfrm>
              <a:off x="380144" y="3154166"/>
              <a:ext cx="1849848" cy="1172297"/>
            </a:xfrm>
            <a:prstGeom prst="rect">
              <a:avLst/>
            </a:prstGeom>
            <a:noFill/>
            <a:ln w="19050" cap="flat" cmpd="sng">
              <a:solidFill>
                <a:schemeClr val="accent5"/>
              </a:solidFill>
              <a:prstDash val="dot"/>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644" name="Google Shape;644;p37"/>
            <p:cNvCxnSpPr>
              <a:stCxn id="643" idx="3"/>
              <a:endCxn id="638" idx="1"/>
            </p:cNvCxnSpPr>
            <p:nvPr/>
          </p:nvCxnSpPr>
          <p:spPr>
            <a:xfrm flipV="1">
              <a:off x="2229992" y="2918474"/>
              <a:ext cx="687868" cy="821841"/>
            </a:xfrm>
            <a:prstGeom prst="bentConnector3">
              <a:avLst>
                <a:gd name="adj1" fmla="val 50000"/>
              </a:avLst>
            </a:prstGeom>
            <a:noFill/>
            <a:ln w="19050" cap="flat" cmpd="sng">
              <a:solidFill>
                <a:schemeClr val="accent5"/>
              </a:solidFill>
              <a:prstDash val="dot"/>
              <a:round/>
              <a:headEnd type="none" w="med" len="med"/>
              <a:tailEnd type="none" w="med" len="med"/>
            </a:ln>
          </p:spPr>
        </p:cxnSp>
        <p:sp>
          <p:nvSpPr>
            <p:cNvPr id="645" name="Google Shape;645;p37"/>
            <p:cNvSpPr/>
            <p:nvPr/>
          </p:nvSpPr>
          <p:spPr>
            <a:xfrm>
              <a:off x="6637105" y="1583413"/>
              <a:ext cx="1786895" cy="1182533"/>
            </a:xfrm>
            <a:prstGeom prst="rect">
              <a:avLst/>
            </a:prstGeom>
            <a:noFill/>
            <a:ln w="19050" cap="flat" cmpd="sng">
              <a:solidFill>
                <a:schemeClr val="accent5"/>
              </a:solidFill>
              <a:prstDash val="dot"/>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646" name="Google Shape;646;p37"/>
            <p:cNvCxnSpPr>
              <a:stCxn id="645" idx="1"/>
              <a:endCxn id="638" idx="3"/>
            </p:cNvCxnSpPr>
            <p:nvPr/>
          </p:nvCxnSpPr>
          <p:spPr>
            <a:xfrm rot="10800000" flipV="1">
              <a:off x="5969285" y="2174680"/>
              <a:ext cx="667820" cy="743794"/>
            </a:xfrm>
            <a:prstGeom prst="bentConnector3">
              <a:avLst>
                <a:gd name="adj1" fmla="val 50000"/>
              </a:avLst>
            </a:prstGeom>
            <a:noFill/>
            <a:ln w="19050" cap="flat" cmpd="sng">
              <a:solidFill>
                <a:schemeClr val="accent5"/>
              </a:solidFill>
              <a:prstDash val="dot"/>
              <a:round/>
              <a:headEnd type="none" w="med" len="med"/>
              <a:tailEnd type="none" w="med" len="med"/>
            </a:ln>
          </p:spPr>
        </p:cxnSp>
        <p:sp>
          <p:nvSpPr>
            <p:cNvPr id="647" name="Google Shape;647;p37"/>
            <p:cNvSpPr/>
            <p:nvPr/>
          </p:nvSpPr>
          <p:spPr>
            <a:xfrm>
              <a:off x="6647380" y="3154166"/>
              <a:ext cx="1776620" cy="1172297"/>
            </a:xfrm>
            <a:prstGeom prst="rect">
              <a:avLst/>
            </a:prstGeom>
            <a:noFill/>
            <a:ln w="19050" cap="flat" cmpd="sng">
              <a:solidFill>
                <a:schemeClr val="accent5"/>
              </a:solidFill>
              <a:prstDash val="dot"/>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648" name="Google Shape;648;p37"/>
            <p:cNvCxnSpPr>
              <a:stCxn id="647" idx="1"/>
              <a:endCxn id="638" idx="3"/>
            </p:cNvCxnSpPr>
            <p:nvPr/>
          </p:nvCxnSpPr>
          <p:spPr>
            <a:xfrm rot="10800000">
              <a:off x="5969286" y="2918475"/>
              <a:ext cx="678095" cy="821841"/>
            </a:xfrm>
            <a:prstGeom prst="bentConnector3">
              <a:avLst>
                <a:gd name="adj1" fmla="val 50000"/>
              </a:avLst>
            </a:prstGeom>
            <a:noFill/>
            <a:ln w="19050" cap="flat" cmpd="sng">
              <a:solidFill>
                <a:schemeClr val="accent5"/>
              </a:solidFill>
              <a:prstDash val="dot"/>
              <a:round/>
              <a:headEnd type="none" w="med" len="med"/>
              <a:tailEnd type="none" w="med" len="med"/>
            </a:ln>
          </p:spPr>
        </p:cxnSp>
      </p:grpSp>
      <p:sp>
        <p:nvSpPr>
          <p:cNvPr id="17" name="TextBox 16"/>
          <p:cNvSpPr txBox="1"/>
          <p:nvPr/>
        </p:nvSpPr>
        <p:spPr>
          <a:xfrm>
            <a:off x="360096" y="1593619"/>
            <a:ext cx="1869896" cy="1200329"/>
          </a:xfrm>
          <a:prstGeom prst="rect">
            <a:avLst/>
          </a:prstGeom>
          <a:noFill/>
        </p:spPr>
        <p:txBody>
          <a:bodyPr wrap="square" rtlCol="0">
            <a:spAutoFit/>
          </a:bodyPr>
          <a:lstStyle/>
          <a:p>
            <a:pPr algn="just"/>
            <a:r>
              <a:rPr lang="id-ID" sz="1200" dirty="0">
                <a:latin typeface="Agency FB" panose="020B0503020202020204" pitchFamily="34" charset="0"/>
              </a:rPr>
              <a:t>Pembagian kelompok kecil heterogen berdasarkan kemampuan akademik. Pemberian nomor pada setiap anggota kelompok. Memberikan lembar aktivitas siswa.</a:t>
            </a:r>
          </a:p>
        </p:txBody>
      </p:sp>
      <p:sp>
        <p:nvSpPr>
          <p:cNvPr id="23" name="TextBox 22"/>
          <p:cNvSpPr txBox="1"/>
          <p:nvPr/>
        </p:nvSpPr>
        <p:spPr>
          <a:xfrm>
            <a:off x="380144" y="3133618"/>
            <a:ext cx="1849848" cy="1169551"/>
          </a:xfrm>
          <a:prstGeom prst="rect">
            <a:avLst/>
          </a:prstGeom>
          <a:noFill/>
        </p:spPr>
        <p:txBody>
          <a:bodyPr wrap="square" rtlCol="0">
            <a:spAutoFit/>
          </a:bodyPr>
          <a:lstStyle/>
          <a:p>
            <a:pPr algn="just"/>
            <a:r>
              <a:rPr lang="id-ID" dirty="0">
                <a:latin typeface="Agency FB" panose="020B0503020202020204" pitchFamily="34" charset="0"/>
              </a:rPr>
              <a:t>Kegiatan kelompok, bekerja sama antar anggota kelompok untuk menyelesaikan lembar aktivitas siswa.</a:t>
            </a:r>
          </a:p>
        </p:txBody>
      </p:sp>
      <p:sp>
        <p:nvSpPr>
          <p:cNvPr id="27" name="TextBox 26"/>
          <p:cNvSpPr txBox="1"/>
          <p:nvPr/>
        </p:nvSpPr>
        <p:spPr>
          <a:xfrm>
            <a:off x="6647380" y="1583413"/>
            <a:ext cx="1776620" cy="1200329"/>
          </a:xfrm>
          <a:prstGeom prst="rect">
            <a:avLst/>
          </a:prstGeom>
          <a:noFill/>
        </p:spPr>
        <p:txBody>
          <a:bodyPr wrap="square" rtlCol="0">
            <a:spAutoFit/>
          </a:bodyPr>
          <a:lstStyle/>
          <a:p>
            <a:pPr algn="just"/>
            <a:r>
              <a:rPr lang="id-ID" sz="1200" dirty="0">
                <a:latin typeface="Agency FB" panose="020B0503020202020204" pitchFamily="34" charset="0"/>
              </a:rPr>
              <a:t>Menyuruh salah satu siswa dengan memanggil nomor dari tiga/lebih kelompok. Nomor yang disebut harus menjelaskan hasil pekerjaan kelompoknya didepan kelas.</a:t>
            </a:r>
          </a:p>
        </p:txBody>
      </p:sp>
      <p:sp>
        <p:nvSpPr>
          <p:cNvPr id="30" name="TextBox 29"/>
          <p:cNvSpPr txBox="1"/>
          <p:nvPr/>
        </p:nvSpPr>
        <p:spPr>
          <a:xfrm>
            <a:off x="6647380" y="3143892"/>
            <a:ext cx="1776620" cy="1200329"/>
          </a:xfrm>
          <a:prstGeom prst="rect">
            <a:avLst/>
          </a:prstGeom>
          <a:noFill/>
        </p:spPr>
        <p:txBody>
          <a:bodyPr wrap="square" rtlCol="0">
            <a:spAutoFit/>
          </a:bodyPr>
          <a:lstStyle/>
          <a:p>
            <a:pPr algn="just"/>
            <a:r>
              <a:rPr lang="id-ID" sz="1200" dirty="0">
                <a:latin typeface="Agency FB" panose="020B0503020202020204" pitchFamily="34" charset="0"/>
              </a:rPr>
              <a:t>Menyimpulkan hasil pembelajaran dan memberikan penguatan kepada siswa tentang materi yang telah dipelajari, memberikan pekerjaan rumah atau tugas individu.</a:t>
            </a:r>
          </a:p>
        </p:txBody>
      </p:sp>
      <p:cxnSp>
        <p:nvCxnSpPr>
          <p:cNvPr id="109" name="Google Shape;1806;p49"/>
          <p:cNvCxnSpPr/>
          <p:nvPr/>
        </p:nvCxnSpPr>
        <p:spPr>
          <a:xfrm flipH="1">
            <a:off x="4437142" y="3604550"/>
            <a:ext cx="9518" cy="381823"/>
          </a:xfrm>
          <a:prstGeom prst="straightConnector1">
            <a:avLst/>
          </a:prstGeom>
          <a:noFill/>
          <a:ln w="19050" cap="flat" cmpd="sng">
            <a:solidFill>
              <a:schemeClr val="accent5"/>
            </a:solidFill>
            <a:prstDash val="dot"/>
            <a:round/>
            <a:headEnd type="none" w="med" len="med"/>
            <a:tailEnd type="none" w="med" len="med"/>
          </a:ln>
        </p:spPr>
      </p:cxnSp>
      <p:sp>
        <p:nvSpPr>
          <p:cNvPr id="112" name="Google Shape;1802;p49"/>
          <p:cNvSpPr/>
          <p:nvPr/>
        </p:nvSpPr>
        <p:spPr>
          <a:xfrm>
            <a:off x="3585681" y="3981869"/>
            <a:ext cx="1695235" cy="869953"/>
          </a:xfrm>
          <a:prstGeom prst="rect">
            <a:avLst/>
          </a:prstGeom>
          <a:noFill/>
          <a:ln w="19050" cap="flat" cmpd="sng">
            <a:solidFill>
              <a:schemeClr val="accent5"/>
            </a:solidFill>
            <a:prstDash val="dot"/>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TextBox 716"/>
          <p:cNvSpPr txBox="1"/>
          <p:nvPr/>
        </p:nvSpPr>
        <p:spPr>
          <a:xfrm>
            <a:off x="3606229" y="3986373"/>
            <a:ext cx="1674687" cy="830997"/>
          </a:xfrm>
          <a:prstGeom prst="rect">
            <a:avLst/>
          </a:prstGeom>
          <a:noFill/>
        </p:spPr>
        <p:txBody>
          <a:bodyPr wrap="square" rtlCol="0">
            <a:spAutoFit/>
          </a:bodyPr>
          <a:lstStyle/>
          <a:p>
            <a:pPr algn="just"/>
            <a:r>
              <a:rPr lang="id-ID" sz="1600" dirty="0">
                <a:latin typeface="Agency FB" panose="020B0503020202020204" pitchFamily="34" charset="0"/>
              </a:rPr>
              <a:t>Jenis data yang dijaring yaitu hasil tes atau tugas indinvidu.</a:t>
            </a:r>
          </a:p>
        </p:txBody>
      </p:sp>
      <p:grpSp>
        <p:nvGrpSpPr>
          <p:cNvPr id="278" name="Google Shape;4595;p62"/>
          <p:cNvGrpSpPr/>
          <p:nvPr/>
        </p:nvGrpSpPr>
        <p:grpSpPr>
          <a:xfrm>
            <a:off x="7415599" y="0"/>
            <a:ext cx="793453" cy="982513"/>
            <a:chOff x="5641327" y="3344140"/>
            <a:chExt cx="887260" cy="1115932"/>
          </a:xfrm>
        </p:grpSpPr>
        <p:sp>
          <p:nvSpPr>
            <p:cNvPr id="279" name="Google Shape;4596;p62"/>
            <p:cNvSpPr/>
            <p:nvPr/>
          </p:nvSpPr>
          <p:spPr>
            <a:xfrm>
              <a:off x="6232925" y="3956772"/>
              <a:ext cx="287308" cy="424154"/>
            </a:xfrm>
            <a:custGeom>
              <a:avLst/>
              <a:gdLst/>
              <a:ahLst/>
              <a:cxnLst/>
              <a:rect l="l" t="t" r="r" b="b"/>
              <a:pathLst>
                <a:path w="10422" h="15386" extrusionOk="0">
                  <a:moveTo>
                    <a:pt x="6885" y="1"/>
                  </a:moveTo>
                  <a:cubicBezTo>
                    <a:pt x="5267" y="1"/>
                    <a:pt x="3251" y="1199"/>
                    <a:pt x="2470" y="2312"/>
                  </a:cubicBezTo>
                  <a:cubicBezTo>
                    <a:pt x="422" y="5225"/>
                    <a:pt x="2815" y="7746"/>
                    <a:pt x="4336" y="10129"/>
                  </a:cubicBezTo>
                  <a:cubicBezTo>
                    <a:pt x="4865" y="10956"/>
                    <a:pt x="5843" y="12724"/>
                    <a:pt x="5196" y="13796"/>
                  </a:cubicBezTo>
                  <a:cubicBezTo>
                    <a:pt x="4422" y="15081"/>
                    <a:pt x="1516" y="14741"/>
                    <a:pt x="306" y="14845"/>
                  </a:cubicBezTo>
                  <a:cubicBezTo>
                    <a:pt x="3" y="14872"/>
                    <a:pt x="1" y="15294"/>
                    <a:pt x="306" y="15318"/>
                  </a:cubicBezTo>
                  <a:cubicBezTo>
                    <a:pt x="741" y="15352"/>
                    <a:pt x="1264" y="15385"/>
                    <a:pt x="1813" y="15385"/>
                  </a:cubicBezTo>
                  <a:cubicBezTo>
                    <a:pt x="3724" y="15385"/>
                    <a:pt x="5953" y="14986"/>
                    <a:pt x="5926" y="12862"/>
                  </a:cubicBezTo>
                  <a:cubicBezTo>
                    <a:pt x="5891" y="10120"/>
                    <a:pt x="3312" y="8741"/>
                    <a:pt x="2520" y="6317"/>
                  </a:cubicBezTo>
                  <a:cubicBezTo>
                    <a:pt x="1768" y="4018"/>
                    <a:pt x="2901" y="1955"/>
                    <a:pt x="5102" y="1124"/>
                  </a:cubicBezTo>
                  <a:cubicBezTo>
                    <a:pt x="5454" y="1008"/>
                    <a:pt x="5803" y="887"/>
                    <a:pt x="6151" y="759"/>
                  </a:cubicBezTo>
                  <a:cubicBezTo>
                    <a:pt x="7028" y="1248"/>
                    <a:pt x="7906" y="1738"/>
                    <a:pt x="8784" y="2227"/>
                  </a:cubicBezTo>
                  <a:cubicBezTo>
                    <a:pt x="9465" y="3364"/>
                    <a:pt x="8439" y="5636"/>
                    <a:pt x="7896" y="6651"/>
                  </a:cubicBezTo>
                  <a:cubicBezTo>
                    <a:pt x="7833" y="6769"/>
                    <a:pt x="7933" y="6876"/>
                    <a:pt x="8035" y="6876"/>
                  </a:cubicBezTo>
                  <a:cubicBezTo>
                    <a:pt x="8080" y="6876"/>
                    <a:pt x="8125" y="6854"/>
                    <a:pt x="8156" y="6803"/>
                  </a:cubicBezTo>
                  <a:cubicBezTo>
                    <a:pt x="9229" y="5042"/>
                    <a:pt x="10422" y="1509"/>
                    <a:pt x="8006" y="250"/>
                  </a:cubicBezTo>
                  <a:cubicBezTo>
                    <a:pt x="7675" y="77"/>
                    <a:pt x="7293" y="1"/>
                    <a:pt x="688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4597;p62"/>
            <p:cNvSpPr/>
            <p:nvPr/>
          </p:nvSpPr>
          <p:spPr>
            <a:xfrm>
              <a:off x="5844692" y="3964050"/>
              <a:ext cx="445877" cy="444140"/>
            </a:xfrm>
            <a:custGeom>
              <a:avLst/>
              <a:gdLst/>
              <a:ahLst/>
              <a:cxnLst/>
              <a:rect l="l" t="t" r="r" b="b"/>
              <a:pathLst>
                <a:path w="16174" h="16111" extrusionOk="0">
                  <a:moveTo>
                    <a:pt x="11761" y="0"/>
                  </a:moveTo>
                  <a:cubicBezTo>
                    <a:pt x="10612" y="0"/>
                    <a:pt x="8868" y="519"/>
                    <a:pt x="8022" y="519"/>
                  </a:cubicBezTo>
                  <a:cubicBezTo>
                    <a:pt x="3963" y="519"/>
                    <a:pt x="1" y="5208"/>
                    <a:pt x="1" y="9464"/>
                  </a:cubicBezTo>
                  <a:cubicBezTo>
                    <a:pt x="1" y="13557"/>
                    <a:pt x="1439" y="16111"/>
                    <a:pt x="5864" y="16111"/>
                  </a:cubicBezTo>
                  <a:cubicBezTo>
                    <a:pt x="6038" y="16111"/>
                    <a:pt x="6216" y="16107"/>
                    <a:pt x="6400" y="16099"/>
                  </a:cubicBezTo>
                  <a:cubicBezTo>
                    <a:pt x="15194" y="15717"/>
                    <a:pt x="16174" y="12903"/>
                    <a:pt x="15077" y="8791"/>
                  </a:cubicBezTo>
                  <a:cubicBezTo>
                    <a:pt x="14321" y="5956"/>
                    <a:pt x="13522" y="3416"/>
                    <a:pt x="12852" y="519"/>
                  </a:cubicBezTo>
                  <a:cubicBezTo>
                    <a:pt x="12761" y="130"/>
                    <a:pt x="12335" y="0"/>
                    <a:pt x="11761" y="0"/>
                  </a:cubicBezTo>
                  <a:close/>
                </a:path>
              </a:pathLst>
            </a:custGeom>
            <a:solidFill>
              <a:srgbClr val="EBC5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4598;p62"/>
            <p:cNvSpPr/>
            <p:nvPr/>
          </p:nvSpPr>
          <p:spPr>
            <a:xfrm>
              <a:off x="6082903" y="4157409"/>
              <a:ext cx="130367" cy="138223"/>
            </a:xfrm>
            <a:custGeom>
              <a:avLst/>
              <a:gdLst/>
              <a:ahLst/>
              <a:cxnLst/>
              <a:rect l="l" t="t" r="r" b="b"/>
              <a:pathLst>
                <a:path w="4729" h="5014" extrusionOk="0">
                  <a:moveTo>
                    <a:pt x="2495" y="1"/>
                  </a:moveTo>
                  <a:cubicBezTo>
                    <a:pt x="2440" y="1"/>
                    <a:pt x="2381" y="64"/>
                    <a:pt x="2412" y="132"/>
                  </a:cubicBezTo>
                  <a:cubicBezTo>
                    <a:pt x="2812" y="1032"/>
                    <a:pt x="3260" y="1908"/>
                    <a:pt x="3732" y="2773"/>
                  </a:cubicBezTo>
                  <a:cubicBezTo>
                    <a:pt x="3860" y="3011"/>
                    <a:pt x="4318" y="3580"/>
                    <a:pt x="4307" y="3779"/>
                  </a:cubicBezTo>
                  <a:cubicBezTo>
                    <a:pt x="4156" y="4015"/>
                    <a:pt x="3985" y="4232"/>
                    <a:pt x="3793" y="4434"/>
                  </a:cubicBezTo>
                  <a:cubicBezTo>
                    <a:pt x="3671" y="4612"/>
                    <a:pt x="3530" y="4700"/>
                    <a:pt x="3368" y="4700"/>
                  </a:cubicBezTo>
                  <a:cubicBezTo>
                    <a:pt x="3178" y="4700"/>
                    <a:pt x="2962" y="4579"/>
                    <a:pt x="2717" y="4337"/>
                  </a:cubicBezTo>
                  <a:cubicBezTo>
                    <a:pt x="2462" y="4164"/>
                    <a:pt x="2248" y="3868"/>
                    <a:pt x="2041" y="3647"/>
                  </a:cubicBezTo>
                  <a:cubicBezTo>
                    <a:pt x="1403" y="2962"/>
                    <a:pt x="801" y="2248"/>
                    <a:pt x="223" y="1511"/>
                  </a:cubicBezTo>
                  <a:cubicBezTo>
                    <a:pt x="205" y="1488"/>
                    <a:pt x="180" y="1478"/>
                    <a:pt x="155" y="1478"/>
                  </a:cubicBezTo>
                  <a:cubicBezTo>
                    <a:pt x="81" y="1478"/>
                    <a:pt x="0" y="1567"/>
                    <a:pt x="55" y="1642"/>
                  </a:cubicBezTo>
                  <a:cubicBezTo>
                    <a:pt x="540" y="2316"/>
                    <a:pt x="1044" y="2977"/>
                    <a:pt x="1580" y="3614"/>
                  </a:cubicBezTo>
                  <a:cubicBezTo>
                    <a:pt x="1953" y="4058"/>
                    <a:pt x="2471" y="4787"/>
                    <a:pt x="3056" y="4977"/>
                  </a:cubicBezTo>
                  <a:cubicBezTo>
                    <a:pt x="3132" y="5002"/>
                    <a:pt x="3208" y="5014"/>
                    <a:pt x="3285" y="5014"/>
                  </a:cubicBezTo>
                  <a:cubicBezTo>
                    <a:pt x="3961" y="5014"/>
                    <a:pt x="4633" y="4118"/>
                    <a:pt x="4721" y="3500"/>
                  </a:cubicBezTo>
                  <a:cubicBezTo>
                    <a:pt x="4728" y="3442"/>
                    <a:pt x="4716" y="3382"/>
                    <a:pt x="4660" y="3351"/>
                  </a:cubicBezTo>
                  <a:cubicBezTo>
                    <a:pt x="3655" y="2795"/>
                    <a:pt x="3053" y="1093"/>
                    <a:pt x="2560" y="45"/>
                  </a:cubicBezTo>
                  <a:cubicBezTo>
                    <a:pt x="2545" y="14"/>
                    <a:pt x="2521" y="1"/>
                    <a:pt x="2495" y="1"/>
                  </a:cubicBezTo>
                  <a:close/>
                </a:path>
              </a:pathLst>
            </a:custGeom>
            <a:solidFill>
              <a:srgbClr val="6319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4599;p62"/>
            <p:cNvSpPr/>
            <p:nvPr/>
          </p:nvSpPr>
          <p:spPr>
            <a:xfrm>
              <a:off x="5772355" y="4313082"/>
              <a:ext cx="162069" cy="104067"/>
            </a:xfrm>
            <a:custGeom>
              <a:avLst/>
              <a:gdLst/>
              <a:ahLst/>
              <a:cxnLst/>
              <a:rect l="l" t="t" r="r" b="b"/>
              <a:pathLst>
                <a:path w="5879" h="3775" extrusionOk="0">
                  <a:moveTo>
                    <a:pt x="3735" y="1"/>
                  </a:moveTo>
                  <a:cubicBezTo>
                    <a:pt x="3309" y="203"/>
                    <a:pt x="3021" y="568"/>
                    <a:pt x="2445" y="711"/>
                  </a:cubicBezTo>
                  <a:cubicBezTo>
                    <a:pt x="2124" y="791"/>
                    <a:pt x="1794" y="831"/>
                    <a:pt x="1463" y="831"/>
                  </a:cubicBezTo>
                  <a:cubicBezTo>
                    <a:pt x="1075" y="831"/>
                    <a:pt x="687" y="776"/>
                    <a:pt x="315" y="667"/>
                  </a:cubicBezTo>
                  <a:lnTo>
                    <a:pt x="202" y="647"/>
                  </a:lnTo>
                  <a:cubicBezTo>
                    <a:pt x="24" y="947"/>
                    <a:pt x="15" y="1313"/>
                    <a:pt x="10" y="1660"/>
                  </a:cubicBezTo>
                  <a:cubicBezTo>
                    <a:pt x="0" y="2274"/>
                    <a:pt x="22" y="2962"/>
                    <a:pt x="462" y="3389"/>
                  </a:cubicBezTo>
                  <a:cubicBezTo>
                    <a:pt x="750" y="3669"/>
                    <a:pt x="1166" y="3774"/>
                    <a:pt x="1571" y="3774"/>
                  </a:cubicBezTo>
                  <a:cubicBezTo>
                    <a:pt x="1618" y="3774"/>
                    <a:pt x="1666" y="3773"/>
                    <a:pt x="1712" y="3770"/>
                  </a:cubicBezTo>
                  <a:cubicBezTo>
                    <a:pt x="2159" y="3744"/>
                    <a:pt x="2593" y="3612"/>
                    <a:pt x="3035" y="3535"/>
                  </a:cubicBezTo>
                  <a:cubicBezTo>
                    <a:pt x="3827" y="3397"/>
                    <a:pt x="4679" y="3421"/>
                    <a:pt x="5376" y="3021"/>
                  </a:cubicBezTo>
                  <a:cubicBezTo>
                    <a:pt x="5491" y="2957"/>
                    <a:pt x="5602" y="2878"/>
                    <a:pt x="5676" y="2772"/>
                  </a:cubicBezTo>
                  <a:cubicBezTo>
                    <a:pt x="5878" y="2486"/>
                    <a:pt x="5782" y="2094"/>
                    <a:pt x="5666" y="1766"/>
                  </a:cubicBezTo>
                  <a:cubicBezTo>
                    <a:pt x="5522" y="1356"/>
                    <a:pt x="5349" y="942"/>
                    <a:pt x="5042" y="636"/>
                  </a:cubicBezTo>
                  <a:cubicBezTo>
                    <a:pt x="4803" y="400"/>
                    <a:pt x="4605" y="211"/>
                    <a:pt x="4341" y="211"/>
                  </a:cubicBezTo>
                  <a:cubicBezTo>
                    <a:pt x="4263" y="211"/>
                    <a:pt x="4181" y="227"/>
                    <a:pt x="4089" y="263"/>
                  </a:cubicBezTo>
                  <a:lnTo>
                    <a:pt x="3735" y="1"/>
                  </a:lnTo>
                  <a:close/>
                </a:path>
              </a:pathLst>
            </a:custGeom>
            <a:solidFill>
              <a:srgbClr val="EBC5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4600;p62"/>
            <p:cNvSpPr/>
            <p:nvPr/>
          </p:nvSpPr>
          <p:spPr>
            <a:xfrm>
              <a:off x="6004280" y="4254667"/>
              <a:ext cx="274490" cy="205405"/>
            </a:xfrm>
            <a:custGeom>
              <a:avLst/>
              <a:gdLst/>
              <a:ahLst/>
              <a:cxnLst/>
              <a:rect l="l" t="t" r="r" b="b"/>
              <a:pathLst>
                <a:path w="9957" h="7451" extrusionOk="0">
                  <a:moveTo>
                    <a:pt x="9621" y="0"/>
                  </a:moveTo>
                  <a:lnTo>
                    <a:pt x="4085" y="3808"/>
                  </a:lnTo>
                  <a:cubicBezTo>
                    <a:pt x="4075" y="3808"/>
                    <a:pt x="4065" y="3807"/>
                    <a:pt x="4054" y="3807"/>
                  </a:cubicBezTo>
                  <a:cubicBezTo>
                    <a:pt x="3473" y="3807"/>
                    <a:pt x="2941" y="4121"/>
                    <a:pt x="2389" y="4312"/>
                  </a:cubicBezTo>
                  <a:cubicBezTo>
                    <a:pt x="1961" y="4460"/>
                    <a:pt x="1508" y="4535"/>
                    <a:pt x="1054" y="4535"/>
                  </a:cubicBezTo>
                  <a:cubicBezTo>
                    <a:pt x="790" y="4535"/>
                    <a:pt x="525" y="4509"/>
                    <a:pt x="266" y="4458"/>
                  </a:cubicBezTo>
                  <a:lnTo>
                    <a:pt x="151" y="4449"/>
                  </a:lnTo>
                  <a:cubicBezTo>
                    <a:pt x="0" y="4763"/>
                    <a:pt x="25" y="5127"/>
                    <a:pt x="51" y="5475"/>
                  </a:cubicBezTo>
                  <a:cubicBezTo>
                    <a:pt x="97" y="6088"/>
                    <a:pt x="179" y="6770"/>
                    <a:pt x="657" y="7157"/>
                  </a:cubicBezTo>
                  <a:cubicBezTo>
                    <a:pt x="917" y="7369"/>
                    <a:pt x="1256" y="7451"/>
                    <a:pt x="1596" y="7451"/>
                  </a:cubicBezTo>
                  <a:cubicBezTo>
                    <a:pt x="1711" y="7451"/>
                    <a:pt x="1826" y="7441"/>
                    <a:pt x="1938" y="7425"/>
                  </a:cubicBezTo>
                  <a:cubicBezTo>
                    <a:pt x="2381" y="7357"/>
                    <a:pt x="2802" y="7188"/>
                    <a:pt x="3234" y="7070"/>
                  </a:cubicBezTo>
                  <a:cubicBezTo>
                    <a:pt x="4012" y="6862"/>
                    <a:pt x="4504" y="6647"/>
                    <a:pt x="5217" y="6425"/>
                  </a:cubicBezTo>
                  <a:cubicBezTo>
                    <a:pt x="5724" y="6267"/>
                    <a:pt x="6421" y="5944"/>
                    <a:pt x="6543" y="5897"/>
                  </a:cubicBezTo>
                  <a:cubicBezTo>
                    <a:pt x="7044" y="5701"/>
                    <a:pt x="7250" y="5469"/>
                    <a:pt x="7559" y="5306"/>
                  </a:cubicBezTo>
                  <a:cubicBezTo>
                    <a:pt x="7979" y="5084"/>
                    <a:pt x="7908" y="5126"/>
                    <a:pt x="8196" y="4801"/>
                  </a:cubicBezTo>
                  <a:cubicBezTo>
                    <a:pt x="8784" y="4137"/>
                    <a:pt x="9956" y="2377"/>
                    <a:pt x="9621" y="0"/>
                  </a:cubicBezTo>
                  <a:close/>
                </a:path>
              </a:pathLst>
            </a:custGeom>
            <a:solidFill>
              <a:srgbClr val="EBC5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4601;p62"/>
            <p:cNvSpPr/>
            <p:nvPr/>
          </p:nvSpPr>
          <p:spPr>
            <a:xfrm>
              <a:off x="6003784" y="4337976"/>
              <a:ext cx="89319" cy="66162"/>
            </a:xfrm>
            <a:custGeom>
              <a:avLst/>
              <a:gdLst/>
              <a:ahLst/>
              <a:cxnLst/>
              <a:rect l="l" t="t" r="r" b="b"/>
              <a:pathLst>
                <a:path w="3240" h="2400" extrusionOk="0">
                  <a:moveTo>
                    <a:pt x="3154" y="1"/>
                  </a:moveTo>
                  <a:cubicBezTo>
                    <a:pt x="3110" y="1"/>
                    <a:pt x="3066" y="29"/>
                    <a:pt x="3066" y="84"/>
                  </a:cubicBezTo>
                  <a:cubicBezTo>
                    <a:pt x="3063" y="1141"/>
                    <a:pt x="1880" y="1578"/>
                    <a:pt x="1011" y="1583"/>
                  </a:cubicBezTo>
                  <a:cubicBezTo>
                    <a:pt x="1009" y="1583"/>
                    <a:pt x="1007" y="1583"/>
                    <a:pt x="1006" y="1583"/>
                  </a:cubicBezTo>
                  <a:cubicBezTo>
                    <a:pt x="894" y="1583"/>
                    <a:pt x="772" y="1571"/>
                    <a:pt x="654" y="1571"/>
                  </a:cubicBezTo>
                  <a:cubicBezTo>
                    <a:pt x="540" y="1571"/>
                    <a:pt x="430" y="1583"/>
                    <a:pt x="337" y="1629"/>
                  </a:cubicBezTo>
                  <a:lnTo>
                    <a:pt x="337" y="1629"/>
                  </a:lnTo>
                  <a:cubicBezTo>
                    <a:pt x="336" y="1628"/>
                    <a:pt x="334" y="1628"/>
                    <a:pt x="332" y="1628"/>
                  </a:cubicBezTo>
                  <a:cubicBezTo>
                    <a:pt x="329" y="1628"/>
                    <a:pt x="325" y="1629"/>
                    <a:pt x="322" y="1632"/>
                  </a:cubicBezTo>
                  <a:cubicBezTo>
                    <a:pt x="319" y="1636"/>
                    <a:pt x="315" y="1639"/>
                    <a:pt x="312" y="1643"/>
                  </a:cubicBezTo>
                  <a:lnTo>
                    <a:pt x="312" y="1643"/>
                  </a:lnTo>
                  <a:cubicBezTo>
                    <a:pt x="258" y="1675"/>
                    <a:pt x="212" y="1720"/>
                    <a:pt x="175" y="1783"/>
                  </a:cubicBezTo>
                  <a:cubicBezTo>
                    <a:pt x="170" y="1791"/>
                    <a:pt x="173" y="1800"/>
                    <a:pt x="180" y="1806"/>
                  </a:cubicBezTo>
                  <a:lnTo>
                    <a:pt x="180" y="1806"/>
                  </a:lnTo>
                  <a:cubicBezTo>
                    <a:pt x="148" y="1840"/>
                    <a:pt x="117" y="1877"/>
                    <a:pt x="99" y="1906"/>
                  </a:cubicBezTo>
                  <a:cubicBezTo>
                    <a:pt x="6" y="2058"/>
                    <a:pt x="0" y="2204"/>
                    <a:pt x="0" y="2378"/>
                  </a:cubicBezTo>
                  <a:cubicBezTo>
                    <a:pt x="0" y="2393"/>
                    <a:pt x="11" y="2399"/>
                    <a:pt x="23" y="2399"/>
                  </a:cubicBezTo>
                  <a:cubicBezTo>
                    <a:pt x="37" y="2399"/>
                    <a:pt x="51" y="2389"/>
                    <a:pt x="47" y="2372"/>
                  </a:cubicBezTo>
                  <a:cubicBezTo>
                    <a:pt x="40" y="2150"/>
                    <a:pt x="91" y="1963"/>
                    <a:pt x="200" y="1809"/>
                  </a:cubicBezTo>
                  <a:lnTo>
                    <a:pt x="200" y="1809"/>
                  </a:lnTo>
                  <a:cubicBezTo>
                    <a:pt x="201" y="1808"/>
                    <a:pt x="203" y="1807"/>
                    <a:pt x="205" y="1805"/>
                  </a:cubicBezTo>
                  <a:cubicBezTo>
                    <a:pt x="225" y="1783"/>
                    <a:pt x="241" y="1765"/>
                    <a:pt x="252" y="1751"/>
                  </a:cubicBezTo>
                  <a:lnTo>
                    <a:pt x="252" y="1751"/>
                  </a:lnTo>
                  <a:cubicBezTo>
                    <a:pt x="255" y="1752"/>
                    <a:pt x="258" y="1752"/>
                    <a:pt x="262" y="1752"/>
                  </a:cubicBezTo>
                  <a:cubicBezTo>
                    <a:pt x="328" y="1752"/>
                    <a:pt x="543" y="1649"/>
                    <a:pt x="665" y="1641"/>
                  </a:cubicBezTo>
                  <a:cubicBezTo>
                    <a:pt x="706" y="1638"/>
                    <a:pt x="747" y="1637"/>
                    <a:pt x="788" y="1637"/>
                  </a:cubicBezTo>
                  <a:cubicBezTo>
                    <a:pt x="967" y="1637"/>
                    <a:pt x="1148" y="1660"/>
                    <a:pt x="1325" y="1661"/>
                  </a:cubicBezTo>
                  <a:cubicBezTo>
                    <a:pt x="1329" y="1661"/>
                    <a:pt x="1332" y="1661"/>
                    <a:pt x="1335" y="1661"/>
                  </a:cubicBezTo>
                  <a:cubicBezTo>
                    <a:pt x="1642" y="1661"/>
                    <a:pt x="1902" y="1612"/>
                    <a:pt x="2178" y="1470"/>
                  </a:cubicBezTo>
                  <a:cubicBezTo>
                    <a:pt x="2738" y="1182"/>
                    <a:pt x="3213" y="742"/>
                    <a:pt x="3237" y="84"/>
                  </a:cubicBezTo>
                  <a:cubicBezTo>
                    <a:pt x="3240" y="29"/>
                    <a:pt x="3197" y="1"/>
                    <a:pt x="3154" y="1"/>
                  </a:cubicBezTo>
                  <a:close/>
                </a:path>
              </a:pathLst>
            </a:custGeom>
            <a:solidFill>
              <a:srgbClr val="6319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4602;p62"/>
            <p:cNvSpPr/>
            <p:nvPr/>
          </p:nvSpPr>
          <p:spPr>
            <a:xfrm>
              <a:off x="5776380" y="4060206"/>
              <a:ext cx="145777" cy="176432"/>
            </a:xfrm>
            <a:custGeom>
              <a:avLst/>
              <a:gdLst/>
              <a:ahLst/>
              <a:cxnLst/>
              <a:rect l="l" t="t" r="r" b="b"/>
              <a:pathLst>
                <a:path w="5288" h="6400" extrusionOk="0">
                  <a:moveTo>
                    <a:pt x="4236" y="0"/>
                  </a:moveTo>
                  <a:cubicBezTo>
                    <a:pt x="4060" y="0"/>
                    <a:pt x="3883" y="21"/>
                    <a:pt x="3712" y="62"/>
                  </a:cubicBezTo>
                  <a:lnTo>
                    <a:pt x="3580" y="141"/>
                  </a:lnTo>
                  <a:cubicBezTo>
                    <a:pt x="3145" y="963"/>
                    <a:pt x="2709" y="1784"/>
                    <a:pt x="2210" y="2569"/>
                  </a:cubicBezTo>
                  <a:cubicBezTo>
                    <a:pt x="1649" y="3453"/>
                    <a:pt x="992" y="4301"/>
                    <a:pt x="127" y="4893"/>
                  </a:cubicBezTo>
                  <a:cubicBezTo>
                    <a:pt x="92" y="4916"/>
                    <a:pt x="55" y="4941"/>
                    <a:pt x="32" y="4977"/>
                  </a:cubicBezTo>
                  <a:cubicBezTo>
                    <a:pt x="2" y="5025"/>
                    <a:pt x="0" y="5084"/>
                    <a:pt x="6" y="5141"/>
                  </a:cubicBezTo>
                  <a:cubicBezTo>
                    <a:pt x="34" y="5432"/>
                    <a:pt x="209" y="5695"/>
                    <a:pt x="436" y="5878"/>
                  </a:cubicBezTo>
                  <a:cubicBezTo>
                    <a:pt x="662" y="6062"/>
                    <a:pt x="939" y="6176"/>
                    <a:pt x="1216" y="6263"/>
                  </a:cubicBezTo>
                  <a:cubicBezTo>
                    <a:pt x="1459" y="6340"/>
                    <a:pt x="1718" y="6399"/>
                    <a:pt x="1971" y="6399"/>
                  </a:cubicBezTo>
                  <a:cubicBezTo>
                    <a:pt x="2133" y="6399"/>
                    <a:pt x="2294" y="6375"/>
                    <a:pt x="2446" y="6316"/>
                  </a:cubicBezTo>
                  <a:cubicBezTo>
                    <a:pt x="2955" y="6119"/>
                    <a:pt x="3245" y="5592"/>
                    <a:pt x="3493" y="5104"/>
                  </a:cubicBezTo>
                  <a:cubicBezTo>
                    <a:pt x="3852" y="4397"/>
                    <a:pt x="4212" y="3688"/>
                    <a:pt x="4572" y="2980"/>
                  </a:cubicBezTo>
                  <a:cubicBezTo>
                    <a:pt x="4739" y="2650"/>
                    <a:pt x="4907" y="2319"/>
                    <a:pt x="5024" y="1968"/>
                  </a:cubicBezTo>
                  <a:cubicBezTo>
                    <a:pt x="5173" y="1517"/>
                    <a:pt x="5235" y="1043"/>
                    <a:pt x="5275" y="570"/>
                  </a:cubicBezTo>
                  <a:cubicBezTo>
                    <a:pt x="5282" y="474"/>
                    <a:pt x="5287" y="370"/>
                    <a:pt x="5236" y="289"/>
                  </a:cubicBezTo>
                  <a:cubicBezTo>
                    <a:pt x="5187" y="211"/>
                    <a:pt x="5099" y="170"/>
                    <a:pt x="5015" y="139"/>
                  </a:cubicBezTo>
                  <a:cubicBezTo>
                    <a:pt x="4766" y="46"/>
                    <a:pt x="4501" y="0"/>
                    <a:pt x="4236" y="0"/>
                  </a:cubicBezTo>
                  <a:close/>
                </a:path>
              </a:pathLst>
            </a:custGeom>
            <a:solidFill>
              <a:srgbClr val="EBC5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4603;p62"/>
            <p:cNvSpPr/>
            <p:nvPr/>
          </p:nvSpPr>
          <p:spPr>
            <a:xfrm>
              <a:off x="5859992" y="4322262"/>
              <a:ext cx="67954" cy="71455"/>
            </a:xfrm>
            <a:custGeom>
              <a:avLst/>
              <a:gdLst/>
              <a:ahLst/>
              <a:cxnLst/>
              <a:rect l="l" t="t" r="r" b="b"/>
              <a:pathLst>
                <a:path w="2465" h="2592" extrusionOk="0">
                  <a:moveTo>
                    <a:pt x="27" y="1"/>
                  </a:moveTo>
                  <a:cubicBezTo>
                    <a:pt x="14" y="1"/>
                    <a:pt x="1" y="12"/>
                    <a:pt x="5" y="28"/>
                  </a:cubicBezTo>
                  <a:cubicBezTo>
                    <a:pt x="272" y="1244"/>
                    <a:pt x="1369" y="1887"/>
                    <a:pt x="2302" y="2575"/>
                  </a:cubicBezTo>
                  <a:cubicBezTo>
                    <a:pt x="2317" y="2586"/>
                    <a:pt x="2332" y="2591"/>
                    <a:pt x="2346" y="2591"/>
                  </a:cubicBezTo>
                  <a:cubicBezTo>
                    <a:pt x="2416" y="2591"/>
                    <a:pt x="2465" y="2479"/>
                    <a:pt x="2389" y="2427"/>
                  </a:cubicBezTo>
                  <a:cubicBezTo>
                    <a:pt x="1449" y="1786"/>
                    <a:pt x="353" y="1200"/>
                    <a:pt x="45" y="16"/>
                  </a:cubicBezTo>
                  <a:cubicBezTo>
                    <a:pt x="43" y="5"/>
                    <a:pt x="35" y="1"/>
                    <a:pt x="27" y="1"/>
                  </a:cubicBezTo>
                  <a:close/>
                </a:path>
              </a:pathLst>
            </a:custGeom>
            <a:solidFill>
              <a:srgbClr val="6319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4604;p62"/>
            <p:cNvSpPr/>
            <p:nvPr/>
          </p:nvSpPr>
          <p:spPr>
            <a:xfrm>
              <a:off x="5844720" y="4114321"/>
              <a:ext cx="39587" cy="108699"/>
            </a:xfrm>
            <a:custGeom>
              <a:avLst/>
              <a:gdLst/>
              <a:ahLst/>
              <a:cxnLst/>
              <a:rect l="l" t="t" r="r" b="b"/>
              <a:pathLst>
                <a:path w="1436" h="3943" extrusionOk="0">
                  <a:moveTo>
                    <a:pt x="1265" y="0"/>
                  </a:moveTo>
                  <a:cubicBezTo>
                    <a:pt x="1226" y="0"/>
                    <a:pt x="1187" y="18"/>
                    <a:pt x="1159" y="61"/>
                  </a:cubicBezTo>
                  <a:cubicBezTo>
                    <a:pt x="459" y="1145"/>
                    <a:pt x="170" y="2657"/>
                    <a:pt x="3" y="3920"/>
                  </a:cubicBezTo>
                  <a:cubicBezTo>
                    <a:pt x="1" y="3935"/>
                    <a:pt x="12" y="3943"/>
                    <a:pt x="23" y="3943"/>
                  </a:cubicBezTo>
                  <a:cubicBezTo>
                    <a:pt x="35" y="3943"/>
                    <a:pt x="47" y="3935"/>
                    <a:pt x="49" y="3920"/>
                  </a:cubicBezTo>
                  <a:cubicBezTo>
                    <a:pt x="89" y="3210"/>
                    <a:pt x="377" y="2555"/>
                    <a:pt x="641" y="1905"/>
                  </a:cubicBezTo>
                  <a:cubicBezTo>
                    <a:pt x="875" y="1330"/>
                    <a:pt x="1087" y="736"/>
                    <a:pt x="1381" y="191"/>
                  </a:cubicBezTo>
                  <a:cubicBezTo>
                    <a:pt x="1436" y="90"/>
                    <a:pt x="1352" y="0"/>
                    <a:pt x="1265" y="0"/>
                  </a:cubicBezTo>
                  <a:close/>
                </a:path>
              </a:pathLst>
            </a:custGeom>
            <a:solidFill>
              <a:srgbClr val="6319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4605;p62"/>
            <p:cNvSpPr/>
            <p:nvPr/>
          </p:nvSpPr>
          <p:spPr>
            <a:xfrm>
              <a:off x="5641327" y="3834566"/>
              <a:ext cx="51331" cy="23184"/>
            </a:xfrm>
            <a:custGeom>
              <a:avLst/>
              <a:gdLst/>
              <a:ahLst/>
              <a:cxnLst/>
              <a:rect l="l" t="t" r="r" b="b"/>
              <a:pathLst>
                <a:path w="1862" h="841" extrusionOk="0">
                  <a:moveTo>
                    <a:pt x="188" y="0"/>
                  </a:moveTo>
                  <a:cubicBezTo>
                    <a:pt x="70" y="0"/>
                    <a:pt x="0" y="179"/>
                    <a:pt x="122" y="241"/>
                  </a:cubicBezTo>
                  <a:cubicBezTo>
                    <a:pt x="611" y="486"/>
                    <a:pt x="1097" y="803"/>
                    <a:pt x="1655" y="841"/>
                  </a:cubicBezTo>
                  <a:cubicBezTo>
                    <a:pt x="1658" y="841"/>
                    <a:pt x="1660" y="841"/>
                    <a:pt x="1663" y="841"/>
                  </a:cubicBezTo>
                  <a:cubicBezTo>
                    <a:pt x="1781" y="841"/>
                    <a:pt x="1861" y="663"/>
                    <a:pt x="1761" y="584"/>
                  </a:cubicBezTo>
                  <a:cubicBezTo>
                    <a:pt x="1318" y="240"/>
                    <a:pt x="753" y="150"/>
                    <a:pt x="222" y="5"/>
                  </a:cubicBezTo>
                  <a:cubicBezTo>
                    <a:pt x="210" y="2"/>
                    <a:pt x="199" y="0"/>
                    <a:pt x="188" y="0"/>
                  </a:cubicBezTo>
                  <a:close/>
                </a:path>
              </a:pathLst>
            </a:custGeom>
            <a:solidFill>
              <a:srgbClr val="6319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4606;p62"/>
            <p:cNvSpPr/>
            <p:nvPr/>
          </p:nvSpPr>
          <p:spPr>
            <a:xfrm>
              <a:off x="5644607" y="3864476"/>
              <a:ext cx="54887" cy="29773"/>
            </a:xfrm>
            <a:custGeom>
              <a:avLst/>
              <a:gdLst/>
              <a:ahLst/>
              <a:cxnLst/>
              <a:rect l="l" t="t" r="r" b="b"/>
              <a:pathLst>
                <a:path w="1991" h="1080" extrusionOk="0">
                  <a:moveTo>
                    <a:pt x="53" y="1"/>
                  </a:moveTo>
                  <a:cubicBezTo>
                    <a:pt x="17" y="1"/>
                    <a:pt x="1" y="59"/>
                    <a:pt x="34" y="82"/>
                  </a:cubicBezTo>
                  <a:cubicBezTo>
                    <a:pt x="594" y="445"/>
                    <a:pt x="1124" y="800"/>
                    <a:pt x="1736" y="1067"/>
                  </a:cubicBezTo>
                  <a:cubicBezTo>
                    <a:pt x="1756" y="1075"/>
                    <a:pt x="1776" y="1079"/>
                    <a:pt x="1795" y="1079"/>
                  </a:cubicBezTo>
                  <a:cubicBezTo>
                    <a:pt x="1914" y="1079"/>
                    <a:pt x="1991" y="922"/>
                    <a:pt x="1865" y="845"/>
                  </a:cubicBezTo>
                  <a:cubicBezTo>
                    <a:pt x="1292" y="492"/>
                    <a:pt x="691" y="257"/>
                    <a:pt x="68" y="4"/>
                  </a:cubicBezTo>
                  <a:cubicBezTo>
                    <a:pt x="63" y="2"/>
                    <a:pt x="58" y="1"/>
                    <a:pt x="53" y="1"/>
                  </a:cubicBezTo>
                  <a:close/>
                </a:path>
              </a:pathLst>
            </a:custGeom>
            <a:solidFill>
              <a:srgbClr val="6319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4607;p62"/>
            <p:cNvSpPr/>
            <p:nvPr/>
          </p:nvSpPr>
          <p:spPr>
            <a:xfrm>
              <a:off x="5663050" y="3540145"/>
              <a:ext cx="613487" cy="545836"/>
            </a:xfrm>
            <a:custGeom>
              <a:avLst/>
              <a:gdLst/>
              <a:ahLst/>
              <a:cxnLst/>
              <a:rect l="l" t="t" r="r" b="b"/>
              <a:pathLst>
                <a:path w="22254" h="19800" extrusionOk="0">
                  <a:moveTo>
                    <a:pt x="12372" y="1"/>
                  </a:moveTo>
                  <a:cubicBezTo>
                    <a:pt x="7587" y="1"/>
                    <a:pt x="3598" y="3403"/>
                    <a:pt x="2688" y="7921"/>
                  </a:cubicBezTo>
                  <a:cubicBezTo>
                    <a:pt x="2688" y="7922"/>
                    <a:pt x="2685" y="7923"/>
                    <a:pt x="2685" y="7923"/>
                  </a:cubicBezTo>
                  <a:cubicBezTo>
                    <a:pt x="2456" y="8342"/>
                    <a:pt x="2368" y="8422"/>
                    <a:pt x="2368" y="8422"/>
                  </a:cubicBezTo>
                  <a:cubicBezTo>
                    <a:pt x="1848" y="9195"/>
                    <a:pt x="1311" y="9622"/>
                    <a:pt x="509" y="10095"/>
                  </a:cubicBezTo>
                  <a:cubicBezTo>
                    <a:pt x="355" y="10199"/>
                    <a:pt x="205" y="10621"/>
                    <a:pt x="126" y="10980"/>
                  </a:cubicBezTo>
                  <a:cubicBezTo>
                    <a:pt x="1" y="12363"/>
                    <a:pt x="45" y="12759"/>
                    <a:pt x="264" y="13996"/>
                  </a:cubicBezTo>
                  <a:cubicBezTo>
                    <a:pt x="483" y="15232"/>
                    <a:pt x="1237" y="16309"/>
                    <a:pt x="2135" y="17187"/>
                  </a:cubicBezTo>
                  <a:cubicBezTo>
                    <a:pt x="2779" y="17819"/>
                    <a:pt x="3537" y="18289"/>
                    <a:pt x="4353" y="18672"/>
                  </a:cubicBezTo>
                  <a:cubicBezTo>
                    <a:pt x="6112" y="19497"/>
                    <a:pt x="7845" y="19643"/>
                    <a:pt x="9783" y="19762"/>
                  </a:cubicBezTo>
                  <a:cubicBezTo>
                    <a:pt x="10202" y="19789"/>
                    <a:pt x="10626" y="19799"/>
                    <a:pt x="11034" y="19799"/>
                  </a:cubicBezTo>
                  <a:cubicBezTo>
                    <a:pt x="11694" y="19799"/>
                    <a:pt x="12312" y="19772"/>
                    <a:pt x="12794" y="19741"/>
                  </a:cubicBezTo>
                  <a:cubicBezTo>
                    <a:pt x="13057" y="19731"/>
                    <a:pt x="13318" y="19714"/>
                    <a:pt x="13576" y="19682"/>
                  </a:cubicBezTo>
                  <a:cubicBezTo>
                    <a:pt x="13713" y="19671"/>
                    <a:pt x="13791" y="19661"/>
                    <a:pt x="13791" y="19661"/>
                  </a:cubicBezTo>
                  <a:cubicBezTo>
                    <a:pt x="13798" y="19661"/>
                    <a:pt x="13812" y="19652"/>
                    <a:pt x="13824" y="19644"/>
                  </a:cubicBezTo>
                  <a:cubicBezTo>
                    <a:pt x="18590" y="18941"/>
                    <a:pt x="22253" y="14845"/>
                    <a:pt x="22253" y="9882"/>
                  </a:cubicBezTo>
                  <a:cubicBezTo>
                    <a:pt x="22253" y="4424"/>
                    <a:pt x="17830" y="1"/>
                    <a:pt x="12372" y="1"/>
                  </a:cubicBezTo>
                  <a:close/>
                </a:path>
              </a:pathLst>
            </a:custGeom>
            <a:solidFill>
              <a:srgbClr val="EBC5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4608;p62"/>
            <p:cNvSpPr/>
            <p:nvPr/>
          </p:nvSpPr>
          <p:spPr>
            <a:xfrm>
              <a:off x="6022061" y="3960825"/>
              <a:ext cx="54749" cy="7609"/>
            </a:xfrm>
            <a:custGeom>
              <a:avLst/>
              <a:gdLst/>
              <a:ahLst/>
              <a:cxnLst/>
              <a:rect l="l" t="t" r="r" b="b"/>
              <a:pathLst>
                <a:path w="1986" h="276" extrusionOk="0">
                  <a:moveTo>
                    <a:pt x="1839" y="0"/>
                  </a:moveTo>
                  <a:cubicBezTo>
                    <a:pt x="1834" y="0"/>
                    <a:pt x="1828" y="1"/>
                    <a:pt x="1822" y="2"/>
                  </a:cubicBezTo>
                  <a:cubicBezTo>
                    <a:pt x="1236" y="80"/>
                    <a:pt x="648" y="137"/>
                    <a:pt x="57" y="174"/>
                  </a:cubicBezTo>
                  <a:cubicBezTo>
                    <a:pt x="2" y="176"/>
                    <a:pt x="0" y="257"/>
                    <a:pt x="57" y="259"/>
                  </a:cubicBezTo>
                  <a:cubicBezTo>
                    <a:pt x="352" y="270"/>
                    <a:pt x="646" y="275"/>
                    <a:pt x="940" y="275"/>
                  </a:cubicBezTo>
                  <a:cubicBezTo>
                    <a:pt x="1235" y="275"/>
                    <a:pt x="1528" y="270"/>
                    <a:pt x="1822" y="259"/>
                  </a:cubicBezTo>
                  <a:cubicBezTo>
                    <a:pt x="1985" y="253"/>
                    <a:pt x="1983" y="0"/>
                    <a:pt x="1839" y="0"/>
                  </a:cubicBezTo>
                  <a:close/>
                </a:path>
              </a:pathLst>
            </a:custGeom>
            <a:solidFill>
              <a:srgbClr val="6319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4609;p62"/>
            <p:cNvSpPr/>
            <p:nvPr/>
          </p:nvSpPr>
          <p:spPr>
            <a:xfrm>
              <a:off x="6029284" y="3999309"/>
              <a:ext cx="56954" cy="9731"/>
            </a:xfrm>
            <a:custGeom>
              <a:avLst/>
              <a:gdLst/>
              <a:ahLst/>
              <a:cxnLst/>
              <a:rect l="l" t="t" r="r" b="b"/>
              <a:pathLst>
                <a:path w="2066" h="353" extrusionOk="0">
                  <a:moveTo>
                    <a:pt x="1627" y="0"/>
                  </a:moveTo>
                  <a:cubicBezTo>
                    <a:pt x="1085" y="0"/>
                    <a:pt x="576" y="118"/>
                    <a:pt x="44" y="268"/>
                  </a:cubicBezTo>
                  <a:cubicBezTo>
                    <a:pt x="1" y="281"/>
                    <a:pt x="6" y="353"/>
                    <a:pt x="51" y="353"/>
                  </a:cubicBezTo>
                  <a:cubicBezTo>
                    <a:pt x="53" y="353"/>
                    <a:pt x="54" y="352"/>
                    <a:pt x="55" y="352"/>
                  </a:cubicBezTo>
                  <a:cubicBezTo>
                    <a:pt x="671" y="303"/>
                    <a:pt x="1284" y="323"/>
                    <a:pt x="1899" y="268"/>
                  </a:cubicBezTo>
                  <a:cubicBezTo>
                    <a:pt x="2063" y="253"/>
                    <a:pt x="2065" y="22"/>
                    <a:pt x="1899" y="10"/>
                  </a:cubicBezTo>
                  <a:cubicBezTo>
                    <a:pt x="1807" y="3"/>
                    <a:pt x="1716" y="0"/>
                    <a:pt x="1627" y="0"/>
                  </a:cubicBezTo>
                  <a:close/>
                </a:path>
              </a:pathLst>
            </a:custGeom>
            <a:solidFill>
              <a:srgbClr val="6319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4610;p62"/>
            <p:cNvSpPr/>
            <p:nvPr/>
          </p:nvSpPr>
          <p:spPr>
            <a:xfrm>
              <a:off x="5772548" y="3743813"/>
              <a:ext cx="56376" cy="56348"/>
            </a:xfrm>
            <a:custGeom>
              <a:avLst/>
              <a:gdLst/>
              <a:ahLst/>
              <a:cxnLst/>
              <a:rect l="l" t="t" r="r" b="b"/>
              <a:pathLst>
                <a:path w="2045" h="2044" extrusionOk="0">
                  <a:moveTo>
                    <a:pt x="1022" y="0"/>
                  </a:moveTo>
                  <a:cubicBezTo>
                    <a:pt x="458" y="0"/>
                    <a:pt x="0" y="458"/>
                    <a:pt x="0" y="1022"/>
                  </a:cubicBezTo>
                  <a:cubicBezTo>
                    <a:pt x="0" y="1586"/>
                    <a:pt x="458" y="2044"/>
                    <a:pt x="1022" y="2044"/>
                  </a:cubicBezTo>
                  <a:cubicBezTo>
                    <a:pt x="1586" y="2044"/>
                    <a:pt x="2044" y="1586"/>
                    <a:pt x="2044" y="1022"/>
                  </a:cubicBezTo>
                  <a:cubicBezTo>
                    <a:pt x="2044" y="458"/>
                    <a:pt x="1586" y="0"/>
                    <a:pt x="1022" y="0"/>
                  </a:cubicBezTo>
                  <a:close/>
                </a:path>
              </a:pathLst>
            </a:custGeom>
            <a:solidFill>
              <a:srgbClr val="6319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4611;p62"/>
            <p:cNvSpPr/>
            <p:nvPr/>
          </p:nvSpPr>
          <p:spPr>
            <a:xfrm>
              <a:off x="5992922" y="3856454"/>
              <a:ext cx="56403" cy="56376"/>
            </a:xfrm>
            <a:custGeom>
              <a:avLst/>
              <a:gdLst/>
              <a:ahLst/>
              <a:cxnLst/>
              <a:rect l="l" t="t" r="r" b="b"/>
              <a:pathLst>
                <a:path w="2046" h="2045" extrusionOk="0">
                  <a:moveTo>
                    <a:pt x="1024" y="0"/>
                  </a:moveTo>
                  <a:cubicBezTo>
                    <a:pt x="459" y="0"/>
                    <a:pt x="1" y="458"/>
                    <a:pt x="1" y="1022"/>
                  </a:cubicBezTo>
                  <a:cubicBezTo>
                    <a:pt x="1" y="1587"/>
                    <a:pt x="459" y="2045"/>
                    <a:pt x="1024" y="2045"/>
                  </a:cubicBezTo>
                  <a:cubicBezTo>
                    <a:pt x="1588" y="2045"/>
                    <a:pt x="2046" y="1587"/>
                    <a:pt x="2046" y="1022"/>
                  </a:cubicBezTo>
                  <a:cubicBezTo>
                    <a:pt x="2046" y="458"/>
                    <a:pt x="1588" y="0"/>
                    <a:pt x="1024" y="0"/>
                  </a:cubicBezTo>
                  <a:close/>
                </a:path>
              </a:pathLst>
            </a:custGeom>
            <a:solidFill>
              <a:srgbClr val="6319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4612;p62"/>
            <p:cNvSpPr/>
            <p:nvPr/>
          </p:nvSpPr>
          <p:spPr>
            <a:xfrm>
              <a:off x="5761355" y="3861361"/>
              <a:ext cx="41682" cy="31510"/>
            </a:xfrm>
            <a:custGeom>
              <a:avLst/>
              <a:gdLst/>
              <a:ahLst/>
              <a:cxnLst/>
              <a:rect l="l" t="t" r="r" b="b"/>
              <a:pathLst>
                <a:path w="1512" h="1143" extrusionOk="0">
                  <a:moveTo>
                    <a:pt x="506" y="1"/>
                  </a:moveTo>
                  <a:cubicBezTo>
                    <a:pt x="319" y="1"/>
                    <a:pt x="173" y="77"/>
                    <a:pt x="107" y="301"/>
                  </a:cubicBezTo>
                  <a:cubicBezTo>
                    <a:pt x="0" y="660"/>
                    <a:pt x="563" y="1143"/>
                    <a:pt x="563" y="1143"/>
                  </a:cubicBezTo>
                  <a:cubicBezTo>
                    <a:pt x="563" y="1143"/>
                    <a:pt x="1298" y="1046"/>
                    <a:pt x="1405" y="686"/>
                  </a:cubicBezTo>
                  <a:cubicBezTo>
                    <a:pt x="1511" y="327"/>
                    <a:pt x="1240" y="174"/>
                    <a:pt x="882" y="68"/>
                  </a:cubicBezTo>
                  <a:cubicBezTo>
                    <a:pt x="747" y="28"/>
                    <a:pt x="619" y="1"/>
                    <a:pt x="506" y="1"/>
                  </a:cubicBezTo>
                  <a:close/>
                </a:path>
              </a:pathLst>
            </a:custGeom>
            <a:solidFill>
              <a:srgbClr val="6319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4613;p62"/>
            <p:cNvSpPr/>
            <p:nvPr/>
          </p:nvSpPr>
          <p:spPr>
            <a:xfrm>
              <a:off x="5768633" y="3889811"/>
              <a:ext cx="45156" cy="60483"/>
            </a:xfrm>
            <a:custGeom>
              <a:avLst/>
              <a:gdLst/>
              <a:ahLst/>
              <a:cxnLst/>
              <a:rect l="l" t="t" r="r" b="b"/>
              <a:pathLst>
                <a:path w="1638" h="2194" extrusionOk="0">
                  <a:moveTo>
                    <a:pt x="321" y="1"/>
                  </a:moveTo>
                  <a:cubicBezTo>
                    <a:pt x="287" y="1"/>
                    <a:pt x="251" y="24"/>
                    <a:pt x="250" y="64"/>
                  </a:cubicBezTo>
                  <a:cubicBezTo>
                    <a:pt x="239" y="704"/>
                    <a:pt x="0" y="1526"/>
                    <a:pt x="564" y="2016"/>
                  </a:cubicBezTo>
                  <a:cubicBezTo>
                    <a:pt x="704" y="2137"/>
                    <a:pt x="865" y="2194"/>
                    <a:pt x="1020" y="2194"/>
                  </a:cubicBezTo>
                  <a:cubicBezTo>
                    <a:pt x="1284" y="2194"/>
                    <a:pt x="1529" y="2028"/>
                    <a:pt x="1622" y="1728"/>
                  </a:cubicBezTo>
                  <a:cubicBezTo>
                    <a:pt x="1638" y="1680"/>
                    <a:pt x="1601" y="1651"/>
                    <a:pt x="1563" y="1651"/>
                  </a:cubicBezTo>
                  <a:cubicBezTo>
                    <a:pt x="1541" y="1651"/>
                    <a:pt x="1519" y="1660"/>
                    <a:pt x="1504" y="1679"/>
                  </a:cubicBezTo>
                  <a:cubicBezTo>
                    <a:pt x="1393" y="1825"/>
                    <a:pt x="1272" y="1885"/>
                    <a:pt x="1153" y="1885"/>
                  </a:cubicBezTo>
                  <a:cubicBezTo>
                    <a:pt x="826" y="1885"/>
                    <a:pt x="515" y="1436"/>
                    <a:pt x="462" y="1134"/>
                  </a:cubicBezTo>
                  <a:cubicBezTo>
                    <a:pt x="399" y="776"/>
                    <a:pt x="432" y="408"/>
                    <a:pt x="376" y="47"/>
                  </a:cubicBezTo>
                  <a:cubicBezTo>
                    <a:pt x="371" y="15"/>
                    <a:pt x="347" y="1"/>
                    <a:pt x="321" y="1"/>
                  </a:cubicBezTo>
                  <a:close/>
                </a:path>
              </a:pathLst>
            </a:custGeom>
            <a:solidFill>
              <a:srgbClr val="6319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4614;p62"/>
            <p:cNvSpPr/>
            <p:nvPr/>
          </p:nvSpPr>
          <p:spPr>
            <a:xfrm>
              <a:off x="5862197" y="4076856"/>
              <a:ext cx="153937" cy="16265"/>
            </a:xfrm>
            <a:custGeom>
              <a:avLst/>
              <a:gdLst/>
              <a:ahLst/>
              <a:cxnLst/>
              <a:rect l="l" t="t" r="r" b="b"/>
              <a:pathLst>
                <a:path w="5584" h="590" extrusionOk="0">
                  <a:moveTo>
                    <a:pt x="222" y="1"/>
                  </a:moveTo>
                  <a:cubicBezTo>
                    <a:pt x="60" y="1"/>
                    <a:pt x="1" y="256"/>
                    <a:pt x="177" y="295"/>
                  </a:cubicBezTo>
                  <a:cubicBezTo>
                    <a:pt x="1198" y="519"/>
                    <a:pt x="2240" y="589"/>
                    <a:pt x="3283" y="589"/>
                  </a:cubicBezTo>
                  <a:cubicBezTo>
                    <a:pt x="4033" y="589"/>
                    <a:pt x="4783" y="553"/>
                    <a:pt x="5527" y="511"/>
                  </a:cubicBezTo>
                  <a:cubicBezTo>
                    <a:pt x="5584" y="508"/>
                    <a:pt x="5583" y="431"/>
                    <a:pt x="5527" y="426"/>
                  </a:cubicBezTo>
                  <a:cubicBezTo>
                    <a:pt x="3779" y="271"/>
                    <a:pt x="1978" y="382"/>
                    <a:pt x="258" y="5"/>
                  </a:cubicBezTo>
                  <a:cubicBezTo>
                    <a:pt x="246" y="2"/>
                    <a:pt x="234" y="1"/>
                    <a:pt x="222" y="1"/>
                  </a:cubicBezTo>
                  <a:close/>
                </a:path>
              </a:pathLst>
            </a:custGeom>
            <a:solidFill>
              <a:srgbClr val="6319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4615;p62"/>
            <p:cNvSpPr/>
            <p:nvPr/>
          </p:nvSpPr>
          <p:spPr>
            <a:xfrm>
              <a:off x="6136935" y="3995174"/>
              <a:ext cx="67347" cy="65114"/>
            </a:xfrm>
            <a:custGeom>
              <a:avLst/>
              <a:gdLst/>
              <a:ahLst/>
              <a:cxnLst/>
              <a:rect l="l" t="t" r="r" b="b"/>
              <a:pathLst>
                <a:path w="2443" h="2362" extrusionOk="0">
                  <a:moveTo>
                    <a:pt x="2271" y="0"/>
                  </a:moveTo>
                  <a:cubicBezTo>
                    <a:pt x="2247" y="0"/>
                    <a:pt x="2222" y="8"/>
                    <a:pt x="2198" y="25"/>
                  </a:cubicBezTo>
                  <a:cubicBezTo>
                    <a:pt x="1825" y="288"/>
                    <a:pt x="1656" y="769"/>
                    <a:pt x="1399" y="1135"/>
                  </a:cubicBezTo>
                  <a:cubicBezTo>
                    <a:pt x="1057" y="1623"/>
                    <a:pt x="563" y="1938"/>
                    <a:pt x="63" y="2244"/>
                  </a:cubicBezTo>
                  <a:cubicBezTo>
                    <a:pt x="1" y="2281"/>
                    <a:pt x="38" y="2362"/>
                    <a:pt x="96" y="2362"/>
                  </a:cubicBezTo>
                  <a:cubicBezTo>
                    <a:pt x="106" y="2362"/>
                    <a:pt x="116" y="2360"/>
                    <a:pt x="127" y="2354"/>
                  </a:cubicBezTo>
                  <a:cubicBezTo>
                    <a:pt x="620" y="2118"/>
                    <a:pt x="1119" y="1874"/>
                    <a:pt x="1507" y="1479"/>
                  </a:cubicBezTo>
                  <a:cubicBezTo>
                    <a:pt x="1835" y="1145"/>
                    <a:pt x="2301" y="649"/>
                    <a:pt x="2419" y="195"/>
                  </a:cubicBezTo>
                  <a:cubicBezTo>
                    <a:pt x="2442" y="102"/>
                    <a:pt x="2361" y="0"/>
                    <a:pt x="2271" y="0"/>
                  </a:cubicBezTo>
                  <a:close/>
                </a:path>
              </a:pathLst>
            </a:custGeom>
            <a:solidFill>
              <a:srgbClr val="6319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4616;p62"/>
            <p:cNvSpPr/>
            <p:nvPr/>
          </p:nvSpPr>
          <p:spPr>
            <a:xfrm>
              <a:off x="5736986" y="3344140"/>
              <a:ext cx="284138" cy="284166"/>
            </a:xfrm>
            <a:custGeom>
              <a:avLst/>
              <a:gdLst/>
              <a:ahLst/>
              <a:cxnLst/>
              <a:rect l="l" t="t" r="r" b="b"/>
              <a:pathLst>
                <a:path w="10307" h="10308" extrusionOk="0">
                  <a:moveTo>
                    <a:pt x="5154" y="0"/>
                  </a:moveTo>
                  <a:cubicBezTo>
                    <a:pt x="2307" y="0"/>
                    <a:pt x="0" y="2308"/>
                    <a:pt x="0" y="5154"/>
                  </a:cubicBezTo>
                  <a:cubicBezTo>
                    <a:pt x="0" y="6521"/>
                    <a:pt x="542" y="7832"/>
                    <a:pt x="1509" y="8799"/>
                  </a:cubicBezTo>
                  <a:cubicBezTo>
                    <a:pt x="2475" y="9765"/>
                    <a:pt x="3787" y="10308"/>
                    <a:pt x="5154" y="10308"/>
                  </a:cubicBezTo>
                  <a:cubicBezTo>
                    <a:pt x="6520" y="10308"/>
                    <a:pt x="7832" y="9765"/>
                    <a:pt x="8798" y="8799"/>
                  </a:cubicBezTo>
                  <a:cubicBezTo>
                    <a:pt x="9765" y="7832"/>
                    <a:pt x="10307" y="6521"/>
                    <a:pt x="10307" y="5154"/>
                  </a:cubicBezTo>
                  <a:cubicBezTo>
                    <a:pt x="10307" y="3788"/>
                    <a:pt x="9765" y="2476"/>
                    <a:pt x="8798" y="1510"/>
                  </a:cubicBezTo>
                  <a:cubicBezTo>
                    <a:pt x="7832" y="543"/>
                    <a:pt x="6520" y="0"/>
                    <a:pt x="5154" y="0"/>
                  </a:cubicBezTo>
                  <a:close/>
                </a:path>
              </a:pathLst>
            </a:custGeom>
            <a:solidFill>
              <a:srgbClr val="EBC5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4617;p62"/>
            <p:cNvSpPr/>
            <p:nvPr/>
          </p:nvSpPr>
          <p:spPr>
            <a:xfrm>
              <a:off x="6164199" y="3550124"/>
              <a:ext cx="364387" cy="364387"/>
            </a:xfrm>
            <a:custGeom>
              <a:avLst/>
              <a:gdLst/>
              <a:ahLst/>
              <a:cxnLst/>
              <a:rect l="l" t="t" r="r" b="b"/>
              <a:pathLst>
                <a:path w="13218" h="13218" extrusionOk="0">
                  <a:moveTo>
                    <a:pt x="6609" y="1"/>
                  </a:moveTo>
                  <a:cubicBezTo>
                    <a:pt x="4856" y="1"/>
                    <a:pt x="3176" y="697"/>
                    <a:pt x="1936" y="1937"/>
                  </a:cubicBezTo>
                  <a:cubicBezTo>
                    <a:pt x="697" y="3177"/>
                    <a:pt x="1" y="4857"/>
                    <a:pt x="1" y="6609"/>
                  </a:cubicBezTo>
                  <a:cubicBezTo>
                    <a:pt x="1" y="8362"/>
                    <a:pt x="697" y="10043"/>
                    <a:pt x="1936" y="11283"/>
                  </a:cubicBezTo>
                  <a:cubicBezTo>
                    <a:pt x="3176" y="12522"/>
                    <a:pt x="4856" y="13218"/>
                    <a:pt x="6609" y="13218"/>
                  </a:cubicBezTo>
                  <a:cubicBezTo>
                    <a:pt x="8363" y="13218"/>
                    <a:pt x="10043" y="12522"/>
                    <a:pt x="11283" y="11283"/>
                  </a:cubicBezTo>
                  <a:cubicBezTo>
                    <a:pt x="12521" y="10043"/>
                    <a:pt x="13218" y="8362"/>
                    <a:pt x="13218" y="6609"/>
                  </a:cubicBezTo>
                  <a:cubicBezTo>
                    <a:pt x="13218" y="4857"/>
                    <a:pt x="12521" y="3177"/>
                    <a:pt x="11283" y="1937"/>
                  </a:cubicBezTo>
                  <a:cubicBezTo>
                    <a:pt x="10043" y="697"/>
                    <a:pt x="8363" y="1"/>
                    <a:pt x="6609" y="1"/>
                  </a:cubicBezTo>
                  <a:close/>
                </a:path>
              </a:pathLst>
            </a:custGeom>
            <a:solidFill>
              <a:srgbClr val="EBC5C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4618;p62"/>
            <p:cNvSpPr/>
            <p:nvPr/>
          </p:nvSpPr>
          <p:spPr>
            <a:xfrm>
              <a:off x="6230499" y="3616479"/>
              <a:ext cx="231760" cy="231732"/>
            </a:xfrm>
            <a:custGeom>
              <a:avLst/>
              <a:gdLst/>
              <a:ahLst/>
              <a:cxnLst/>
              <a:rect l="l" t="t" r="r" b="b"/>
              <a:pathLst>
                <a:path w="8407" h="8406" extrusionOk="0">
                  <a:moveTo>
                    <a:pt x="4203" y="0"/>
                  </a:moveTo>
                  <a:cubicBezTo>
                    <a:pt x="3089" y="0"/>
                    <a:pt x="2020" y="443"/>
                    <a:pt x="1232" y="1232"/>
                  </a:cubicBezTo>
                  <a:cubicBezTo>
                    <a:pt x="443" y="2020"/>
                    <a:pt x="0" y="3088"/>
                    <a:pt x="0" y="4203"/>
                  </a:cubicBezTo>
                  <a:cubicBezTo>
                    <a:pt x="0" y="5318"/>
                    <a:pt x="443" y="6387"/>
                    <a:pt x="1232" y="7175"/>
                  </a:cubicBezTo>
                  <a:cubicBezTo>
                    <a:pt x="2020" y="7963"/>
                    <a:pt x="3089" y="8405"/>
                    <a:pt x="4203" y="8405"/>
                  </a:cubicBezTo>
                  <a:cubicBezTo>
                    <a:pt x="5318" y="8405"/>
                    <a:pt x="6387" y="7963"/>
                    <a:pt x="7175" y="7175"/>
                  </a:cubicBezTo>
                  <a:cubicBezTo>
                    <a:pt x="7963" y="6387"/>
                    <a:pt x="8406" y="5318"/>
                    <a:pt x="8406" y="4203"/>
                  </a:cubicBezTo>
                  <a:cubicBezTo>
                    <a:pt x="8406" y="3088"/>
                    <a:pt x="7963" y="2020"/>
                    <a:pt x="7175" y="1232"/>
                  </a:cubicBezTo>
                  <a:cubicBezTo>
                    <a:pt x="6387" y="443"/>
                    <a:pt x="5318" y="0"/>
                    <a:pt x="4203" y="0"/>
                  </a:cubicBezTo>
                  <a:close/>
                </a:path>
              </a:pathLst>
            </a:custGeom>
            <a:solidFill>
              <a:srgbClr val="F2E3D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4619;p62"/>
            <p:cNvSpPr/>
            <p:nvPr/>
          </p:nvSpPr>
          <p:spPr>
            <a:xfrm>
              <a:off x="5815498" y="3560820"/>
              <a:ext cx="94529" cy="53150"/>
            </a:xfrm>
            <a:custGeom>
              <a:avLst/>
              <a:gdLst/>
              <a:ahLst/>
              <a:cxnLst/>
              <a:rect l="l" t="t" r="r" b="b"/>
              <a:pathLst>
                <a:path w="3429" h="1928" extrusionOk="0">
                  <a:moveTo>
                    <a:pt x="3355" y="1"/>
                  </a:moveTo>
                  <a:cubicBezTo>
                    <a:pt x="3353" y="1"/>
                    <a:pt x="3351" y="1"/>
                    <a:pt x="3348" y="1"/>
                  </a:cubicBezTo>
                  <a:cubicBezTo>
                    <a:pt x="2040" y="138"/>
                    <a:pt x="822" y="880"/>
                    <a:pt x="15" y="1893"/>
                  </a:cubicBezTo>
                  <a:cubicBezTo>
                    <a:pt x="1" y="1908"/>
                    <a:pt x="13" y="1928"/>
                    <a:pt x="29" y="1928"/>
                  </a:cubicBezTo>
                  <a:cubicBezTo>
                    <a:pt x="34" y="1928"/>
                    <a:pt x="39" y="1926"/>
                    <a:pt x="44" y="1922"/>
                  </a:cubicBezTo>
                  <a:cubicBezTo>
                    <a:pt x="1056" y="1071"/>
                    <a:pt x="2125" y="546"/>
                    <a:pt x="3366" y="127"/>
                  </a:cubicBezTo>
                  <a:cubicBezTo>
                    <a:pt x="3428" y="106"/>
                    <a:pt x="3425" y="1"/>
                    <a:pt x="3355" y="1"/>
                  </a:cubicBezTo>
                  <a:close/>
                </a:path>
              </a:pathLst>
            </a:custGeom>
            <a:solidFill>
              <a:srgbClr val="6319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4620;p62"/>
            <p:cNvSpPr/>
            <p:nvPr/>
          </p:nvSpPr>
          <p:spPr>
            <a:xfrm>
              <a:off x="5941123" y="3538904"/>
              <a:ext cx="69305" cy="14583"/>
            </a:xfrm>
            <a:custGeom>
              <a:avLst/>
              <a:gdLst/>
              <a:ahLst/>
              <a:cxnLst/>
              <a:rect l="l" t="t" r="r" b="b"/>
              <a:pathLst>
                <a:path w="2514" h="529" extrusionOk="0">
                  <a:moveTo>
                    <a:pt x="2337" y="0"/>
                  </a:moveTo>
                  <a:cubicBezTo>
                    <a:pt x="1577" y="0"/>
                    <a:pt x="829" y="159"/>
                    <a:pt x="98" y="358"/>
                  </a:cubicBezTo>
                  <a:cubicBezTo>
                    <a:pt x="0" y="385"/>
                    <a:pt x="31" y="528"/>
                    <a:pt x="118" y="528"/>
                  </a:cubicBezTo>
                  <a:cubicBezTo>
                    <a:pt x="126" y="528"/>
                    <a:pt x="135" y="527"/>
                    <a:pt x="144" y="525"/>
                  </a:cubicBezTo>
                  <a:cubicBezTo>
                    <a:pt x="907" y="299"/>
                    <a:pt x="1664" y="164"/>
                    <a:pt x="2457" y="88"/>
                  </a:cubicBezTo>
                  <a:cubicBezTo>
                    <a:pt x="2510" y="83"/>
                    <a:pt x="2513" y="4"/>
                    <a:pt x="2457" y="2"/>
                  </a:cubicBezTo>
                  <a:cubicBezTo>
                    <a:pt x="2417" y="1"/>
                    <a:pt x="2377" y="0"/>
                    <a:pt x="2337" y="0"/>
                  </a:cubicBezTo>
                  <a:close/>
                </a:path>
              </a:pathLst>
            </a:custGeom>
            <a:solidFill>
              <a:srgbClr val="6319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4621;p62"/>
            <p:cNvSpPr/>
            <p:nvPr/>
          </p:nvSpPr>
          <p:spPr>
            <a:xfrm>
              <a:off x="5844692" y="3964050"/>
              <a:ext cx="445877" cy="444140"/>
            </a:xfrm>
            <a:custGeom>
              <a:avLst/>
              <a:gdLst/>
              <a:ahLst/>
              <a:cxnLst/>
              <a:rect l="l" t="t" r="r" b="b"/>
              <a:pathLst>
                <a:path w="16174" h="16111" extrusionOk="0">
                  <a:moveTo>
                    <a:pt x="11761" y="0"/>
                  </a:moveTo>
                  <a:cubicBezTo>
                    <a:pt x="10612" y="0"/>
                    <a:pt x="8868" y="519"/>
                    <a:pt x="8022" y="519"/>
                  </a:cubicBezTo>
                  <a:cubicBezTo>
                    <a:pt x="3963" y="519"/>
                    <a:pt x="1" y="5208"/>
                    <a:pt x="1" y="9464"/>
                  </a:cubicBezTo>
                  <a:cubicBezTo>
                    <a:pt x="1" y="13557"/>
                    <a:pt x="1439" y="16111"/>
                    <a:pt x="5864" y="16111"/>
                  </a:cubicBezTo>
                  <a:cubicBezTo>
                    <a:pt x="6038" y="16111"/>
                    <a:pt x="6216" y="16107"/>
                    <a:pt x="6400" y="16099"/>
                  </a:cubicBezTo>
                  <a:cubicBezTo>
                    <a:pt x="15194" y="15717"/>
                    <a:pt x="16174" y="12903"/>
                    <a:pt x="15077" y="8791"/>
                  </a:cubicBezTo>
                  <a:cubicBezTo>
                    <a:pt x="14321" y="5956"/>
                    <a:pt x="13522" y="3416"/>
                    <a:pt x="12852" y="519"/>
                  </a:cubicBezTo>
                  <a:cubicBezTo>
                    <a:pt x="12761" y="130"/>
                    <a:pt x="12335" y="0"/>
                    <a:pt x="1176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4622;p62"/>
            <p:cNvSpPr/>
            <p:nvPr/>
          </p:nvSpPr>
          <p:spPr>
            <a:xfrm>
              <a:off x="6082903" y="4157409"/>
              <a:ext cx="130367" cy="138223"/>
            </a:xfrm>
            <a:custGeom>
              <a:avLst/>
              <a:gdLst/>
              <a:ahLst/>
              <a:cxnLst/>
              <a:rect l="l" t="t" r="r" b="b"/>
              <a:pathLst>
                <a:path w="4729" h="5014" extrusionOk="0">
                  <a:moveTo>
                    <a:pt x="2495" y="1"/>
                  </a:moveTo>
                  <a:cubicBezTo>
                    <a:pt x="2440" y="1"/>
                    <a:pt x="2381" y="64"/>
                    <a:pt x="2412" y="132"/>
                  </a:cubicBezTo>
                  <a:cubicBezTo>
                    <a:pt x="2812" y="1032"/>
                    <a:pt x="3260" y="1908"/>
                    <a:pt x="3732" y="2773"/>
                  </a:cubicBezTo>
                  <a:cubicBezTo>
                    <a:pt x="3860" y="3011"/>
                    <a:pt x="4318" y="3580"/>
                    <a:pt x="4307" y="3779"/>
                  </a:cubicBezTo>
                  <a:cubicBezTo>
                    <a:pt x="4156" y="4015"/>
                    <a:pt x="3985" y="4232"/>
                    <a:pt x="3793" y="4434"/>
                  </a:cubicBezTo>
                  <a:cubicBezTo>
                    <a:pt x="3671" y="4612"/>
                    <a:pt x="3530" y="4700"/>
                    <a:pt x="3368" y="4700"/>
                  </a:cubicBezTo>
                  <a:cubicBezTo>
                    <a:pt x="3178" y="4700"/>
                    <a:pt x="2962" y="4579"/>
                    <a:pt x="2717" y="4337"/>
                  </a:cubicBezTo>
                  <a:cubicBezTo>
                    <a:pt x="2462" y="4164"/>
                    <a:pt x="2248" y="3868"/>
                    <a:pt x="2041" y="3647"/>
                  </a:cubicBezTo>
                  <a:cubicBezTo>
                    <a:pt x="1403" y="2962"/>
                    <a:pt x="801" y="2248"/>
                    <a:pt x="223" y="1511"/>
                  </a:cubicBezTo>
                  <a:cubicBezTo>
                    <a:pt x="205" y="1488"/>
                    <a:pt x="180" y="1478"/>
                    <a:pt x="155" y="1478"/>
                  </a:cubicBezTo>
                  <a:cubicBezTo>
                    <a:pt x="81" y="1478"/>
                    <a:pt x="0" y="1567"/>
                    <a:pt x="55" y="1642"/>
                  </a:cubicBezTo>
                  <a:cubicBezTo>
                    <a:pt x="540" y="2316"/>
                    <a:pt x="1044" y="2977"/>
                    <a:pt x="1580" y="3614"/>
                  </a:cubicBezTo>
                  <a:cubicBezTo>
                    <a:pt x="1953" y="4058"/>
                    <a:pt x="2471" y="4787"/>
                    <a:pt x="3056" y="4977"/>
                  </a:cubicBezTo>
                  <a:cubicBezTo>
                    <a:pt x="3132" y="5002"/>
                    <a:pt x="3208" y="5014"/>
                    <a:pt x="3285" y="5014"/>
                  </a:cubicBezTo>
                  <a:cubicBezTo>
                    <a:pt x="3961" y="5014"/>
                    <a:pt x="4633" y="4118"/>
                    <a:pt x="4721" y="3500"/>
                  </a:cubicBezTo>
                  <a:cubicBezTo>
                    <a:pt x="4728" y="3442"/>
                    <a:pt x="4716" y="3382"/>
                    <a:pt x="4660" y="3351"/>
                  </a:cubicBezTo>
                  <a:cubicBezTo>
                    <a:pt x="3655" y="2795"/>
                    <a:pt x="3053" y="1093"/>
                    <a:pt x="2560" y="45"/>
                  </a:cubicBezTo>
                  <a:cubicBezTo>
                    <a:pt x="2545" y="14"/>
                    <a:pt x="2521" y="1"/>
                    <a:pt x="24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4623;p62"/>
            <p:cNvSpPr/>
            <p:nvPr/>
          </p:nvSpPr>
          <p:spPr>
            <a:xfrm>
              <a:off x="5772355" y="4313082"/>
              <a:ext cx="162069" cy="104067"/>
            </a:xfrm>
            <a:custGeom>
              <a:avLst/>
              <a:gdLst/>
              <a:ahLst/>
              <a:cxnLst/>
              <a:rect l="l" t="t" r="r" b="b"/>
              <a:pathLst>
                <a:path w="5879" h="3775" extrusionOk="0">
                  <a:moveTo>
                    <a:pt x="3735" y="1"/>
                  </a:moveTo>
                  <a:cubicBezTo>
                    <a:pt x="3309" y="203"/>
                    <a:pt x="3021" y="568"/>
                    <a:pt x="2445" y="711"/>
                  </a:cubicBezTo>
                  <a:cubicBezTo>
                    <a:pt x="2124" y="791"/>
                    <a:pt x="1794" y="831"/>
                    <a:pt x="1463" y="831"/>
                  </a:cubicBezTo>
                  <a:cubicBezTo>
                    <a:pt x="1075" y="831"/>
                    <a:pt x="687" y="776"/>
                    <a:pt x="315" y="667"/>
                  </a:cubicBezTo>
                  <a:lnTo>
                    <a:pt x="202" y="647"/>
                  </a:lnTo>
                  <a:cubicBezTo>
                    <a:pt x="24" y="947"/>
                    <a:pt x="15" y="1313"/>
                    <a:pt x="10" y="1660"/>
                  </a:cubicBezTo>
                  <a:cubicBezTo>
                    <a:pt x="0" y="2274"/>
                    <a:pt x="22" y="2962"/>
                    <a:pt x="462" y="3389"/>
                  </a:cubicBezTo>
                  <a:cubicBezTo>
                    <a:pt x="750" y="3669"/>
                    <a:pt x="1166" y="3774"/>
                    <a:pt x="1571" y="3774"/>
                  </a:cubicBezTo>
                  <a:cubicBezTo>
                    <a:pt x="1618" y="3774"/>
                    <a:pt x="1666" y="3773"/>
                    <a:pt x="1712" y="3770"/>
                  </a:cubicBezTo>
                  <a:cubicBezTo>
                    <a:pt x="2159" y="3744"/>
                    <a:pt x="2593" y="3612"/>
                    <a:pt x="3035" y="3535"/>
                  </a:cubicBezTo>
                  <a:cubicBezTo>
                    <a:pt x="3827" y="3397"/>
                    <a:pt x="4679" y="3421"/>
                    <a:pt x="5376" y="3021"/>
                  </a:cubicBezTo>
                  <a:cubicBezTo>
                    <a:pt x="5491" y="2957"/>
                    <a:pt x="5602" y="2878"/>
                    <a:pt x="5676" y="2772"/>
                  </a:cubicBezTo>
                  <a:cubicBezTo>
                    <a:pt x="5878" y="2486"/>
                    <a:pt x="5782" y="2094"/>
                    <a:pt x="5666" y="1766"/>
                  </a:cubicBezTo>
                  <a:cubicBezTo>
                    <a:pt x="5522" y="1356"/>
                    <a:pt x="5349" y="942"/>
                    <a:pt x="5042" y="636"/>
                  </a:cubicBezTo>
                  <a:cubicBezTo>
                    <a:pt x="4803" y="400"/>
                    <a:pt x="4605" y="211"/>
                    <a:pt x="4341" y="211"/>
                  </a:cubicBezTo>
                  <a:cubicBezTo>
                    <a:pt x="4263" y="211"/>
                    <a:pt x="4181" y="227"/>
                    <a:pt x="4089" y="263"/>
                  </a:cubicBezTo>
                  <a:lnTo>
                    <a:pt x="3735"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4624;p62"/>
            <p:cNvSpPr/>
            <p:nvPr/>
          </p:nvSpPr>
          <p:spPr>
            <a:xfrm>
              <a:off x="6004280" y="4254667"/>
              <a:ext cx="274490" cy="205405"/>
            </a:xfrm>
            <a:custGeom>
              <a:avLst/>
              <a:gdLst/>
              <a:ahLst/>
              <a:cxnLst/>
              <a:rect l="l" t="t" r="r" b="b"/>
              <a:pathLst>
                <a:path w="9957" h="7451" extrusionOk="0">
                  <a:moveTo>
                    <a:pt x="9621" y="0"/>
                  </a:moveTo>
                  <a:lnTo>
                    <a:pt x="4085" y="3808"/>
                  </a:lnTo>
                  <a:cubicBezTo>
                    <a:pt x="4075" y="3808"/>
                    <a:pt x="4065" y="3807"/>
                    <a:pt x="4054" y="3807"/>
                  </a:cubicBezTo>
                  <a:cubicBezTo>
                    <a:pt x="3473" y="3807"/>
                    <a:pt x="2941" y="4121"/>
                    <a:pt x="2389" y="4312"/>
                  </a:cubicBezTo>
                  <a:cubicBezTo>
                    <a:pt x="1961" y="4460"/>
                    <a:pt x="1508" y="4535"/>
                    <a:pt x="1054" y="4535"/>
                  </a:cubicBezTo>
                  <a:cubicBezTo>
                    <a:pt x="790" y="4535"/>
                    <a:pt x="525" y="4509"/>
                    <a:pt x="266" y="4458"/>
                  </a:cubicBezTo>
                  <a:lnTo>
                    <a:pt x="151" y="4449"/>
                  </a:lnTo>
                  <a:cubicBezTo>
                    <a:pt x="0" y="4763"/>
                    <a:pt x="25" y="5127"/>
                    <a:pt x="51" y="5475"/>
                  </a:cubicBezTo>
                  <a:cubicBezTo>
                    <a:pt x="97" y="6088"/>
                    <a:pt x="179" y="6770"/>
                    <a:pt x="657" y="7157"/>
                  </a:cubicBezTo>
                  <a:cubicBezTo>
                    <a:pt x="917" y="7369"/>
                    <a:pt x="1256" y="7451"/>
                    <a:pt x="1596" y="7451"/>
                  </a:cubicBezTo>
                  <a:cubicBezTo>
                    <a:pt x="1711" y="7451"/>
                    <a:pt x="1826" y="7441"/>
                    <a:pt x="1938" y="7425"/>
                  </a:cubicBezTo>
                  <a:cubicBezTo>
                    <a:pt x="2381" y="7357"/>
                    <a:pt x="2802" y="7188"/>
                    <a:pt x="3234" y="7070"/>
                  </a:cubicBezTo>
                  <a:cubicBezTo>
                    <a:pt x="4012" y="6862"/>
                    <a:pt x="4504" y="6647"/>
                    <a:pt x="5217" y="6425"/>
                  </a:cubicBezTo>
                  <a:cubicBezTo>
                    <a:pt x="5724" y="6267"/>
                    <a:pt x="6421" y="5944"/>
                    <a:pt x="6543" y="5897"/>
                  </a:cubicBezTo>
                  <a:cubicBezTo>
                    <a:pt x="7044" y="5701"/>
                    <a:pt x="7250" y="5469"/>
                    <a:pt x="7559" y="5306"/>
                  </a:cubicBezTo>
                  <a:cubicBezTo>
                    <a:pt x="7979" y="5084"/>
                    <a:pt x="7908" y="5126"/>
                    <a:pt x="8196" y="4801"/>
                  </a:cubicBezTo>
                  <a:cubicBezTo>
                    <a:pt x="8784" y="4137"/>
                    <a:pt x="9956" y="2377"/>
                    <a:pt x="962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4625;p62"/>
            <p:cNvSpPr/>
            <p:nvPr/>
          </p:nvSpPr>
          <p:spPr>
            <a:xfrm>
              <a:off x="5776380" y="4060206"/>
              <a:ext cx="145777" cy="176432"/>
            </a:xfrm>
            <a:custGeom>
              <a:avLst/>
              <a:gdLst/>
              <a:ahLst/>
              <a:cxnLst/>
              <a:rect l="l" t="t" r="r" b="b"/>
              <a:pathLst>
                <a:path w="5288" h="6400" extrusionOk="0">
                  <a:moveTo>
                    <a:pt x="4236" y="0"/>
                  </a:moveTo>
                  <a:cubicBezTo>
                    <a:pt x="4060" y="0"/>
                    <a:pt x="3883" y="21"/>
                    <a:pt x="3712" y="62"/>
                  </a:cubicBezTo>
                  <a:lnTo>
                    <a:pt x="3580" y="141"/>
                  </a:lnTo>
                  <a:cubicBezTo>
                    <a:pt x="3145" y="963"/>
                    <a:pt x="2709" y="1784"/>
                    <a:pt x="2210" y="2569"/>
                  </a:cubicBezTo>
                  <a:cubicBezTo>
                    <a:pt x="1649" y="3453"/>
                    <a:pt x="992" y="4301"/>
                    <a:pt x="127" y="4893"/>
                  </a:cubicBezTo>
                  <a:cubicBezTo>
                    <a:pt x="92" y="4916"/>
                    <a:pt x="55" y="4941"/>
                    <a:pt x="32" y="4977"/>
                  </a:cubicBezTo>
                  <a:cubicBezTo>
                    <a:pt x="2" y="5025"/>
                    <a:pt x="0" y="5084"/>
                    <a:pt x="6" y="5141"/>
                  </a:cubicBezTo>
                  <a:cubicBezTo>
                    <a:pt x="34" y="5432"/>
                    <a:pt x="209" y="5695"/>
                    <a:pt x="436" y="5878"/>
                  </a:cubicBezTo>
                  <a:cubicBezTo>
                    <a:pt x="662" y="6062"/>
                    <a:pt x="939" y="6176"/>
                    <a:pt x="1216" y="6263"/>
                  </a:cubicBezTo>
                  <a:cubicBezTo>
                    <a:pt x="1459" y="6340"/>
                    <a:pt x="1718" y="6399"/>
                    <a:pt x="1971" y="6399"/>
                  </a:cubicBezTo>
                  <a:cubicBezTo>
                    <a:pt x="2133" y="6399"/>
                    <a:pt x="2294" y="6375"/>
                    <a:pt x="2446" y="6316"/>
                  </a:cubicBezTo>
                  <a:cubicBezTo>
                    <a:pt x="2955" y="6119"/>
                    <a:pt x="3245" y="5592"/>
                    <a:pt x="3493" y="5104"/>
                  </a:cubicBezTo>
                  <a:cubicBezTo>
                    <a:pt x="3852" y="4397"/>
                    <a:pt x="4212" y="3688"/>
                    <a:pt x="4572" y="2980"/>
                  </a:cubicBezTo>
                  <a:cubicBezTo>
                    <a:pt x="4739" y="2650"/>
                    <a:pt x="4907" y="2319"/>
                    <a:pt x="5024" y="1968"/>
                  </a:cubicBezTo>
                  <a:cubicBezTo>
                    <a:pt x="5173" y="1517"/>
                    <a:pt x="5235" y="1043"/>
                    <a:pt x="5275" y="570"/>
                  </a:cubicBezTo>
                  <a:cubicBezTo>
                    <a:pt x="5282" y="474"/>
                    <a:pt x="5287" y="370"/>
                    <a:pt x="5236" y="289"/>
                  </a:cubicBezTo>
                  <a:cubicBezTo>
                    <a:pt x="5187" y="211"/>
                    <a:pt x="5099" y="170"/>
                    <a:pt x="5015" y="139"/>
                  </a:cubicBezTo>
                  <a:cubicBezTo>
                    <a:pt x="4766" y="46"/>
                    <a:pt x="4501" y="0"/>
                    <a:pt x="423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4626;p62"/>
            <p:cNvSpPr/>
            <p:nvPr/>
          </p:nvSpPr>
          <p:spPr>
            <a:xfrm>
              <a:off x="5641327" y="3834566"/>
              <a:ext cx="51331" cy="23184"/>
            </a:xfrm>
            <a:custGeom>
              <a:avLst/>
              <a:gdLst/>
              <a:ahLst/>
              <a:cxnLst/>
              <a:rect l="l" t="t" r="r" b="b"/>
              <a:pathLst>
                <a:path w="1862" h="841" extrusionOk="0">
                  <a:moveTo>
                    <a:pt x="188" y="0"/>
                  </a:moveTo>
                  <a:cubicBezTo>
                    <a:pt x="70" y="0"/>
                    <a:pt x="0" y="179"/>
                    <a:pt x="122" y="241"/>
                  </a:cubicBezTo>
                  <a:cubicBezTo>
                    <a:pt x="611" y="486"/>
                    <a:pt x="1097" y="803"/>
                    <a:pt x="1655" y="841"/>
                  </a:cubicBezTo>
                  <a:cubicBezTo>
                    <a:pt x="1658" y="841"/>
                    <a:pt x="1660" y="841"/>
                    <a:pt x="1663" y="841"/>
                  </a:cubicBezTo>
                  <a:cubicBezTo>
                    <a:pt x="1781" y="841"/>
                    <a:pt x="1861" y="663"/>
                    <a:pt x="1761" y="584"/>
                  </a:cubicBezTo>
                  <a:cubicBezTo>
                    <a:pt x="1318" y="240"/>
                    <a:pt x="753" y="150"/>
                    <a:pt x="222" y="5"/>
                  </a:cubicBezTo>
                  <a:cubicBezTo>
                    <a:pt x="210" y="2"/>
                    <a:pt x="199" y="0"/>
                    <a:pt x="18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4627;p62"/>
            <p:cNvSpPr/>
            <p:nvPr/>
          </p:nvSpPr>
          <p:spPr>
            <a:xfrm>
              <a:off x="5644607" y="3864476"/>
              <a:ext cx="54887" cy="29773"/>
            </a:xfrm>
            <a:custGeom>
              <a:avLst/>
              <a:gdLst/>
              <a:ahLst/>
              <a:cxnLst/>
              <a:rect l="l" t="t" r="r" b="b"/>
              <a:pathLst>
                <a:path w="1991" h="1080" extrusionOk="0">
                  <a:moveTo>
                    <a:pt x="53" y="1"/>
                  </a:moveTo>
                  <a:cubicBezTo>
                    <a:pt x="17" y="1"/>
                    <a:pt x="1" y="59"/>
                    <a:pt x="34" y="82"/>
                  </a:cubicBezTo>
                  <a:cubicBezTo>
                    <a:pt x="594" y="445"/>
                    <a:pt x="1124" y="800"/>
                    <a:pt x="1736" y="1067"/>
                  </a:cubicBezTo>
                  <a:cubicBezTo>
                    <a:pt x="1756" y="1075"/>
                    <a:pt x="1776" y="1079"/>
                    <a:pt x="1795" y="1079"/>
                  </a:cubicBezTo>
                  <a:cubicBezTo>
                    <a:pt x="1914" y="1079"/>
                    <a:pt x="1991" y="922"/>
                    <a:pt x="1865" y="845"/>
                  </a:cubicBezTo>
                  <a:cubicBezTo>
                    <a:pt x="1292" y="492"/>
                    <a:pt x="691" y="257"/>
                    <a:pt x="68" y="4"/>
                  </a:cubicBezTo>
                  <a:cubicBezTo>
                    <a:pt x="63" y="2"/>
                    <a:pt x="58" y="1"/>
                    <a:pt x="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4628;p62"/>
            <p:cNvSpPr/>
            <p:nvPr/>
          </p:nvSpPr>
          <p:spPr>
            <a:xfrm>
              <a:off x="5663050" y="3540145"/>
              <a:ext cx="613487" cy="545836"/>
            </a:xfrm>
            <a:custGeom>
              <a:avLst/>
              <a:gdLst/>
              <a:ahLst/>
              <a:cxnLst/>
              <a:rect l="l" t="t" r="r" b="b"/>
              <a:pathLst>
                <a:path w="22254" h="19800" extrusionOk="0">
                  <a:moveTo>
                    <a:pt x="12372" y="1"/>
                  </a:moveTo>
                  <a:cubicBezTo>
                    <a:pt x="7587" y="1"/>
                    <a:pt x="3598" y="3403"/>
                    <a:pt x="2688" y="7921"/>
                  </a:cubicBezTo>
                  <a:cubicBezTo>
                    <a:pt x="2688" y="7922"/>
                    <a:pt x="2685" y="7923"/>
                    <a:pt x="2685" y="7923"/>
                  </a:cubicBezTo>
                  <a:cubicBezTo>
                    <a:pt x="2456" y="8342"/>
                    <a:pt x="2368" y="8422"/>
                    <a:pt x="2368" y="8422"/>
                  </a:cubicBezTo>
                  <a:cubicBezTo>
                    <a:pt x="1848" y="9195"/>
                    <a:pt x="1311" y="9622"/>
                    <a:pt x="509" y="10095"/>
                  </a:cubicBezTo>
                  <a:cubicBezTo>
                    <a:pt x="355" y="10199"/>
                    <a:pt x="205" y="10621"/>
                    <a:pt x="126" y="10980"/>
                  </a:cubicBezTo>
                  <a:cubicBezTo>
                    <a:pt x="1" y="12363"/>
                    <a:pt x="45" y="12759"/>
                    <a:pt x="264" y="13996"/>
                  </a:cubicBezTo>
                  <a:cubicBezTo>
                    <a:pt x="483" y="15232"/>
                    <a:pt x="1237" y="16309"/>
                    <a:pt x="2135" y="17187"/>
                  </a:cubicBezTo>
                  <a:cubicBezTo>
                    <a:pt x="2779" y="17819"/>
                    <a:pt x="3537" y="18289"/>
                    <a:pt x="4353" y="18672"/>
                  </a:cubicBezTo>
                  <a:cubicBezTo>
                    <a:pt x="6112" y="19497"/>
                    <a:pt x="7845" y="19643"/>
                    <a:pt x="9783" y="19762"/>
                  </a:cubicBezTo>
                  <a:cubicBezTo>
                    <a:pt x="10202" y="19789"/>
                    <a:pt x="10626" y="19799"/>
                    <a:pt x="11034" y="19799"/>
                  </a:cubicBezTo>
                  <a:cubicBezTo>
                    <a:pt x="11694" y="19799"/>
                    <a:pt x="12312" y="19772"/>
                    <a:pt x="12794" y="19741"/>
                  </a:cubicBezTo>
                  <a:cubicBezTo>
                    <a:pt x="13057" y="19731"/>
                    <a:pt x="13318" y="19714"/>
                    <a:pt x="13576" y="19682"/>
                  </a:cubicBezTo>
                  <a:cubicBezTo>
                    <a:pt x="13713" y="19671"/>
                    <a:pt x="13791" y="19661"/>
                    <a:pt x="13791" y="19661"/>
                  </a:cubicBezTo>
                  <a:cubicBezTo>
                    <a:pt x="13798" y="19661"/>
                    <a:pt x="13812" y="19652"/>
                    <a:pt x="13824" y="19644"/>
                  </a:cubicBezTo>
                  <a:cubicBezTo>
                    <a:pt x="18590" y="18941"/>
                    <a:pt x="22253" y="14845"/>
                    <a:pt x="22253" y="9882"/>
                  </a:cubicBezTo>
                  <a:cubicBezTo>
                    <a:pt x="22253" y="4424"/>
                    <a:pt x="17830" y="1"/>
                    <a:pt x="1237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4629;p62"/>
            <p:cNvSpPr/>
            <p:nvPr/>
          </p:nvSpPr>
          <p:spPr>
            <a:xfrm>
              <a:off x="6022061" y="3960825"/>
              <a:ext cx="54749" cy="7609"/>
            </a:xfrm>
            <a:custGeom>
              <a:avLst/>
              <a:gdLst/>
              <a:ahLst/>
              <a:cxnLst/>
              <a:rect l="l" t="t" r="r" b="b"/>
              <a:pathLst>
                <a:path w="1986" h="276" extrusionOk="0">
                  <a:moveTo>
                    <a:pt x="1839" y="0"/>
                  </a:moveTo>
                  <a:cubicBezTo>
                    <a:pt x="1834" y="0"/>
                    <a:pt x="1828" y="1"/>
                    <a:pt x="1822" y="2"/>
                  </a:cubicBezTo>
                  <a:cubicBezTo>
                    <a:pt x="1236" y="80"/>
                    <a:pt x="648" y="137"/>
                    <a:pt x="57" y="174"/>
                  </a:cubicBezTo>
                  <a:cubicBezTo>
                    <a:pt x="2" y="176"/>
                    <a:pt x="0" y="257"/>
                    <a:pt x="57" y="259"/>
                  </a:cubicBezTo>
                  <a:cubicBezTo>
                    <a:pt x="352" y="270"/>
                    <a:pt x="646" y="275"/>
                    <a:pt x="940" y="275"/>
                  </a:cubicBezTo>
                  <a:cubicBezTo>
                    <a:pt x="1235" y="275"/>
                    <a:pt x="1528" y="270"/>
                    <a:pt x="1822" y="259"/>
                  </a:cubicBezTo>
                  <a:cubicBezTo>
                    <a:pt x="1985" y="253"/>
                    <a:pt x="1983" y="0"/>
                    <a:pt x="18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4630;p62"/>
            <p:cNvSpPr/>
            <p:nvPr/>
          </p:nvSpPr>
          <p:spPr>
            <a:xfrm>
              <a:off x="6029284" y="3999309"/>
              <a:ext cx="56954" cy="9731"/>
            </a:xfrm>
            <a:custGeom>
              <a:avLst/>
              <a:gdLst/>
              <a:ahLst/>
              <a:cxnLst/>
              <a:rect l="l" t="t" r="r" b="b"/>
              <a:pathLst>
                <a:path w="2066" h="353" extrusionOk="0">
                  <a:moveTo>
                    <a:pt x="1627" y="0"/>
                  </a:moveTo>
                  <a:cubicBezTo>
                    <a:pt x="1085" y="0"/>
                    <a:pt x="576" y="118"/>
                    <a:pt x="44" y="268"/>
                  </a:cubicBezTo>
                  <a:cubicBezTo>
                    <a:pt x="1" y="281"/>
                    <a:pt x="6" y="353"/>
                    <a:pt x="51" y="353"/>
                  </a:cubicBezTo>
                  <a:cubicBezTo>
                    <a:pt x="53" y="353"/>
                    <a:pt x="54" y="352"/>
                    <a:pt x="55" y="352"/>
                  </a:cubicBezTo>
                  <a:cubicBezTo>
                    <a:pt x="671" y="303"/>
                    <a:pt x="1284" y="323"/>
                    <a:pt x="1899" y="268"/>
                  </a:cubicBezTo>
                  <a:cubicBezTo>
                    <a:pt x="2063" y="253"/>
                    <a:pt x="2065" y="22"/>
                    <a:pt x="1899" y="10"/>
                  </a:cubicBezTo>
                  <a:cubicBezTo>
                    <a:pt x="1807" y="3"/>
                    <a:pt x="1716" y="0"/>
                    <a:pt x="162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4631;p62"/>
            <p:cNvSpPr/>
            <p:nvPr/>
          </p:nvSpPr>
          <p:spPr>
            <a:xfrm>
              <a:off x="5761355" y="3861361"/>
              <a:ext cx="41682" cy="31510"/>
            </a:xfrm>
            <a:custGeom>
              <a:avLst/>
              <a:gdLst/>
              <a:ahLst/>
              <a:cxnLst/>
              <a:rect l="l" t="t" r="r" b="b"/>
              <a:pathLst>
                <a:path w="1512" h="1143" extrusionOk="0">
                  <a:moveTo>
                    <a:pt x="506" y="1"/>
                  </a:moveTo>
                  <a:cubicBezTo>
                    <a:pt x="319" y="1"/>
                    <a:pt x="173" y="77"/>
                    <a:pt x="107" y="301"/>
                  </a:cubicBezTo>
                  <a:cubicBezTo>
                    <a:pt x="0" y="660"/>
                    <a:pt x="563" y="1143"/>
                    <a:pt x="563" y="1143"/>
                  </a:cubicBezTo>
                  <a:cubicBezTo>
                    <a:pt x="563" y="1143"/>
                    <a:pt x="1298" y="1046"/>
                    <a:pt x="1405" y="686"/>
                  </a:cubicBezTo>
                  <a:cubicBezTo>
                    <a:pt x="1511" y="327"/>
                    <a:pt x="1240" y="174"/>
                    <a:pt x="882" y="68"/>
                  </a:cubicBezTo>
                  <a:cubicBezTo>
                    <a:pt x="747" y="28"/>
                    <a:pt x="619" y="1"/>
                    <a:pt x="50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4632;p62"/>
            <p:cNvSpPr/>
            <p:nvPr/>
          </p:nvSpPr>
          <p:spPr>
            <a:xfrm>
              <a:off x="5768633" y="3889811"/>
              <a:ext cx="45156" cy="60483"/>
            </a:xfrm>
            <a:custGeom>
              <a:avLst/>
              <a:gdLst/>
              <a:ahLst/>
              <a:cxnLst/>
              <a:rect l="l" t="t" r="r" b="b"/>
              <a:pathLst>
                <a:path w="1638" h="2194" extrusionOk="0">
                  <a:moveTo>
                    <a:pt x="321" y="1"/>
                  </a:moveTo>
                  <a:cubicBezTo>
                    <a:pt x="287" y="1"/>
                    <a:pt x="251" y="24"/>
                    <a:pt x="250" y="64"/>
                  </a:cubicBezTo>
                  <a:cubicBezTo>
                    <a:pt x="239" y="704"/>
                    <a:pt x="0" y="1526"/>
                    <a:pt x="564" y="2016"/>
                  </a:cubicBezTo>
                  <a:cubicBezTo>
                    <a:pt x="704" y="2137"/>
                    <a:pt x="865" y="2194"/>
                    <a:pt x="1020" y="2194"/>
                  </a:cubicBezTo>
                  <a:cubicBezTo>
                    <a:pt x="1284" y="2194"/>
                    <a:pt x="1529" y="2028"/>
                    <a:pt x="1622" y="1728"/>
                  </a:cubicBezTo>
                  <a:cubicBezTo>
                    <a:pt x="1638" y="1680"/>
                    <a:pt x="1601" y="1651"/>
                    <a:pt x="1563" y="1651"/>
                  </a:cubicBezTo>
                  <a:cubicBezTo>
                    <a:pt x="1541" y="1651"/>
                    <a:pt x="1519" y="1660"/>
                    <a:pt x="1504" y="1679"/>
                  </a:cubicBezTo>
                  <a:cubicBezTo>
                    <a:pt x="1393" y="1825"/>
                    <a:pt x="1272" y="1885"/>
                    <a:pt x="1153" y="1885"/>
                  </a:cubicBezTo>
                  <a:cubicBezTo>
                    <a:pt x="826" y="1885"/>
                    <a:pt x="515" y="1436"/>
                    <a:pt x="462" y="1134"/>
                  </a:cubicBezTo>
                  <a:cubicBezTo>
                    <a:pt x="399" y="776"/>
                    <a:pt x="432" y="408"/>
                    <a:pt x="376" y="47"/>
                  </a:cubicBezTo>
                  <a:cubicBezTo>
                    <a:pt x="371" y="15"/>
                    <a:pt x="347" y="1"/>
                    <a:pt x="32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4633;p62"/>
            <p:cNvSpPr/>
            <p:nvPr/>
          </p:nvSpPr>
          <p:spPr>
            <a:xfrm>
              <a:off x="5736986" y="3344140"/>
              <a:ext cx="284138" cy="284166"/>
            </a:xfrm>
            <a:custGeom>
              <a:avLst/>
              <a:gdLst/>
              <a:ahLst/>
              <a:cxnLst/>
              <a:rect l="l" t="t" r="r" b="b"/>
              <a:pathLst>
                <a:path w="10307" h="10308" extrusionOk="0">
                  <a:moveTo>
                    <a:pt x="5154" y="0"/>
                  </a:moveTo>
                  <a:cubicBezTo>
                    <a:pt x="2307" y="0"/>
                    <a:pt x="0" y="2308"/>
                    <a:pt x="0" y="5154"/>
                  </a:cubicBezTo>
                  <a:cubicBezTo>
                    <a:pt x="0" y="6521"/>
                    <a:pt x="542" y="7832"/>
                    <a:pt x="1509" y="8799"/>
                  </a:cubicBezTo>
                  <a:cubicBezTo>
                    <a:pt x="2475" y="9765"/>
                    <a:pt x="3787" y="10308"/>
                    <a:pt x="5154" y="10308"/>
                  </a:cubicBezTo>
                  <a:cubicBezTo>
                    <a:pt x="6520" y="10308"/>
                    <a:pt x="7832" y="9765"/>
                    <a:pt x="8798" y="8799"/>
                  </a:cubicBezTo>
                  <a:cubicBezTo>
                    <a:pt x="9765" y="7832"/>
                    <a:pt x="10307" y="6521"/>
                    <a:pt x="10307" y="5154"/>
                  </a:cubicBezTo>
                  <a:cubicBezTo>
                    <a:pt x="10307" y="3788"/>
                    <a:pt x="9765" y="2476"/>
                    <a:pt x="8798" y="1510"/>
                  </a:cubicBezTo>
                  <a:cubicBezTo>
                    <a:pt x="7832" y="543"/>
                    <a:pt x="6520" y="0"/>
                    <a:pt x="515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4634;p62"/>
            <p:cNvSpPr/>
            <p:nvPr/>
          </p:nvSpPr>
          <p:spPr>
            <a:xfrm>
              <a:off x="6164199" y="3550124"/>
              <a:ext cx="364387" cy="364387"/>
            </a:xfrm>
            <a:custGeom>
              <a:avLst/>
              <a:gdLst/>
              <a:ahLst/>
              <a:cxnLst/>
              <a:rect l="l" t="t" r="r" b="b"/>
              <a:pathLst>
                <a:path w="13218" h="13218" extrusionOk="0">
                  <a:moveTo>
                    <a:pt x="6609" y="1"/>
                  </a:moveTo>
                  <a:cubicBezTo>
                    <a:pt x="4856" y="1"/>
                    <a:pt x="3176" y="697"/>
                    <a:pt x="1936" y="1937"/>
                  </a:cubicBezTo>
                  <a:cubicBezTo>
                    <a:pt x="697" y="3177"/>
                    <a:pt x="1" y="4857"/>
                    <a:pt x="1" y="6609"/>
                  </a:cubicBezTo>
                  <a:cubicBezTo>
                    <a:pt x="1" y="8362"/>
                    <a:pt x="697" y="10043"/>
                    <a:pt x="1936" y="11283"/>
                  </a:cubicBezTo>
                  <a:cubicBezTo>
                    <a:pt x="3176" y="12522"/>
                    <a:pt x="4856" y="13218"/>
                    <a:pt x="6609" y="13218"/>
                  </a:cubicBezTo>
                  <a:cubicBezTo>
                    <a:pt x="8363" y="13218"/>
                    <a:pt x="10043" y="12522"/>
                    <a:pt x="11283" y="11283"/>
                  </a:cubicBezTo>
                  <a:cubicBezTo>
                    <a:pt x="12521" y="10043"/>
                    <a:pt x="13218" y="8362"/>
                    <a:pt x="13218" y="6609"/>
                  </a:cubicBezTo>
                  <a:cubicBezTo>
                    <a:pt x="13218" y="4857"/>
                    <a:pt x="12521" y="3177"/>
                    <a:pt x="11283" y="1937"/>
                  </a:cubicBezTo>
                  <a:cubicBezTo>
                    <a:pt x="10043" y="697"/>
                    <a:pt x="8363" y="1"/>
                    <a:pt x="660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4635;p62"/>
            <p:cNvSpPr/>
            <p:nvPr/>
          </p:nvSpPr>
          <p:spPr>
            <a:xfrm>
              <a:off x="6230499" y="3616479"/>
              <a:ext cx="231760" cy="231732"/>
            </a:xfrm>
            <a:custGeom>
              <a:avLst/>
              <a:gdLst/>
              <a:ahLst/>
              <a:cxnLst/>
              <a:rect l="l" t="t" r="r" b="b"/>
              <a:pathLst>
                <a:path w="8407" h="8406" extrusionOk="0">
                  <a:moveTo>
                    <a:pt x="4203" y="0"/>
                  </a:moveTo>
                  <a:cubicBezTo>
                    <a:pt x="3089" y="0"/>
                    <a:pt x="2020" y="443"/>
                    <a:pt x="1232" y="1232"/>
                  </a:cubicBezTo>
                  <a:cubicBezTo>
                    <a:pt x="443" y="2020"/>
                    <a:pt x="0" y="3088"/>
                    <a:pt x="0" y="4203"/>
                  </a:cubicBezTo>
                  <a:cubicBezTo>
                    <a:pt x="0" y="5318"/>
                    <a:pt x="443" y="6387"/>
                    <a:pt x="1232" y="7175"/>
                  </a:cubicBezTo>
                  <a:cubicBezTo>
                    <a:pt x="2020" y="7963"/>
                    <a:pt x="3089" y="8405"/>
                    <a:pt x="4203" y="8405"/>
                  </a:cubicBezTo>
                  <a:cubicBezTo>
                    <a:pt x="5318" y="8405"/>
                    <a:pt x="6387" y="7963"/>
                    <a:pt x="7175" y="7175"/>
                  </a:cubicBezTo>
                  <a:cubicBezTo>
                    <a:pt x="7963" y="6387"/>
                    <a:pt x="8406" y="5318"/>
                    <a:pt x="8406" y="4203"/>
                  </a:cubicBezTo>
                  <a:cubicBezTo>
                    <a:pt x="8406" y="3088"/>
                    <a:pt x="7963" y="2020"/>
                    <a:pt x="7175" y="1232"/>
                  </a:cubicBezTo>
                  <a:cubicBezTo>
                    <a:pt x="6387" y="443"/>
                    <a:pt x="5318" y="0"/>
                    <a:pt x="420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4636;p62"/>
            <p:cNvSpPr/>
            <p:nvPr/>
          </p:nvSpPr>
          <p:spPr>
            <a:xfrm>
              <a:off x="5789088" y="4344454"/>
              <a:ext cx="129347" cy="72751"/>
            </a:xfrm>
            <a:custGeom>
              <a:avLst/>
              <a:gdLst/>
              <a:ahLst/>
              <a:cxnLst/>
              <a:rect l="l" t="t" r="r" b="b"/>
              <a:pathLst>
                <a:path w="4692" h="2639" extrusionOk="0">
                  <a:moveTo>
                    <a:pt x="3114" y="0"/>
                  </a:moveTo>
                  <a:cubicBezTo>
                    <a:pt x="2974" y="414"/>
                    <a:pt x="2750" y="790"/>
                    <a:pt x="2416" y="1142"/>
                  </a:cubicBezTo>
                  <a:cubicBezTo>
                    <a:pt x="2408" y="1150"/>
                    <a:pt x="2400" y="1158"/>
                    <a:pt x="2390" y="1165"/>
                  </a:cubicBezTo>
                  <a:cubicBezTo>
                    <a:pt x="2180" y="1432"/>
                    <a:pt x="1922" y="1665"/>
                    <a:pt x="1626" y="1852"/>
                  </a:cubicBezTo>
                  <a:cubicBezTo>
                    <a:pt x="1148" y="2154"/>
                    <a:pt x="574" y="2339"/>
                    <a:pt x="0" y="2361"/>
                  </a:cubicBezTo>
                  <a:cubicBezTo>
                    <a:pt x="277" y="2556"/>
                    <a:pt x="626" y="2638"/>
                    <a:pt x="972" y="2638"/>
                  </a:cubicBezTo>
                  <a:cubicBezTo>
                    <a:pt x="1016" y="2638"/>
                    <a:pt x="1059" y="2637"/>
                    <a:pt x="1103" y="2634"/>
                  </a:cubicBezTo>
                  <a:cubicBezTo>
                    <a:pt x="1550" y="2608"/>
                    <a:pt x="1985" y="2476"/>
                    <a:pt x="2427" y="2400"/>
                  </a:cubicBezTo>
                  <a:cubicBezTo>
                    <a:pt x="3191" y="2265"/>
                    <a:pt x="4010" y="2281"/>
                    <a:pt x="4692" y="1923"/>
                  </a:cubicBezTo>
                  <a:cubicBezTo>
                    <a:pt x="4133" y="1653"/>
                    <a:pt x="3742" y="1139"/>
                    <a:pt x="3564" y="556"/>
                  </a:cubicBezTo>
                  <a:cubicBezTo>
                    <a:pt x="3398" y="390"/>
                    <a:pt x="3248" y="202"/>
                    <a:pt x="3114" y="0"/>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4637;p62"/>
            <p:cNvSpPr/>
            <p:nvPr/>
          </p:nvSpPr>
          <p:spPr>
            <a:xfrm>
              <a:off x="5662939" y="3370219"/>
              <a:ext cx="839651" cy="1053630"/>
            </a:xfrm>
            <a:custGeom>
              <a:avLst/>
              <a:gdLst/>
              <a:ahLst/>
              <a:cxnLst/>
              <a:rect l="l" t="t" r="r" b="b"/>
              <a:pathLst>
                <a:path w="30458" h="38220" extrusionOk="0">
                  <a:moveTo>
                    <a:pt x="10809" y="0"/>
                  </a:moveTo>
                  <a:cubicBezTo>
                    <a:pt x="10772" y="100"/>
                    <a:pt x="10735" y="200"/>
                    <a:pt x="10685" y="296"/>
                  </a:cubicBezTo>
                  <a:cubicBezTo>
                    <a:pt x="10317" y="980"/>
                    <a:pt x="9809" y="1604"/>
                    <a:pt x="9214" y="2138"/>
                  </a:cubicBezTo>
                  <a:cubicBezTo>
                    <a:pt x="7965" y="3569"/>
                    <a:pt x="5940" y="4441"/>
                    <a:pt x="4104" y="4441"/>
                  </a:cubicBezTo>
                  <a:cubicBezTo>
                    <a:pt x="3613" y="4441"/>
                    <a:pt x="3134" y="4379"/>
                    <a:pt x="2688" y="4247"/>
                  </a:cubicBezTo>
                  <a:lnTo>
                    <a:pt x="2688" y="4247"/>
                  </a:lnTo>
                  <a:cubicBezTo>
                    <a:pt x="2704" y="6277"/>
                    <a:pt x="3894" y="8024"/>
                    <a:pt x="5613" y="8850"/>
                  </a:cubicBezTo>
                  <a:cubicBezTo>
                    <a:pt x="4345" y="10044"/>
                    <a:pt x="3389" y="11565"/>
                    <a:pt x="2888" y="13282"/>
                  </a:cubicBezTo>
                  <a:cubicBezTo>
                    <a:pt x="2892" y="13282"/>
                    <a:pt x="2895" y="13282"/>
                    <a:pt x="2898" y="13282"/>
                  </a:cubicBezTo>
                  <a:cubicBezTo>
                    <a:pt x="2922" y="13282"/>
                    <a:pt x="2946" y="13280"/>
                    <a:pt x="2969" y="13280"/>
                  </a:cubicBezTo>
                  <a:cubicBezTo>
                    <a:pt x="2978" y="13280"/>
                    <a:pt x="2986" y="13280"/>
                    <a:pt x="2995" y="13281"/>
                  </a:cubicBezTo>
                  <a:cubicBezTo>
                    <a:pt x="3972" y="10529"/>
                    <a:pt x="7019" y="8130"/>
                    <a:pt x="9657" y="7695"/>
                  </a:cubicBezTo>
                  <a:cubicBezTo>
                    <a:pt x="10018" y="7635"/>
                    <a:pt x="10375" y="7607"/>
                    <a:pt x="10724" y="7607"/>
                  </a:cubicBezTo>
                  <a:cubicBezTo>
                    <a:pt x="14318" y="7607"/>
                    <a:pt x="17217" y="10625"/>
                    <a:pt x="17985" y="14075"/>
                  </a:cubicBezTo>
                  <a:cubicBezTo>
                    <a:pt x="18184" y="14968"/>
                    <a:pt x="18235" y="15863"/>
                    <a:pt x="18151" y="16724"/>
                  </a:cubicBezTo>
                  <a:cubicBezTo>
                    <a:pt x="18427" y="20602"/>
                    <a:pt x="14311" y="24500"/>
                    <a:pt x="10590" y="24787"/>
                  </a:cubicBezTo>
                  <a:cubicBezTo>
                    <a:pt x="10336" y="24806"/>
                    <a:pt x="10075" y="24816"/>
                    <a:pt x="9809" y="24816"/>
                  </a:cubicBezTo>
                  <a:cubicBezTo>
                    <a:pt x="6294" y="24816"/>
                    <a:pt x="1893" y="23123"/>
                    <a:pt x="827" y="19704"/>
                  </a:cubicBezTo>
                  <a:cubicBezTo>
                    <a:pt x="444" y="18943"/>
                    <a:pt x="221" y="18086"/>
                    <a:pt x="164" y="17148"/>
                  </a:cubicBezTo>
                  <a:cubicBezTo>
                    <a:pt x="159" y="17120"/>
                    <a:pt x="151" y="17091"/>
                    <a:pt x="146" y="17064"/>
                  </a:cubicBezTo>
                  <a:cubicBezTo>
                    <a:pt x="140" y="17090"/>
                    <a:pt x="132" y="17117"/>
                    <a:pt x="126" y="17143"/>
                  </a:cubicBezTo>
                  <a:cubicBezTo>
                    <a:pt x="1" y="18526"/>
                    <a:pt x="46" y="18922"/>
                    <a:pt x="264" y="20159"/>
                  </a:cubicBezTo>
                  <a:cubicBezTo>
                    <a:pt x="483" y="21395"/>
                    <a:pt x="1237" y="22472"/>
                    <a:pt x="2135" y="23350"/>
                  </a:cubicBezTo>
                  <a:cubicBezTo>
                    <a:pt x="2779" y="23982"/>
                    <a:pt x="3537" y="24452"/>
                    <a:pt x="4354" y="24835"/>
                  </a:cubicBezTo>
                  <a:cubicBezTo>
                    <a:pt x="4607" y="24953"/>
                    <a:pt x="4859" y="25057"/>
                    <a:pt x="5110" y="25150"/>
                  </a:cubicBezTo>
                  <a:cubicBezTo>
                    <a:pt x="5424" y="25174"/>
                    <a:pt x="5746" y="25258"/>
                    <a:pt x="6071" y="25430"/>
                  </a:cubicBezTo>
                  <a:cubicBezTo>
                    <a:pt x="6078" y="25434"/>
                    <a:pt x="6083" y="25440"/>
                    <a:pt x="6092" y="25444"/>
                  </a:cubicBezTo>
                  <a:cubicBezTo>
                    <a:pt x="6525" y="25553"/>
                    <a:pt x="6961" y="25640"/>
                    <a:pt x="7404" y="25704"/>
                  </a:cubicBezTo>
                  <a:cubicBezTo>
                    <a:pt x="7269" y="25958"/>
                    <a:pt x="7130" y="26209"/>
                    <a:pt x="6991" y="26461"/>
                  </a:cubicBezTo>
                  <a:cubicBezTo>
                    <a:pt x="7283" y="27131"/>
                    <a:pt x="7277" y="27946"/>
                    <a:pt x="6893" y="28567"/>
                  </a:cubicBezTo>
                  <a:cubicBezTo>
                    <a:pt x="6808" y="28704"/>
                    <a:pt x="6718" y="28839"/>
                    <a:pt x="6627" y="28972"/>
                  </a:cubicBezTo>
                  <a:cubicBezTo>
                    <a:pt x="6555" y="29403"/>
                    <a:pt x="6428" y="29817"/>
                    <a:pt x="6239" y="30243"/>
                  </a:cubicBezTo>
                  <a:cubicBezTo>
                    <a:pt x="6144" y="30456"/>
                    <a:pt x="6002" y="30633"/>
                    <a:pt x="5835" y="30785"/>
                  </a:cubicBezTo>
                  <a:cubicBezTo>
                    <a:pt x="5789" y="30855"/>
                    <a:pt x="5745" y="30928"/>
                    <a:pt x="5692" y="30991"/>
                  </a:cubicBezTo>
                  <a:cubicBezTo>
                    <a:pt x="5617" y="31111"/>
                    <a:pt x="5531" y="31219"/>
                    <a:pt x="5439" y="31323"/>
                  </a:cubicBezTo>
                  <a:cubicBezTo>
                    <a:pt x="5652" y="31384"/>
                    <a:pt x="5875" y="31428"/>
                    <a:pt x="6093" y="31428"/>
                  </a:cubicBezTo>
                  <a:cubicBezTo>
                    <a:pt x="6254" y="31428"/>
                    <a:pt x="6412" y="31405"/>
                    <a:pt x="6562" y="31346"/>
                  </a:cubicBezTo>
                  <a:cubicBezTo>
                    <a:pt x="6577" y="31341"/>
                    <a:pt x="6588" y="31333"/>
                    <a:pt x="6602" y="31327"/>
                  </a:cubicBezTo>
                  <a:cubicBezTo>
                    <a:pt x="6609" y="31700"/>
                    <a:pt x="6635" y="32055"/>
                    <a:pt x="6667" y="32401"/>
                  </a:cubicBezTo>
                  <a:cubicBezTo>
                    <a:pt x="6675" y="32405"/>
                    <a:pt x="6680" y="32408"/>
                    <a:pt x="6686" y="32411"/>
                  </a:cubicBezTo>
                  <a:cubicBezTo>
                    <a:pt x="6622" y="31753"/>
                    <a:pt x="6671" y="31066"/>
                    <a:pt x="6786" y="30370"/>
                  </a:cubicBezTo>
                  <a:cubicBezTo>
                    <a:pt x="6792" y="30328"/>
                    <a:pt x="6808" y="30292"/>
                    <a:pt x="6818" y="30250"/>
                  </a:cubicBezTo>
                  <a:cubicBezTo>
                    <a:pt x="6951" y="29145"/>
                    <a:pt x="7350" y="28080"/>
                    <a:pt x="8056" y="27296"/>
                  </a:cubicBezTo>
                  <a:cubicBezTo>
                    <a:pt x="8802" y="26469"/>
                    <a:pt x="9745" y="26107"/>
                    <a:pt x="10706" y="26107"/>
                  </a:cubicBezTo>
                  <a:cubicBezTo>
                    <a:pt x="10843" y="26107"/>
                    <a:pt x="10980" y="26114"/>
                    <a:pt x="11117" y="26128"/>
                  </a:cubicBezTo>
                  <a:cubicBezTo>
                    <a:pt x="11205" y="26117"/>
                    <a:pt x="11296" y="26111"/>
                    <a:pt x="11389" y="26111"/>
                  </a:cubicBezTo>
                  <a:cubicBezTo>
                    <a:pt x="11608" y="26111"/>
                    <a:pt x="11840" y="26144"/>
                    <a:pt x="12085" y="26219"/>
                  </a:cubicBezTo>
                  <a:cubicBezTo>
                    <a:pt x="14786" y="27040"/>
                    <a:pt x="18380" y="30543"/>
                    <a:pt x="18608" y="33477"/>
                  </a:cubicBezTo>
                  <a:cubicBezTo>
                    <a:pt x="18609" y="33485"/>
                    <a:pt x="18605" y="33489"/>
                    <a:pt x="18599" y="33489"/>
                  </a:cubicBezTo>
                  <a:cubicBezTo>
                    <a:pt x="18483" y="33489"/>
                    <a:pt x="17326" y="32308"/>
                    <a:pt x="17174" y="32308"/>
                  </a:cubicBezTo>
                  <a:cubicBezTo>
                    <a:pt x="17165" y="32308"/>
                    <a:pt x="17160" y="32311"/>
                    <a:pt x="17158" y="32319"/>
                  </a:cubicBezTo>
                  <a:cubicBezTo>
                    <a:pt x="17041" y="33523"/>
                    <a:pt x="16809" y="35017"/>
                    <a:pt x="16043" y="35962"/>
                  </a:cubicBezTo>
                  <a:cubicBezTo>
                    <a:pt x="16835" y="35985"/>
                    <a:pt x="17621" y="36454"/>
                    <a:pt x="18043" y="37109"/>
                  </a:cubicBezTo>
                  <a:cubicBezTo>
                    <a:pt x="18271" y="37462"/>
                    <a:pt x="18367" y="37842"/>
                    <a:pt x="18362" y="38220"/>
                  </a:cubicBezTo>
                  <a:cubicBezTo>
                    <a:pt x="18634" y="38106"/>
                    <a:pt x="18858" y="38004"/>
                    <a:pt x="18924" y="37979"/>
                  </a:cubicBezTo>
                  <a:cubicBezTo>
                    <a:pt x="19425" y="37783"/>
                    <a:pt x="19631" y="37551"/>
                    <a:pt x="19940" y="37388"/>
                  </a:cubicBezTo>
                  <a:cubicBezTo>
                    <a:pt x="20360" y="37165"/>
                    <a:pt x="20290" y="37207"/>
                    <a:pt x="20577" y="36883"/>
                  </a:cubicBezTo>
                  <a:cubicBezTo>
                    <a:pt x="21165" y="36218"/>
                    <a:pt x="22336" y="34459"/>
                    <a:pt x="22002" y="32081"/>
                  </a:cubicBezTo>
                  <a:lnTo>
                    <a:pt x="22002" y="32081"/>
                  </a:lnTo>
                  <a:lnTo>
                    <a:pt x="22000" y="32082"/>
                  </a:lnTo>
                  <a:cubicBezTo>
                    <a:pt x="21947" y="31530"/>
                    <a:pt x="21831" y="30946"/>
                    <a:pt x="21668" y="30332"/>
                  </a:cubicBezTo>
                  <a:cubicBezTo>
                    <a:pt x="20974" y="27728"/>
                    <a:pt x="20245" y="25368"/>
                    <a:pt x="19610" y="22754"/>
                  </a:cubicBezTo>
                  <a:cubicBezTo>
                    <a:pt x="20593" y="21698"/>
                    <a:pt x="21345" y="20427"/>
                    <a:pt x="21791" y="19018"/>
                  </a:cubicBezTo>
                  <a:cubicBezTo>
                    <a:pt x="22692" y="19479"/>
                    <a:pt x="23710" y="19744"/>
                    <a:pt x="24792" y="19744"/>
                  </a:cubicBezTo>
                  <a:cubicBezTo>
                    <a:pt x="27201" y="19744"/>
                    <a:pt x="29302" y="18453"/>
                    <a:pt x="30457" y="16527"/>
                  </a:cubicBezTo>
                  <a:lnTo>
                    <a:pt x="30457" y="16527"/>
                  </a:lnTo>
                  <a:cubicBezTo>
                    <a:pt x="29402" y="16865"/>
                    <a:pt x="28283" y="17063"/>
                    <a:pt x="27193" y="17063"/>
                  </a:cubicBezTo>
                  <a:cubicBezTo>
                    <a:pt x="24844" y="17063"/>
                    <a:pt x="22634" y="16140"/>
                    <a:pt x="21518" y="13703"/>
                  </a:cubicBezTo>
                  <a:cubicBezTo>
                    <a:pt x="21503" y="13671"/>
                    <a:pt x="21492" y="13639"/>
                    <a:pt x="21479" y="13608"/>
                  </a:cubicBezTo>
                  <a:cubicBezTo>
                    <a:pt x="21421" y="13519"/>
                    <a:pt x="21357" y="13435"/>
                    <a:pt x="21304" y="13345"/>
                  </a:cubicBezTo>
                  <a:cubicBezTo>
                    <a:pt x="20219" y="11481"/>
                    <a:pt x="20230" y="9565"/>
                    <a:pt x="20888" y="7821"/>
                  </a:cubicBezTo>
                  <a:lnTo>
                    <a:pt x="20888" y="7821"/>
                  </a:lnTo>
                  <a:cubicBezTo>
                    <a:pt x="20360" y="8213"/>
                    <a:pt x="19886" y="8671"/>
                    <a:pt x="19493" y="9199"/>
                  </a:cubicBezTo>
                  <a:cubicBezTo>
                    <a:pt x="17745" y="7381"/>
                    <a:pt x="15310" y="6235"/>
                    <a:pt x="12602" y="6173"/>
                  </a:cubicBezTo>
                  <a:cubicBezTo>
                    <a:pt x="12853" y="5567"/>
                    <a:pt x="12993" y="4904"/>
                    <a:pt x="12993" y="4206"/>
                  </a:cubicBezTo>
                  <a:cubicBezTo>
                    <a:pt x="12993" y="2468"/>
                    <a:pt x="12129" y="933"/>
                    <a:pt x="10809" y="0"/>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4638;p62"/>
            <p:cNvSpPr/>
            <p:nvPr/>
          </p:nvSpPr>
          <p:spPr>
            <a:xfrm>
              <a:off x="5864430" y="3634398"/>
              <a:ext cx="181753" cy="154020"/>
            </a:xfrm>
            <a:custGeom>
              <a:avLst/>
              <a:gdLst/>
              <a:ahLst/>
              <a:cxnLst/>
              <a:rect l="l" t="t" r="r" b="b"/>
              <a:pathLst>
                <a:path w="6593" h="5587" extrusionOk="0">
                  <a:moveTo>
                    <a:pt x="2471" y="1"/>
                  </a:moveTo>
                  <a:cubicBezTo>
                    <a:pt x="2116" y="1"/>
                    <a:pt x="1771" y="76"/>
                    <a:pt x="1458" y="268"/>
                  </a:cubicBezTo>
                  <a:cubicBezTo>
                    <a:pt x="306" y="612"/>
                    <a:pt x="0" y="1514"/>
                    <a:pt x="138" y="2690"/>
                  </a:cubicBezTo>
                  <a:cubicBezTo>
                    <a:pt x="157" y="3002"/>
                    <a:pt x="899" y="3661"/>
                    <a:pt x="1025" y="3943"/>
                  </a:cubicBezTo>
                  <a:cubicBezTo>
                    <a:pt x="1130" y="4212"/>
                    <a:pt x="2793" y="4991"/>
                    <a:pt x="2793" y="4991"/>
                  </a:cubicBezTo>
                  <a:cubicBezTo>
                    <a:pt x="2793" y="4991"/>
                    <a:pt x="3770" y="5586"/>
                    <a:pt x="4692" y="5586"/>
                  </a:cubicBezTo>
                  <a:cubicBezTo>
                    <a:pt x="5052" y="5586"/>
                    <a:pt x="5404" y="5496"/>
                    <a:pt x="5686" y="5243"/>
                  </a:cubicBezTo>
                  <a:cubicBezTo>
                    <a:pt x="6593" y="4430"/>
                    <a:pt x="6593" y="4430"/>
                    <a:pt x="6592" y="3552"/>
                  </a:cubicBezTo>
                  <a:cubicBezTo>
                    <a:pt x="6586" y="3391"/>
                    <a:pt x="6364" y="2766"/>
                    <a:pt x="6325" y="2599"/>
                  </a:cubicBezTo>
                  <a:cubicBezTo>
                    <a:pt x="6137" y="1797"/>
                    <a:pt x="5602" y="1198"/>
                    <a:pt x="4870" y="852"/>
                  </a:cubicBezTo>
                  <a:cubicBezTo>
                    <a:pt x="4612" y="650"/>
                    <a:pt x="4328" y="482"/>
                    <a:pt x="4031" y="362"/>
                  </a:cubicBezTo>
                  <a:cubicBezTo>
                    <a:pt x="3539" y="166"/>
                    <a:pt x="2995" y="1"/>
                    <a:pt x="2471" y="1"/>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4639;p62"/>
            <p:cNvSpPr/>
            <p:nvPr/>
          </p:nvSpPr>
          <p:spPr>
            <a:xfrm>
              <a:off x="6309425" y="3577333"/>
              <a:ext cx="202373" cy="165736"/>
            </a:xfrm>
            <a:custGeom>
              <a:avLst/>
              <a:gdLst/>
              <a:ahLst/>
              <a:cxnLst/>
              <a:rect l="l" t="t" r="r" b="b"/>
              <a:pathLst>
                <a:path w="7341" h="6012" extrusionOk="0">
                  <a:moveTo>
                    <a:pt x="1668" y="0"/>
                  </a:moveTo>
                  <a:cubicBezTo>
                    <a:pt x="1104" y="0"/>
                    <a:pt x="582" y="146"/>
                    <a:pt x="206" y="538"/>
                  </a:cubicBezTo>
                  <a:cubicBezTo>
                    <a:pt x="31" y="721"/>
                    <a:pt x="1" y="1057"/>
                    <a:pt x="206" y="1236"/>
                  </a:cubicBezTo>
                  <a:cubicBezTo>
                    <a:pt x="967" y="1903"/>
                    <a:pt x="2147" y="1847"/>
                    <a:pt x="3038" y="2336"/>
                  </a:cubicBezTo>
                  <a:cubicBezTo>
                    <a:pt x="4246" y="2999"/>
                    <a:pt x="4694" y="3894"/>
                    <a:pt x="4955" y="5193"/>
                  </a:cubicBezTo>
                  <a:cubicBezTo>
                    <a:pt x="5069" y="5764"/>
                    <a:pt x="5493" y="6012"/>
                    <a:pt x="5940" y="6012"/>
                  </a:cubicBezTo>
                  <a:cubicBezTo>
                    <a:pt x="6613" y="6012"/>
                    <a:pt x="7341" y="5451"/>
                    <a:pt x="7151" y="4588"/>
                  </a:cubicBezTo>
                  <a:cubicBezTo>
                    <a:pt x="6767" y="2847"/>
                    <a:pt x="6024" y="1582"/>
                    <a:pt x="4379" y="758"/>
                  </a:cubicBezTo>
                  <a:cubicBezTo>
                    <a:pt x="3691" y="414"/>
                    <a:pt x="2620" y="0"/>
                    <a:pt x="1668" y="0"/>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4640;p62"/>
            <p:cNvSpPr/>
            <p:nvPr/>
          </p:nvSpPr>
          <p:spPr>
            <a:xfrm>
              <a:off x="5856739" y="4153549"/>
              <a:ext cx="119836" cy="124274"/>
            </a:xfrm>
            <a:custGeom>
              <a:avLst/>
              <a:gdLst/>
              <a:ahLst/>
              <a:cxnLst/>
              <a:rect l="l" t="t" r="r" b="b"/>
              <a:pathLst>
                <a:path w="4347" h="4508" extrusionOk="0">
                  <a:moveTo>
                    <a:pt x="2547" y="0"/>
                  </a:moveTo>
                  <a:cubicBezTo>
                    <a:pt x="2379" y="0"/>
                    <a:pt x="2206" y="25"/>
                    <a:pt x="2033" y="77"/>
                  </a:cubicBezTo>
                  <a:cubicBezTo>
                    <a:pt x="1267" y="305"/>
                    <a:pt x="702" y="1024"/>
                    <a:pt x="450" y="1772"/>
                  </a:cubicBezTo>
                  <a:cubicBezTo>
                    <a:pt x="421" y="1828"/>
                    <a:pt x="388" y="1876"/>
                    <a:pt x="361" y="1933"/>
                  </a:cubicBezTo>
                  <a:cubicBezTo>
                    <a:pt x="0" y="2741"/>
                    <a:pt x="46" y="3754"/>
                    <a:pt x="873" y="4265"/>
                  </a:cubicBezTo>
                  <a:cubicBezTo>
                    <a:pt x="1145" y="4433"/>
                    <a:pt x="1426" y="4508"/>
                    <a:pt x="1702" y="4508"/>
                  </a:cubicBezTo>
                  <a:cubicBezTo>
                    <a:pt x="3071" y="4508"/>
                    <a:pt x="4347" y="2682"/>
                    <a:pt x="4172" y="1413"/>
                  </a:cubicBezTo>
                  <a:cubicBezTo>
                    <a:pt x="4053" y="557"/>
                    <a:pt x="3348" y="0"/>
                    <a:pt x="2547" y="0"/>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4641;p62"/>
            <p:cNvSpPr/>
            <p:nvPr/>
          </p:nvSpPr>
          <p:spPr>
            <a:xfrm>
              <a:off x="5945203" y="4280415"/>
              <a:ext cx="51965" cy="40331"/>
            </a:xfrm>
            <a:custGeom>
              <a:avLst/>
              <a:gdLst/>
              <a:ahLst/>
              <a:cxnLst/>
              <a:rect l="l" t="t" r="r" b="b"/>
              <a:pathLst>
                <a:path w="1885" h="1463" extrusionOk="0">
                  <a:moveTo>
                    <a:pt x="943" y="1"/>
                  </a:moveTo>
                  <a:cubicBezTo>
                    <a:pt x="3" y="1"/>
                    <a:pt x="1" y="1463"/>
                    <a:pt x="943" y="1463"/>
                  </a:cubicBezTo>
                  <a:cubicBezTo>
                    <a:pt x="1883" y="1463"/>
                    <a:pt x="1885" y="1"/>
                    <a:pt x="943" y="1"/>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4642;p62"/>
            <p:cNvSpPr/>
            <p:nvPr/>
          </p:nvSpPr>
          <p:spPr>
            <a:xfrm>
              <a:off x="6006513" y="4389058"/>
              <a:ext cx="41930" cy="43309"/>
            </a:xfrm>
            <a:custGeom>
              <a:avLst/>
              <a:gdLst/>
              <a:ahLst/>
              <a:cxnLst/>
              <a:rect l="l" t="t" r="r" b="b"/>
              <a:pathLst>
                <a:path w="1521" h="1571" extrusionOk="0">
                  <a:moveTo>
                    <a:pt x="746" y="0"/>
                  </a:moveTo>
                  <a:cubicBezTo>
                    <a:pt x="590" y="0"/>
                    <a:pt x="433" y="58"/>
                    <a:pt x="318" y="172"/>
                  </a:cubicBezTo>
                  <a:cubicBezTo>
                    <a:pt x="245" y="246"/>
                    <a:pt x="199" y="331"/>
                    <a:pt x="173" y="420"/>
                  </a:cubicBezTo>
                  <a:cubicBezTo>
                    <a:pt x="0" y="736"/>
                    <a:pt x="72" y="1099"/>
                    <a:pt x="335" y="1391"/>
                  </a:cubicBezTo>
                  <a:cubicBezTo>
                    <a:pt x="447" y="1515"/>
                    <a:pt x="597" y="1571"/>
                    <a:pt x="749" y="1571"/>
                  </a:cubicBezTo>
                  <a:cubicBezTo>
                    <a:pt x="967" y="1571"/>
                    <a:pt x="1187" y="1457"/>
                    <a:pt x="1304" y="1267"/>
                  </a:cubicBezTo>
                  <a:cubicBezTo>
                    <a:pt x="1521" y="910"/>
                    <a:pt x="1459" y="468"/>
                    <a:pt x="1170" y="172"/>
                  </a:cubicBezTo>
                  <a:cubicBezTo>
                    <a:pt x="1056" y="57"/>
                    <a:pt x="902" y="0"/>
                    <a:pt x="746" y="0"/>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4643;p62"/>
            <p:cNvSpPr/>
            <p:nvPr/>
          </p:nvSpPr>
          <p:spPr>
            <a:xfrm>
              <a:off x="5772162" y="4347018"/>
              <a:ext cx="33164" cy="38153"/>
            </a:xfrm>
            <a:custGeom>
              <a:avLst/>
              <a:gdLst/>
              <a:ahLst/>
              <a:cxnLst/>
              <a:rect l="l" t="t" r="r" b="b"/>
              <a:pathLst>
                <a:path w="1203" h="1384" extrusionOk="0">
                  <a:moveTo>
                    <a:pt x="513" y="0"/>
                  </a:moveTo>
                  <a:cubicBezTo>
                    <a:pt x="407" y="0"/>
                    <a:pt x="313" y="79"/>
                    <a:pt x="268" y="181"/>
                  </a:cubicBezTo>
                  <a:cubicBezTo>
                    <a:pt x="220" y="220"/>
                    <a:pt x="174" y="268"/>
                    <a:pt x="146" y="339"/>
                  </a:cubicBezTo>
                  <a:cubicBezTo>
                    <a:pt x="29" y="613"/>
                    <a:pt x="1" y="861"/>
                    <a:pt x="183" y="1119"/>
                  </a:cubicBezTo>
                  <a:cubicBezTo>
                    <a:pt x="294" y="1278"/>
                    <a:pt x="462" y="1384"/>
                    <a:pt x="650" y="1384"/>
                  </a:cubicBezTo>
                  <a:cubicBezTo>
                    <a:pt x="695" y="1384"/>
                    <a:pt x="741" y="1378"/>
                    <a:pt x="788" y="1365"/>
                  </a:cubicBezTo>
                  <a:cubicBezTo>
                    <a:pt x="1000" y="1307"/>
                    <a:pt x="1203" y="1079"/>
                    <a:pt x="1181" y="847"/>
                  </a:cubicBezTo>
                  <a:cubicBezTo>
                    <a:pt x="1166" y="652"/>
                    <a:pt x="1141" y="516"/>
                    <a:pt x="1060" y="391"/>
                  </a:cubicBezTo>
                  <a:cubicBezTo>
                    <a:pt x="1055" y="382"/>
                    <a:pt x="1052" y="370"/>
                    <a:pt x="1046" y="361"/>
                  </a:cubicBezTo>
                  <a:cubicBezTo>
                    <a:pt x="1040" y="355"/>
                    <a:pt x="1035" y="346"/>
                    <a:pt x="1030" y="340"/>
                  </a:cubicBezTo>
                  <a:cubicBezTo>
                    <a:pt x="993" y="288"/>
                    <a:pt x="942" y="245"/>
                    <a:pt x="887" y="208"/>
                  </a:cubicBezTo>
                  <a:lnTo>
                    <a:pt x="883" y="204"/>
                  </a:lnTo>
                  <a:cubicBezTo>
                    <a:pt x="882" y="203"/>
                    <a:pt x="879" y="203"/>
                    <a:pt x="877" y="202"/>
                  </a:cubicBezTo>
                  <a:cubicBezTo>
                    <a:pt x="842" y="178"/>
                    <a:pt x="804" y="158"/>
                    <a:pt x="763" y="141"/>
                  </a:cubicBezTo>
                  <a:cubicBezTo>
                    <a:pt x="732" y="105"/>
                    <a:pt x="695" y="76"/>
                    <a:pt x="652" y="46"/>
                  </a:cubicBezTo>
                  <a:cubicBezTo>
                    <a:pt x="605" y="14"/>
                    <a:pt x="558" y="0"/>
                    <a:pt x="513" y="0"/>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27" name="Google Shape;4644;p62"/>
            <p:cNvGrpSpPr/>
            <p:nvPr/>
          </p:nvGrpSpPr>
          <p:grpSpPr>
            <a:xfrm rot="1701298">
              <a:off x="5731655" y="3641083"/>
              <a:ext cx="123381" cy="136894"/>
              <a:chOff x="1645834" y="2376054"/>
              <a:chExt cx="555956" cy="616846"/>
            </a:xfrm>
          </p:grpSpPr>
          <p:grpSp>
            <p:nvGrpSpPr>
              <p:cNvPr id="342" name="Google Shape;4645;p62"/>
              <p:cNvGrpSpPr/>
              <p:nvPr/>
            </p:nvGrpSpPr>
            <p:grpSpPr>
              <a:xfrm>
                <a:off x="1645834" y="2376054"/>
                <a:ext cx="555956" cy="516769"/>
                <a:chOff x="-2604700" y="1383925"/>
                <a:chExt cx="2317450" cy="2154100"/>
              </a:xfrm>
            </p:grpSpPr>
            <p:sp>
              <p:nvSpPr>
                <p:cNvPr id="350" name="Google Shape;4646;p62"/>
                <p:cNvSpPr/>
                <p:nvPr/>
              </p:nvSpPr>
              <p:spPr>
                <a:xfrm>
                  <a:off x="-2551600" y="1759850"/>
                  <a:ext cx="2205074" cy="1778175"/>
                </a:xfrm>
                <a:custGeom>
                  <a:avLst/>
                  <a:gdLst/>
                  <a:ahLst/>
                  <a:cxnLst/>
                  <a:rect l="l" t="t" r="r" b="b"/>
                  <a:pathLst>
                    <a:path w="89004" h="71127" extrusionOk="0">
                      <a:moveTo>
                        <a:pt x="36892" y="0"/>
                      </a:moveTo>
                      <a:cubicBezTo>
                        <a:pt x="13403" y="0"/>
                        <a:pt x="0" y="21426"/>
                        <a:pt x="0" y="21426"/>
                      </a:cubicBezTo>
                      <a:cubicBezTo>
                        <a:pt x="7619" y="61073"/>
                        <a:pt x="29344" y="71127"/>
                        <a:pt x="49422" y="71127"/>
                      </a:cubicBezTo>
                      <a:cubicBezTo>
                        <a:pt x="70085" y="71127"/>
                        <a:pt x="89004" y="60477"/>
                        <a:pt x="89004" y="60477"/>
                      </a:cubicBezTo>
                      <a:cubicBezTo>
                        <a:pt x="89004" y="60477"/>
                        <a:pt x="83789" y="23593"/>
                        <a:pt x="64370" y="9214"/>
                      </a:cubicBezTo>
                      <a:cubicBezTo>
                        <a:pt x="54121" y="2502"/>
                        <a:pt x="44918" y="0"/>
                        <a:pt x="3689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4647;p62"/>
                <p:cNvSpPr/>
                <p:nvPr/>
              </p:nvSpPr>
              <p:spPr>
                <a:xfrm>
                  <a:off x="-2571550" y="1759900"/>
                  <a:ext cx="2225100" cy="1511900"/>
                </a:xfrm>
                <a:custGeom>
                  <a:avLst/>
                  <a:gdLst/>
                  <a:ahLst/>
                  <a:cxnLst/>
                  <a:rect l="l" t="t" r="r" b="b"/>
                  <a:pathLst>
                    <a:path w="89004" h="60476" extrusionOk="0">
                      <a:moveTo>
                        <a:pt x="36896" y="1"/>
                      </a:moveTo>
                      <a:cubicBezTo>
                        <a:pt x="13401" y="1"/>
                        <a:pt x="0" y="21424"/>
                        <a:pt x="0" y="21424"/>
                      </a:cubicBezTo>
                      <a:lnTo>
                        <a:pt x="0" y="21424"/>
                      </a:lnTo>
                      <a:cubicBezTo>
                        <a:pt x="33" y="21377"/>
                        <a:pt x="13433" y="1"/>
                        <a:pt x="36896" y="1"/>
                      </a:cubicBezTo>
                      <a:close/>
                      <a:moveTo>
                        <a:pt x="64370" y="9212"/>
                      </a:moveTo>
                      <a:cubicBezTo>
                        <a:pt x="71721" y="14656"/>
                        <a:pt x="77037" y="23324"/>
                        <a:pt x="80804" y="31995"/>
                      </a:cubicBezTo>
                      <a:lnTo>
                        <a:pt x="80804" y="31995"/>
                      </a:lnTo>
                      <a:cubicBezTo>
                        <a:pt x="77037" y="23323"/>
                        <a:pt x="71721" y="14655"/>
                        <a:pt x="64370" y="9212"/>
                      </a:cubicBezTo>
                      <a:close/>
                      <a:moveTo>
                        <a:pt x="80804" y="31996"/>
                      </a:moveTo>
                      <a:lnTo>
                        <a:pt x="80804" y="31996"/>
                      </a:lnTo>
                      <a:cubicBezTo>
                        <a:pt x="86975" y="46199"/>
                        <a:pt x="88994" y="60412"/>
                        <a:pt x="89004" y="60475"/>
                      </a:cubicBezTo>
                      <a:cubicBezTo>
                        <a:pt x="89004" y="60475"/>
                        <a:pt x="86990" y="46231"/>
                        <a:pt x="80804" y="31996"/>
                      </a:cubicBezTo>
                      <a:close/>
                    </a:path>
                  </a:pathLst>
                </a:custGeom>
                <a:solidFill>
                  <a:srgbClr val="F5F4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4648;p62"/>
                <p:cNvSpPr/>
                <p:nvPr/>
              </p:nvSpPr>
              <p:spPr>
                <a:xfrm>
                  <a:off x="-2551600" y="1759900"/>
                  <a:ext cx="2205074" cy="1525925"/>
                </a:xfrm>
                <a:custGeom>
                  <a:avLst/>
                  <a:gdLst/>
                  <a:ahLst/>
                  <a:cxnLst/>
                  <a:rect l="l" t="t" r="r" b="b"/>
                  <a:pathLst>
                    <a:path w="89004" h="61037" extrusionOk="0">
                      <a:moveTo>
                        <a:pt x="36896" y="1"/>
                      </a:moveTo>
                      <a:cubicBezTo>
                        <a:pt x="13433" y="1"/>
                        <a:pt x="33" y="21377"/>
                        <a:pt x="0" y="21424"/>
                      </a:cubicBezTo>
                      <a:cubicBezTo>
                        <a:pt x="145" y="22184"/>
                        <a:pt x="332" y="22853"/>
                        <a:pt x="487" y="23591"/>
                      </a:cubicBezTo>
                      <a:cubicBezTo>
                        <a:pt x="2686" y="22879"/>
                        <a:pt x="4943" y="22318"/>
                        <a:pt x="7212" y="21896"/>
                      </a:cubicBezTo>
                      <a:cubicBezTo>
                        <a:pt x="12047" y="21002"/>
                        <a:pt x="16969" y="20553"/>
                        <a:pt x="21890" y="20553"/>
                      </a:cubicBezTo>
                      <a:cubicBezTo>
                        <a:pt x="35163" y="20553"/>
                        <a:pt x="48429" y="23821"/>
                        <a:pt x="59919" y="30443"/>
                      </a:cubicBezTo>
                      <a:cubicBezTo>
                        <a:pt x="72099" y="37457"/>
                        <a:pt x="82071" y="48311"/>
                        <a:pt x="87939" y="61036"/>
                      </a:cubicBezTo>
                      <a:cubicBezTo>
                        <a:pt x="88603" y="60695"/>
                        <a:pt x="88988" y="60480"/>
                        <a:pt x="89004" y="60475"/>
                      </a:cubicBezTo>
                      <a:cubicBezTo>
                        <a:pt x="88988" y="60374"/>
                        <a:pt x="83762" y="23570"/>
                        <a:pt x="64370" y="9212"/>
                      </a:cubicBezTo>
                      <a:cubicBezTo>
                        <a:pt x="55035" y="3092"/>
                        <a:pt x="46562" y="476"/>
                        <a:pt x="39057" y="59"/>
                      </a:cubicBezTo>
                      <a:cubicBezTo>
                        <a:pt x="38329" y="16"/>
                        <a:pt x="37607" y="1"/>
                        <a:pt x="36896"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4649;p62"/>
                <p:cNvSpPr/>
                <p:nvPr/>
              </p:nvSpPr>
              <p:spPr>
                <a:xfrm>
                  <a:off x="-2108700" y="1759125"/>
                  <a:ext cx="1312525" cy="1778075"/>
                </a:xfrm>
                <a:custGeom>
                  <a:avLst/>
                  <a:gdLst/>
                  <a:ahLst/>
                  <a:cxnLst/>
                  <a:rect l="l" t="t" r="r" b="b"/>
                  <a:pathLst>
                    <a:path w="52501" h="71123" extrusionOk="0">
                      <a:moveTo>
                        <a:pt x="18387" y="0"/>
                      </a:moveTo>
                      <a:cubicBezTo>
                        <a:pt x="17194" y="0"/>
                        <a:pt x="16028" y="55"/>
                        <a:pt x="14888" y="160"/>
                      </a:cubicBezTo>
                      <a:cubicBezTo>
                        <a:pt x="6082" y="6375"/>
                        <a:pt x="1" y="19589"/>
                        <a:pt x="1" y="34893"/>
                      </a:cubicBezTo>
                      <a:cubicBezTo>
                        <a:pt x="1" y="48823"/>
                        <a:pt x="5040" y="61025"/>
                        <a:pt x="12588" y="67792"/>
                      </a:cubicBezTo>
                      <a:cubicBezTo>
                        <a:pt x="18550" y="70195"/>
                        <a:pt x="24798" y="71123"/>
                        <a:pt x="30895" y="71123"/>
                      </a:cubicBezTo>
                      <a:cubicBezTo>
                        <a:pt x="32440" y="71123"/>
                        <a:pt x="33976" y="71063"/>
                        <a:pt x="35494" y="70953"/>
                      </a:cubicBezTo>
                      <a:cubicBezTo>
                        <a:pt x="45433" y="65464"/>
                        <a:pt x="52500" y="51391"/>
                        <a:pt x="52500" y="34893"/>
                      </a:cubicBezTo>
                      <a:cubicBezTo>
                        <a:pt x="52500" y="25003"/>
                        <a:pt x="49958" y="15984"/>
                        <a:pt x="45786" y="9162"/>
                      </a:cubicBezTo>
                      <a:cubicBezTo>
                        <a:pt x="35571" y="2490"/>
                        <a:pt x="26393" y="0"/>
                        <a:pt x="18387" y="0"/>
                      </a:cubicBezTo>
                      <a:close/>
                    </a:path>
                  </a:pathLst>
                </a:custGeom>
                <a:solidFill>
                  <a:srgbClr val="3E3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4650;p62"/>
                <p:cNvSpPr/>
                <p:nvPr/>
              </p:nvSpPr>
              <p:spPr>
                <a:xfrm>
                  <a:off x="-2604700" y="1383925"/>
                  <a:ext cx="2317450" cy="1887075"/>
                </a:xfrm>
                <a:custGeom>
                  <a:avLst/>
                  <a:gdLst/>
                  <a:ahLst/>
                  <a:cxnLst/>
                  <a:rect l="l" t="t" r="r" b="b"/>
                  <a:pathLst>
                    <a:path w="92698" h="75483" extrusionOk="0">
                      <a:moveTo>
                        <a:pt x="33938" y="1"/>
                      </a:moveTo>
                      <a:cubicBezTo>
                        <a:pt x="33062" y="1"/>
                        <a:pt x="32033" y="3407"/>
                        <a:pt x="31631" y="7683"/>
                      </a:cubicBezTo>
                      <a:cubicBezTo>
                        <a:pt x="31475" y="9347"/>
                        <a:pt x="31433" y="10899"/>
                        <a:pt x="31497" y="12188"/>
                      </a:cubicBezTo>
                      <a:cubicBezTo>
                        <a:pt x="27747" y="12927"/>
                        <a:pt x="24286" y="14119"/>
                        <a:pt x="21179" y="15579"/>
                      </a:cubicBezTo>
                      <a:cubicBezTo>
                        <a:pt x="20772" y="14280"/>
                        <a:pt x="19942" y="12445"/>
                        <a:pt x="18985" y="10438"/>
                      </a:cubicBezTo>
                      <a:cubicBezTo>
                        <a:pt x="17360" y="7064"/>
                        <a:pt x="15902" y="4263"/>
                        <a:pt x="15022" y="4263"/>
                      </a:cubicBezTo>
                      <a:cubicBezTo>
                        <a:pt x="14987" y="4263"/>
                        <a:pt x="14953" y="4267"/>
                        <a:pt x="14920" y="4276"/>
                      </a:cubicBezTo>
                      <a:cubicBezTo>
                        <a:pt x="14074" y="4490"/>
                        <a:pt x="14261" y="8004"/>
                        <a:pt x="16091" y="11819"/>
                      </a:cubicBezTo>
                      <a:cubicBezTo>
                        <a:pt x="17081" y="13889"/>
                        <a:pt x="18300" y="15526"/>
                        <a:pt x="19322" y="16510"/>
                      </a:cubicBezTo>
                      <a:cubicBezTo>
                        <a:pt x="16385" y="18067"/>
                        <a:pt x="13802" y="19859"/>
                        <a:pt x="11629" y="21716"/>
                      </a:cubicBezTo>
                      <a:cubicBezTo>
                        <a:pt x="10817" y="22415"/>
                        <a:pt x="10057" y="23133"/>
                        <a:pt x="9356" y="23844"/>
                      </a:cubicBezTo>
                      <a:cubicBezTo>
                        <a:pt x="8709" y="22780"/>
                        <a:pt x="7842" y="21560"/>
                        <a:pt x="6820" y="20319"/>
                      </a:cubicBezTo>
                      <a:cubicBezTo>
                        <a:pt x="4401" y="17363"/>
                        <a:pt x="1943" y="15279"/>
                        <a:pt x="965" y="15279"/>
                      </a:cubicBezTo>
                      <a:cubicBezTo>
                        <a:pt x="850" y="15279"/>
                        <a:pt x="756" y="15307"/>
                        <a:pt x="684" y="15366"/>
                      </a:cubicBezTo>
                      <a:cubicBezTo>
                        <a:pt x="0" y="15927"/>
                        <a:pt x="1637" y="19057"/>
                        <a:pt x="4343" y="22351"/>
                      </a:cubicBezTo>
                      <a:cubicBezTo>
                        <a:pt x="5467" y="23721"/>
                        <a:pt x="6595" y="24904"/>
                        <a:pt x="7585" y="25780"/>
                      </a:cubicBezTo>
                      <a:cubicBezTo>
                        <a:pt x="5028" y="28782"/>
                        <a:pt x="3408" y="31708"/>
                        <a:pt x="2509" y="34024"/>
                      </a:cubicBezTo>
                      <a:cubicBezTo>
                        <a:pt x="1262" y="37431"/>
                        <a:pt x="1097" y="39426"/>
                        <a:pt x="1465" y="39539"/>
                      </a:cubicBezTo>
                      <a:cubicBezTo>
                        <a:pt x="1498" y="39555"/>
                        <a:pt x="1532" y="39562"/>
                        <a:pt x="1567" y="39562"/>
                      </a:cubicBezTo>
                      <a:cubicBezTo>
                        <a:pt x="2688" y="39562"/>
                        <a:pt x="5061" y="31948"/>
                        <a:pt x="14432" y="25284"/>
                      </a:cubicBezTo>
                      <a:cubicBezTo>
                        <a:pt x="19182" y="21946"/>
                        <a:pt x="25650" y="18902"/>
                        <a:pt x="33300" y="17858"/>
                      </a:cubicBezTo>
                      <a:cubicBezTo>
                        <a:pt x="35492" y="17524"/>
                        <a:pt x="37791" y="17339"/>
                        <a:pt x="40138" y="17339"/>
                      </a:cubicBezTo>
                      <a:cubicBezTo>
                        <a:pt x="45872" y="17339"/>
                        <a:pt x="51899" y="18442"/>
                        <a:pt x="57383" y="21175"/>
                      </a:cubicBezTo>
                      <a:cubicBezTo>
                        <a:pt x="65215" y="25027"/>
                        <a:pt x="71307" y="31429"/>
                        <a:pt x="75800" y="37747"/>
                      </a:cubicBezTo>
                      <a:cubicBezTo>
                        <a:pt x="80236" y="44204"/>
                        <a:pt x="83258" y="50751"/>
                        <a:pt x="85269" y="56432"/>
                      </a:cubicBezTo>
                      <a:cubicBezTo>
                        <a:pt x="89267" y="67790"/>
                        <a:pt x="89922" y="75483"/>
                        <a:pt x="90951" y="75483"/>
                      </a:cubicBezTo>
                      <a:cubicBezTo>
                        <a:pt x="90956" y="75483"/>
                        <a:pt x="90961" y="75483"/>
                        <a:pt x="90966" y="75482"/>
                      </a:cubicBezTo>
                      <a:cubicBezTo>
                        <a:pt x="90967" y="75482"/>
                        <a:pt x="90967" y="75482"/>
                        <a:pt x="90968" y="75482"/>
                      </a:cubicBezTo>
                      <a:cubicBezTo>
                        <a:pt x="91684" y="75482"/>
                        <a:pt x="92698" y="67530"/>
                        <a:pt x="89602" y="55111"/>
                      </a:cubicBezTo>
                      <a:cubicBezTo>
                        <a:pt x="88051" y="48939"/>
                        <a:pt x="85290" y="41722"/>
                        <a:pt x="80717" y="34463"/>
                      </a:cubicBezTo>
                      <a:cubicBezTo>
                        <a:pt x="76036" y="27333"/>
                        <a:pt x="69462" y="20003"/>
                        <a:pt x="60228" y="15425"/>
                      </a:cubicBezTo>
                      <a:cubicBezTo>
                        <a:pt x="54069" y="12379"/>
                        <a:pt x="47543" y="11168"/>
                        <a:pt x="41374" y="11168"/>
                      </a:cubicBezTo>
                      <a:cubicBezTo>
                        <a:pt x="38939" y="11168"/>
                        <a:pt x="36559" y="11356"/>
                        <a:pt x="34279" y="11695"/>
                      </a:cubicBezTo>
                      <a:cubicBezTo>
                        <a:pt x="34509" y="10599"/>
                        <a:pt x="34696" y="9337"/>
                        <a:pt x="34825" y="7984"/>
                      </a:cubicBezTo>
                      <a:cubicBezTo>
                        <a:pt x="35230" y="3661"/>
                        <a:pt x="34845" y="88"/>
                        <a:pt x="33968" y="2"/>
                      </a:cubicBezTo>
                      <a:cubicBezTo>
                        <a:pt x="33958" y="1"/>
                        <a:pt x="33948" y="1"/>
                        <a:pt x="3393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3" name="Google Shape;4651;p62"/>
              <p:cNvSpPr/>
              <p:nvPr/>
            </p:nvSpPr>
            <p:spPr>
              <a:xfrm>
                <a:off x="1786657" y="2540866"/>
                <a:ext cx="260400" cy="260400"/>
              </a:xfrm>
              <a:prstGeom prst="ellipse">
                <a:avLst/>
              </a:prstGeom>
              <a:solidFill>
                <a:srgbClr val="2724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4652;p62"/>
              <p:cNvSpPr/>
              <p:nvPr/>
            </p:nvSpPr>
            <p:spPr>
              <a:xfrm>
                <a:off x="1815007" y="2569094"/>
                <a:ext cx="203700" cy="203700"/>
              </a:xfrm>
              <a:prstGeom prst="ellipse">
                <a:avLst/>
              </a:prstGeom>
              <a:solidFill>
                <a:srgbClr val="0F0D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4653;p62"/>
              <p:cNvSpPr/>
              <p:nvPr/>
            </p:nvSpPr>
            <p:spPr>
              <a:xfrm flipH="1">
                <a:off x="1817107" y="2518840"/>
                <a:ext cx="88800" cy="888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4654;p62"/>
              <p:cNvSpPr/>
              <p:nvPr/>
            </p:nvSpPr>
            <p:spPr>
              <a:xfrm flipH="1">
                <a:off x="1784907" y="2610290"/>
                <a:ext cx="48300" cy="483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4655;p62"/>
              <p:cNvSpPr/>
              <p:nvPr/>
            </p:nvSpPr>
            <p:spPr>
              <a:xfrm flipH="1">
                <a:off x="1849807" y="2624399"/>
                <a:ext cx="23400" cy="237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4656;p62"/>
              <p:cNvSpPr/>
              <p:nvPr/>
            </p:nvSpPr>
            <p:spPr>
              <a:xfrm flipH="1">
                <a:off x="1927882" y="2689267"/>
                <a:ext cx="72300" cy="73500"/>
              </a:xfrm>
              <a:prstGeom prst="ellipse">
                <a:avLst/>
              </a:prstGeom>
              <a:solidFill>
                <a:srgbClr val="2724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4657;p62"/>
              <p:cNvSpPr/>
              <p:nvPr/>
            </p:nvSpPr>
            <p:spPr>
              <a:xfrm>
                <a:off x="1656450" y="2866000"/>
                <a:ext cx="520800" cy="126900"/>
              </a:xfrm>
              <a:prstGeom prst="ellips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8" name="Google Shape;4658;p62"/>
            <p:cNvGrpSpPr/>
            <p:nvPr/>
          </p:nvGrpSpPr>
          <p:grpSpPr>
            <a:xfrm rot="1701594">
              <a:off x="5958104" y="3757020"/>
              <a:ext cx="134949" cy="149729"/>
              <a:chOff x="2929984" y="2376054"/>
              <a:chExt cx="555956" cy="616846"/>
            </a:xfrm>
          </p:grpSpPr>
          <p:grpSp>
            <p:nvGrpSpPr>
              <p:cNvPr id="329" name="Google Shape;4659;p62"/>
              <p:cNvGrpSpPr/>
              <p:nvPr/>
            </p:nvGrpSpPr>
            <p:grpSpPr>
              <a:xfrm flipH="1">
                <a:off x="2929984" y="2376054"/>
                <a:ext cx="555956" cy="516769"/>
                <a:chOff x="-2604700" y="1383925"/>
                <a:chExt cx="2317450" cy="2154100"/>
              </a:xfrm>
            </p:grpSpPr>
            <p:sp>
              <p:nvSpPr>
                <p:cNvPr id="337" name="Google Shape;4660;p62"/>
                <p:cNvSpPr/>
                <p:nvPr/>
              </p:nvSpPr>
              <p:spPr>
                <a:xfrm>
                  <a:off x="-2551600" y="1759850"/>
                  <a:ext cx="2205074" cy="1778175"/>
                </a:xfrm>
                <a:custGeom>
                  <a:avLst/>
                  <a:gdLst/>
                  <a:ahLst/>
                  <a:cxnLst/>
                  <a:rect l="l" t="t" r="r" b="b"/>
                  <a:pathLst>
                    <a:path w="89004" h="71127" extrusionOk="0">
                      <a:moveTo>
                        <a:pt x="36892" y="0"/>
                      </a:moveTo>
                      <a:cubicBezTo>
                        <a:pt x="13403" y="0"/>
                        <a:pt x="0" y="21426"/>
                        <a:pt x="0" y="21426"/>
                      </a:cubicBezTo>
                      <a:cubicBezTo>
                        <a:pt x="7619" y="61073"/>
                        <a:pt x="29344" y="71127"/>
                        <a:pt x="49422" y="71127"/>
                      </a:cubicBezTo>
                      <a:cubicBezTo>
                        <a:pt x="70085" y="71127"/>
                        <a:pt x="89004" y="60477"/>
                        <a:pt x="89004" y="60477"/>
                      </a:cubicBezTo>
                      <a:cubicBezTo>
                        <a:pt x="89004" y="60477"/>
                        <a:pt x="83789" y="23593"/>
                        <a:pt x="64370" y="9214"/>
                      </a:cubicBezTo>
                      <a:cubicBezTo>
                        <a:pt x="54121" y="2502"/>
                        <a:pt x="44918" y="0"/>
                        <a:pt x="3689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4661;p62"/>
                <p:cNvSpPr/>
                <p:nvPr/>
              </p:nvSpPr>
              <p:spPr>
                <a:xfrm>
                  <a:off x="-2571550" y="1759900"/>
                  <a:ext cx="2225100" cy="1511900"/>
                </a:xfrm>
                <a:custGeom>
                  <a:avLst/>
                  <a:gdLst/>
                  <a:ahLst/>
                  <a:cxnLst/>
                  <a:rect l="l" t="t" r="r" b="b"/>
                  <a:pathLst>
                    <a:path w="89004" h="60476" extrusionOk="0">
                      <a:moveTo>
                        <a:pt x="36896" y="1"/>
                      </a:moveTo>
                      <a:cubicBezTo>
                        <a:pt x="13401" y="1"/>
                        <a:pt x="0" y="21424"/>
                        <a:pt x="0" y="21424"/>
                      </a:cubicBezTo>
                      <a:lnTo>
                        <a:pt x="0" y="21424"/>
                      </a:lnTo>
                      <a:cubicBezTo>
                        <a:pt x="33" y="21377"/>
                        <a:pt x="13433" y="1"/>
                        <a:pt x="36896" y="1"/>
                      </a:cubicBezTo>
                      <a:close/>
                      <a:moveTo>
                        <a:pt x="64370" y="9212"/>
                      </a:moveTo>
                      <a:cubicBezTo>
                        <a:pt x="71721" y="14656"/>
                        <a:pt x="77037" y="23324"/>
                        <a:pt x="80804" y="31995"/>
                      </a:cubicBezTo>
                      <a:lnTo>
                        <a:pt x="80804" y="31995"/>
                      </a:lnTo>
                      <a:cubicBezTo>
                        <a:pt x="77037" y="23323"/>
                        <a:pt x="71721" y="14655"/>
                        <a:pt x="64370" y="9212"/>
                      </a:cubicBezTo>
                      <a:close/>
                      <a:moveTo>
                        <a:pt x="80804" y="31996"/>
                      </a:moveTo>
                      <a:lnTo>
                        <a:pt x="80804" y="31996"/>
                      </a:lnTo>
                      <a:cubicBezTo>
                        <a:pt x="86975" y="46199"/>
                        <a:pt x="88994" y="60412"/>
                        <a:pt x="89004" y="60475"/>
                      </a:cubicBezTo>
                      <a:cubicBezTo>
                        <a:pt x="89004" y="60475"/>
                        <a:pt x="86990" y="46231"/>
                        <a:pt x="80804" y="31996"/>
                      </a:cubicBezTo>
                      <a:close/>
                    </a:path>
                  </a:pathLst>
                </a:custGeom>
                <a:solidFill>
                  <a:srgbClr val="F5F4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4662;p62"/>
                <p:cNvSpPr/>
                <p:nvPr/>
              </p:nvSpPr>
              <p:spPr>
                <a:xfrm>
                  <a:off x="-2551600" y="1759900"/>
                  <a:ext cx="2205074" cy="1525925"/>
                </a:xfrm>
                <a:custGeom>
                  <a:avLst/>
                  <a:gdLst/>
                  <a:ahLst/>
                  <a:cxnLst/>
                  <a:rect l="l" t="t" r="r" b="b"/>
                  <a:pathLst>
                    <a:path w="89004" h="61037" extrusionOk="0">
                      <a:moveTo>
                        <a:pt x="36896" y="1"/>
                      </a:moveTo>
                      <a:cubicBezTo>
                        <a:pt x="13433" y="1"/>
                        <a:pt x="33" y="21377"/>
                        <a:pt x="0" y="21424"/>
                      </a:cubicBezTo>
                      <a:cubicBezTo>
                        <a:pt x="145" y="22184"/>
                        <a:pt x="332" y="22853"/>
                        <a:pt x="487" y="23591"/>
                      </a:cubicBezTo>
                      <a:cubicBezTo>
                        <a:pt x="2686" y="22879"/>
                        <a:pt x="4943" y="22318"/>
                        <a:pt x="7212" y="21896"/>
                      </a:cubicBezTo>
                      <a:cubicBezTo>
                        <a:pt x="12047" y="21002"/>
                        <a:pt x="16969" y="20553"/>
                        <a:pt x="21890" y="20553"/>
                      </a:cubicBezTo>
                      <a:cubicBezTo>
                        <a:pt x="35163" y="20553"/>
                        <a:pt x="48429" y="23821"/>
                        <a:pt x="59919" y="30443"/>
                      </a:cubicBezTo>
                      <a:cubicBezTo>
                        <a:pt x="72099" y="37457"/>
                        <a:pt x="82071" y="48311"/>
                        <a:pt x="87939" y="61036"/>
                      </a:cubicBezTo>
                      <a:cubicBezTo>
                        <a:pt x="88603" y="60695"/>
                        <a:pt x="88988" y="60480"/>
                        <a:pt x="89004" y="60475"/>
                      </a:cubicBezTo>
                      <a:cubicBezTo>
                        <a:pt x="88988" y="60374"/>
                        <a:pt x="83762" y="23570"/>
                        <a:pt x="64370" y="9212"/>
                      </a:cubicBezTo>
                      <a:cubicBezTo>
                        <a:pt x="55035" y="3092"/>
                        <a:pt x="46562" y="476"/>
                        <a:pt x="39057" y="59"/>
                      </a:cubicBezTo>
                      <a:cubicBezTo>
                        <a:pt x="38329" y="16"/>
                        <a:pt x="37607" y="1"/>
                        <a:pt x="36896"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4663;p62"/>
                <p:cNvSpPr/>
                <p:nvPr/>
              </p:nvSpPr>
              <p:spPr>
                <a:xfrm>
                  <a:off x="-2108700" y="1759125"/>
                  <a:ext cx="1312525" cy="1778075"/>
                </a:xfrm>
                <a:custGeom>
                  <a:avLst/>
                  <a:gdLst/>
                  <a:ahLst/>
                  <a:cxnLst/>
                  <a:rect l="l" t="t" r="r" b="b"/>
                  <a:pathLst>
                    <a:path w="52501" h="71123" extrusionOk="0">
                      <a:moveTo>
                        <a:pt x="18387" y="0"/>
                      </a:moveTo>
                      <a:cubicBezTo>
                        <a:pt x="17194" y="0"/>
                        <a:pt x="16028" y="55"/>
                        <a:pt x="14888" y="160"/>
                      </a:cubicBezTo>
                      <a:cubicBezTo>
                        <a:pt x="6082" y="6375"/>
                        <a:pt x="1" y="19589"/>
                        <a:pt x="1" y="34893"/>
                      </a:cubicBezTo>
                      <a:cubicBezTo>
                        <a:pt x="1" y="48823"/>
                        <a:pt x="5040" y="61025"/>
                        <a:pt x="12588" y="67792"/>
                      </a:cubicBezTo>
                      <a:cubicBezTo>
                        <a:pt x="18550" y="70195"/>
                        <a:pt x="24798" y="71123"/>
                        <a:pt x="30895" y="71123"/>
                      </a:cubicBezTo>
                      <a:cubicBezTo>
                        <a:pt x="32440" y="71123"/>
                        <a:pt x="33976" y="71063"/>
                        <a:pt x="35494" y="70953"/>
                      </a:cubicBezTo>
                      <a:cubicBezTo>
                        <a:pt x="45433" y="65464"/>
                        <a:pt x="52500" y="51391"/>
                        <a:pt x="52500" y="34893"/>
                      </a:cubicBezTo>
                      <a:cubicBezTo>
                        <a:pt x="52500" y="25003"/>
                        <a:pt x="49958" y="15984"/>
                        <a:pt x="45786" y="9162"/>
                      </a:cubicBezTo>
                      <a:cubicBezTo>
                        <a:pt x="35571" y="2490"/>
                        <a:pt x="26393" y="0"/>
                        <a:pt x="18387" y="0"/>
                      </a:cubicBezTo>
                      <a:close/>
                    </a:path>
                  </a:pathLst>
                </a:custGeom>
                <a:solidFill>
                  <a:srgbClr val="3E3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4664;p62"/>
                <p:cNvSpPr/>
                <p:nvPr/>
              </p:nvSpPr>
              <p:spPr>
                <a:xfrm>
                  <a:off x="-2604700" y="1383925"/>
                  <a:ext cx="2317450" cy="1887075"/>
                </a:xfrm>
                <a:custGeom>
                  <a:avLst/>
                  <a:gdLst/>
                  <a:ahLst/>
                  <a:cxnLst/>
                  <a:rect l="l" t="t" r="r" b="b"/>
                  <a:pathLst>
                    <a:path w="92698" h="75483" extrusionOk="0">
                      <a:moveTo>
                        <a:pt x="33938" y="1"/>
                      </a:moveTo>
                      <a:cubicBezTo>
                        <a:pt x="33062" y="1"/>
                        <a:pt x="32033" y="3407"/>
                        <a:pt x="31631" y="7683"/>
                      </a:cubicBezTo>
                      <a:cubicBezTo>
                        <a:pt x="31475" y="9347"/>
                        <a:pt x="31433" y="10899"/>
                        <a:pt x="31497" y="12188"/>
                      </a:cubicBezTo>
                      <a:cubicBezTo>
                        <a:pt x="27747" y="12927"/>
                        <a:pt x="24286" y="14119"/>
                        <a:pt x="21179" y="15579"/>
                      </a:cubicBezTo>
                      <a:cubicBezTo>
                        <a:pt x="20772" y="14280"/>
                        <a:pt x="19942" y="12445"/>
                        <a:pt x="18985" y="10438"/>
                      </a:cubicBezTo>
                      <a:cubicBezTo>
                        <a:pt x="17360" y="7064"/>
                        <a:pt x="15902" y="4263"/>
                        <a:pt x="15022" y="4263"/>
                      </a:cubicBezTo>
                      <a:cubicBezTo>
                        <a:pt x="14987" y="4263"/>
                        <a:pt x="14953" y="4267"/>
                        <a:pt x="14920" y="4276"/>
                      </a:cubicBezTo>
                      <a:cubicBezTo>
                        <a:pt x="14074" y="4490"/>
                        <a:pt x="14261" y="8004"/>
                        <a:pt x="16091" y="11819"/>
                      </a:cubicBezTo>
                      <a:cubicBezTo>
                        <a:pt x="17081" y="13889"/>
                        <a:pt x="18300" y="15526"/>
                        <a:pt x="19322" y="16510"/>
                      </a:cubicBezTo>
                      <a:cubicBezTo>
                        <a:pt x="16385" y="18067"/>
                        <a:pt x="13802" y="19859"/>
                        <a:pt x="11629" y="21716"/>
                      </a:cubicBezTo>
                      <a:cubicBezTo>
                        <a:pt x="10817" y="22415"/>
                        <a:pt x="10057" y="23133"/>
                        <a:pt x="9356" y="23844"/>
                      </a:cubicBezTo>
                      <a:cubicBezTo>
                        <a:pt x="8709" y="22780"/>
                        <a:pt x="7842" y="21560"/>
                        <a:pt x="6820" y="20319"/>
                      </a:cubicBezTo>
                      <a:cubicBezTo>
                        <a:pt x="4401" y="17363"/>
                        <a:pt x="1943" y="15279"/>
                        <a:pt x="965" y="15279"/>
                      </a:cubicBezTo>
                      <a:cubicBezTo>
                        <a:pt x="850" y="15279"/>
                        <a:pt x="756" y="15307"/>
                        <a:pt x="684" y="15366"/>
                      </a:cubicBezTo>
                      <a:cubicBezTo>
                        <a:pt x="0" y="15927"/>
                        <a:pt x="1637" y="19057"/>
                        <a:pt x="4343" y="22351"/>
                      </a:cubicBezTo>
                      <a:cubicBezTo>
                        <a:pt x="5467" y="23721"/>
                        <a:pt x="6595" y="24904"/>
                        <a:pt x="7585" y="25780"/>
                      </a:cubicBezTo>
                      <a:cubicBezTo>
                        <a:pt x="5028" y="28782"/>
                        <a:pt x="3408" y="31708"/>
                        <a:pt x="2509" y="34024"/>
                      </a:cubicBezTo>
                      <a:cubicBezTo>
                        <a:pt x="1262" y="37431"/>
                        <a:pt x="1097" y="39426"/>
                        <a:pt x="1465" y="39539"/>
                      </a:cubicBezTo>
                      <a:cubicBezTo>
                        <a:pt x="1498" y="39555"/>
                        <a:pt x="1532" y="39562"/>
                        <a:pt x="1567" y="39562"/>
                      </a:cubicBezTo>
                      <a:cubicBezTo>
                        <a:pt x="2688" y="39562"/>
                        <a:pt x="5061" y="31948"/>
                        <a:pt x="14432" y="25284"/>
                      </a:cubicBezTo>
                      <a:cubicBezTo>
                        <a:pt x="19182" y="21946"/>
                        <a:pt x="25650" y="18902"/>
                        <a:pt x="33300" y="17858"/>
                      </a:cubicBezTo>
                      <a:cubicBezTo>
                        <a:pt x="35492" y="17524"/>
                        <a:pt x="37791" y="17339"/>
                        <a:pt x="40138" y="17339"/>
                      </a:cubicBezTo>
                      <a:cubicBezTo>
                        <a:pt x="45872" y="17339"/>
                        <a:pt x="51899" y="18442"/>
                        <a:pt x="57383" y="21175"/>
                      </a:cubicBezTo>
                      <a:cubicBezTo>
                        <a:pt x="65215" y="25027"/>
                        <a:pt x="71307" y="31429"/>
                        <a:pt x="75800" y="37747"/>
                      </a:cubicBezTo>
                      <a:cubicBezTo>
                        <a:pt x="80236" y="44204"/>
                        <a:pt x="83258" y="50751"/>
                        <a:pt x="85269" y="56432"/>
                      </a:cubicBezTo>
                      <a:cubicBezTo>
                        <a:pt x="89267" y="67790"/>
                        <a:pt x="89922" y="75483"/>
                        <a:pt x="90951" y="75483"/>
                      </a:cubicBezTo>
                      <a:cubicBezTo>
                        <a:pt x="90956" y="75483"/>
                        <a:pt x="90961" y="75483"/>
                        <a:pt x="90966" y="75482"/>
                      </a:cubicBezTo>
                      <a:cubicBezTo>
                        <a:pt x="90967" y="75482"/>
                        <a:pt x="90967" y="75482"/>
                        <a:pt x="90968" y="75482"/>
                      </a:cubicBezTo>
                      <a:cubicBezTo>
                        <a:pt x="91684" y="75482"/>
                        <a:pt x="92698" y="67530"/>
                        <a:pt x="89602" y="55111"/>
                      </a:cubicBezTo>
                      <a:cubicBezTo>
                        <a:pt x="88051" y="48939"/>
                        <a:pt x="85290" y="41722"/>
                        <a:pt x="80717" y="34463"/>
                      </a:cubicBezTo>
                      <a:cubicBezTo>
                        <a:pt x="76036" y="27333"/>
                        <a:pt x="69462" y="20003"/>
                        <a:pt x="60228" y="15425"/>
                      </a:cubicBezTo>
                      <a:cubicBezTo>
                        <a:pt x="54069" y="12379"/>
                        <a:pt x="47543" y="11168"/>
                        <a:pt x="41374" y="11168"/>
                      </a:cubicBezTo>
                      <a:cubicBezTo>
                        <a:pt x="38939" y="11168"/>
                        <a:pt x="36559" y="11356"/>
                        <a:pt x="34279" y="11695"/>
                      </a:cubicBezTo>
                      <a:cubicBezTo>
                        <a:pt x="34509" y="10599"/>
                        <a:pt x="34696" y="9337"/>
                        <a:pt x="34825" y="7984"/>
                      </a:cubicBezTo>
                      <a:cubicBezTo>
                        <a:pt x="35230" y="3661"/>
                        <a:pt x="34845" y="88"/>
                        <a:pt x="33968" y="2"/>
                      </a:cubicBezTo>
                      <a:cubicBezTo>
                        <a:pt x="33958" y="1"/>
                        <a:pt x="33948" y="1"/>
                        <a:pt x="3393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0" name="Google Shape;4665;p62"/>
              <p:cNvSpPr/>
              <p:nvPr/>
            </p:nvSpPr>
            <p:spPr>
              <a:xfrm>
                <a:off x="3077807" y="2540866"/>
                <a:ext cx="260400" cy="260400"/>
              </a:xfrm>
              <a:prstGeom prst="ellipse">
                <a:avLst/>
              </a:prstGeom>
              <a:solidFill>
                <a:srgbClr val="2724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4666;p62"/>
              <p:cNvSpPr/>
              <p:nvPr/>
            </p:nvSpPr>
            <p:spPr>
              <a:xfrm>
                <a:off x="3115907" y="2579368"/>
                <a:ext cx="183300" cy="183300"/>
              </a:xfrm>
              <a:prstGeom prst="ellipse">
                <a:avLst/>
              </a:prstGeom>
              <a:solidFill>
                <a:srgbClr val="0F0D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4667;p62"/>
              <p:cNvSpPr/>
              <p:nvPr/>
            </p:nvSpPr>
            <p:spPr>
              <a:xfrm>
                <a:off x="3192432" y="2518840"/>
                <a:ext cx="88800" cy="888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4668;p62"/>
              <p:cNvSpPr/>
              <p:nvPr/>
            </p:nvSpPr>
            <p:spPr>
              <a:xfrm>
                <a:off x="3265132" y="2610290"/>
                <a:ext cx="48300" cy="483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4669;p62"/>
              <p:cNvSpPr/>
              <p:nvPr/>
            </p:nvSpPr>
            <p:spPr>
              <a:xfrm>
                <a:off x="3225132" y="2624399"/>
                <a:ext cx="23400" cy="237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4670;p62"/>
              <p:cNvSpPr/>
              <p:nvPr/>
            </p:nvSpPr>
            <p:spPr>
              <a:xfrm flipH="1">
                <a:off x="3129832" y="2689267"/>
                <a:ext cx="72300" cy="73500"/>
              </a:xfrm>
              <a:prstGeom prst="ellipse">
                <a:avLst/>
              </a:prstGeom>
              <a:solidFill>
                <a:srgbClr val="2724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4671;p62"/>
              <p:cNvSpPr/>
              <p:nvPr/>
            </p:nvSpPr>
            <p:spPr>
              <a:xfrm>
                <a:off x="2947150" y="2866000"/>
                <a:ext cx="520800" cy="126900"/>
              </a:xfrm>
              <a:prstGeom prst="ellips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55" name="Google Shape;3028;p59"/>
          <p:cNvSpPr/>
          <p:nvPr/>
        </p:nvSpPr>
        <p:spPr>
          <a:xfrm>
            <a:off x="360096" y="1169424"/>
            <a:ext cx="283300" cy="270550"/>
          </a:xfrm>
          <a:custGeom>
            <a:avLst/>
            <a:gdLst/>
            <a:ahLst/>
            <a:cxnLst/>
            <a:rect l="l" t="t" r="r" b="b"/>
            <a:pathLst>
              <a:path w="11332" h="10822" extrusionOk="0">
                <a:moveTo>
                  <a:pt x="6086" y="1"/>
                </a:moveTo>
                <a:cubicBezTo>
                  <a:pt x="5856" y="1"/>
                  <a:pt x="5643" y="164"/>
                  <a:pt x="5499" y="352"/>
                </a:cubicBezTo>
                <a:cubicBezTo>
                  <a:pt x="5149" y="808"/>
                  <a:pt x="5067" y="1417"/>
                  <a:pt x="5083" y="1993"/>
                </a:cubicBezTo>
                <a:cubicBezTo>
                  <a:pt x="5119" y="3199"/>
                  <a:pt x="5543" y="4393"/>
                  <a:pt x="6279" y="5348"/>
                </a:cubicBezTo>
                <a:cubicBezTo>
                  <a:pt x="5377" y="4614"/>
                  <a:pt x="4458" y="3869"/>
                  <a:pt x="3393" y="3400"/>
                </a:cubicBezTo>
                <a:cubicBezTo>
                  <a:pt x="2762" y="3123"/>
                  <a:pt x="2065" y="2952"/>
                  <a:pt x="1378" y="2952"/>
                </a:cubicBezTo>
                <a:cubicBezTo>
                  <a:pt x="906" y="2952"/>
                  <a:pt x="438" y="3033"/>
                  <a:pt x="1" y="3216"/>
                </a:cubicBezTo>
                <a:cubicBezTo>
                  <a:pt x="1686" y="4489"/>
                  <a:pt x="3665" y="5370"/>
                  <a:pt x="5738" y="5773"/>
                </a:cubicBezTo>
                <a:lnTo>
                  <a:pt x="5173" y="5780"/>
                </a:lnTo>
                <a:cubicBezTo>
                  <a:pt x="3647" y="6914"/>
                  <a:pt x="1985" y="8278"/>
                  <a:pt x="1822" y="10172"/>
                </a:cubicBezTo>
                <a:cubicBezTo>
                  <a:pt x="1807" y="10356"/>
                  <a:pt x="1816" y="10567"/>
                  <a:pt x="1952" y="10693"/>
                </a:cubicBezTo>
                <a:cubicBezTo>
                  <a:pt x="2044" y="10780"/>
                  <a:pt x="2179" y="10808"/>
                  <a:pt x="2306" y="10816"/>
                </a:cubicBezTo>
                <a:cubicBezTo>
                  <a:pt x="2355" y="10820"/>
                  <a:pt x="2403" y="10822"/>
                  <a:pt x="2451" y="10822"/>
                </a:cubicBezTo>
                <a:cubicBezTo>
                  <a:pt x="3504" y="10822"/>
                  <a:pt x="4401" y="9929"/>
                  <a:pt x="4852" y="8959"/>
                </a:cubicBezTo>
                <a:cubicBezTo>
                  <a:pt x="5322" y="7945"/>
                  <a:pt x="5469" y="6807"/>
                  <a:pt x="5905" y="5778"/>
                </a:cubicBezTo>
                <a:cubicBezTo>
                  <a:pt x="5979" y="7151"/>
                  <a:pt x="6427" y="8501"/>
                  <a:pt x="7187" y="9647"/>
                </a:cubicBezTo>
                <a:cubicBezTo>
                  <a:pt x="7342" y="9883"/>
                  <a:pt x="7557" y="10133"/>
                  <a:pt x="7834" y="10133"/>
                </a:cubicBezTo>
                <a:cubicBezTo>
                  <a:pt x="7844" y="10133"/>
                  <a:pt x="7853" y="10133"/>
                  <a:pt x="7863" y="10132"/>
                </a:cubicBezTo>
                <a:cubicBezTo>
                  <a:pt x="8261" y="10110"/>
                  <a:pt x="8429" y="9611"/>
                  <a:pt x="8441" y="9213"/>
                </a:cubicBezTo>
                <a:cubicBezTo>
                  <a:pt x="8484" y="7918"/>
                  <a:pt x="7952" y="6612"/>
                  <a:pt x="7014" y="5718"/>
                </a:cubicBezTo>
                <a:lnTo>
                  <a:pt x="7014" y="5718"/>
                </a:lnTo>
                <a:cubicBezTo>
                  <a:pt x="8231" y="6795"/>
                  <a:pt x="9574" y="7928"/>
                  <a:pt x="11196" y="8047"/>
                </a:cubicBezTo>
                <a:cubicBezTo>
                  <a:pt x="11150" y="6502"/>
                  <a:pt x="9669" y="5190"/>
                  <a:pt x="8148" y="5190"/>
                </a:cubicBezTo>
                <a:cubicBezTo>
                  <a:pt x="7958" y="5190"/>
                  <a:pt x="7768" y="5211"/>
                  <a:pt x="7580" y="5254"/>
                </a:cubicBezTo>
                <a:cubicBezTo>
                  <a:pt x="8343" y="4463"/>
                  <a:pt x="9104" y="3674"/>
                  <a:pt x="9867" y="2884"/>
                </a:cubicBezTo>
                <a:cubicBezTo>
                  <a:pt x="10571" y="2153"/>
                  <a:pt x="11331" y="1154"/>
                  <a:pt x="10920" y="227"/>
                </a:cubicBezTo>
                <a:lnTo>
                  <a:pt x="10920" y="227"/>
                </a:lnTo>
                <a:cubicBezTo>
                  <a:pt x="8836" y="837"/>
                  <a:pt x="7159" y="2665"/>
                  <a:pt x="6730" y="4794"/>
                </a:cubicBezTo>
                <a:cubicBezTo>
                  <a:pt x="6822" y="3525"/>
                  <a:pt x="6820" y="2248"/>
                  <a:pt x="6721" y="980"/>
                </a:cubicBezTo>
                <a:cubicBezTo>
                  <a:pt x="6690" y="578"/>
                  <a:pt x="6563" y="78"/>
                  <a:pt x="6166" y="8"/>
                </a:cubicBezTo>
                <a:cubicBezTo>
                  <a:pt x="6139" y="3"/>
                  <a:pt x="6113" y="1"/>
                  <a:pt x="608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028;p59"/>
          <p:cNvSpPr/>
          <p:nvPr/>
        </p:nvSpPr>
        <p:spPr>
          <a:xfrm>
            <a:off x="2655917" y="4205986"/>
            <a:ext cx="283300" cy="270550"/>
          </a:xfrm>
          <a:custGeom>
            <a:avLst/>
            <a:gdLst/>
            <a:ahLst/>
            <a:cxnLst/>
            <a:rect l="l" t="t" r="r" b="b"/>
            <a:pathLst>
              <a:path w="11332" h="10822" extrusionOk="0">
                <a:moveTo>
                  <a:pt x="6086" y="1"/>
                </a:moveTo>
                <a:cubicBezTo>
                  <a:pt x="5856" y="1"/>
                  <a:pt x="5643" y="164"/>
                  <a:pt x="5499" y="352"/>
                </a:cubicBezTo>
                <a:cubicBezTo>
                  <a:pt x="5149" y="808"/>
                  <a:pt x="5067" y="1417"/>
                  <a:pt x="5083" y="1993"/>
                </a:cubicBezTo>
                <a:cubicBezTo>
                  <a:pt x="5119" y="3199"/>
                  <a:pt x="5543" y="4393"/>
                  <a:pt x="6279" y="5348"/>
                </a:cubicBezTo>
                <a:cubicBezTo>
                  <a:pt x="5377" y="4614"/>
                  <a:pt x="4458" y="3869"/>
                  <a:pt x="3393" y="3400"/>
                </a:cubicBezTo>
                <a:cubicBezTo>
                  <a:pt x="2762" y="3123"/>
                  <a:pt x="2065" y="2952"/>
                  <a:pt x="1378" y="2952"/>
                </a:cubicBezTo>
                <a:cubicBezTo>
                  <a:pt x="906" y="2952"/>
                  <a:pt x="438" y="3033"/>
                  <a:pt x="1" y="3216"/>
                </a:cubicBezTo>
                <a:cubicBezTo>
                  <a:pt x="1686" y="4489"/>
                  <a:pt x="3665" y="5370"/>
                  <a:pt x="5738" y="5773"/>
                </a:cubicBezTo>
                <a:lnTo>
                  <a:pt x="5173" y="5780"/>
                </a:lnTo>
                <a:cubicBezTo>
                  <a:pt x="3647" y="6914"/>
                  <a:pt x="1985" y="8278"/>
                  <a:pt x="1822" y="10172"/>
                </a:cubicBezTo>
                <a:cubicBezTo>
                  <a:pt x="1807" y="10356"/>
                  <a:pt x="1816" y="10567"/>
                  <a:pt x="1952" y="10693"/>
                </a:cubicBezTo>
                <a:cubicBezTo>
                  <a:pt x="2044" y="10780"/>
                  <a:pt x="2179" y="10808"/>
                  <a:pt x="2306" y="10816"/>
                </a:cubicBezTo>
                <a:cubicBezTo>
                  <a:pt x="2355" y="10820"/>
                  <a:pt x="2403" y="10822"/>
                  <a:pt x="2451" y="10822"/>
                </a:cubicBezTo>
                <a:cubicBezTo>
                  <a:pt x="3504" y="10822"/>
                  <a:pt x="4401" y="9929"/>
                  <a:pt x="4852" y="8959"/>
                </a:cubicBezTo>
                <a:cubicBezTo>
                  <a:pt x="5322" y="7945"/>
                  <a:pt x="5469" y="6807"/>
                  <a:pt x="5905" y="5778"/>
                </a:cubicBezTo>
                <a:cubicBezTo>
                  <a:pt x="5979" y="7151"/>
                  <a:pt x="6427" y="8501"/>
                  <a:pt x="7187" y="9647"/>
                </a:cubicBezTo>
                <a:cubicBezTo>
                  <a:pt x="7342" y="9883"/>
                  <a:pt x="7557" y="10133"/>
                  <a:pt x="7834" y="10133"/>
                </a:cubicBezTo>
                <a:cubicBezTo>
                  <a:pt x="7844" y="10133"/>
                  <a:pt x="7853" y="10133"/>
                  <a:pt x="7863" y="10132"/>
                </a:cubicBezTo>
                <a:cubicBezTo>
                  <a:pt x="8261" y="10110"/>
                  <a:pt x="8429" y="9611"/>
                  <a:pt x="8441" y="9213"/>
                </a:cubicBezTo>
                <a:cubicBezTo>
                  <a:pt x="8484" y="7918"/>
                  <a:pt x="7952" y="6612"/>
                  <a:pt x="7014" y="5718"/>
                </a:cubicBezTo>
                <a:lnTo>
                  <a:pt x="7014" y="5718"/>
                </a:lnTo>
                <a:cubicBezTo>
                  <a:pt x="8231" y="6795"/>
                  <a:pt x="9574" y="7928"/>
                  <a:pt x="11196" y="8047"/>
                </a:cubicBezTo>
                <a:cubicBezTo>
                  <a:pt x="11150" y="6502"/>
                  <a:pt x="9669" y="5190"/>
                  <a:pt x="8148" y="5190"/>
                </a:cubicBezTo>
                <a:cubicBezTo>
                  <a:pt x="7958" y="5190"/>
                  <a:pt x="7768" y="5211"/>
                  <a:pt x="7580" y="5254"/>
                </a:cubicBezTo>
                <a:cubicBezTo>
                  <a:pt x="8343" y="4463"/>
                  <a:pt x="9104" y="3674"/>
                  <a:pt x="9867" y="2884"/>
                </a:cubicBezTo>
                <a:cubicBezTo>
                  <a:pt x="10571" y="2153"/>
                  <a:pt x="11331" y="1154"/>
                  <a:pt x="10920" y="227"/>
                </a:cubicBezTo>
                <a:lnTo>
                  <a:pt x="10920" y="227"/>
                </a:lnTo>
                <a:cubicBezTo>
                  <a:pt x="8836" y="837"/>
                  <a:pt x="7159" y="2665"/>
                  <a:pt x="6730" y="4794"/>
                </a:cubicBezTo>
                <a:cubicBezTo>
                  <a:pt x="6822" y="3525"/>
                  <a:pt x="6820" y="2248"/>
                  <a:pt x="6721" y="980"/>
                </a:cubicBezTo>
                <a:cubicBezTo>
                  <a:pt x="6690" y="578"/>
                  <a:pt x="6563" y="78"/>
                  <a:pt x="6166" y="8"/>
                </a:cubicBezTo>
                <a:cubicBezTo>
                  <a:pt x="6139" y="3"/>
                  <a:pt x="6113" y="1"/>
                  <a:pt x="608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028;p59"/>
          <p:cNvSpPr/>
          <p:nvPr/>
        </p:nvSpPr>
        <p:spPr>
          <a:xfrm>
            <a:off x="3543194" y="1495686"/>
            <a:ext cx="283300" cy="270550"/>
          </a:xfrm>
          <a:custGeom>
            <a:avLst/>
            <a:gdLst/>
            <a:ahLst/>
            <a:cxnLst/>
            <a:rect l="l" t="t" r="r" b="b"/>
            <a:pathLst>
              <a:path w="11332" h="10822" extrusionOk="0">
                <a:moveTo>
                  <a:pt x="6086" y="1"/>
                </a:moveTo>
                <a:cubicBezTo>
                  <a:pt x="5856" y="1"/>
                  <a:pt x="5643" y="164"/>
                  <a:pt x="5499" y="352"/>
                </a:cubicBezTo>
                <a:cubicBezTo>
                  <a:pt x="5149" y="808"/>
                  <a:pt x="5067" y="1417"/>
                  <a:pt x="5083" y="1993"/>
                </a:cubicBezTo>
                <a:cubicBezTo>
                  <a:pt x="5119" y="3199"/>
                  <a:pt x="5543" y="4393"/>
                  <a:pt x="6279" y="5348"/>
                </a:cubicBezTo>
                <a:cubicBezTo>
                  <a:pt x="5377" y="4614"/>
                  <a:pt x="4458" y="3869"/>
                  <a:pt x="3393" y="3400"/>
                </a:cubicBezTo>
                <a:cubicBezTo>
                  <a:pt x="2762" y="3123"/>
                  <a:pt x="2065" y="2952"/>
                  <a:pt x="1378" y="2952"/>
                </a:cubicBezTo>
                <a:cubicBezTo>
                  <a:pt x="906" y="2952"/>
                  <a:pt x="438" y="3033"/>
                  <a:pt x="1" y="3216"/>
                </a:cubicBezTo>
                <a:cubicBezTo>
                  <a:pt x="1686" y="4489"/>
                  <a:pt x="3665" y="5370"/>
                  <a:pt x="5738" y="5773"/>
                </a:cubicBezTo>
                <a:lnTo>
                  <a:pt x="5173" y="5780"/>
                </a:lnTo>
                <a:cubicBezTo>
                  <a:pt x="3647" y="6914"/>
                  <a:pt x="1985" y="8278"/>
                  <a:pt x="1822" y="10172"/>
                </a:cubicBezTo>
                <a:cubicBezTo>
                  <a:pt x="1807" y="10356"/>
                  <a:pt x="1816" y="10567"/>
                  <a:pt x="1952" y="10693"/>
                </a:cubicBezTo>
                <a:cubicBezTo>
                  <a:pt x="2044" y="10780"/>
                  <a:pt x="2179" y="10808"/>
                  <a:pt x="2306" y="10816"/>
                </a:cubicBezTo>
                <a:cubicBezTo>
                  <a:pt x="2355" y="10820"/>
                  <a:pt x="2403" y="10822"/>
                  <a:pt x="2451" y="10822"/>
                </a:cubicBezTo>
                <a:cubicBezTo>
                  <a:pt x="3504" y="10822"/>
                  <a:pt x="4401" y="9929"/>
                  <a:pt x="4852" y="8959"/>
                </a:cubicBezTo>
                <a:cubicBezTo>
                  <a:pt x="5322" y="7945"/>
                  <a:pt x="5469" y="6807"/>
                  <a:pt x="5905" y="5778"/>
                </a:cubicBezTo>
                <a:cubicBezTo>
                  <a:pt x="5979" y="7151"/>
                  <a:pt x="6427" y="8501"/>
                  <a:pt x="7187" y="9647"/>
                </a:cubicBezTo>
                <a:cubicBezTo>
                  <a:pt x="7342" y="9883"/>
                  <a:pt x="7557" y="10133"/>
                  <a:pt x="7834" y="10133"/>
                </a:cubicBezTo>
                <a:cubicBezTo>
                  <a:pt x="7844" y="10133"/>
                  <a:pt x="7853" y="10133"/>
                  <a:pt x="7863" y="10132"/>
                </a:cubicBezTo>
                <a:cubicBezTo>
                  <a:pt x="8261" y="10110"/>
                  <a:pt x="8429" y="9611"/>
                  <a:pt x="8441" y="9213"/>
                </a:cubicBezTo>
                <a:cubicBezTo>
                  <a:pt x="8484" y="7918"/>
                  <a:pt x="7952" y="6612"/>
                  <a:pt x="7014" y="5718"/>
                </a:cubicBezTo>
                <a:lnTo>
                  <a:pt x="7014" y="5718"/>
                </a:lnTo>
                <a:cubicBezTo>
                  <a:pt x="8231" y="6795"/>
                  <a:pt x="9574" y="7928"/>
                  <a:pt x="11196" y="8047"/>
                </a:cubicBezTo>
                <a:cubicBezTo>
                  <a:pt x="11150" y="6502"/>
                  <a:pt x="9669" y="5190"/>
                  <a:pt x="8148" y="5190"/>
                </a:cubicBezTo>
                <a:cubicBezTo>
                  <a:pt x="7958" y="5190"/>
                  <a:pt x="7768" y="5211"/>
                  <a:pt x="7580" y="5254"/>
                </a:cubicBezTo>
                <a:cubicBezTo>
                  <a:pt x="8343" y="4463"/>
                  <a:pt x="9104" y="3674"/>
                  <a:pt x="9867" y="2884"/>
                </a:cubicBezTo>
                <a:cubicBezTo>
                  <a:pt x="10571" y="2153"/>
                  <a:pt x="11331" y="1154"/>
                  <a:pt x="10920" y="227"/>
                </a:cubicBezTo>
                <a:lnTo>
                  <a:pt x="10920" y="227"/>
                </a:lnTo>
                <a:cubicBezTo>
                  <a:pt x="8836" y="837"/>
                  <a:pt x="7159" y="2665"/>
                  <a:pt x="6730" y="4794"/>
                </a:cubicBezTo>
                <a:cubicBezTo>
                  <a:pt x="6822" y="3525"/>
                  <a:pt x="6820" y="2248"/>
                  <a:pt x="6721" y="980"/>
                </a:cubicBezTo>
                <a:cubicBezTo>
                  <a:pt x="6690" y="578"/>
                  <a:pt x="6563" y="78"/>
                  <a:pt x="6166" y="8"/>
                </a:cubicBezTo>
                <a:cubicBezTo>
                  <a:pt x="6139" y="3"/>
                  <a:pt x="6113" y="1"/>
                  <a:pt x="608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028;p59"/>
          <p:cNvSpPr/>
          <p:nvPr/>
        </p:nvSpPr>
        <p:spPr>
          <a:xfrm>
            <a:off x="501746" y="4872291"/>
            <a:ext cx="283300" cy="270550"/>
          </a:xfrm>
          <a:custGeom>
            <a:avLst/>
            <a:gdLst/>
            <a:ahLst/>
            <a:cxnLst/>
            <a:rect l="l" t="t" r="r" b="b"/>
            <a:pathLst>
              <a:path w="11332" h="10822" extrusionOk="0">
                <a:moveTo>
                  <a:pt x="6086" y="1"/>
                </a:moveTo>
                <a:cubicBezTo>
                  <a:pt x="5856" y="1"/>
                  <a:pt x="5643" y="164"/>
                  <a:pt x="5499" y="352"/>
                </a:cubicBezTo>
                <a:cubicBezTo>
                  <a:pt x="5149" y="808"/>
                  <a:pt x="5067" y="1417"/>
                  <a:pt x="5083" y="1993"/>
                </a:cubicBezTo>
                <a:cubicBezTo>
                  <a:pt x="5119" y="3199"/>
                  <a:pt x="5543" y="4393"/>
                  <a:pt x="6279" y="5348"/>
                </a:cubicBezTo>
                <a:cubicBezTo>
                  <a:pt x="5377" y="4614"/>
                  <a:pt x="4458" y="3869"/>
                  <a:pt x="3393" y="3400"/>
                </a:cubicBezTo>
                <a:cubicBezTo>
                  <a:pt x="2762" y="3123"/>
                  <a:pt x="2065" y="2952"/>
                  <a:pt x="1378" y="2952"/>
                </a:cubicBezTo>
                <a:cubicBezTo>
                  <a:pt x="906" y="2952"/>
                  <a:pt x="438" y="3033"/>
                  <a:pt x="1" y="3216"/>
                </a:cubicBezTo>
                <a:cubicBezTo>
                  <a:pt x="1686" y="4489"/>
                  <a:pt x="3665" y="5370"/>
                  <a:pt x="5738" y="5773"/>
                </a:cubicBezTo>
                <a:lnTo>
                  <a:pt x="5173" y="5780"/>
                </a:lnTo>
                <a:cubicBezTo>
                  <a:pt x="3647" y="6914"/>
                  <a:pt x="1985" y="8278"/>
                  <a:pt x="1822" y="10172"/>
                </a:cubicBezTo>
                <a:cubicBezTo>
                  <a:pt x="1807" y="10356"/>
                  <a:pt x="1816" y="10567"/>
                  <a:pt x="1952" y="10693"/>
                </a:cubicBezTo>
                <a:cubicBezTo>
                  <a:pt x="2044" y="10780"/>
                  <a:pt x="2179" y="10808"/>
                  <a:pt x="2306" y="10816"/>
                </a:cubicBezTo>
                <a:cubicBezTo>
                  <a:pt x="2355" y="10820"/>
                  <a:pt x="2403" y="10822"/>
                  <a:pt x="2451" y="10822"/>
                </a:cubicBezTo>
                <a:cubicBezTo>
                  <a:pt x="3504" y="10822"/>
                  <a:pt x="4401" y="9929"/>
                  <a:pt x="4852" y="8959"/>
                </a:cubicBezTo>
                <a:cubicBezTo>
                  <a:pt x="5322" y="7945"/>
                  <a:pt x="5469" y="6807"/>
                  <a:pt x="5905" y="5778"/>
                </a:cubicBezTo>
                <a:cubicBezTo>
                  <a:pt x="5979" y="7151"/>
                  <a:pt x="6427" y="8501"/>
                  <a:pt x="7187" y="9647"/>
                </a:cubicBezTo>
                <a:cubicBezTo>
                  <a:pt x="7342" y="9883"/>
                  <a:pt x="7557" y="10133"/>
                  <a:pt x="7834" y="10133"/>
                </a:cubicBezTo>
                <a:cubicBezTo>
                  <a:pt x="7844" y="10133"/>
                  <a:pt x="7853" y="10133"/>
                  <a:pt x="7863" y="10132"/>
                </a:cubicBezTo>
                <a:cubicBezTo>
                  <a:pt x="8261" y="10110"/>
                  <a:pt x="8429" y="9611"/>
                  <a:pt x="8441" y="9213"/>
                </a:cubicBezTo>
                <a:cubicBezTo>
                  <a:pt x="8484" y="7918"/>
                  <a:pt x="7952" y="6612"/>
                  <a:pt x="7014" y="5718"/>
                </a:cubicBezTo>
                <a:lnTo>
                  <a:pt x="7014" y="5718"/>
                </a:lnTo>
                <a:cubicBezTo>
                  <a:pt x="8231" y="6795"/>
                  <a:pt x="9574" y="7928"/>
                  <a:pt x="11196" y="8047"/>
                </a:cubicBezTo>
                <a:cubicBezTo>
                  <a:pt x="11150" y="6502"/>
                  <a:pt x="9669" y="5190"/>
                  <a:pt x="8148" y="5190"/>
                </a:cubicBezTo>
                <a:cubicBezTo>
                  <a:pt x="7958" y="5190"/>
                  <a:pt x="7768" y="5211"/>
                  <a:pt x="7580" y="5254"/>
                </a:cubicBezTo>
                <a:cubicBezTo>
                  <a:pt x="8343" y="4463"/>
                  <a:pt x="9104" y="3674"/>
                  <a:pt x="9867" y="2884"/>
                </a:cubicBezTo>
                <a:cubicBezTo>
                  <a:pt x="10571" y="2153"/>
                  <a:pt x="11331" y="1154"/>
                  <a:pt x="10920" y="227"/>
                </a:cubicBezTo>
                <a:lnTo>
                  <a:pt x="10920" y="227"/>
                </a:lnTo>
                <a:cubicBezTo>
                  <a:pt x="8836" y="837"/>
                  <a:pt x="7159" y="2665"/>
                  <a:pt x="6730" y="4794"/>
                </a:cubicBezTo>
                <a:cubicBezTo>
                  <a:pt x="6822" y="3525"/>
                  <a:pt x="6820" y="2248"/>
                  <a:pt x="6721" y="980"/>
                </a:cubicBezTo>
                <a:cubicBezTo>
                  <a:pt x="6690" y="578"/>
                  <a:pt x="6563" y="78"/>
                  <a:pt x="6166" y="8"/>
                </a:cubicBezTo>
                <a:cubicBezTo>
                  <a:pt x="6139" y="3"/>
                  <a:pt x="6113" y="1"/>
                  <a:pt x="608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028;p59"/>
          <p:cNvSpPr/>
          <p:nvPr/>
        </p:nvSpPr>
        <p:spPr>
          <a:xfrm>
            <a:off x="4786134" y="42659"/>
            <a:ext cx="283300" cy="270550"/>
          </a:xfrm>
          <a:custGeom>
            <a:avLst/>
            <a:gdLst/>
            <a:ahLst/>
            <a:cxnLst/>
            <a:rect l="l" t="t" r="r" b="b"/>
            <a:pathLst>
              <a:path w="11332" h="10822" extrusionOk="0">
                <a:moveTo>
                  <a:pt x="6086" y="1"/>
                </a:moveTo>
                <a:cubicBezTo>
                  <a:pt x="5856" y="1"/>
                  <a:pt x="5643" y="164"/>
                  <a:pt x="5499" y="352"/>
                </a:cubicBezTo>
                <a:cubicBezTo>
                  <a:pt x="5149" y="808"/>
                  <a:pt x="5067" y="1417"/>
                  <a:pt x="5083" y="1993"/>
                </a:cubicBezTo>
                <a:cubicBezTo>
                  <a:pt x="5119" y="3199"/>
                  <a:pt x="5543" y="4393"/>
                  <a:pt x="6279" y="5348"/>
                </a:cubicBezTo>
                <a:cubicBezTo>
                  <a:pt x="5377" y="4614"/>
                  <a:pt x="4458" y="3869"/>
                  <a:pt x="3393" y="3400"/>
                </a:cubicBezTo>
                <a:cubicBezTo>
                  <a:pt x="2762" y="3123"/>
                  <a:pt x="2065" y="2952"/>
                  <a:pt x="1378" y="2952"/>
                </a:cubicBezTo>
                <a:cubicBezTo>
                  <a:pt x="906" y="2952"/>
                  <a:pt x="438" y="3033"/>
                  <a:pt x="1" y="3216"/>
                </a:cubicBezTo>
                <a:cubicBezTo>
                  <a:pt x="1686" y="4489"/>
                  <a:pt x="3665" y="5370"/>
                  <a:pt x="5738" y="5773"/>
                </a:cubicBezTo>
                <a:lnTo>
                  <a:pt x="5173" y="5780"/>
                </a:lnTo>
                <a:cubicBezTo>
                  <a:pt x="3647" y="6914"/>
                  <a:pt x="1985" y="8278"/>
                  <a:pt x="1822" y="10172"/>
                </a:cubicBezTo>
                <a:cubicBezTo>
                  <a:pt x="1807" y="10356"/>
                  <a:pt x="1816" y="10567"/>
                  <a:pt x="1952" y="10693"/>
                </a:cubicBezTo>
                <a:cubicBezTo>
                  <a:pt x="2044" y="10780"/>
                  <a:pt x="2179" y="10808"/>
                  <a:pt x="2306" y="10816"/>
                </a:cubicBezTo>
                <a:cubicBezTo>
                  <a:pt x="2355" y="10820"/>
                  <a:pt x="2403" y="10822"/>
                  <a:pt x="2451" y="10822"/>
                </a:cubicBezTo>
                <a:cubicBezTo>
                  <a:pt x="3504" y="10822"/>
                  <a:pt x="4401" y="9929"/>
                  <a:pt x="4852" y="8959"/>
                </a:cubicBezTo>
                <a:cubicBezTo>
                  <a:pt x="5322" y="7945"/>
                  <a:pt x="5469" y="6807"/>
                  <a:pt x="5905" y="5778"/>
                </a:cubicBezTo>
                <a:cubicBezTo>
                  <a:pt x="5979" y="7151"/>
                  <a:pt x="6427" y="8501"/>
                  <a:pt x="7187" y="9647"/>
                </a:cubicBezTo>
                <a:cubicBezTo>
                  <a:pt x="7342" y="9883"/>
                  <a:pt x="7557" y="10133"/>
                  <a:pt x="7834" y="10133"/>
                </a:cubicBezTo>
                <a:cubicBezTo>
                  <a:pt x="7844" y="10133"/>
                  <a:pt x="7853" y="10133"/>
                  <a:pt x="7863" y="10132"/>
                </a:cubicBezTo>
                <a:cubicBezTo>
                  <a:pt x="8261" y="10110"/>
                  <a:pt x="8429" y="9611"/>
                  <a:pt x="8441" y="9213"/>
                </a:cubicBezTo>
                <a:cubicBezTo>
                  <a:pt x="8484" y="7918"/>
                  <a:pt x="7952" y="6612"/>
                  <a:pt x="7014" y="5718"/>
                </a:cubicBezTo>
                <a:lnTo>
                  <a:pt x="7014" y="5718"/>
                </a:lnTo>
                <a:cubicBezTo>
                  <a:pt x="8231" y="6795"/>
                  <a:pt x="9574" y="7928"/>
                  <a:pt x="11196" y="8047"/>
                </a:cubicBezTo>
                <a:cubicBezTo>
                  <a:pt x="11150" y="6502"/>
                  <a:pt x="9669" y="5190"/>
                  <a:pt x="8148" y="5190"/>
                </a:cubicBezTo>
                <a:cubicBezTo>
                  <a:pt x="7958" y="5190"/>
                  <a:pt x="7768" y="5211"/>
                  <a:pt x="7580" y="5254"/>
                </a:cubicBezTo>
                <a:cubicBezTo>
                  <a:pt x="8343" y="4463"/>
                  <a:pt x="9104" y="3674"/>
                  <a:pt x="9867" y="2884"/>
                </a:cubicBezTo>
                <a:cubicBezTo>
                  <a:pt x="10571" y="2153"/>
                  <a:pt x="11331" y="1154"/>
                  <a:pt x="10920" y="227"/>
                </a:cubicBezTo>
                <a:lnTo>
                  <a:pt x="10920" y="227"/>
                </a:lnTo>
                <a:cubicBezTo>
                  <a:pt x="8836" y="837"/>
                  <a:pt x="7159" y="2665"/>
                  <a:pt x="6730" y="4794"/>
                </a:cubicBezTo>
                <a:cubicBezTo>
                  <a:pt x="6822" y="3525"/>
                  <a:pt x="6820" y="2248"/>
                  <a:pt x="6721" y="980"/>
                </a:cubicBezTo>
                <a:cubicBezTo>
                  <a:pt x="6690" y="578"/>
                  <a:pt x="6563" y="78"/>
                  <a:pt x="6166" y="8"/>
                </a:cubicBezTo>
                <a:cubicBezTo>
                  <a:pt x="6139" y="3"/>
                  <a:pt x="6113" y="1"/>
                  <a:pt x="608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028;p59"/>
          <p:cNvSpPr/>
          <p:nvPr/>
        </p:nvSpPr>
        <p:spPr>
          <a:xfrm>
            <a:off x="5610898" y="3211644"/>
            <a:ext cx="283300" cy="270550"/>
          </a:xfrm>
          <a:custGeom>
            <a:avLst/>
            <a:gdLst/>
            <a:ahLst/>
            <a:cxnLst/>
            <a:rect l="l" t="t" r="r" b="b"/>
            <a:pathLst>
              <a:path w="11332" h="10822" extrusionOk="0">
                <a:moveTo>
                  <a:pt x="6086" y="1"/>
                </a:moveTo>
                <a:cubicBezTo>
                  <a:pt x="5856" y="1"/>
                  <a:pt x="5643" y="164"/>
                  <a:pt x="5499" y="352"/>
                </a:cubicBezTo>
                <a:cubicBezTo>
                  <a:pt x="5149" y="808"/>
                  <a:pt x="5067" y="1417"/>
                  <a:pt x="5083" y="1993"/>
                </a:cubicBezTo>
                <a:cubicBezTo>
                  <a:pt x="5119" y="3199"/>
                  <a:pt x="5543" y="4393"/>
                  <a:pt x="6279" y="5348"/>
                </a:cubicBezTo>
                <a:cubicBezTo>
                  <a:pt x="5377" y="4614"/>
                  <a:pt x="4458" y="3869"/>
                  <a:pt x="3393" y="3400"/>
                </a:cubicBezTo>
                <a:cubicBezTo>
                  <a:pt x="2762" y="3123"/>
                  <a:pt x="2065" y="2952"/>
                  <a:pt x="1378" y="2952"/>
                </a:cubicBezTo>
                <a:cubicBezTo>
                  <a:pt x="906" y="2952"/>
                  <a:pt x="438" y="3033"/>
                  <a:pt x="1" y="3216"/>
                </a:cubicBezTo>
                <a:cubicBezTo>
                  <a:pt x="1686" y="4489"/>
                  <a:pt x="3665" y="5370"/>
                  <a:pt x="5738" y="5773"/>
                </a:cubicBezTo>
                <a:lnTo>
                  <a:pt x="5173" y="5780"/>
                </a:lnTo>
                <a:cubicBezTo>
                  <a:pt x="3647" y="6914"/>
                  <a:pt x="1985" y="8278"/>
                  <a:pt x="1822" y="10172"/>
                </a:cubicBezTo>
                <a:cubicBezTo>
                  <a:pt x="1807" y="10356"/>
                  <a:pt x="1816" y="10567"/>
                  <a:pt x="1952" y="10693"/>
                </a:cubicBezTo>
                <a:cubicBezTo>
                  <a:pt x="2044" y="10780"/>
                  <a:pt x="2179" y="10808"/>
                  <a:pt x="2306" y="10816"/>
                </a:cubicBezTo>
                <a:cubicBezTo>
                  <a:pt x="2355" y="10820"/>
                  <a:pt x="2403" y="10822"/>
                  <a:pt x="2451" y="10822"/>
                </a:cubicBezTo>
                <a:cubicBezTo>
                  <a:pt x="3504" y="10822"/>
                  <a:pt x="4401" y="9929"/>
                  <a:pt x="4852" y="8959"/>
                </a:cubicBezTo>
                <a:cubicBezTo>
                  <a:pt x="5322" y="7945"/>
                  <a:pt x="5469" y="6807"/>
                  <a:pt x="5905" y="5778"/>
                </a:cubicBezTo>
                <a:cubicBezTo>
                  <a:pt x="5979" y="7151"/>
                  <a:pt x="6427" y="8501"/>
                  <a:pt x="7187" y="9647"/>
                </a:cubicBezTo>
                <a:cubicBezTo>
                  <a:pt x="7342" y="9883"/>
                  <a:pt x="7557" y="10133"/>
                  <a:pt x="7834" y="10133"/>
                </a:cubicBezTo>
                <a:cubicBezTo>
                  <a:pt x="7844" y="10133"/>
                  <a:pt x="7853" y="10133"/>
                  <a:pt x="7863" y="10132"/>
                </a:cubicBezTo>
                <a:cubicBezTo>
                  <a:pt x="8261" y="10110"/>
                  <a:pt x="8429" y="9611"/>
                  <a:pt x="8441" y="9213"/>
                </a:cubicBezTo>
                <a:cubicBezTo>
                  <a:pt x="8484" y="7918"/>
                  <a:pt x="7952" y="6612"/>
                  <a:pt x="7014" y="5718"/>
                </a:cubicBezTo>
                <a:lnTo>
                  <a:pt x="7014" y="5718"/>
                </a:lnTo>
                <a:cubicBezTo>
                  <a:pt x="8231" y="6795"/>
                  <a:pt x="9574" y="7928"/>
                  <a:pt x="11196" y="8047"/>
                </a:cubicBezTo>
                <a:cubicBezTo>
                  <a:pt x="11150" y="6502"/>
                  <a:pt x="9669" y="5190"/>
                  <a:pt x="8148" y="5190"/>
                </a:cubicBezTo>
                <a:cubicBezTo>
                  <a:pt x="7958" y="5190"/>
                  <a:pt x="7768" y="5211"/>
                  <a:pt x="7580" y="5254"/>
                </a:cubicBezTo>
                <a:cubicBezTo>
                  <a:pt x="8343" y="4463"/>
                  <a:pt x="9104" y="3674"/>
                  <a:pt x="9867" y="2884"/>
                </a:cubicBezTo>
                <a:cubicBezTo>
                  <a:pt x="10571" y="2153"/>
                  <a:pt x="11331" y="1154"/>
                  <a:pt x="10920" y="227"/>
                </a:cubicBezTo>
                <a:lnTo>
                  <a:pt x="10920" y="227"/>
                </a:lnTo>
                <a:cubicBezTo>
                  <a:pt x="8836" y="837"/>
                  <a:pt x="7159" y="2665"/>
                  <a:pt x="6730" y="4794"/>
                </a:cubicBezTo>
                <a:cubicBezTo>
                  <a:pt x="6822" y="3525"/>
                  <a:pt x="6820" y="2248"/>
                  <a:pt x="6721" y="980"/>
                </a:cubicBezTo>
                <a:cubicBezTo>
                  <a:pt x="6690" y="578"/>
                  <a:pt x="6563" y="78"/>
                  <a:pt x="6166" y="8"/>
                </a:cubicBezTo>
                <a:cubicBezTo>
                  <a:pt x="6139" y="3"/>
                  <a:pt x="6113" y="1"/>
                  <a:pt x="608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028;p59"/>
          <p:cNvSpPr/>
          <p:nvPr/>
        </p:nvSpPr>
        <p:spPr>
          <a:xfrm>
            <a:off x="6494955" y="4817370"/>
            <a:ext cx="283300" cy="270550"/>
          </a:xfrm>
          <a:custGeom>
            <a:avLst/>
            <a:gdLst/>
            <a:ahLst/>
            <a:cxnLst/>
            <a:rect l="l" t="t" r="r" b="b"/>
            <a:pathLst>
              <a:path w="11332" h="10822" extrusionOk="0">
                <a:moveTo>
                  <a:pt x="6086" y="1"/>
                </a:moveTo>
                <a:cubicBezTo>
                  <a:pt x="5856" y="1"/>
                  <a:pt x="5643" y="164"/>
                  <a:pt x="5499" y="352"/>
                </a:cubicBezTo>
                <a:cubicBezTo>
                  <a:pt x="5149" y="808"/>
                  <a:pt x="5067" y="1417"/>
                  <a:pt x="5083" y="1993"/>
                </a:cubicBezTo>
                <a:cubicBezTo>
                  <a:pt x="5119" y="3199"/>
                  <a:pt x="5543" y="4393"/>
                  <a:pt x="6279" y="5348"/>
                </a:cubicBezTo>
                <a:cubicBezTo>
                  <a:pt x="5377" y="4614"/>
                  <a:pt x="4458" y="3869"/>
                  <a:pt x="3393" y="3400"/>
                </a:cubicBezTo>
                <a:cubicBezTo>
                  <a:pt x="2762" y="3123"/>
                  <a:pt x="2065" y="2952"/>
                  <a:pt x="1378" y="2952"/>
                </a:cubicBezTo>
                <a:cubicBezTo>
                  <a:pt x="906" y="2952"/>
                  <a:pt x="438" y="3033"/>
                  <a:pt x="1" y="3216"/>
                </a:cubicBezTo>
                <a:cubicBezTo>
                  <a:pt x="1686" y="4489"/>
                  <a:pt x="3665" y="5370"/>
                  <a:pt x="5738" y="5773"/>
                </a:cubicBezTo>
                <a:lnTo>
                  <a:pt x="5173" y="5780"/>
                </a:lnTo>
                <a:cubicBezTo>
                  <a:pt x="3647" y="6914"/>
                  <a:pt x="1985" y="8278"/>
                  <a:pt x="1822" y="10172"/>
                </a:cubicBezTo>
                <a:cubicBezTo>
                  <a:pt x="1807" y="10356"/>
                  <a:pt x="1816" y="10567"/>
                  <a:pt x="1952" y="10693"/>
                </a:cubicBezTo>
                <a:cubicBezTo>
                  <a:pt x="2044" y="10780"/>
                  <a:pt x="2179" y="10808"/>
                  <a:pt x="2306" y="10816"/>
                </a:cubicBezTo>
                <a:cubicBezTo>
                  <a:pt x="2355" y="10820"/>
                  <a:pt x="2403" y="10822"/>
                  <a:pt x="2451" y="10822"/>
                </a:cubicBezTo>
                <a:cubicBezTo>
                  <a:pt x="3504" y="10822"/>
                  <a:pt x="4401" y="9929"/>
                  <a:pt x="4852" y="8959"/>
                </a:cubicBezTo>
                <a:cubicBezTo>
                  <a:pt x="5322" y="7945"/>
                  <a:pt x="5469" y="6807"/>
                  <a:pt x="5905" y="5778"/>
                </a:cubicBezTo>
                <a:cubicBezTo>
                  <a:pt x="5979" y="7151"/>
                  <a:pt x="6427" y="8501"/>
                  <a:pt x="7187" y="9647"/>
                </a:cubicBezTo>
                <a:cubicBezTo>
                  <a:pt x="7342" y="9883"/>
                  <a:pt x="7557" y="10133"/>
                  <a:pt x="7834" y="10133"/>
                </a:cubicBezTo>
                <a:cubicBezTo>
                  <a:pt x="7844" y="10133"/>
                  <a:pt x="7853" y="10133"/>
                  <a:pt x="7863" y="10132"/>
                </a:cubicBezTo>
                <a:cubicBezTo>
                  <a:pt x="8261" y="10110"/>
                  <a:pt x="8429" y="9611"/>
                  <a:pt x="8441" y="9213"/>
                </a:cubicBezTo>
                <a:cubicBezTo>
                  <a:pt x="8484" y="7918"/>
                  <a:pt x="7952" y="6612"/>
                  <a:pt x="7014" y="5718"/>
                </a:cubicBezTo>
                <a:lnTo>
                  <a:pt x="7014" y="5718"/>
                </a:lnTo>
                <a:cubicBezTo>
                  <a:pt x="8231" y="6795"/>
                  <a:pt x="9574" y="7928"/>
                  <a:pt x="11196" y="8047"/>
                </a:cubicBezTo>
                <a:cubicBezTo>
                  <a:pt x="11150" y="6502"/>
                  <a:pt x="9669" y="5190"/>
                  <a:pt x="8148" y="5190"/>
                </a:cubicBezTo>
                <a:cubicBezTo>
                  <a:pt x="7958" y="5190"/>
                  <a:pt x="7768" y="5211"/>
                  <a:pt x="7580" y="5254"/>
                </a:cubicBezTo>
                <a:cubicBezTo>
                  <a:pt x="8343" y="4463"/>
                  <a:pt x="9104" y="3674"/>
                  <a:pt x="9867" y="2884"/>
                </a:cubicBezTo>
                <a:cubicBezTo>
                  <a:pt x="10571" y="2153"/>
                  <a:pt x="11331" y="1154"/>
                  <a:pt x="10920" y="227"/>
                </a:cubicBezTo>
                <a:lnTo>
                  <a:pt x="10920" y="227"/>
                </a:lnTo>
                <a:cubicBezTo>
                  <a:pt x="8836" y="837"/>
                  <a:pt x="7159" y="2665"/>
                  <a:pt x="6730" y="4794"/>
                </a:cubicBezTo>
                <a:cubicBezTo>
                  <a:pt x="6822" y="3525"/>
                  <a:pt x="6820" y="2248"/>
                  <a:pt x="6721" y="980"/>
                </a:cubicBezTo>
                <a:cubicBezTo>
                  <a:pt x="6690" y="578"/>
                  <a:pt x="6563" y="78"/>
                  <a:pt x="6166" y="8"/>
                </a:cubicBezTo>
                <a:cubicBezTo>
                  <a:pt x="6139" y="3"/>
                  <a:pt x="6113" y="1"/>
                  <a:pt x="608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028;p59"/>
          <p:cNvSpPr/>
          <p:nvPr/>
        </p:nvSpPr>
        <p:spPr>
          <a:xfrm>
            <a:off x="8737410" y="2783198"/>
            <a:ext cx="283300" cy="270550"/>
          </a:xfrm>
          <a:custGeom>
            <a:avLst/>
            <a:gdLst/>
            <a:ahLst/>
            <a:cxnLst/>
            <a:rect l="l" t="t" r="r" b="b"/>
            <a:pathLst>
              <a:path w="11332" h="10822" extrusionOk="0">
                <a:moveTo>
                  <a:pt x="6086" y="1"/>
                </a:moveTo>
                <a:cubicBezTo>
                  <a:pt x="5856" y="1"/>
                  <a:pt x="5643" y="164"/>
                  <a:pt x="5499" y="352"/>
                </a:cubicBezTo>
                <a:cubicBezTo>
                  <a:pt x="5149" y="808"/>
                  <a:pt x="5067" y="1417"/>
                  <a:pt x="5083" y="1993"/>
                </a:cubicBezTo>
                <a:cubicBezTo>
                  <a:pt x="5119" y="3199"/>
                  <a:pt x="5543" y="4393"/>
                  <a:pt x="6279" y="5348"/>
                </a:cubicBezTo>
                <a:cubicBezTo>
                  <a:pt x="5377" y="4614"/>
                  <a:pt x="4458" y="3869"/>
                  <a:pt x="3393" y="3400"/>
                </a:cubicBezTo>
                <a:cubicBezTo>
                  <a:pt x="2762" y="3123"/>
                  <a:pt x="2065" y="2952"/>
                  <a:pt x="1378" y="2952"/>
                </a:cubicBezTo>
                <a:cubicBezTo>
                  <a:pt x="906" y="2952"/>
                  <a:pt x="438" y="3033"/>
                  <a:pt x="1" y="3216"/>
                </a:cubicBezTo>
                <a:cubicBezTo>
                  <a:pt x="1686" y="4489"/>
                  <a:pt x="3665" y="5370"/>
                  <a:pt x="5738" y="5773"/>
                </a:cubicBezTo>
                <a:lnTo>
                  <a:pt x="5173" y="5780"/>
                </a:lnTo>
                <a:cubicBezTo>
                  <a:pt x="3647" y="6914"/>
                  <a:pt x="1985" y="8278"/>
                  <a:pt x="1822" y="10172"/>
                </a:cubicBezTo>
                <a:cubicBezTo>
                  <a:pt x="1807" y="10356"/>
                  <a:pt x="1816" y="10567"/>
                  <a:pt x="1952" y="10693"/>
                </a:cubicBezTo>
                <a:cubicBezTo>
                  <a:pt x="2044" y="10780"/>
                  <a:pt x="2179" y="10808"/>
                  <a:pt x="2306" y="10816"/>
                </a:cubicBezTo>
                <a:cubicBezTo>
                  <a:pt x="2355" y="10820"/>
                  <a:pt x="2403" y="10822"/>
                  <a:pt x="2451" y="10822"/>
                </a:cubicBezTo>
                <a:cubicBezTo>
                  <a:pt x="3504" y="10822"/>
                  <a:pt x="4401" y="9929"/>
                  <a:pt x="4852" y="8959"/>
                </a:cubicBezTo>
                <a:cubicBezTo>
                  <a:pt x="5322" y="7945"/>
                  <a:pt x="5469" y="6807"/>
                  <a:pt x="5905" y="5778"/>
                </a:cubicBezTo>
                <a:cubicBezTo>
                  <a:pt x="5979" y="7151"/>
                  <a:pt x="6427" y="8501"/>
                  <a:pt x="7187" y="9647"/>
                </a:cubicBezTo>
                <a:cubicBezTo>
                  <a:pt x="7342" y="9883"/>
                  <a:pt x="7557" y="10133"/>
                  <a:pt x="7834" y="10133"/>
                </a:cubicBezTo>
                <a:cubicBezTo>
                  <a:pt x="7844" y="10133"/>
                  <a:pt x="7853" y="10133"/>
                  <a:pt x="7863" y="10132"/>
                </a:cubicBezTo>
                <a:cubicBezTo>
                  <a:pt x="8261" y="10110"/>
                  <a:pt x="8429" y="9611"/>
                  <a:pt x="8441" y="9213"/>
                </a:cubicBezTo>
                <a:cubicBezTo>
                  <a:pt x="8484" y="7918"/>
                  <a:pt x="7952" y="6612"/>
                  <a:pt x="7014" y="5718"/>
                </a:cubicBezTo>
                <a:lnTo>
                  <a:pt x="7014" y="5718"/>
                </a:lnTo>
                <a:cubicBezTo>
                  <a:pt x="8231" y="6795"/>
                  <a:pt x="9574" y="7928"/>
                  <a:pt x="11196" y="8047"/>
                </a:cubicBezTo>
                <a:cubicBezTo>
                  <a:pt x="11150" y="6502"/>
                  <a:pt x="9669" y="5190"/>
                  <a:pt x="8148" y="5190"/>
                </a:cubicBezTo>
                <a:cubicBezTo>
                  <a:pt x="7958" y="5190"/>
                  <a:pt x="7768" y="5211"/>
                  <a:pt x="7580" y="5254"/>
                </a:cubicBezTo>
                <a:cubicBezTo>
                  <a:pt x="8343" y="4463"/>
                  <a:pt x="9104" y="3674"/>
                  <a:pt x="9867" y="2884"/>
                </a:cubicBezTo>
                <a:cubicBezTo>
                  <a:pt x="10571" y="2153"/>
                  <a:pt x="11331" y="1154"/>
                  <a:pt x="10920" y="227"/>
                </a:cubicBezTo>
                <a:lnTo>
                  <a:pt x="10920" y="227"/>
                </a:lnTo>
                <a:cubicBezTo>
                  <a:pt x="8836" y="837"/>
                  <a:pt x="7159" y="2665"/>
                  <a:pt x="6730" y="4794"/>
                </a:cubicBezTo>
                <a:cubicBezTo>
                  <a:pt x="6822" y="3525"/>
                  <a:pt x="6820" y="2248"/>
                  <a:pt x="6721" y="980"/>
                </a:cubicBezTo>
                <a:cubicBezTo>
                  <a:pt x="6690" y="578"/>
                  <a:pt x="6563" y="78"/>
                  <a:pt x="6166" y="8"/>
                </a:cubicBezTo>
                <a:cubicBezTo>
                  <a:pt x="6139" y="3"/>
                  <a:pt x="6113" y="1"/>
                  <a:pt x="608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028;p59"/>
          <p:cNvSpPr/>
          <p:nvPr/>
        </p:nvSpPr>
        <p:spPr>
          <a:xfrm>
            <a:off x="5969285" y="1206032"/>
            <a:ext cx="283300" cy="270550"/>
          </a:xfrm>
          <a:custGeom>
            <a:avLst/>
            <a:gdLst/>
            <a:ahLst/>
            <a:cxnLst/>
            <a:rect l="l" t="t" r="r" b="b"/>
            <a:pathLst>
              <a:path w="11332" h="10822" extrusionOk="0">
                <a:moveTo>
                  <a:pt x="6086" y="1"/>
                </a:moveTo>
                <a:cubicBezTo>
                  <a:pt x="5856" y="1"/>
                  <a:pt x="5643" y="164"/>
                  <a:pt x="5499" y="352"/>
                </a:cubicBezTo>
                <a:cubicBezTo>
                  <a:pt x="5149" y="808"/>
                  <a:pt x="5067" y="1417"/>
                  <a:pt x="5083" y="1993"/>
                </a:cubicBezTo>
                <a:cubicBezTo>
                  <a:pt x="5119" y="3199"/>
                  <a:pt x="5543" y="4393"/>
                  <a:pt x="6279" y="5348"/>
                </a:cubicBezTo>
                <a:cubicBezTo>
                  <a:pt x="5377" y="4614"/>
                  <a:pt x="4458" y="3869"/>
                  <a:pt x="3393" y="3400"/>
                </a:cubicBezTo>
                <a:cubicBezTo>
                  <a:pt x="2762" y="3123"/>
                  <a:pt x="2065" y="2952"/>
                  <a:pt x="1378" y="2952"/>
                </a:cubicBezTo>
                <a:cubicBezTo>
                  <a:pt x="906" y="2952"/>
                  <a:pt x="438" y="3033"/>
                  <a:pt x="1" y="3216"/>
                </a:cubicBezTo>
                <a:cubicBezTo>
                  <a:pt x="1686" y="4489"/>
                  <a:pt x="3665" y="5370"/>
                  <a:pt x="5738" y="5773"/>
                </a:cubicBezTo>
                <a:lnTo>
                  <a:pt x="5173" y="5780"/>
                </a:lnTo>
                <a:cubicBezTo>
                  <a:pt x="3647" y="6914"/>
                  <a:pt x="1985" y="8278"/>
                  <a:pt x="1822" y="10172"/>
                </a:cubicBezTo>
                <a:cubicBezTo>
                  <a:pt x="1807" y="10356"/>
                  <a:pt x="1816" y="10567"/>
                  <a:pt x="1952" y="10693"/>
                </a:cubicBezTo>
                <a:cubicBezTo>
                  <a:pt x="2044" y="10780"/>
                  <a:pt x="2179" y="10808"/>
                  <a:pt x="2306" y="10816"/>
                </a:cubicBezTo>
                <a:cubicBezTo>
                  <a:pt x="2355" y="10820"/>
                  <a:pt x="2403" y="10822"/>
                  <a:pt x="2451" y="10822"/>
                </a:cubicBezTo>
                <a:cubicBezTo>
                  <a:pt x="3504" y="10822"/>
                  <a:pt x="4401" y="9929"/>
                  <a:pt x="4852" y="8959"/>
                </a:cubicBezTo>
                <a:cubicBezTo>
                  <a:pt x="5322" y="7945"/>
                  <a:pt x="5469" y="6807"/>
                  <a:pt x="5905" y="5778"/>
                </a:cubicBezTo>
                <a:cubicBezTo>
                  <a:pt x="5979" y="7151"/>
                  <a:pt x="6427" y="8501"/>
                  <a:pt x="7187" y="9647"/>
                </a:cubicBezTo>
                <a:cubicBezTo>
                  <a:pt x="7342" y="9883"/>
                  <a:pt x="7557" y="10133"/>
                  <a:pt x="7834" y="10133"/>
                </a:cubicBezTo>
                <a:cubicBezTo>
                  <a:pt x="7844" y="10133"/>
                  <a:pt x="7853" y="10133"/>
                  <a:pt x="7863" y="10132"/>
                </a:cubicBezTo>
                <a:cubicBezTo>
                  <a:pt x="8261" y="10110"/>
                  <a:pt x="8429" y="9611"/>
                  <a:pt x="8441" y="9213"/>
                </a:cubicBezTo>
                <a:cubicBezTo>
                  <a:pt x="8484" y="7918"/>
                  <a:pt x="7952" y="6612"/>
                  <a:pt x="7014" y="5718"/>
                </a:cubicBezTo>
                <a:lnTo>
                  <a:pt x="7014" y="5718"/>
                </a:lnTo>
                <a:cubicBezTo>
                  <a:pt x="8231" y="6795"/>
                  <a:pt x="9574" y="7928"/>
                  <a:pt x="11196" y="8047"/>
                </a:cubicBezTo>
                <a:cubicBezTo>
                  <a:pt x="11150" y="6502"/>
                  <a:pt x="9669" y="5190"/>
                  <a:pt x="8148" y="5190"/>
                </a:cubicBezTo>
                <a:cubicBezTo>
                  <a:pt x="7958" y="5190"/>
                  <a:pt x="7768" y="5211"/>
                  <a:pt x="7580" y="5254"/>
                </a:cubicBezTo>
                <a:cubicBezTo>
                  <a:pt x="8343" y="4463"/>
                  <a:pt x="9104" y="3674"/>
                  <a:pt x="9867" y="2884"/>
                </a:cubicBezTo>
                <a:cubicBezTo>
                  <a:pt x="10571" y="2153"/>
                  <a:pt x="11331" y="1154"/>
                  <a:pt x="10920" y="227"/>
                </a:cubicBezTo>
                <a:lnTo>
                  <a:pt x="10920" y="227"/>
                </a:lnTo>
                <a:cubicBezTo>
                  <a:pt x="8836" y="837"/>
                  <a:pt x="7159" y="2665"/>
                  <a:pt x="6730" y="4794"/>
                </a:cubicBezTo>
                <a:cubicBezTo>
                  <a:pt x="6822" y="3525"/>
                  <a:pt x="6820" y="2248"/>
                  <a:pt x="6721" y="980"/>
                </a:cubicBezTo>
                <a:cubicBezTo>
                  <a:pt x="6690" y="578"/>
                  <a:pt x="6563" y="78"/>
                  <a:pt x="6166" y="8"/>
                </a:cubicBezTo>
                <a:cubicBezTo>
                  <a:pt x="6139" y="3"/>
                  <a:pt x="6113" y="1"/>
                  <a:pt x="608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028;p59"/>
          <p:cNvSpPr/>
          <p:nvPr/>
        </p:nvSpPr>
        <p:spPr>
          <a:xfrm>
            <a:off x="8525419" y="330909"/>
            <a:ext cx="283300" cy="270550"/>
          </a:xfrm>
          <a:custGeom>
            <a:avLst/>
            <a:gdLst/>
            <a:ahLst/>
            <a:cxnLst/>
            <a:rect l="l" t="t" r="r" b="b"/>
            <a:pathLst>
              <a:path w="11332" h="10822" extrusionOk="0">
                <a:moveTo>
                  <a:pt x="6086" y="1"/>
                </a:moveTo>
                <a:cubicBezTo>
                  <a:pt x="5856" y="1"/>
                  <a:pt x="5643" y="164"/>
                  <a:pt x="5499" y="352"/>
                </a:cubicBezTo>
                <a:cubicBezTo>
                  <a:pt x="5149" y="808"/>
                  <a:pt x="5067" y="1417"/>
                  <a:pt x="5083" y="1993"/>
                </a:cubicBezTo>
                <a:cubicBezTo>
                  <a:pt x="5119" y="3199"/>
                  <a:pt x="5543" y="4393"/>
                  <a:pt x="6279" y="5348"/>
                </a:cubicBezTo>
                <a:cubicBezTo>
                  <a:pt x="5377" y="4614"/>
                  <a:pt x="4458" y="3869"/>
                  <a:pt x="3393" y="3400"/>
                </a:cubicBezTo>
                <a:cubicBezTo>
                  <a:pt x="2762" y="3123"/>
                  <a:pt x="2065" y="2952"/>
                  <a:pt x="1378" y="2952"/>
                </a:cubicBezTo>
                <a:cubicBezTo>
                  <a:pt x="906" y="2952"/>
                  <a:pt x="438" y="3033"/>
                  <a:pt x="1" y="3216"/>
                </a:cubicBezTo>
                <a:cubicBezTo>
                  <a:pt x="1686" y="4489"/>
                  <a:pt x="3665" y="5370"/>
                  <a:pt x="5738" y="5773"/>
                </a:cubicBezTo>
                <a:lnTo>
                  <a:pt x="5173" y="5780"/>
                </a:lnTo>
                <a:cubicBezTo>
                  <a:pt x="3647" y="6914"/>
                  <a:pt x="1985" y="8278"/>
                  <a:pt x="1822" y="10172"/>
                </a:cubicBezTo>
                <a:cubicBezTo>
                  <a:pt x="1807" y="10356"/>
                  <a:pt x="1816" y="10567"/>
                  <a:pt x="1952" y="10693"/>
                </a:cubicBezTo>
                <a:cubicBezTo>
                  <a:pt x="2044" y="10780"/>
                  <a:pt x="2179" y="10808"/>
                  <a:pt x="2306" y="10816"/>
                </a:cubicBezTo>
                <a:cubicBezTo>
                  <a:pt x="2355" y="10820"/>
                  <a:pt x="2403" y="10822"/>
                  <a:pt x="2451" y="10822"/>
                </a:cubicBezTo>
                <a:cubicBezTo>
                  <a:pt x="3504" y="10822"/>
                  <a:pt x="4401" y="9929"/>
                  <a:pt x="4852" y="8959"/>
                </a:cubicBezTo>
                <a:cubicBezTo>
                  <a:pt x="5322" y="7945"/>
                  <a:pt x="5469" y="6807"/>
                  <a:pt x="5905" y="5778"/>
                </a:cubicBezTo>
                <a:cubicBezTo>
                  <a:pt x="5979" y="7151"/>
                  <a:pt x="6427" y="8501"/>
                  <a:pt x="7187" y="9647"/>
                </a:cubicBezTo>
                <a:cubicBezTo>
                  <a:pt x="7342" y="9883"/>
                  <a:pt x="7557" y="10133"/>
                  <a:pt x="7834" y="10133"/>
                </a:cubicBezTo>
                <a:cubicBezTo>
                  <a:pt x="7844" y="10133"/>
                  <a:pt x="7853" y="10133"/>
                  <a:pt x="7863" y="10132"/>
                </a:cubicBezTo>
                <a:cubicBezTo>
                  <a:pt x="8261" y="10110"/>
                  <a:pt x="8429" y="9611"/>
                  <a:pt x="8441" y="9213"/>
                </a:cubicBezTo>
                <a:cubicBezTo>
                  <a:pt x="8484" y="7918"/>
                  <a:pt x="7952" y="6612"/>
                  <a:pt x="7014" y="5718"/>
                </a:cubicBezTo>
                <a:lnTo>
                  <a:pt x="7014" y="5718"/>
                </a:lnTo>
                <a:cubicBezTo>
                  <a:pt x="8231" y="6795"/>
                  <a:pt x="9574" y="7928"/>
                  <a:pt x="11196" y="8047"/>
                </a:cubicBezTo>
                <a:cubicBezTo>
                  <a:pt x="11150" y="6502"/>
                  <a:pt x="9669" y="5190"/>
                  <a:pt x="8148" y="5190"/>
                </a:cubicBezTo>
                <a:cubicBezTo>
                  <a:pt x="7958" y="5190"/>
                  <a:pt x="7768" y="5211"/>
                  <a:pt x="7580" y="5254"/>
                </a:cubicBezTo>
                <a:cubicBezTo>
                  <a:pt x="8343" y="4463"/>
                  <a:pt x="9104" y="3674"/>
                  <a:pt x="9867" y="2884"/>
                </a:cubicBezTo>
                <a:cubicBezTo>
                  <a:pt x="10571" y="2153"/>
                  <a:pt x="11331" y="1154"/>
                  <a:pt x="10920" y="227"/>
                </a:cubicBezTo>
                <a:lnTo>
                  <a:pt x="10920" y="227"/>
                </a:lnTo>
                <a:cubicBezTo>
                  <a:pt x="8836" y="837"/>
                  <a:pt x="7159" y="2665"/>
                  <a:pt x="6730" y="4794"/>
                </a:cubicBezTo>
                <a:cubicBezTo>
                  <a:pt x="6822" y="3525"/>
                  <a:pt x="6820" y="2248"/>
                  <a:pt x="6721" y="980"/>
                </a:cubicBezTo>
                <a:cubicBezTo>
                  <a:pt x="6690" y="578"/>
                  <a:pt x="6563" y="78"/>
                  <a:pt x="6166" y="8"/>
                </a:cubicBezTo>
                <a:cubicBezTo>
                  <a:pt x="6139" y="3"/>
                  <a:pt x="6113" y="1"/>
                  <a:pt x="608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354"/>
        <p:cNvGrpSpPr/>
        <p:nvPr/>
      </p:nvGrpSpPr>
      <p:grpSpPr>
        <a:xfrm>
          <a:off x="0" y="0"/>
          <a:ext cx="0" cy="0"/>
          <a:chOff x="0" y="0"/>
          <a:chExt cx="0" cy="0"/>
        </a:xfrm>
      </p:grpSpPr>
      <p:sp>
        <p:nvSpPr>
          <p:cNvPr id="1355" name="Google Shape;1355;p45"/>
          <p:cNvSpPr/>
          <p:nvPr/>
        </p:nvSpPr>
        <p:spPr>
          <a:xfrm>
            <a:off x="4582438" y="1009968"/>
            <a:ext cx="584100" cy="584100"/>
          </a:xfrm>
          <a:prstGeom prst="rect">
            <a:avLst/>
          </a:prstGeom>
          <a:noFill/>
          <a:ln w="19050" cap="flat" cmpd="sng">
            <a:solidFill>
              <a:schemeClr val="accent5"/>
            </a:solidFill>
            <a:prstDash val="dot"/>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6" name="Google Shape;1356;p45"/>
          <p:cNvSpPr/>
          <p:nvPr/>
        </p:nvSpPr>
        <p:spPr>
          <a:xfrm>
            <a:off x="4650750" y="3149309"/>
            <a:ext cx="584100" cy="584100"/>
          </a:xfrm>
          <a:prstGeom prst="rect">
            <a:avLst/>
          </a:prstGeom>
          <a:noFill/>
          <a:ln w="19050" cap="flat" cmpd="sng">
            <a:solidFill>
              <a:schemeClr val="accent5"/>
            </a:solidFill>
            <a:prstDash val="dot"/>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7" name="Google Shape;1357;p45"/>
          <p:cNvSpPr txBox="1">
            <a:spLocks noGrp="1"/>
          </p:cNvSpPr>
          <p:nvPr>
            <p:ph type="subTitle" idx="1"/>
          </p:nvPr>
        </p:nvSpPr>
        <p:spPr>
          <a:xfrm>
            <a:off x="5922335" y="1030772"/>
            <a:ext cx="2711700" cy="5643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id-ID" dirty="0"/>
              <a:t>Kegiatan pre-test</a:t>
            </a:r>
            <a:endParaRPr dirty="0"/>
          </a:p>
        </p:txBody>
      </p:sp>
      <p:sp>
        <p:nvSpPr>
          <p:cNvPr id="1358" name="Google Shape;1358;p45"/>
          <p:cNvSpPr txBox="1">
            <a:spLocks noGrp="1"/>
          </p:cNvSpPr>
          <p:nvPr>
            <p:ph type="subTitle" idx="2"/>
          </p:nvPr>
        </p:nvSpPr>
        <p:spPr>
          <a:xfrm>
            <a:off x="6001976" y="3138363"/>
            <a:ext cx="2711700" cy="5643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id-ID" dirty="0"/>
              <a:t>Kegiatan post-test</a:t>
            </a:r>
            <a:endParaRPr dirty="0"/>
          </a:p>
        </p:txBody>
      </p:sp>
      <p:sp>
        <p:nvSpPr>
          <p:cNvPr id="1359" name="Google Shape;1359;p45"/>
          <p:cNvSpPr txBox="1">
            <a:spLocks noGrp="1"/>
          </p:cNvSpPr>
          <p:nvPr>
            <p:ph type="subTitle" idx="3"/>
          </p:nvPr>
        </p:nvSpPr>
        <p:spPr>
          <a:xfrm>
            <a:off x="6001976" y="1582121"/>
            <a:ext cx="2711700" cy="626400"/>
          </a:xfrm>
          <a:prstGeom prst="rect">
            <a:avLst/>
          </a:prstGeom>
        </p:spPr>
        <p:txBody>
          <a:bodyPr spcFirstLastPara="1" wrap="square" lIns="91425" tIns="91425" rIns="91425" bIns="91425" anchor="t" anchorCtr="0">
            <a:noAutofit/>
          </a:bodyPr>
          <a:lstStyle/>
          <a:p>
            <a:pPr marL="0" lvl="0" indent="0" algn="just" rtl="0">
              <a:spcBef>
                <a:spcPts val="0"/>
              </a:spcBef>
              <a:spcAft>
                <a:spcPts val="1600"/>
              </a:spcAft>
              <a:buNone/>
            </a:pPr>
            <a:r>
              <a:rPr lang="id-ID" dirty="0"/>
              <a:t>Dilakukan guru secara rutin pada setiap akanmemulai penyajian materi baru. Tujuammya adalah untuk mengidentifikasi taraf pengetahuan siswa mengenai bahan yang akan disajikan.</a:t>
            </a:r>
            <a:endParaRPr dirty="0"/>
          </a:p>
        </p:txBody>
      </p:sp>
      <p:sp>
        <p:nvSpPr>
          <p:cNvPr id="1360" name="Google Shape;1360;p45"/>
          <p:cNvSpPr txBox="1">
            <a:spLocks noGrp="1"/>
          </p:cNvSpPr>
          <p:nvPr>
            <p:ph type="subTitle" idx="4"/>
          </p:nvPr>
        </p:nvSpPr>
        <p:spPr>
          <a:xfrm>
            <a:off x="6001976" y="3659803"/>
            <a:ext cx="2711700" cy="626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id-ID" dirty="0"/>
              <a:t>Dilakukan guru pada setiap akhir penyajian materi. Tujuannya adalah untuk mengetahui taraf penuasaan siswa atas materi yang telah diajarkan.</a:t>
            </a:r>
            <a:endParaRPr dirty="0"/>
          </a:p>
        </p:txBody>
      </p:sp>
      <p:sp>
        <p:nvSpPr>
          <p:cNvPr id="1361" name="Google Shape;1361;p45"/>
          <p:cNvSpPr txBox="1">
            <a:spLocks noGrp="1"/>
          </p:cNvSpPr>
          <p:nvPr>
            <p:ph type="title"/>
          </p:nvPr>
        </p:nvSpPr>
        <p:spPr>
          <a:xfrm>
            <a:off x="720000" y="420825"/>
            <a:ext cx="7704000" cy="564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id-ID" sz="2400" dirty="0"/>
              <a:t>Evaluasi pembelajaran </a:t>
            </a:r>
            <a:endParaRPr sz="2400" i="1" dirty="0">
              <a:solidFill>
                <a:schemeClr val="accent2"/>
              </a:solidFill>
            </a:endParaRPr>
          </a:p>
        </p:txBody>
      </p:sp>
      <p:grpSp>
        <p:nvGrpSpPr>
          <p:cNvPr id="1362" name="Google Shape;1362;p45"/>
          <p:cNvGrpSpPr/>
          <p:nvPr/>
        </p:nvGrpSpPr>
        <p:grpSpPr>
          <a:xfrm>
            <a:off x="4745175" y="3216838"/>
            <a:ext cx="395250" cy="436700"/>
            <a:chOff x="2914925" y="2374125"/>
            <a:chExt cx="395250" cy="436700"/>
          </a:xfrm>
        </p:grpSpPr>
        <p:sp>
          <p:nvSpPr>
            <p:cNvPr id="1363" name="Google Shape;1363;p45"/>
            <p:cNvSpPr/>
            <p:nvPr/>
          </p:nvSpPr>
          <p:spPr>
            <a:xfrm>
              <a:off x="3165400" y="2453850"/>
              <a:ext cx="144775" cy="205625"/>
            </a:xfrm>
            <a:custGeom>
              <a:avLst/>
              <a:gdLst/>
              <a:ahLst/>
              <a:cxnLst/>
              <a:rect l="l" t="t" r="r" b="b"/>
              <a:pathLst>
                <a:path w="5791" h="8225" extrusionOk="0">
                  <a:moveTo>
                    <a:pt x="2291" y="1"/>
                  </a:moveTo>
                  <a:cubicBezTo>
                    <a:pt x="1993" y="1"/>
                    <a:pt x="1700" y="188"/>
                    <a:pt x="1606" y="517"/>
                  </a:cubicBezTo>
                  <a:cubicBezTo>
                    <a:pt x="1091" y="2322"/>
                    <a:pt x="2" y="3780"/>
                    <a:pt x="2" y="3780"/>
                  </a:cubicBezTo>
                  <a:lnTo>
                    <a:pt x="1" y="3780"/>
                  </a:lnTo>
                  <a:lnTo>
                    <a:pt x="1" y="8207"/>
                  </a:lnTo>
                  <a:cubicBezTo>
                    <a:pt x="1" y="8207"/>
                    <a:pt x="1476" y="8224"/>
                    <a:pt x="2471" y="8224"/>
                  </a:cubicBezTo>
                  <a:cubicBezTo>
                    <a:pt x="2968" y="8224"/>
                    <a:pt x="3346" y="8220"/>
                    <a:pt x="3358" y="8207"/>
                  </a:cubicBezTo>
                  <a:cubicBezTo>
                    <a:pt x="5790" y="4664"/>
                    <a:pt x="4068" y="1701"/>
                    <a:pt x="2823" y="247"/>
                  </a:cubicBezTo>
                  <a:cubicBezTo>
                    <a:pt x="2678" y="79"/>
                    <a:pt x="2484" y="1"/>
                    <a:pt x="229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4" name="Google Shape;1364;p45"/>
            <p:cNvSpPr/>
            <p:nvPr/>
          </p:nvSpPr>
          <p:spPr>
            <a:xfrm>
              <a:off x="3165450" y="2496150"/>
              <a:ext cx="107325" cy="163300"/>
            </a:xfrm>
            <a:custGeom>
              <a:avLst/>
              <a:gdLst/>
              <a:ahLst/>
              <a:cxnLst/>
              <a:rect l="l" t="t" r="r" b="b"/>
              <a:pathLst>
                <a:path w="4293" h="6532" extrusionOk="0">
                  <a:moveTo>
                    <a:pt x="1178" y="1"/>
                  </a:moveTo>
                  <a:cubicBezTo>
                    <a:pt x="646" y="1223"/>
                    <a:pt x="0" y="2088"/>
                    <a:pt x="0" y="2088"/>
                  </a:cubicBezTo>
                  <a:lnTo>
                    <a:pt x="0" y="6515"/>
                  </a:lnTo>
                  <a:cubicBezTo>
                    <a:pt x="0" y="6515"/>
                    <a:pt x="1476" y="6531"/>
                    <a:pt x="2470" y="6531"/>
                  </a:cubicBezTo>
                  <a:cubicBezTo>
                    <a:pt x="2968" y="6531"/>
                    <a:pt x="3345" y="6527"/>
                    <a:pt x="3356" y="6515"/>
                  </a:cubicBezTo>
                  <a:cubicBezTo>
                    <a:pt x="3794" y="5877"/>
                    <a:pt x="4098" y="5259"/>
                    <a:pt x="4293" y="4663"/>
                  </a:cubicBezTo>
                  <a:cubicBezTo>
                    <a:pt x="3980" y="4403"/>
                    <a:pt x="3659" y="4175"/>
                    <a:pt x="3387" y="3995"/>
                  </a:cubicBezTo>
                  <a:cubicBezTo>
                    <a:pt x="2968" y="3717"/>
                    <a:pt x="2679" y="3281"/>
                    <a:pt x="2589" y="2787"/>
                  </a:cubicBezTo>
                  <a:cubicBezTo>
                    <a:pt x="2348" y="1467"/>
                    <a:pt x="1667" y="528"/>
                    <a:pt x="1178"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5" name="Google Shape;1365;p45"/>
            <p:cNvSpPr/>
            <p:nvPr/>
          </p:nvSpPr>
          <p:spPr>
            <a:xfrm>
              <a:off x="2923800" y="2374125"/>
              <a:ext cx="309025" cy="284925"/>
            </a:xfrm>
            <a:custGeom>
              <a:avLst/>
              <a:gdLst/>
              <a:ahLst/>
              <a:cxnLst/>
              <a:rect l="l" t="t" r="r" b="b"/>
              <a:pathLst>
                <a:path w="12361" h="11397" extrusionOk="0">
                  <a:moveTo>
                    <a:pt x="5453" y="1"/>
                  </a:moveTo>
                  <a:cubicBezTo>
                    <a:pt x="5086" y="1"/>
                    <a:pt x="4760" y="342"/>
                    <a:pt x="4854" y="755"/>
                  </a:cubicBezTo>
                  <a:cubicBezTo>
                    <a:pt x="5397" y="3098"/>
                    <a:pt x="4483" y="5859"/>
                    <a:pt x="4393" y="5859"/>
                  </a:cubicBezTo>
                  <a:cubicBezTo>
                    <a:pt x="4393" y="5859"/>
                    <a:pt x="4393" y="5859"/>
                    <a:pt x="4393" y="5859"/>
                  </a:cubicBezTo>
                  <a:cubicBezTo>
                    <a:pt x="3943" y="4452"/>
                    <a:pt x="3097" y="3739"/>
                    <a:pt x="2400" y="3381"/>
                  </a:cubicBezTo>
                  <a:cubicBezTo>
                    <a:pt x="2295" y="3326"/>
                    <a:pt x="2185" y="3301"/>
                    <a:pt x="2079" y="3301"/>
                  </a:cubicBezTo>
                  <a:cubicBezTo>
                    <a:pt x="1703" y="3301"/>
                    <a:pt x="1364" y="3609"/>
                    <a:pt x="1377" y="4023"/>
                  </a:cubicBezTo>
                  <a:cubicBezTo>
                    <a:pt x="1405" y="4852"/>
                    <a:pt x="1331" y="6122"/>
                    <a:pt x="850" y="7573"/>
                  </a:cubicBezTo>
                  <a:cubicBezTo>
                    <a:pt x="0" y="10133"/>
                    <a:pt x="1920" y="11249"/>
                    <a:pt x="1920" y="11249"/>
                  </a:cubicBezTo>
                  <a:lnTo>
                    <a:pt x="10312" y="11396"/>
                  </a:lnTo>
                  <a:cubicBezTo>
                    <a:pt x="12361" y="5365"/>
                    <a:pt x="8211" y="1671"/>
                    <a:pt x="5787" y="102"/>
                  </a:cubicBezTo>
                  <a:cubicBezTo>
                    <a:pt x="5679" y="32"/>
                    <a:pt x="5564" y="1"/>
                    <a:pt x="545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6" name="Google Shape;1366;p45"/>
            <p:cNvSpPr/>
            <p:nvPr/>
          </p:nvSpPr>
          <p:spPr>
            <a:xfrm>
              <a:off x="2941200" y="2581150"/>
              <a:ext cx="254075" cy="77900"/>
            </a:xfrm>
            <a:custGeom>
              <a:avLst/>
              <a:gdLst/>
              <a:ahLst/>
              <a:cxnLst/>
              <a:rect l="l" t="t" r="r" b="b"/>
              <a:pathLst>
                <a:path w="10163" h="3116" extrusionOk="0">
                  <a:moveTo>
                    <a:pt x="7469" y="0"/>
                  </a:moveTo>
                  <a:cubicBezTo>
                    <a:pt x="6387" y="0"/>
                    <a:pt x="5174" y="114"/>
                    <a:pt x="3968" y="453"/>
                  </a:cubicBezTo>
                  <a:cubicBezTo>
                    <a:pt x="2295" y="925"/>
                    <a:pt x="956" y="1108"/>
                    <a:pt x="0" y="1165"/>
                  </a:cubicBezTo>
                  <a:cubicBezTo>
                    <a:pt x="257" y="2407"/>
                    <a:pt x="1224" y="2968"/>
                    <a:pt x="1224" y="2968"/>
                  </a:cubicBezTo>
                  <a:lnTo>
                    <a:pt x="9614" y="3115"/>
                  </a:lnTo>
                  <a:cubicBezTo>
                    <a:pt x="9964" y="2084"/>
                    <a:pt x="10135" y="1121"/>
                    <a:pt x="10162" y="225"/>
                  </a:cubicBezTo>
                  <a:cubicBezTo>
                    <a:pt x="9485" y="112"/>
                    <a:pt x="8542" y="0"/>
                    <a:pt x="7469" y="0"/>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7" name="Google Shape;1367;p45"/>
            <p:cNvSpPr/>
            <p:nvPr/>
          </p:nvSpPr>
          <p:spPr>
            <a:xfrm>
              <a:off x="3001850" y="2505250"/>
              <a:ext cx="162050" cy="183125"/>
            </a:xfrm>
            <a:custGeom>
              <a:avLst/>
              <a:gdLst/>
              <a:ahLst/>
              <a:cxnLst/>
              <a:rect l="l" t="t" r="r" b="b"/>
              <a:pathLst>
                <a:path w="6482" h="7325" extrusionOk="0">
                  <a:moveTo>
                    <a:pt x="4195" y="1"/>
                  </a:moveTo>
                  <a:cubicBezTo>
                    <a:pt x="3898" y="1"/>
                    <a:pt x="3602" y="158"/>
                    <a:pt x="3454" y="466"/>
                  </a:cubicBezTo>
                  <a:cubicBezTo>
                    <a:pt x="3037" y="1335"/>
                    <a:pt x="2385" y="2514"/>
                    <a:pt x="1542" y="3489"/>
                  </a:cubicBezTo>
                  <a:cubicBezTo>
                    <a:pt x="1" y="5272"/>
                    <a:pt x="926" y="7324"/>
                    <a:pt x="926" y="7324"/>
                  </a:cubicBezTo>
                  <a:cubicBezTo>
                    <a:pt x="926" y="7324"/>
                    <a:pt x="5811" y="7297"/>
                    <a:pt x="5859" y="7235"/>
                  </a:cubicBezTo>
                  <a:cubicBezTo>
                    <a:pt x="6481" y="3864"/>
                    <a:pt x="5643" y="1627"/>
                    <a:pt x="4898" y="398"/>
                  </a:cubicBezTo>
                  <a:cubicBezTo>
                    <a:pt x="4737" y="132"/>
                    <a:pt x="4465" y="1"/>
                    <a:pt x="419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8" name="Google Shape;1368;p45"/>
            <p:cNvSpPr/>
            <p:nvPr/>
          </p:nvSpPr>
          <p:spPr>
            <a:xfrm>
              <a:off x="3001850" y="2581125"/>
              <a:ext cx="154150" cy="107250"/>
            </a:xfrm>
            <a:custGeom>
              <a:avLst/>
              <a:gdLst/>
              <a:ahLst/>
              <a:cxnLst/>
              <a:rect l="l" t="t" r="r" b="b"/>
              <a:pathLst>
                <a:path w="6166" h="4290" extrusionOk="0">
                  <a:moveTo>
                    <a:pt x="5039" y="0"/>
                  </a:moveTo>
                  <a:cubicBezTo>
                    <a:pt x="3959" y="0"/>
                    <a:pt x="2747" y="114"/>
                    <a:pt x="1542" y="454"/>
                  </a:cubicBezTo>
                  <a:cubicBezTo>
                    <a:pt x="1" y="2237"/>
                    <a:pt x="926" y="4289"/>
                    <a:pt x="926" y="4289"/>
                  </a:cubicBezTo>
                  <a:cubicBezTo>
                    <a:pt x="926" y="4289"/>
                    <a:pt x="5811" y="4260"/>
                    <a:pt x="5859" y="4200"/>
                  </a:cubicBezTo>
                  <a:cubicBezTo>
                    <a:pt x="6165" y="2537"/>
                    <a:pt x="6117" y="1149"/>
                    <a:pt x="5900" y="24"/>
                  </a:cubicBezTo>
                  <a:cubicBezTo>
                    <a:pt x="5625" y="9"/>
                    <a:pt x="5337" y="0"/>
                    <a:pt x="5039" y="0"/>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9" name="Google Shape;1369;p45"/>
            <p:cNvSpPr/>
            <p:nvPr/>
          </p:nvSpPr>
          <p:spPr>
            <a:xfrm>
              <a:off x="2986450" y="2636250"/>
              <a:ext cx="301625" cy="174575"/>
            </a:xfrm>
            <a:custGeom>
              <a:avLst/>
              <a:gdLst/>
              <a:ahLst/>
              <a:cxnLst/>
              <a:rect l="l" t="t" r="r" b="b"/>
              <a:pathLst>
                <a:path w="12065" h="6983" extrusionOk="0">
                  <a:moveTo>
                    <a:pt x="0" y="1"/>
                  </a:moveTo>
                  <a:lnTo>
                    <a:pt x="0" y="6982"/>
                  </a:lnTo>
                  <a:lnTo>
                    <a:pt x="9204" y="6982"/>
                  </a:lnTo>
                  <a:cubicBezTo>
                    <a:pt x="10784" y="6982"/>
                    <a:pt x="12064" y="5421"/>
                    <a:pt x="12064" y="3492"/>
                  </a:cubicBezTo>
                  <a:cubicBezTo>
                    <a:pt x="12064" y="1564"/>
                    <a:pt x="10784" y="1"/>
                    <a:pt x="920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0" name="Google Shape;1370;p45"/>
            <p:cNvSpPr/>
            <p:nvPr/>
          </p:nvSpPr>
          <p:spPr>
            <a:xfrm>
              <a:off x="3013300" y="2666150"/>
              <a:ext cx="145925" cy="39975"/>
            </a:xfrm>
            <a:custGeom>
              <a:avLst/>
              <a:gdLst/>
              <a:ahLst/>
              <a:cxnLst/>
              <a:rect l="l" t="t" r="r" b="b"/>
              <a:pathLst>
                <a:path w="5837" h="1599" extrusionOk="0">
                  <a:moveTo>
                    <a:pt x="0" y="1"/>
                  </a:moveTo>
                  <a:lnTo>
                    <a:pt x="0" y="1598"/>
                  </a:lnTo>
                  <a:lnTo>
                    <a:pt x="5036" y="1598"/>
                  </a:lnTo>
                  <a:cubicBezTo>
                    <a:pt x="5477" y="1598"/>
                    <a:pt x="5834" y="1240"/>
                    <a:pt x="5836" y="800"/>
                  </a:cubicBezTo>
                  <a:cubicBezTo>
                    <a:pt x="5836" y="359"/>
                    <a:pt x="5477" y="1"/>
                    <a:pt x="5036"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1" name="Google Shape;1371;p45"/>
            <p:cNvSpPr/>
            <p:nvPr/>
          </p:nvSpPr>
          <p:spPr>
            <a:xfrm>
              <a:off x="3181550" y="2741000"/>
              <a:ext cx="105100" cy="40025"/>
            </a:xfrm>
            <a:custGeom>
              <a:avLst/>
              <a:gdLst/>
              <a:ahLst/>
              <a:cxnLst/>
              <a:rect l="l" t="t" r="r" b="b"/>
              <a:pathLst>
                <a:path w="4204" h="1601" extrusionOk="0">
                  <a:moveTo>
                    <a:pt x="800" y="1"/>
                  </a:moveTo>
                  <a:cubicBezTo>
                    <a:pt x="359" y="1"/>
                    <a:pt x="0" y="359"/>
                    <a:pt x="0" y="800"/>
                  </a:cubicBezTo>
                  <a:cubicBezTo>
                    <a:pt x="0" y="1241"/>
                    <a:pt x="359" y="1600"/>
                    <a:pt x="800" y="1600"/>
                  </a:cubicBezTo>
                  <a:lnTo>
                    <a:pt x="3554" y="1600"/>
                  </a:lnTo>
                  <a:cubicBezTo>
                    <a:pt x="3874" y="1151"/>
                    <a:pt x="4102" y="605"/>
                    <a:pt x="4204"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2" name="Google Shape;1372;p45"/>
            <p:cNvSpPr/>
            <p:nvPr/>
          </p:nvSpPr>
          <p:spPr>
            <a:xfrm>
              <a:off x="3091175" y="2740925"/>
              <a:ext cx="57225" cy="40025"/>
            </a:xfrm>
            <a:custGeom>
              <a:avLst/>
              <a:gdLst/>
              <a:ahLst/>
              <a:cxnLst/>
              <a:rect l="l" t="t" r="r" b="b"/>
              <a:pathLst>
                <a:path w="2289" h="1601" extrusionOk="0">
                  <a:moveTo>
                    <a:pt x="802" y="1"/>
                  </a:moveTo>
                  <a:cubicBezTo>
                    <a:pt x="361" y="1"/>
                    <a:pt x="1" y="359"/>
                    <a:pt x="1" y="801"/>
                  </a:cubicBezTo>
                  <a:cubicBezTo>
                    <a:pt x="2" y="1244"/>
                    <a:pt x="359" y="1601"/>
                    <a:pt x="802" y="1601"/>
                  </a:cubicBezTo>
                  <a:lnTo>
                    <a:pt x="1488" y="1601"/>
                  </a:lnTo>
                  <a:cubicBezTo>
                    <a:pt x="1929" y="1601"/>
                    <a:pt x="2289" y="1242"/>
                    <a:pt x="2289" y="801"/>
                  </a:cubicBezTo>
                  <a:cubicBezTo>
                    <a:pt x="2289" y="359"/>
                    <a:pt x="1929" y="1"/>
                    <a:pt x="1488"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3" name="Google Shape;1373;p45"/>
            <p:cNvSpPr/>
            <p:nvPr/>
          </p:nvSpPr>
          <p:spPr>
            <a:xfrm>
              <a:off x="2914925" y="2636225"/>
              <a:ext cx="143100" cy="174600"/>
            </a:xfrm>
            <a:custGeom>
              <a:avLst/>
              <a:gdLst/>
              <a:ahLst/>
              <a:cxnLst/>
              <a:rect l="l" t="t" r="r" b="b"/>
              <a:pathLst>
                <a:path w="5724" h="6984" extrusionOk="0">
                  <a:moveTo>
                    <a:pt x="2861" y="1"/>
                  </a:moveTo>
                  <a:cubicBezTo>
                    <a:pt x="1281" y="1"/>
                    <a:pt x="1" y="1565"/>
                    <a:pt x="1" y="3493"/>
                  </a:cubicBezTo>
                  <a:cubicBezTo>
                    <a:pt x="1" y="5421"/>
                    <a:pt x="1281" y="6983"/>
                    <a:pt x="2861" y="6983"/>
                  </a:cubicBezTo>
                  <a:cubicBezTo>
                    <a:pt x="4443" y="6983"/>
                    <a:pt x="5723" y="5421"/>
                    <a:pt x="5723" y="3493"/>
                  </a:cubicBezTo>
                  <a:cubicBezTo>
                    <a:pt x="5723" y="1565"/>
                    <a:pt x="4442" y="1"/>
                    <a:pt x="2861" y="1"/>
                  </a:cubicBezTo>
                  <a:close/>
                </a:path>
              </a:pathLst>
            </a:custGeom>
            <a:solidFill>
              <a:srgbClr val="E2A1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4" name="Google Shape;1374;p45"/>
            <p:cNvSpPr/>
            <p:nvPr/>
          </p:nvSpPr>
          <p:spPr>
            <a:xfrm>
              <a:off x="2959625" y="2683525"/>
              <a:ext cx="53700" cy="80025"/>
            </a:xfrm>
            <a:custGeom>
              <a:avLst/>
              <a:gdLst/>
              <a:ahLst/>
              <a:cxnLst/>
              <a:rect l="l" t="t" r="r" b="b"/>
              <a:pathLst>
                <a:path w="2148" h="3201" extrusionOk="0">
                  <a:moveTo>
                    <a:pt x="1073" y="1"/>
                  </a:moveTo>
                  <a:cubicBezTo>
                    <a:pt x="481" y="1"/>
                    <a:pt x="1" y="716"/>
                    <a:pt x="1" y="1601"/>
                  </a:cubicBezTo>
                  <a:cubicBezTo>
                    <a:pt x="1" y="2482"/>
                    <a:pt x="481" y="3200"/>
                    <a:pt x="1073" y="3200"/>
                  </a:cubicBezTo>
                  <a:cubicBezTo>
                    <a:pt x="1666" y="3200"/>
                    <a:pt x="2147" y="2485"/>
                    <a:pt x="2147" y="1601"/>
                  </a:cubicBezTo>
                  <a:cubicBezTo>
                    <a:pt x="2147" y="718"/>
                    <a:pt x="1666" y="1"/>
                    <a:pt x="1073"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75" name="Google Shape;1375;p45"/>
          <p:cNvGrpSpPr/>
          <p:nvPr/>
        </p:nvGrpSpPr>
        <p:grpSpPr>
          <a:xfrm>
            <a:off x="4713800" y="1119759"/>
            <a:ext cx="349275" cy="413950"/>
            <a:chOff x="5931375" y="1419125"/>
            <a:chExt cx="349275" cy="413950"/>
          </a:xfrm>
        </p:grpSpPr>
        <p:sp>
          <p:nvSpPr>
            <p:cNvPr id="1376" name="Google Shape;1376;p45"/>
            <p:cNvSpPr/>
            <p:nvPr/>
          </p:nvSpPr>
          <p:spPr>
            <a:xfrm>
              <a:off x="5931400" y="1419125"/>
              <a:ext cx="349250" cy="377950"/>
            </a:xfrm>
            <a:custGeom>
              <a:avLst/>
              <a:gdLst/>
              <a:ahLst/>
              <a:cxnLst/>
              <a:rect l="l" t="t" r="r" b="b"/>
              <a:pathLst>
                <a:path w="13970" h="15118" extrusionOk="0">
                  <a:moveTo>
                    <a:pt x="6984" y="0"/>
                  </a:moveTo>
                  <a:cubicBezTo>
                    <a:pt x="6580" y="0"/>
                    <a:pt x="6175" y="124"/>
                    <a:pt x="5830" y="370"/>
                  </a:cubicBezTo>
                  <a:cubicBezTo>
                    <a:pt x="1" y="4524"/>
                    <a:pt x="156" y="11703"/>
                    <a:pt x="156" y="11703"/>
                  </a:cubicBezTo>
                  <a:cubicBezTo>
                    <a:pt x="156" y="13590"/>
                    <a:pt x="1686" y="15117"/>
                    <a:pt x="3571" y="15117"/>
                  </a:cubicBezTo>
                  <a:cubicBezTo>
                    <a:pt x="5456" y="15117"/>
                    <a:pt x="6985" y="13590"/>
                    <a:pt x="6985" y="11703"/>
                  </a:cubicBezTo>
                  <a:cubicBezTo>
                    <a:pt x="6985" y="13590"/>
                    <a:pt x="8515" y="15117"/>
                    <a:pt x="10399" y="15117"/>
                  </a:cubicBezTo>
                  <a:cubicBezTo>
                    <a:pt x="12286" y="15117"/>
                    <a:pt x="13813" y="13590"/>
                    <a:pt x="13813" y="11703"/>
                  </a:cubicBezTo>
                  <a:cubicBezTo>
                    <a:pt x="13813" y="11703"/>
                    <a:pt x="13969" y="4524"/>
                    <a:pt x="8140" y="370"/>
                  </a:cubicBezTo>
                  <a:cubicBezTo>
                    <a:pt x="7794" y="124"/>
                    <a:pt x="7389" y="0"/>
                    <a:pt x="698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7" name="Google Shape;1377;p45"/>
            <p:cNvSpPr/>
            <p:nvPr/>
          </p:nvSpPr>
          <p:spPr>
            <a:xfrm>
              <a:off x="5931375" y="1419125"/>
              <a:ext cx="307350" cy="377950"/>
            </a:xfrm>
            <a:custGeom>
              <a:avLst/>
              <a:gdLst/>
              <a:ahLst/>
              <a:cxnLst/>
              <a:rect l="l" t="t" r="r" b="b"/>
              <a:pathLst>
                <a:path w="12294" h="15118" extrusionOk="0">
                  <a:moveTo>
                    <a:pt x="6985" y="0"/>
                  </a:moveTo>
                  <a:cubicBezTo>
                    <a:pt x="6580" y="0"/>
                    <a:pt x="6176" y="124"/>
                    <a:pt x="5830" y="370"/>
                  </a:cubicBezTo>
                  <a:cubicBezTo>
                    <a:pt x="0" y="4524"/>
                    <a:pt x="157" y="11703"/>
                    <a:pt x="157" y="11703"/>
                  </a:cubicBezTo>
                  <a:cubicBezTo>
                    <a:pt x="157" y="13590"/>
                    <a:pt x="1687" y="15117"/>
                    <a:pt x="3571" y="15117"/>
                  </a:cubicBezTo>
                  <a:cubicBezTo>
                    <a:pt x="5457" y="15117"/>
                    <a:pt x="6986" y="13590"/>
                    <a:pt x="6986" y="11703"/>
                  </a:cubicBezTo>
                  <a:cubicBezTo>
                    <a:pt x="6986" y="13590"/>
                    <a:pt x="8514" y="15117"/>
                    <a:pt x="10400" y="15117"/>
                  </a:cubicBezTo>
                  <a:cubicBezTo>
                    <a:pt x="10402" y="15117"/>
                    <a:pt x="10404" y="15117"/>
                    <a:pt x="10407" y="15117"/>
                  </a:cubicBezTo>
                  <a:cubicBezTo>
                    <a:pt x="11104" y="15117"/>
                    <a:pt x="11754" y="14906"/>
                    <a:pt x="12293" y="14545"/>
                  </a:cubicBezTo>
                  <a:cubicBezTo>
                    <a:pt x="11660" y="14529"/>
                    <a:pt x="10853" y="14321"/>
                    <a:pt x="10398" y="13465"/>
                  </a:cubicBezTo>
                  <a:cubicBezTo>
                    <a:pt x="9573" y="11913"/>
                    <a:pt x="10850" y="10693"/>
                    <a:pt x="10850" y="10693"/>
                  </a:cubicBezTo>
                  <a:lnTo>
                    <a:pt x="10850" y="10693"/>
                  </a:lnTo>
                  <a:cubicBezTo>
                    <a:pt x="10850" y="10693"/>
                    <a:pt x="6371" y="10900"/>
                    <a:pt x="5129" y="10900"/>
                  </a:cubicBezTo>
                  <a:cubicBezTo>
                    <a:pt x="4928" y="10900"/>
                    <a:pt x="4812" y="10895"/>
                    <a:pt x="4813" y="10882"/>
                  </a:cubicBezTo>
                  <a:cubicBezTo>
                    <a:pt x="4172" y="5101"/>
                    <a:pt x="8141" y="370"/>
                    <a:pt x="8141" y="370"/>
                  </a:cubicBezTo>
                  <a:cubicBezTo>
                    <a:pt x="7795" y="124"/>
                    <a:pt x="7390" y="0"/>
                    <a:pt x="6985" y="0"/>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8" name="Google Shape;1378;p45"/>
            <p:cNvSpPr/>
            <p:nvPr/>
          </p:nvSpPr>
          <p:spPr>
            <a:xfrm>
              <a:off x="5993600" y="1638375"/>
              <a:ext cx="224825" cy="109025"/>
            </a:xfrm>
            <a:custGeom>
              <a:avLst/>
              <a:gdLst/>
              <a:ahLst/>
              <a:cxnLst/>
              <a:rect l="l" t="t" r="r" b="b"/>
              <a:pathLst>
                <a:path w="8993" h="4361" extrusionOk="0">
                  <a:moveTo>
                    <a:pt x="7804" y="1"/>
                  </a:moveTo>
                  <a:cubicBezTo>
                    <a:pt x="7614" y="1"/>
                    <a:pt x="7421" y="53"/>
                    <a:pt x="7249" y="162"/>
                  </a:cubicBezTo>
                  <a:lnTo>
                    <a:pt x="4497" y="1899"/>
                  </a:lnTo>
                  <a:lnTo>
                    <a:pt x="1745" y="162"/>
                  </a:lnTo>
                  <a:cubicBezTo>
                    <a:pt x="1572" y="53"/>
                    <a:pt x="1379" y="1"/>
                    <a:pt x="1189" y="1"/>
                  </a:cubicBezTo>
                  <a:cubicBezTo>
                    <a:pt x="844" y="1"/>
                    <a:pt x="507" y="173"/>
                    <a:pt x="309" y="486"/>
                  </a:cubicBezTo>
                  <a:cubicBezTo>
                    <a:pt x="1" y="974"/>
                    <a:pt x="146" y="1615"/>
                    <a:pt x="633" y="1923"/>
                  </a:cubicBezTo>
                  <a:lnTo>
                    <a:pt x="4497" y="4360"/>
                  </a:lnTo>
                  <a:lnTo>
                    <a:pt x="8361" y="1923"/>
                  </a:lnTo>
                  <a:cubicBezTo>
                    <a:pt x="8846" y="1615"/>
                    <a:pt x="8993" y="972"/>
                    <a:pt x="8685" y="486"/>
                  </a:cubicBezTo>
                  <a:cubicBezTo>
                    <a:pt x="8487" y="172"/>
                    <a:pt x="8149" y="1"/>
                    <a:pt x="780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9" name="Google Shape;1379;p45"/>
            <p:cNvSpPr/>
            <p:nvPr/>
          </p:nvSpPr>
          <p:spPr>
            <a:xfrm>
              <a:off x="6050900" y="1650975"/>
              <a:ext cx="110225" cy="96450"/>
            </a:xfrm>
            <a:custGeom>
              <a:avLst/>
              <a:gdLst/>
              <a:ahLst/>
              <a:cxnLst/>
              <a:rect l="l" t="t" r="r" b="b"/>
              <a:pathLst>
                <a:path w="4409" h="3858" extrusionOk="0">
                  <a:moveTo>
                    <a:pt x="1" y="0"/>
                  </a:moveTo>
                  <a:lnTo>
                    <a:pt x="1" y="2466"/>
                  </a:lnTo>
                  <a:lnTo>
                    <a:pt x="2205" y="3857"/>
                  </a:lnTo>
                  <a:lnTo>
                    <a:pt x="4409" y="2466"/>
                  </a:lnTo>
                  <a:lnTo>
                    <a:pt x="4409" y="0"/>
                  </a:lnTo>
                  <a:lnTo>
                    <a:pt x="2205" y="1393"/>
                  </a:lnTo>
                  <a:lnTo>
                    <a:pt x="1" y="0"/>
                  </a:ln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0" name="Google Shape;1380;p45"/>
            <p:cNvSpPr/>
            <p:nvPr/>
          </p:nvSpPr>
          <p:spPr>
            <a:xfrm>
              <a:off x="6079950" y="1565325"/>
              <a:ext cx="52150" cy="267750"/>
            </a:xfrm>
            <a:custGeom>
              <a:avLst/>
              <a:gdLst/>
              <a:ahLst/>
              <a:cxnLst/>
              <a:rect l="l" t="t" r="r" b="b"/>
              <a:pathLst>
                <a:path w="2086" h="10710" extrusionOk="0">
                  <a:moveTo>
                    <a:pt x="1043" y="1"/>
                  </a:moveTo>
                  <a:cubicBezTo>
                    <a:pt x="467" y="1"/>
                    <a:pt x="1" y="468"/>
                    <a:pt x="1" y="1043"/>
                  </a:cubicBezTo>
                  <a:lnTo>
                    <a:pt x="1" y="9667"/>
                  </a:lnTo>
                  <a:cubicBezTo>
                    <a:pt x="1" y="10242"/>
                    <a:pt x="467" y="10709"/>
                    <a:pt x="1043" y="10709"/>
                  </a:cubicBezTo>
                  <a:cubicBezTo>
                    <a:pt x="1618" y="10709"/>
                    <a:pt x="2085" y="10242"/>
                    <a:pt x="2085" y="9667"/>
                  </a:cubicBezTo>
                  <a:lnTo>
                    <a:pt x="2085" y="1043"/>
                  </a:lnTo>
                  <a:cubicBezTo>
                    <a:pt x="2085" y="468"/>
                    <a:pt x="1618" y="1"/>
                    <a:pt x="104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1" name="Google Shape;1381;p45"/>
            <p:cNvSpPr/>
            <p:nvPr/>
          </p:nvSpPr>
          <p:spPr>
            <a:xfrm>
              <a:off x="6020675" y="1537125"/>
              <a:ext cx="36300" cy="28975"/>
            </a:xfrm>
            <a:custGeom>
              <a:avLst/>
              <a:gdLst/>
              <a:ahLst/>
              <a:cxnLst/>
              <a:rect l="l" t="t" r="r" b="b"/>
              <a:pathLst>
                <a:path w="1452" h="1159" extrusionOk="0">
                  <a:moveTo>
                    <a:pt x="725" y="0"/>
                  </a:moveTo>
                  <a:cubicBezTo>
                    <a:pt x="325" y="0"/>
                    <a:pt x="0" y="260"/>
                    <a:pt x="0" y="580"/>
                  </a:cubicBezTo>
                  <a:cubicBezTo>
                    <a:pt x="0" y="899"/>
                    <a:pt x="324" y="1158"/>
                    <a:pt x="725" y="1158"/>
                  </a:cubicBezTo>
                  <a:cubicBezTo>
                    <a:pt x="1127" y="1158"/>
                    <a:pt x="1452" y="899"/>
                    <a:pt x="1452" y="580"/>
                  </a:cubicBezTo>
                  <a:cubicBezTo>
                    <a:pt x="1452" y="260"/>
                    <a:pt x="1127" y="0"/>
                    <a:pt x="725" y="0"/>
                  </a:cubicBezTo>
                  <a:close/>
                </a:path>
              </a:pathLst>
            </a:custGeom>
            <a:solidFill>
              <a:srgbClr val="E2A1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2" name="Google Shape;1382;p45"/>
            <p:cNvSpPr/>
            <p:nvPr/>
          </p:nvSpPr>
          <p:spPr>
            <a:xfrm>
              <a:off x="6155000" y="1537125"/>
              <a:ext cx="36350" cy="28975"/>
            </a:xfrm>
            <a:custGeom>
              <a:avLst/>
              <a:gdLst/>
              <a:ahLst/>
              <a:cxnLst/>
              <a:rect l="l" t="t" r="r" b="b"/>
              <a:pathLst>
                <a:path w="1454" h="1159" extrusionOk="0">
                  <a:moveTo>
                    <a:pt x="727" y="0"/>
                  </a:moveTo>
                  <a:cubicBezTo>
                    <a:pt x="327" y="0"/>
                    <a:pt x="0" y="260"/>
                    <a:pt x="0" y="580"/>
                  </a:cubicBezTo>
                  <a:cubicBezTo>
                    <a:pt x="0" y="899"/>
                    <a:pt x="326" y="1158"/>
                    <a:pt x="727" y="1158"/>
                  </a:cubicBezTo>
                  <a:cubicBezTo>
                    <a:pt x="1129" y="1158"/>
                    <a:pt x="1453" y="899"/>
                    <a:pt x="1453" y="580"/>
                  </a:cubicBezTo>
                  <a:cubicBezTo>
                    <a:pt x="1453" y="260"/>
                    <a:pt x="1129" y="0"/>
                    <a:pt x="727" y="0"/>
                  </a:cubicBezTo>
                  <a:close/>
                </a:path>
              </a:pathLst>
            </a:custGeom>
            <a:solidFill>
              <a:srgbClr val="E2A1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3" name="Google Shape;1383;p45"/>
            <p:cNvSpPr/>
            <p:nvPr/>
          </p:nvSpPr>
          <p:spPr>
            <a:xfrm>
              <a:off x="6088475" y="1535450"/>
              <a:ext cx="35100" cy="18625"/>
            </a:xfrm>
            <a:custGeom>
              <a:avLst/>
              <a:gdLst/>
              <a:ahLst/>
              <a:cxnLst/>
              <a:rect l="l" t="t" r="r" b="b"/>
              <a:pathLst>
                <a:path w="1404" h="745" extrusionOk="0">
                  <a:moveTo>
                    <a:pt x="301" y="0"/>
                  </a:moveTo>
                  <a:cubicBezTo>
                    <a:pt x="251" y="0"/>
                    <a:pt x="200" y="14"/>
                    <a:pt x="155" y="44"/>
                  </a:cubicBezTo>
                  <a:cubicBezTo>
                    <a:pt x="34" y="125"/>
                    <a:pt x="0" y="287"/>
                    <a:pt x="80" y="409"/>
                  </a:cubicBezTo>
                  <a:cubicBezTo>
                    <a:pt x="217" y="619"/>
                    <a:pt x="449" y="744"/>
                    <a:pt x="702" y="744"/>
                  </a:cubicBezTo>
                  <a:cubicBezTo>
                    <a:pt x="952" y="744"/>
                    <a:pt x="1184" y="619"/>
                    <a:pt x="1323" y="409"/>
                  </a:cubicBezTo>
                  <a:cubicBezTo>
                    <a:pt x="1404" y="287"/>
                    <a:pt x="1369" y="125"/>
                    <a:pt x="1247" y="44"/>
                  </a:cubicBezTo>
                  <a:cubicBezTo>
                    <a:pt x="1224" y="30"/>
                    <a:pt x="1164" y="4"/>
                    <a:pt x="1093" y="4"/>
                  </a:cubicBezTo>
                  <a:cubicBezTo>
                    <a:pt x="1023" y="4"/>
                    <a:pt x="943" y="30"/>
                    <a:pt x="882" y="120"/>
                  </a:cubicBezTo>
                  <a:cubicBezTo>
                    <a:pt x="824" y="208"/>
                    <a:pt x="738" y="217"/>
                    <a:pt x="702" y="217"/>
                  </a:cubicBezTo>
                  <a:cubicBezTo>
                    <a:pt x="668" y="217"/>
                    <a:pt x="580" y="208"/>
                    <a:pt x="522" y="120"/>
                  </a:cubicBezTo>
                  <a:cubicBezTo>
                    <a:pt x="471" y="42"/>
                    <a:pt x="386" y="0"/>
                    <a:pt x="3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4" name="Google Shape;1384;p45"/>
            <p:cNvSpPr/>
            <p:nvPr/>
          </p:nvSpPr>
          <p:spPr>
            <a:xfrm>
              <a:off x="6037700" y="1527475"/>
              <a:ext cx="28000" cy="16000"/>
            </a:xfrm>
            <a:custGeom>
              <a:avLst/>
              <a:gdLst/>
              <a:ahLst/>
              <a:cxnLst/>
              <a:rect l="l" t="t" r="r" b="b"/>
              <a:pathLst>
                <a:path w="1120" h="640" extrusionOk="0">
                  <a:moveTo>
                    <a:pt x="559" y="1"/>
                  </a:moveTo>
                  <a:cubicBezTo>
                    <a:pt x="387" y="1"/>
                    <a:pt x="225" y="68"/>
                    <a:pt x="103" y="190"/>
                  </a:cubicBezTo>
                  <a:cubicBezTo>
                    <a:pt x="0" y="293"/>
                    <a:pt x="0" y="459"/>
                    <a:pt x="103" y="562"/>
                  </a:cubicBezTo>
                  <a:cubicBezTo>
                    <a:pt x="155" y="614"/>
                    <a:pt x="222" y="639"/>
                    <a:pt x="289" y="639"/>
                  </a:cubicBezTo>
                  <a:cubicBezTo>
                    <a:pt x="357" y="639"/>
                    <a:pt x="424" y="614"/>
                    <a:pt x="475" y="562"/>
                  </a:cubicBezTo>
                  <a:cubicBezTo>
                    <a:pt x="507" y="533"/>
                    <a:pt x="541" y="528"/>
                    <a:pt x="559" y="528"/>
                  </a:cubicBezTo>
                  <a:cubicBezTo>
                    <a:pt x="578" y="528"/>
                    <a:pt x="611" y="535"/>
                    <a:pt x="644" y="562"/>
                  </a:cubicBezTo>
                  <a:cubicBezTo>
                    <a:pt x="710" y="617"/>
                    <a:pt x="775" y="637"/>
                    <a:pt x="831" y="637"/>
                  </a:cubicBezTo>
                  <a:cubicBezTo>
                    <a:pt x="917" y="637"/>
                    <a:pt x="985" y="593"/>
                    <a:pt x="1016" y="562"/>
                  </a:cubicBezTo>
                  <a:cubicBezTo>
                    <a:pt x="1119" y="459"/>
                    <a:pt x="1119" y="293"/>
                    <a:pt x="1016" y="190"/>
                  </a:cubicBezTo>
                  <a:cubicBezTo>
                    <a:pt x="894" y="68"/>
                    <a:pt x="733" y="1"/>
                    <a:pt x="55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5" name="Google Shape;1385;p45"/>
            <p:cNvSpPr/>
            <p:nvPr/>
          </p:nvSpPr>
          <p:spPr>
            <a:xfrm>
              <a:off x="6146325" y="1527475"/>
              <a:ext cx="28000" cy="16000"/>
            </a:xfrm>
            <a:custGeom>
              <a:avLst/>
              <a:gdLst/>
              <a:ahLst/>
              <a:cxnLst/>
              <a:rect l="l" t="t" r="r" b="b"/>
              <a:pathLst>
                <a:path w="1120" h="640" extrusionOk="0">
                  <a:moveTo>
                    <a:pt x="559" y="1"/>
                  </a:moveTo>
                  <a:cubicBezTo>
                    <a:pt x="387" y="1"/>
                    <a:pt x="224" y="68"/>
                    <a:pt x="103" y="190"/>
                  </a:cubicBezTo>
                  <a:cubicBezTo>
                    <a:pt x="0" y="293"/>
                    <a:pt x="0" y="459"/>
                    <a:pt x="103" y="562"/>
                  </a:cubicBezTo>
                  <a:cubicBezTo>
                    <a:pt x="155" y="614"/>
                    <a:pt x="222" y="639"/>
                    <a:pt x="289" y="639"/>
                  </a:cubicBezTo>
                  <a:cubicBezTo>
                    <a:pt x="356" y="639"/>
                    <a:pt x="424" y="614"/>
                    <a:pt x="475" y="562"/>
                  </a:cubicBezTo>
                  <a:cubicBezTo>
                    <a:pt x="505" y="533"/>
                    <a:pt x="540" y="528"/>
                    <a:pt x="559" y="528"/>
                  </a:cubicBezTo>
                  <a:cubicBezTo>
                    <a:pt x="578" y="528"/>
                    <a:pt x="611" y="535"/>
                    <a:pt x="643" y="562"/>
                  </a:cubicBezTo>
                  <a:cubicBezTo>
                    <a:pt x="709" y="617"/>
                    <a:pt x="774" y="637"/>
                    <a:pt x="831" y="637"/>
                  </a:cubicBezTo>
                  <a:cubicBezTo>
                    <a:pt x="917" y="637"/>
                    <a:pt x="985" y="593"/>
                    <a:pt x="1016" y="562"/>
                  </a:cubicBezTo>
                  <a:cubicBezTo>
                    <a:pt x="1119" y="459"/>
                    <a:pt x="1119" y="293"/>
                    <a:pt x="1016" y="190"/>
                  </a:cubicBezTo>
                  <a:cubicBezTo>
                    <a:pt x="894" y="68"/>
                    <a:pt x="731" y="1"/>
                    <a:pt x="55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1386" name="Google Shape;1386;p45"/>
          <p:cNvCxnSpPr>
            <a:stCxn id="1356" idx="3"/>
            <a:endCxn id="1358" idx="1"/>
          </p:cNvCxnSpPr>
          <p:nvPr/>
        </p:nvCxnSpPr>
        <p:spPr>
          <a:xfrm flipV="1">
            <a:off x="5234850" y="3420513"/>
            <a:ext cx="767126" cy="20846"/>
          </a:xfrm>
          <a:prstGeom prst="straightConnector1">
            <a:avLst/>
          </a:prstGeom>
          <a:noFill/>
          <a:ln w="19050" cap="flat" cmpd="sng">
            <a:solidFill>
              <a:schemeClr val="accent5"/>
            </a:solidFill>
            <a:prstDash val="dot"/>
            <a:round/>
            <a:headEnd type="none" w="med" len="med"/>
            <a:tailEnd type="none" w="med" len="med"/>
          </a:ln>
        </p:spPr>
      </p:cxnSp>
      <p:cxnSp>
        <p:nvCxnSpPr>
          <p:cNvPr id="1387" name="Google Shape;1387;p45"/>
          <p:cNvCxnSpPr>
            <a:stCxn id="1355" idx="3"/>
          </p:cNvCxnSpPr>
          <p:nvPr/>
        </p:nvCxnSpPr>
        <p:spPr>
          <a:xfrm flipV="1">
            <a:off x="5166538" y="1294795"/>
            <a:ext cx="755797" cy="7223"/>
          </a:xfrm>
          <a:prstGeom prst="straightConnector1">
            <a:avLst/>
          </a:prstGeom>
          <a:noFill/>
          <a:ln w="19050" cap="flat" cmpd="sng">
            <a:solidFill>
              <a:schemeClr val="accent5"/>
            </a:solidFill>
            <a:prstDash val="dot"/>
            <a:round/>
            <a:headEnd type="none" w="med" len="med"/>
            <a:tailEnd type="none" w="med" len="med"/>
          </a:ln>
        </p:spPr>
      </p:cxnSp>
      <p:grpSp>
        <p:nvGrpSpPr>
          <p:cNvPr id="1388" name="Google Shape;1388;p45"/>
          <p:cNvGrpSpPr/>
          <p:nvPr/>
        </p:nvGrpSpPr>
        <p:grpSpPr>
          <a:xfrm>
            <a:off x="1260145" y="1494113"/>
            <a:ext cx="2725880" cy="2522806"/>
            <a:chOff x="719995" y="1494113"/>
            <a:chExt cx="2725880" cy="2522806"/>
          </a:xfrm>
        </p:grpSpPr>
        <p:sp>
          <p:nvSpPr>
            <p:cNvPr id="1389" name="Google Shape;1389;p45"/>
            <p:cNvSpPr/>
            <p:nvPr/>
          </p:nvSpPr>
          <p:spPr>
            <a:xfrm>
              <a:off x="2057200" y="1494113"/>
              <a:ext cx="288050" cy="419200"/>
            </a:xfrm>
            <a:custGeom>
              <a:avLst/>
              <a:gdLst/>
              <a:ahLst/>
              <a:cxnLst/>
              <a:rect l="l" t="t" r="r" b="b"/>
              <a:pathLst>
                <a:path w="11522" h="16768" extrusionOk="0">
                  <a:moveTo>
                    <a:pt x="5674" y="0"/>
                  </a:moveTo>
                  <a:cubicBezTo>
                    <a:pt x="5630" y="0"/>
                    <a:pt x="5586" y="29"/>
                    <a:pt x="5581" y="87"/>
                  </a:cubicBezTo>
                  <a:cubicBezTo>
                    <a:pt x="5216" y="4244"/>
                    <a:pt x="4330" y="7183"/>
                    <a:pt x="190" y="8583"/>
                  </a:cubicBezTo>
                  <a:cubicBezTo>
                    <a:pt x="28" y="8637"/>
                    <a:pt x="1" y="8851"/>
                    <a:pt x="142" y="8944"/>
                  </a:cubicBezTo>
                  <a:cubicBezTo>
                    <a:pt x="3206" y="10970"/>
                    <a:pt x="4693" y="13248"/>
                    <a:pt x="5481" y="16612"/>
                  </a:cubicBezTo>
                  <a:cubicBezTo>
                    <a:pt x="5505" y="16716"/>
                    <a:pt x="5591" y="16767"/>
                    <a:pt x="5676" y="16767"/>
                  </a:cubicBezTo>
                  <a:cubicBezTo>
                    <a:pt x="5767" y="16767"/>
                    <a:pt x="5859" y="16710"/>
                    <a:pt x="5877" y="16597"/>
                  </a:cubicBezTo>
                  <a:cubicBezTo>
                    <a:pt x="6502" y="12743"/>
                    <a:pt x="7759" y="10424"/>
                    <a:pt x="11332" y="9012"/>
                  </a:cubicBezTo>
                  <a:cubicBezTo>
                    <a:pt x="11522" y="8937"/>
                    <a:pt x="11495" y="8664"/>
                    <a:pt x="11295" y="8627"/>
                  </a:cubicBezTo>
                  <a:cubicBezTo>
                    <a:pt x="6873" y="7789"/>
                    <a:pt x="5937" y="4731"/>
                    <a:pt x="5768" y="93"/>
                  </a:cubicBezTo>
                  <a:cubicBezTo>
                    <a:pt x="5766" y="32"/>
                    <a:pt x="5720" y="0"/>
                    <a:pt x="567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0" name="Google Shape;1390;p45"/>
            <p:cNvSpPr/>
            <p:nvPr/>
          </p:nvSpPr>
          <p:spPr>
            <a:xfrm>
              <a:off x="3238525" y="3168888"/>
              <a:ext cx="207350" cy="301725"/>
            </a:xfrm>
            <a:custGeom>
              <a:avLst/>
              <a:gdLst/>
              <a:ahLst/>
              <a:cxnLst/>
              <a:rect l="l" t="t" r="r" b="b"/>
              <a:pathLst>
                <a:path w="8294" h="12069" extrusionOk="0">
                  <a:moveTo>
                    <a:pt x="4084" y="0"/>
                  </a:moveTo>
                  <a:cubicBezTo>
                    <a:pt x="4052" y="0"/>
                    <a:pt x="4021" y="21"/>
                    <a:pt x="4017" y="63"/>
                  </a:cubicBezTo>
                  <a:cubicBezTo>
                    <a:pt x="3754" y="3054"/>
                    <a:pt x="3116" y="5170"/>
                    <a:pt x="136" y="6178"/>
                  </a:cubicBezTo>
                  <a:cubicBezTo>
                    <a:pt x="19" y="6217"/>
                    <a:pt x="0" y="6370"/>
                    <a:pt x="102" y="6437"/>
                  </a:cubicBezTo>
                  <a:cubicBezTo>
                    <a:pt x="2307" y="7895"/>
                    <a:pt x="3378" y="9536"/>
                    <a:pt x="3944" y="11956"/>
                  </a:cubicBezTo>
                  <a:cubicBezTo>
                    <a:pt x="3962" y="12031"/>
                    <a:pt x="4024" y="12068"/>
                    <a:pt x="4086" y="12068"/>
                  </a:cubicBezTo>
                  <a:cubicBezTo>
                    <a:pt x="4151" y="12068"/>
                    <a:pt x="4217" y="12026"/>
                    <a:pt x="4230" y="11945"/>
                  </a:cubicBezTo>
                  <a:cubicBezTo>
                    <a:pt x="4680" y="9170"/>
                    <a:pt x="5583" y="7502"/>
                    <a:pt x="8156" y="6487"/>
                  </a:cubicBezTo>
                  <a:cubicBezTo>
                    <a:pt x="8293" y="6432"/>
                    <a:pt x="8274" y="6236"/>
                    <a:pt x="8129" y="6210"/>
                  </a:cubicBezTo>
                  <a:cubicBezTo>
                    <a:pt x="4948" y="5607"/>
                    <a:pt x="4273" y="3407"/>
                    <a:pt x="4152" y="67"/>
                  </a:cubicBezTo>
                  <a:cubicBezTo>
                    <a:pt x="4151" y="23"/>
                    <a:pt x="4117" y="0"/>
                    <a:pt x="408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1" name="Google Shape;1391;p45"/>
            <p:cNvSpPr/>
            <p:nvPr/>
          </p:nvSpPr>
          <p:spPr>
            <a:xfrm>
              <a:off x="760713" y="2361488"/>
              <a:ext cx="138625" cy="201700"/>
            </a:xfrm>
            <a:custGeom>
              <a:avLst/>
              <a:gdLst/>
              <a:ahLst/>
              <a:cxnLst/>
              <a:rect l="l" t="t" r="r" b="b"/>
              <a:pathLst>
                <a:path w="5545" h="8068" extrusionOk="0">
                  <a:moveTo>
                    <a:pt x="2731" y="0"/>
                  </a:moveTo>
                  <a:cubicBezTo>
                    <a:pt x="2710" y="0"/>
                    <a:pt x="2688" y="14"/>
                    <a:pt x="2686" y="41"/>
                  </a:cubicBezTo>
                  <a:cubicBezTo>
                    <a:pt x="2510" y="2042"/>
                    <a:pt x="2084" y="3456"/>
                    <a:pt x="92" y="4130"/>
                  </a:cubicBezTo>
                  <a:cubicBezTo>
                    <a:pt x="16" y="4157"/>
                    <a:pt x="1" y="4258"/>
                    <a:pt x="69" y="4303"/>
                  </a:cubicBezTo>
                  <a:cubicBezTo>
                    <a:pt x="1544" y="5277"/>
                    <a:pt x="2259" y="6373"/>
                    <a:pt x="2638" y="7993"/>
                  </a:cubicBezTo>
                  <a:cubicBezTo>
                    <a:pt x="2650" y="8043"/>
                    <a:pt x="2691" y="8067"/>
                    <a:pt x="2732" y="8067"/>
                  </a:cubicBezTo>
                  <a:cubicBezTo>
                    <a:pt x="2776" y="8067"/>
                    <a:pt x="2820" y="8039"/>
                    <a:pt x="2828" y="7985"/>
                  </a:cubicBezTo>
                  <a:cubicBezTo>
                    <a:pt x="3130" y="6130"/>
                    <a:pt x="3733" y="5015"/>
                    <a:pt x="5453" y="4336"/>
                  </a:cubicBezTo>
                  <a:cubicBezTo>
                    <a:pt x="5544" y="4300"/>
                    <a:pt x="5532" y="4169"/>
                    <a:pt x="5434" y="4151"/>
                  </a:cubicBezTo>
                  <a:cubicBezTo>
                    <a:pt x="3307" y="3749"/>
                    <a:pt x="2858" y="2277"/>
                    <a:pt x="2776" y="44"/>
                  </a:cubicBezTo>
                  <a:cubicBezTo>
                    <a:pt x="2775" y="15"/>
                    <a:pt x="2753" y="0"/>
                    <a:pt x="273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2" name="Google Shape;1392;p45"/>
            <p:cNvSpPr/>
            <p:nvPr/>
          </p:nvSpPr>
          <p:spPr>
            <a:xfrm>
              <a:off x="719995" y="3728919"/>
              <a:ext cx="2260800" cy="2880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3" name="Google Shape;1393;p45"/>
            <p:cNvSpPr/>
            <p:nvPr/>
          </p:nvSpPr>
          <p:spPr>
            <a:xfrm>
              <a:off x="893350" y="2657813"/>
              <a:ext cx="1270425" cy="1008400"/>
            </a:xfrm>
            <a:custGeom>
              <a:avLst/>
              <a:gdLst/>
              <a:ahLst/>
              <a:cxnLst/>
              <a:rect l="l" t="t" r="r" b="b"/>
              <a:pathLst>
                <a:path w="50817" h="40336" extrusionOk="0">
                  <a:moveTo>
                    <a:pt x="28475" y="1"/>
                  </a:moveTo>
                  <a:cubicBezTo>
                    <a:pt x="27973" y="1"/>
                    <a:pt x="27470" y="51"/>
                    <a:pt x="26970" y="162"/>
                  </a:cubicBezTo>
                  <a:lnTo>
                    <a:pt x="26657" y="1670"/>
                  </a:lnTo>
                  <a:cubicBezTo>
                    <a:pt x="20126" y="1862"/>
                    <a:pt x="13987" y="4891"/>
                    <a:pt x="8633" y="8636"/>
                  </a:cubicBezTo>
                  <a:cubicBezTo>
                    <a:pt x="7180" y="9653"/>
                    <a:pt x="5758" y="10733"/>
                    <a:pt x="4567" y="12045"/>
                  </a:cubicBezTo>
                  <a:cubicBezTo>
                    <a:pt x="1270" y="15671"/>
                    <a:pt x="1" y="20963"/>
                    <a:pt x="1043" y="25752"/>
                  </a:cubicBezTo>
                  <a:cubicBezTo>
                    <a:pt x="2085" y="30540"/>
                    <a:pt x="5335" y="34749"/>
                    <a:pt x="9578" y="37202"/>
                  </a:cubicBezTo>
                  <a:cubicBezTo>
                    <a:pt x="13694" y="39581"/>
                    <a:pt x="18558" y="40336"/>
                    <a:pt x="23322" y="40336"/>
                  </a:cubicBezTo>
                  <a:cubicBezTo>
                    <a:pt x="23519" y="40336"/>
                    <a:pt x="23716" y="40334"/>
                    <a:pt x="23913" y="40332"/>
                  </a:cubicBezTo>
                  <a:cubicBezTo>
                    <a:pt x="28621" y="40273"/>
                    <a:pt x="33369" y="39537"/>
                    <a:pt x="37688" y="37658"/>
                  </a:cubicBezTo>
                  <a:cubicBezTo>
                    <a:pt x="42006" y="35781"/>
                    <a:pt x="45879" y="32704"/>
                    <a:pt x="48246" y="28634"/>
                  </a:cubicBezTo>
                  <a:cubicBezTo>
                    <a:pt x="49852" y="25871"/>
                    <a:pt x="50736" y="22691"/>
                    <a:pt x="50786" y="19497"/>
                  </a:cubicBezTo>
                  <a:cubicBezTo>
                    <a:pt x="50817" y="17573"/>
                    <a:pt x="50541" y="15613"/>
                    <a:pt x="49701" y="13880"/>
                  </a:cubicBezTo>
                  <a:cubicBezTo>
                    <a:pt x="48643" y="11692"/>
                    <a:pt x="46772" y="10017"/>
                    <a:pt x="44865" y="8510"/>
                  </a:cubicBezTo>
                  <a:cubicBezTo>
                    <a:pt x="41735" y="6037"/>
                    <a:pt x="38375" y="3856"/>
                    <a:pt x="34843" y="2001"/>
                  </a:cubicBezTo>
                  <a:cubicBezTo>
                    <a:pt x="32859" y="958"/>
                    <a:pt x="30671" y="1"/>
                    <a:pt x="28475" y="1"/>
                  </a:cubicBezTo>
                  <a:close/>
                </a:path>
              </a:pathLst>
            </a:custGeom>
            <a:solidFill>
              <a:srgbClr val="FF89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4" name="Google Shape;1394;p45"/>
            <p:cNvSpPr/>
            <p:nvPr/>
          </p:nvSpPr>
          <p:spPr>
            <a:xfrm>
              <a:off x="893350" y="2657813"/>
              <a:ext cx="1270425" cy="1008400"/>
            </a:xfrm>
            <a:custGeom>
              <a:avLst/>
              <a:gdLst/>
              <a:ahLst/>
              <a:cxnLst/>
              <a:rect l="l" t="t" r="r" b="b"/>
              <a:pathLst>
                <a:path w="50817" h="40336" extrusionOk="0">
                  <a:moveTo>
                    <a:pt x="28475" y="1"/>
                  </a:moveTo>
                  <a:cubicBezTo>
                    <a:pt x="27973" y="1"/>
                    <a:pt x="27470" y="51"/>
                    <a:pt x="26970" y="162"/>
                  </a:cubicBezTo>
                  <a:lnTo>
                    <a:pt x="26657" y="1670"/>
                  </a:lnTo>
                  <a:cubicBezTo>
                    <a:pt x="20126" y="1862"/>
                    <a:pt x="13987" y="4891"/>
                    <a:pt x="8633" y="8636"/>
                  </a:cubicBezTo>
                  <a:cubicBezTo>
                    <a:pt x="7180" y="9653"/>
                    <a:pt x="5758" y="10733"/>
                    <a:pt x="4567" y="12045"/>
                  </a:cubicBezTo>
                  <a:cubicBezTo>
                    <a:pt x="1270" y="15671"/>
                    <a:pt x="1" y="20963"/>
                    <a:pt x="1043" y="25752"/>
                  </a:cubicBezTo>
                  <a:cubicBezTo>
                    <a:pt x="2085" y="30540"/>
                    <a:pt x="5335" y="34749"/>
                    <a:pt x="9578" y="37202"/>
                  </a:cubicBezTo>
                  <a:cubicBezTo>
                    <a:pt x="13694" y="39581"/>
                    <a:pt x="18558" y="40336"/>
                    <a:pt x="23322" y="40336"/>
                  </a:cubicBezTo>
                  <a:cubicBezTo>
                    <a:pt x="23519" y="40336"/>
                    <a:pt x="23716" y="40334"/>
                    <a:pt x="23913" y="40332"/>
                  </a:cubicBezTo>
                  <a:cubicBezTo>
                    <a:pt x="28621" y="40273"/>
                    <a:pt x="33369" y="39537"/>
                    <a:pt x="37688" y="37658"/>
                  </a:cubicBezTo>
                  <a:cubicBezTo>
                    <a:pt x="42006" y="35781"/>
                    <a:pt x="45879" y="32704"/>
                    <a:pt x="48246" y="28634"/>
                  </a:cubicBezTo>
                  <a:cubicBezTo>
                    <a:pt x="49852" y="25871"/>
                    <a:pt x="50736" y="22691"/>
                    <a:pt x="50786" y="19497"/>
                  </a:cubicBezTo>
                  <a:cubicBezTo>
                    <a:pt x="50817" y="17573"/>
                    <a:pt x="50541" y="15613"/>
                    <a:pt x="49701" y="13880"/>
                  </a:cubicBezTo>
                  <a:cubicBezTo>
                    <a:pt x="48643" y="11692"/>
                    <a:pt x="46772" y="10017"/>
                    <a:pt x="44865" y="8510"/>
                  </a:cubicBezTo>
                  <a:cubicBezTo>
                    <a:pt x="41735" y="6037"/>
                    <a:pt x="38375" y="3856"/>
                    <a:pt x="34843" y="2001"/>
                  </a:cubicBezTo>
                  <a:cubicBezTo>
                    <a:pt x="32859" y="958"/>
                    <a:pt x="30671" y="1"/>
                    <a:pt x="28475"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5" name="Google Shape;1395;p45"/>
            <p:cNvSpPr/>
            <p:nvPr/>
          </p:nvSpPr>
          <p:spPr>
            <a:xfrm>
              <a:off x="2179675" y="2192313"/>
              <a:ext cx="684250" cy="584450"/>
            </a:xfrm>
            <a:custGeom>
              <a:avLst/>
              <a:gdLst/>
              <a:ahLst/>
              <a:cxnLst/>
              <a:rect l="l" t="t" r="r" b="b"/>
              <a:pathLst>
                <a:path w="27370" h="23378" extrusionOk="0">
                  <a:moveTo>
                    <a:pt x="20642" y="1"/>
                  </a:moveTo>
                  <a:cubicBezTo>
                    <a:pt x="14489" y="1"/>
                    <a:pt x="2029" y="9264"/>
                    <a:pt x="2027" y="9265"/>
                  </a:cubicBezTo>
                  <a:cubicBezTo>
                    <a:pt x="0" y="11909"/>
                    <a:pt x="14444" y="23378"/>
                    <a:pt x="18878" y="23378"/>
                  </a:cubicBezTo>
                  <a:cubicBezTo>
                    <a:pt x="19346" y="23378"/>
                    <a:pt x="19702" y="23250"/>
                    <a:pt x="19916" y="22971"/>
                  </a:cubicBezTo>
                  <a:cubicBezTo>
                    <a:pt x="19916" y="22971"/>
                    <a:pt x="27370" y="4094"/>
                    <a:pt x="22843" y="626"/>
                  </a:cubicBezTo>
                  <a:cubicBezTo>
                    <a:pt x="22276" y="191"/>
                    <a:pt x="21524" y="1"/>
                    <a:pt x="20642" y="1"/>
                  </a:cubicBezTo>
                  <a:close/>
                </a:path>
              </a:pathLst>
            </a:custGeom>
            <a:solidFill>
              <a:srgbClr val="FF89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6" name="Google Shape;1396;p45"/>
            <p:cNvSpPr/>
            <p:nvPr/>
          </p:nvSpPr>
          <p:spPr>
            <a:xfrm>
              <a:off x="2380100" y="2192388"/>
              <a:ext cx="461525" cy="403525"/>
            </a:xfrm>
            <a:custGeom>
              <a:avLst/>
              <a:gdLst/>
              <a:ahLst/>
              <a:cxnLst/>
              <a:rect l="l" t="t" r="r" b="b"/>
              <a:pathLst>
                <a:path w="18461" h="16141" extrusionOk="0">
                  <a:moveTo>
                    <a:pt x="12619" y="1"/>
                  </a:moveTo>
                  <a:cubicBezTo>
                    <a:pt x="7948" y="1"/>
                    <a:pt x="1" y="5243"/>
                    <a:pt x="1" y="5243"/>
                  </a:cubicBezTo>
                  <a:cubicBezTo>
                    <a:pt x="4111" y="3416"/>
                    <a:pt x="7256" y="2496"/>
                    <a:pt x="9572" y="2496"/>
                  </a:cubicBezTo>
                  <a:cubicBezTo>
                    <a:pt x="14694" y="2496"/>
                    <a:pt x="15757" y="6996"/>
                    <a:pt x="14222" y="16140"/>
                  </a:cubicBezTo>
                  <a:cubicBezTo>
                    <a:pt x="14222" y="16140"/>
                    <a:pt x="18461" y="3409"/>
                    <a:pt x="14826" y="623"/>
                  </a:cubicBezTo>
                  <a:cubicBezTo>
                    <a:pt x="14255" y="185"/>
                    <a:pt x="13495" y="1"/>
                    <a:pt x="1261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7" name="Google Shape;1397;p45"/>
            <p:cNvSpPr/>
            <p:nvPr/>
          </p:nvSpPr>
          <p:spPr>
            <a:xfrm>
              <a:off x="2340375" y="2286988"/>
              <a:ext cx="410550" cy="350700"/>
            </a:xfrm>
            <a:custGeom>
              <a:avLst/>
              <a:gdLst/>
              <a:ahLst/>
              <a:cxnLst/>
              <a:rect l="l" t="t" r="r" b="b"/>
              <a:pathLst>
                <a:path w="16422" h="14028" extrusionOk="0">
                  <a:moveTo>
                    <a:pt x="12385" y="0"/>
                  </a:moveTo>
                  <a:cubicBezTo>
                    <a:pt x="8694" y="0"/>
                    <a:pt x="1217" y="5558"/>
                    <a:pt x="1216" y="5559"/>
                  </a:cubicBezTo>
                  <a:cubicBezTo>
                    <a:pt x="0" y="7146"/>
                    <a:pt x="8666" y="14027"/>
                    <a:pt x="11326" y="14027"/>
                  </a:cubicBezTo>
                  <a:cubicBezTo>
                    <a:pt x="11607" y="14027"/>
                    <a:pt x="11821" y="13951"/>
                    <a:pt x="11949" y="13783"/>
                  </a:cubicBezTo>
                  <a:cubicBezTo>
                    <a:pt x="11949" y="13783"/>
                    <a:pt x="16422" y="2456"/>
                    <a:pt x="13705" y="375"/>
                  </a:cubicBezTo>
                  <a:cubicBezTo>
                    <a:pt x="13365" y="114"/>
                    <a:pt x="12914" y="0"/>
                    <a:pt x="1238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8" name="Google Shape;1398;p45"/>
            <p:cNvSpPr/>
            <p:nvPr/>
          </p:nvSpPr>
          <p:spPr>
            <a:xfrm>
              <a:off x="1245275" y="2256888"/>
              <a:ext cx="1544875" cy="1315875"/>
            </a:xfrm>
            <a:custGeom>
              <a:avLst/>
              <a:gdLst/>
              <a:ahLst/>
              <a:cxnLst/>
              <a:rect l="l" t="t" r="r" b="b"/>
              <a:pathLst>
                <a:path w="61795" h="52635" extrusionOk="0">
                  <a:moveTo>
                    <a:pt x="31230" y="1"/>
                  </a:moveTo>
                  <a:cubicBezTo>
                    <a:pt x="29008" y="1"/>
                    <a:pt x="26726" y="240"/>
                    <a:pt x="24277" y="658"/>
                  </a:cubicBezTo>
                  <a:cubicBezTo>
                    <a:pt x="21521" y="1129"/>
                    <a:pt x="17039" y="2605"/>
                    <a:pt x="14784" y="4263"/>
                  </a:cubicBezTo>
                  <a:cubicBezTo>
                    <a:pt x="12131" y="6211"/>
                    <a:pt x="9472" y="8499"/>
                    <a:pt x="7374" y="11036"/>
                  </a:cubicBezTo>
                  <a:cubicBezTo>
                    <a:pt x="5307" y="13536"/>
                    <a:pt x="3896" y="14987"/>
                    <a:pt x="2382" y="19281"/>
                  </a:cubicBezTo>
                  <a:cubicBezTo>
                    <a:pt x="1" y="26032"/>
                    <a:pt x="13" y="33831"/>
                    <a:pt x="4052" y="39740"/>
                  </a:cubicBezTo>
                  <a:cubicBezTo>
                    <a:pt x="7493" y="44774"/>
                    <a:pt x="12633" y="48450"/>
                    <a:pt x="18297" y="50241"/>
                  </a:cubicBezTo>
                  <a:cubicBezTo>
                    <a:pt x="24113" y="52077"/>
                    <a:pt x="24567" y="52046"/>
                    <a:pt x="30644" y="52546"/>
                  </a:cubicBezTo>
                  <a:cubicBezTo>
                    <a:pt x="31509" y="52605"/>
                    <a:pt x="32353" y="52635"/>
                    <a:pt x="33180" y="52635"/>
                  </a:cubicBezTo>
                  <a:cubicBezTo>
                    <a:pt x="37600" y="52635"/>
                    <a:pt x="41531" y="51791"/>
                    <a:pt x="45490" y="50085"/>
                  </a:cubicBezTo>
                  <a:cubicBezTo>
                    <a:pt x="47966" y="49020"/>
                    <a:pt x="50434" y="47873"/>
                    <a:pt x="52599" y="46266"/>
                  </a:cubicBezTo>
                  <a:cubicBezTo>
                    <a:pt x="56918" y="43059"/>
                    <a:pt x="59807" y="38088"/>
                    <a:pt x="60801" y="32801"/>
                  </a:cubicBezTo>
                  <a:cubicBezTo>
                    <a:pt x="61794" y="27515"/>
                    <a:pt x="60951" y="21951"/>
                    <a:pt x="58756" y="17040"/>
                  </a:cubicBezTo>
                  <a:cubicBezTo>
                    <a:pt x="55781" y="10378"/>
                    <a:pt x="50071" y="5736"/>
                    <a:pt x="43420" y="2732"/>
                  </a:cubicBezTo>
                  <a:cubicBezTo>
                    <a:pt x="39127" y="793"/>
                    <a:pt x="35278" y="1"/>
                    <a:pt x="312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9" name="Google Shape;1399;p45"/>
            <p:cNvSpPr/>
            <p:nvPr/>
          </p:nvSpPr>
          <p:spPr>
            <a:xfrm>
              <a:off x="2406075" y="3068663"/>
              <a:ext cx="464575" cy="412700"/>
            </a:xfrm>
            <a:custGeom>
              <a:avLst/>
              <a:gdLst/>
              <a:ahLst/>
              <a:cxnLst/>
              <a:rect l="l" t="t" r="r" b="b"/>
              <a:pathLst>
                <a:path w="18583" h="16508" extrusionOk="0">
                  <a:moveTo>
                    <a:pt x="15003" y="0"/>
                  </a:moveTo>
                  <a:cubicBezTo>
                    <a:pt x="12757" y="0"/>
                    <a:pt x="10531" y="658"/>
                    <a:pt x="8896" y="2164"/>
                  </a:cubicBezTo>
                  <a:cubicBezTo>
                    <a:pt x="8021" y="2972"/>
                    <a:pt x="7356" y="3976"/>
                    <a:pt x="6701" y="4970"/>
                  </a:cubicBezTo>
                  <a:lnTo>
                    <a:pt x="3640" y="9604"/>
                  </a:lnTo>
                  <a:cubicBezTo>
                    <a:pt x="2258" y="11697"/>
                    <a:pt x="865" y="13813"/>
                    <a:pt x="1" y="16169"/>
                  </a:cubicBezTo>
                  <a:cubicBezTo>
                    <a:pt x="242" y="16161"/>
                    <a:pt x="482" y="16153"/>
                    <a:pt x="722" y="16144"/>
                  </a:cubicBezTo>
                  <a:lnTo>
                    <a:pt x="1121" y="16508"/>
                  </a:lnTo>
                  <a:cubicBezTo>
                    <a:pt x="6106" y="14383"/>
                    <a:pt x="10977" y="11990"/>
                    <a:pt x="15704" y="9342"/>
                  </a:cubicBezTo>
                  <a:cubicBezTo>
                    <a:pt x="16258" y="9031"/>
                    <a:pt x="16890" y="8568"/>
                    <a:pt x="16807" y="7939"/>
                  </a:cubicBezTo>
                  <a:cubicBezTo>
                    <a:pt x="16717" y="7236"/>
                    <a:pt x="15839" y="6990"/>
                    <a:pt x="15135" y="6905"/>
                  </a:cubicBezTo>
                  <a:cubicBezTo>
                    <a:pt x="16430" y="5273"/>
                    <a:pt x="17508" y="3471"/>
                    <a:pt x="18335" y="1559"/>
                  </a:cubicBezTo>
                  <a:cubicBezTo>
                    <a:pt x="18466" y="1256"/>
                    <a:pt x="18582" y="883"/>
                    <a:pt x="18383" y="621"/>
                  </a:cubicBezTo>
                  <a:cubicBezTo>
                    <a:pt x="18257" y="456"/>
                    <a:pt x="18040" y="392"/>
                    <a:pt x="17839" y="344"/>
                  </a:cubicBezTo>
                  <a:cubicBezTo>
                    <a:pt x="16920" y="120"/>
                    <a:pt x="15960" y="0"/>
                    <a:pt x="15003" y="0"/>
                  </a:cubicBezTo>
                  <a:close/>
                </a:path>
              </a:pathLst>
            </a:custGeom>
            <a:solidFill>
              <a:srgbClr val="FFE4B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0" name="Google Shape;1400;p45"/>
            <p:cNvSpPr/>
            <p:nvPr/>
          </p:nvSpPr>
          <p:spPr>
            <a:xfrm>
              <a:off x="1197800" y="3080588"/>
              <a:ext cx="528675" cy="419400"/>
            </a:xfrm>
            <a:custGeom>
              <a:avLst/>
              <a:gdLst/>
              <a:ahLst/>
              <a:cxnLst/>
              <a:rect l="l" t="t" r="r" b="b"/>
              <a:pathLst>
                <a:path w="21147" h="16776" extrusionOk="0">
                  <a:moveTo>
                    <a:pt x="4624" y="1"/>
                  </a:moveTo>
                  <a:cubicBezTo>
                    <a:pt x="3316" y="1"/>
                    <a:pt x="1997" y="217"/>
                    <a:pt x="760" y="610"/>
                  </a:cubicBezTo>
                  <a:cubicBezTo>
                    <a:pt x="547" y="678"/>
                    <a:pt x="319" y="762"/>
                    <a:pt x="196" y="948"/>
                  </a:cubicBezTo>
                  <a:cubicBezTo>
                    <a:pt x="0" y="1244"/>
                    <a:pt x="154" y="1640"/>
                    <a:pt x="317" y="1956"/>
                  </a:cubicBezTo>
                  <a:cubicBezTo>
                    <a:pt x="1349" y="3954"/>
                    <a:pt x="2645" y="5815"/>
                    <a:pt x="4161" y="7476"/>
                  </a:cubicBezTo>
                  <a:cubicBezTo>
                    <a:pt x="3409" y="7618"/>
                    <a:pt x="2481" y="7949"/>
                    <a:pt x="2436" y="8713"/>
                  </a:cubicBezTo>
                  <a:cubicBezTo>
                    <a:pt x="2394" y="9396"/>
                    <a:pt x="3110" y="9850"/>
                    <a:pt x="3728" y="10143"/>
                  </a:cubicBezTo>
                  <a:cubicBezTo>
                    <a:pt x="9017" y="12643"/>
                    <a:pt x="14440" y="14858"/>
                    <a:pt x="19965" y="16776"/>
                  </a:cubicBezTo>
                  <a:lnTo>
                    <a:pt x="20369" y="16353"/>
                  </a:lnTo>
                  <a:cubicBezTo>
                    <a:pt x="20629" y="16344"/>
                    <a:pt x="20888" y="16336"/>
                    <a:pt x="21147" y="16327"/>
                  </a:cubicBezTo>
                  <a:cubicBezTo>
                    <a:pt x="20043" y="13854"/>
                    <a:pt x="18384" y="11678"/>
                    <a:pt x="16740" y="9526"/>
                  </a:cubicBezTo>
                  <a:cubicBezTo>
                    <a:pt x="15528" y="7939"/>
                    <a:pt x="14313" y="6351"/>
                    <a:pt x="13099" y="4763"/>
                  </a:cubicBezTo>
                  <a:cubicBezTo>
                    <a:pt x="12320" y="3743"/>
                    <a:pt x="11529" y="2710"/>
                    <a:pt x="10525" y="1907"/>
                  </a:cubicBezTo>
                  <a:cubicBezTo>
                    <a:pt x="8869" y="579"/>
                    <a:pt x="6762" y="1"/>
                    <a:pt x="462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1" name="Google Shape;1401;p45"/>
            <p:cNvSpPr/>
            <p:nvPr/>
          </p:nvSpPr>
          <p:spPr>
            <a:xfrm>
              <a:off x="1459350" y="2753563"/>
              <a:ext cx="1305200" cy="819125"/>
            </a:xfrm>
            <a:custGeom>
              <a:avLst/>
              <a:gdLst/>
              <a:ahLst/>
              <a:cxnLst/>
              <a:rect l="l" t="t" r="r" b="b"/>
              <a:pathLst>
                <a:path w="52208" h="32765" extrusionOk="0">
                  <a:moveTo>
                    <a:pt x="15219" y="1"/>
                  </a:moveTo>
                  <a:cubicBezTo>
                    <a:pt x="14247" y="1"/>
                    <a:pt x="12758" y="378"/>
                    <a:pt x="12032" y="728"/>
                  </a:cubicBezTo>
                  <a:cubicBezTo>
                    <a:pt x="8979" y="2192"/>
                    <a:pt x="7000" y="3668"/>
                    <a:pt x="5024" y="6416"/>
                  </a:cubicBezTo>
                  <a:cubicBezTo>
                    <a:pt x="3913" y="7962"/>
                    <a:pt x="3129" y="9720"/>
                    <a:pt x="2478" y="11507"/>
                  </a:cubicBezTo>
                  <a:cubicBezTo>
                    <a:pt x="913" y="15799"/>
                    <a:pt x="78" y="20351"/>
                    <a:pt x="0" y="24915"/>
                  </a:cubicBezTo>
                  <a:cubicBezTo>
                    <a:pt x="528" y="25372"/>
                    <a:pt x="1073" y="25807"/>
                    <a:pt x="1632" y="26222"/>
                  </a:cubicBezTo>
                  <a:cubicBezTo>
                    <a:pt x="4094" y="28048"/>
                    <a:pt x="6847" y="29455"/>
                    <a:pt x="9738" y="30370"/>
                  </a:cubicBezTo>
                  <a:cubicBezTo>
                    <a:pt x="15552" y="32208"/>
                    <a:pt x="16006" y="32177"/>
                    <a:pt x="22082" y="32676"/>
                  </a:cubicBezTo>
                  <a:cubicBezTo>
                    <a:pt x="22948" y="32735"/>
                    <a:pt x="23794" y="32765"/>
                    <a:pt x="24622" y="32765"/>
                  </a:cubicBezTo>
                  <a:cubicBezTo>
                    <a:pt x="29040" y="32765"/>
                    <a:pt x="32970" y="31922"/>
                    <a:pt x="36928" y="30216"/>
                  </a:cubicBezTo>
                  <a:cubicBezTo>
                    <a:pt x="39405" y="29150"/>
                    <a:pt x="41873" y="28003"/>
                    <a:pt x="44037" y="26396"/>
                  </a:cubicBezTo>
                  <a:cubicBezTo>
                    <a:pt x="45617" y="25223"/>
                    <a:pt x="47003" y="23811"/>
                    <a:pt x="48179" y="22236"/>
                  </a:cubicBezTo>
                  <a:cubicBezTo>
                    <a:pt x="50184" y="19547"/>
                    <a:pt x="51563" y="16379"/>
                    <a:pt x="52207" y="13080"/>
                  </a:cubicBezTo>
                  <a:cubicBezTo>
                    <a:pt x="52202" y="12441"/>
                    <a:pt x="52181" y="11804"/>
                    <a:pt x="52117" y="11167"/>
                  </a:cubicBezTo>
                  <a:cubicBezTo>
                    <a:pt x="51757" y="7548"/>
                    <a:pt x="50194" y="3880"/>
                    <a:pt x="47206" y="1809"/>
                  </a:cubicBezTo>
                  <a:cubicBezTo>
                    <a:pt x="46384" y="1241"/>
                    <a:pt x="45457" y="798"/>
                    <a:pt x="44468" y="647"/>
                  </a:cubicBezTo>
                  <a:cubicBezTo>
                    <a:pt x="44212" y="608"/>
                    <a:pt x="43955" y="589"/>
                    <a:pt x="43698" y="589"/>
                  </a:cubicBezTo>
                  <a:cubicBezTo>
                    <a:pt x="42074" y="589"/>
                    <a:pt x="40474" y="1335"/>
                    <a:pt x="39227" y="2400"/>
                  </a:cubicBezTo>
                  <a:cubicBezTo>
                    <a:pt x="37783" y="3635"/>
                    <a:pt x="35328" y="5839"/>
                    <a:pt x="34358" y="7473"/>
                  </a:cubicBezTo>
                  <a:cubicBezTo>
                    <a:pt x="32444" y="10702"/>
                    <a:pt x="30770" y="12301"/>
                    <a:pt x="30162" y="16384"/>
                  </a:cubicBezTo>
                  <a:cubicBezTo>
                    <a:pt x="30130" y="16175"/>
                    <a:pt x="30032" y="16101"/>
                    <a:pt x="29899" y="16101"/>
                  </a:cubicBezTo>
                  <a:cubicBezTo>
                    <a:pt x="29595" y="16101"/>
                    <a:pt x="29107" y="16484"/>
                    <a:pt x="28806" y="16484"/>
                  </a:cubicBezTo>
                  <a:cubicBezTo>
                    <a:pt x="28682" y="16484"/>
                    <a:pt x="28589" y="16419"/>
                    <a:pt x="28555" y="16235"/>
                  </a:cubicBezTo>
                  <a:cubicBezTo>
                    <a:pt x="28118" y="13913"/>
                    <a:pt x="26979" y="8855"/>
                    <a:pt x="25705" y="6667"/>
                  </a:cubicBezTo>
                  <a:cubicBezTo>
                    <a:pt x="23979" y="3702"/>
                    <a:pt x="21857" y="2406"/>
                    <a:pt x="18756" y="941"/>
                  </a:cubicBezTo>
                  <a:cubicBezTo>
                    <a:pt x="17347" y="277"/>
                    <a:pt x="17347" y="277"/>
                    <a:pt x="15599" y="25"/>
                  </a:cubicBezTo>
                  <a:cubicBezTo>
                    <a:pt x="15486" y="9"/>
                    <a:pt x="15358" y="1"/>
                    <a:pt x="1521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2" name="Google Shape;1402;p45"/>
            <p:cNvSpPr/>
            <p:nvPr/>
          </p:nvSpPr>
          <p:spPr>
            <a:xfrm>
              <a:off x="2158000" y="3148588"/>
              <a:ext cx="86475" cy="59275"/>
            </a:xfrm>
            <a:custGeom>
              <a:avLst/>
              <a:gdLst/>
              <a:ahLst/>
              <a:cxnLst/>
              <a:rect l="l" t="t" r="r" b="b"/>
              <a:pathLst>
                <a:path w="3459" h="2371" extrusionOk="0">
                  <a:moveTo>
                    <a:pt x="1618" y="0"/>
                  </a:moveTo>
                  <a:cubicBezTo>
                    <a:pt x="794" y="0"/>
                    <a:pt x="117" y="435"/>
                    <a:pt x="60" y="1030"/>
                  </a:cubicBezTo>
                  <a:cubicBezTo>
                    <a:pt x="0" y="1679"/>
                    <a:pt x="699" y="2275"/>
                    <a:pt x="1620" y="2360"/>
                  </a:cubicBezTo>
                  <a:cubicBezTo>
                    <a:pt x="1694" y="2367"/>
                    <a:pt x="1769" y="2371"/>
                    <a:pt x="1842" y="2371"/>
                  </a:cubicBezTo>
                  <a:cubicBezTo>
                    <a:pt x="2667" y="2371"/>
                    <a:pt x="3342" y="1938"/>
                    <a:pt x="3399" y="1341"/>
                  </a:cubicBezTo>
                  <a:cubicBezTo>
                    <a:pt x="3459" y="692"/>
                    <a:pt x="2760" y="97"/>
                    <a:pt x="1839" y="10"/>
                  </a:cubicBezTo>
                  <a:cubicBezTo>
                    <a:pt x="1765" y="4"/>
                    <a:pt x="1691" y="0"/>
                    <a:pt x="161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3" name="Google Shape;1403;p45"/>
            <p:cNvSpPr/>
            <p:nvPr/>
          </p:nvSpPr>
          <p:spPr>
            <a:xfrm>
              <a:off x="1277850" y="2131413"/>
              <a:ext cx="634675" cy="586150"/>
            </a:xfrm>
            <a:custGeom>
              <a:avLst/>
              <a:gdLst/>
              <a:ahLst/>
              <a:cxnLst/>
              <a:rect l="l" t="t" r="r" b="b"/>
              <a:pathLst>
                <a:path w="25387" h="23446" extrusionOk="0">
                  <a:moveTo>
                    <a:pt x="6456" y="0"/>
                  </a:moveTo>
                  <a:cubicBezTo>
                    <a:pt x="5953" y="0"/>
                    <a:pt x="5494" y="95"/>
                    <a:pt x="5090" y="299"/>
                  </a:cubicBezTo>
                  <a:cubicBezTo>
                    <a:pt x="0" y="2872"/>
                    <a:pt x="3838" y="22800"/>
                    <a:pt x="3838" y="22800"/>
                  </a:cubicBezTo>
                  <a:cubicBezTo>
                    <a:pt x="4065" y="23248"/>
                    <a:pt x="4633" y="23446"/>
                    <a:pt x="5442" y="23446"/>
                  </a:cubicBezTo>
                  <a:cubicBezTo>
                    <a:pt x="10575" y="23446"/>
                    <a:pt x="25387" y="15474"/>
                    <a:pt x="23950" y="12634"/>
                  </a:cubicBezTo>
                  <a:cubicBezTo>
                    <a:pt x="23950" y="12634"/>
                    <a:pt x="12281" y="0"/>
                    <a:pt x="6456" y="0"/>
                  </a:cubicBezTo>
                  <a:close/>
                </a:path>
              </a:pathLst>
            </a:custGeom>
            <a:solidFill>
              <a:srgbClr val="FF89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4" name="Google Shape;1404;p45"/>
            <p:cNvSpPr/>
            <p:nvPr/>
          </p:nvSpPr>
          <p:spPr>
            <a:xfrm>
              <a:off x="1302900" y="2131488"/>
              <a:ext cx="445125" cy="391475"/>
            </a:xfrm>
            <a:custGeom>
              <a:avLst/>
              <a:gdLst/>
              <a:ahLst/>
              <a:cxnLst/>
              <a:rect l="l" t="t" r="r" b="b"/>
              <a:pathLst>
                <a:path w="17805" h="15659" extrusionOk="0">
                  <a:moveTo>
                    <a:pt x="5448" y="0"/>
                  </a:moveTo>
                  <a:cubicBezTo>
                    <a:pt x="4950" y="0"/>
                    <a:pt x="4491" y="92"/>
                    <a:pt x="4088" y="296"/>
                  </a:cubicBezTo>
                  <a:cubicBezTo>
                    <a:pt x="0" y="2362"/>
                    <a:pt x="1815" y="15659"/>
                    <a:pt x="1815" y="15659"/>
                  </a:cubicBezTo>
                  <a:cubicBezTo>
                    <a:pt x="1978" y="7237"/>
                    <a:pt x="3542" y="2978"/>
                    <a:pt x="7601" y="2978"/>
                  </a:cubicBezTo>
                  <a:cubicBezTo>
                    <a:pt x="10030" y="2978"/>
                    <a:pt x="13353" y="4504"/>
                    <a:pt x="17805" y="7575"/>
                  </a:cubicBezTo>
                  <a:cubicBezTo>
                    <a:pt x="17805" y="7575"/>
                    <a:pt x="9974" y="0"/>
                    <a:pt x="544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5" name="Google Shape;1405;p45"/>
            <p:cNvSpPr/>
            <p:nvPr/>
          </p:nvSpPr>
          <p:spPr>
            <a:xfrm>
              <a:off x="1378975" y="2233838"/>
              <a:ext cx="380825" cy="351700"/>
            </a:xfrm>
            <a:custGeom>
              <a:avLst/>
              <a:gdLst/>
              <a:ahLst/>
              <a:cxnLst/>
              <a:rect l="l" t="t" r="r" b="b"/>
              <a:pathLst>
                <a:path w="15233" h="14068" extrusionOk="0">
                  <a:moveTo>
                    <a:pt x="3875" y="0"/>
                  </a:moveTo>
                  <a:cubicBezTo>
                    <a:pt x="3573" y="0"/>
                    <a:pt x="3297" y="57"/>
                    <a:pt x="3054" y="180"/>
                  </a:cubicBezTo>
                  <a:cubicBezTo>
                    <a:pt x="0" y="1723"/>
                    <a:pt x="2304" y="13680"/>
                    <a:pt x="2304" y="13680"/>
                  </a:cubicBezTo>
                  <a:cubicBezTo>
                    <a:pt x="2440" y="13948"/>
                    <a:pt x="2781" y="14067"/>
                    <a:pt x="3266" y="14067"/>
                  </a:cubicBezTo>
                  <a:cubicBezTo>
                    <a:pt x="6346" y="14067"/>
                    <a:pt x="15233" y="9283"/>
                    <a:pt x="14371" y="7579"/>
                  </a:cubicBezTo>
                  <a:lnTo>
                    <a:pt x="14371" y="7579"/>
                  </a:lnTo>
                  <a:cubicBezTo>
                    <a:pt x="14371" y="7579"/>
                    <a:pt x="14371" y="7579"/>
                    <a:pt x="14371" y="7579"/>
                  </a:cubicBezTo>
                  <a:cubicBezTo>
                    <a:pt x="14371" y="7579"/>
                    <a:pt x="7370" y="0"/>
                    <a:pt x="387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6" name="Google Shape;1406;p45"/>
            <p:cNvSpPr/>
            <p:nvPr/>
          </p:nvSpPr>
          <p:spPr>
            <a:xfrm>
              <a:off x="1252900" y="2238813"/>
              <a:ext cx="1617725" cy="1333875"/>
            </a:xfrm>
            <a:custGeom>
              <a:avLst/>
              <a:gdLst/>
              <a:ahLst/>
              <a:cxnLst/>
              <a:rect l="l" t="t" r="r" b="b"/>
              <a:pathLst>
                <a:path w="64709" h="53355" extrusionOk="0">
                  <a:moveTo>
                    <a:pt x="45092" y="3384"/>
                  </a:moveTo>
                  <a:lnTo>
                    <a:pt x="45092" y="3384"/>
                  </a:lnTo>
                  <a:cubicBezTo>
                    <a:pt x="45091" y="3385"/>
                    <a:pt x="45090" y="3385"/>
                    <a:pt x="45090" y="3386"/>
                  </a:cubicBezTo>
                  <a:cubicBezTo>
                    <a:pt x="45090" y="3386"/>
                    <a:pt x="45090" y="3385"/>
                    <a:pt x="45092" y="3384"/>
                  </a:cubicBezTo>
                  <a:close/>
                  <a:moveTo>
                    <a:pt x="15985" y="1"/>
                  </a:moveTo>
                  <a:lnTo>
                    <a:pt x="15985" y="1"/>
                  </a:lnTo>
                  <a:cubicBezTo>
                    <a:pt x="16521" y="1822"/>
                    <a:pt x="16614" y="3720"/>
                    <a:pt x="16053" y="5490"/>
                  </a:cubicBezTo>
                  <a:cubicBezTo>
                    <a:pt x="15506" y="8284"/>
                    <a:pt x="13660" y="10903"/>
                    <a:pt x="10900" y="11761"/>
                  </a:cubicBezTo>
                  <a:cubicBezTo>
                    <a:pt x="10088" y="12014"/>
                    <a:pt x="9315" y="12131"/>
                    <a:pt x="8583" y="12131"/>
                  </a:cubicBezTo>
                  <a:cubicBezTo>
                    <a:pt x="6650" y="12131"/>
                    <a:pt x="4999" y="11314"/>
                    <a:pt x="3665" y="10026"/>
                  </a:cubicBezTo>
                  <a:lnTo>
                    <a:pt x="3665" y="10026"/>
                  </a:lnTo>
                  <a:cubicBezTo>
                    <a:pt x="3746" y="10855"/>
                    <a:pt x="3815" y="11362"/>
                    <a:pt x="3815" y="11362"/>
                  </a:cubicBezTo>
                  <a:lnTo>
                    <a:pt x="3815" y="11361"/>
                  </a:lnTo>
                  <a:cubicBezTo>
                    <a:pt x="3965" y="12821"/>
                    <a:pt x="4144" y="14173"/>
                    <a:pt x="4309" y="15299"/>
                  </a:cubicBezTo>
                  <a:cubicBezTo>
                    <a:pt x="3532" y="16492"/>
                    <a:pt x="2818" y="17907"/>
                    <a:pt x="2079" y="20000"/>
                  </a:cubicBezTo>
                  <a:cubicBezTo>
                    <a:pt x="523" y="24414"/>
                    <a:pt x="0" y="29274"/>
                    <a:pt x="946" y="33762"/>
                  </a:cubicBezTo>
                  <a:cubicBezTo>
                    <a:pt x="818" y="33778"/>
                    <a:pt x="689" y="33798"/>
                    <a:pt x="562" y="33817"/>
                  </a:cubicBezTo>
                  <a:cubicBezTo>
                    <a:pt x="1492" y="33931"/>
                    <a:pt x="2420" y="34041"/>
                    <a:pt x="3343" y="34186"/>
                  </a:cubicBezTo>
                  <a:cubicBezTo>
                    <a:pt x="3389" y="34185"/>
                    <a:pt x="3436" y="34184"/>
                    <a:pt x="3482" y="34184"/>
                  </a:cubicBezTo>
                  <a:cubicBezTo>
                    <a:pt x="4562" y="34184"/>
                    <a:pt x="5656" y="34465"/>
                    <a:pt x="6734" y="34959"/>
                  </a:cubicBezTo>
                  <a:cubicBezTo>
                    <a:pt x="7919" y="35310"/>
                    <a:pt x="9088" y="35688"/>
                    <a:pt x="10277" y="35984"/>
                  </a:cubicBezTo>
                  <a:cubicBezTo>
                    <a:pt x="8791" y="33878"/>
                    <a:pt x="7808" y="31411"/>
                    <a:pt x="7473" y="28623"/>
                  </a:cubicBezTo>
                  <a:cubicBezTo>
                    <a:pt x="6686" y="22113"/>
                    <a:pt x="9426" y="16198"/>
                    <a:pt x="14433" y="12101"/>
                  </a:cubicBezTo>
                  <a:cubicBezTo>
                    <a:pt x="19465" y="7984"/>
                    <a:pt x="25485" y="5497"/>
                    <a:pt x="31935" y="4826"/>
                  </a:cubicBezTo>
                  <a:cubicBezTo>
                    <a:pt x="33439" y="4670"/>
                    <a:pt x="35240" y="4507"/>
                    <a:pt x="37090" y="4507"/>
                  </a:cubicBezTo>
                  <a:cubicBezTo>
                    <a:pt x="40622" y="4507"/>
                    <a:pt x="44335" y="5101"/>
                    <a:pt x="46517" y="7472"/>
                  </a:cubicBezTo>
                  <a:cubicBezTo>
                    <a:pt x="50852" y="9660"/>
                    <a:pt x="54127" y="13582"/>
                    <a:pt x="55767" y="18188"/>
                  </a:cubicBezTo>
                  <a:cubicBezTo>
                    <a:pt x="55820" y="18336"/>
                    <a:pt x="55863" y="18487"/>
                    <a:pt x="55911" y="18636"/>
                  </a:cubicBezTo>
                  <a:cubicBezTo>
                    <a:pt x="57055" y="20177"/>
                    <a:pt x="57865" y="22088"/>
                    <a:pt x="58316" y="24064"/>
                  </a:cubicBezTo>
                  <a:cubicBezTo>
                    <a:pt x="59408" y="28831"/>
                    <a:pt x="58331" y="33747"/>
                    <a:pt x="55475" y="37700"/>
                  </a:cubicBezTo>
                  <a:cubicBezTo>
                    <a:pt x="51167" y="43660"/>
                    <a:pt x="43530" y="47658"/>
                    <a:pt x="36040" y="47658"/>
                  </a:cubicBezTo>
                  <a:cubicBezTo>
                    <a:pt x="33800" y="47658"/>
                    <a:pt x="31573" y="47300"/>
                    <a:pt x="29453" y="46530"/>
                  </a:cubicBezTo>
                  <a:cubicBezTo>
                    <a:pt x="27622" y="46343"/>
                    <a:pt x="25798" y="45983"/>
                    <a:pt x="24017" y="45442"/>
                  </a:cubicBezTo>
                  <a:cubicBezTo>
                    <a:pt x="23298" y="45224"/>
                    <a:pt x="22591" y="44967"/>
                    <a:pt x="21892" y="44686"/>
                  </a:cubicBezTo>
                  <a:cubicBezTo>
                    <a:pt x="19568" y="44301"/>
                    <a:pt x="17251" y="43867"/>
                    <a:pt x="14928" y="43446"/>
                  </a:cubicBezTo>
                  <a:cubicBezTo>
                    <a:pt x="12289" y="42968"/>
                    <a:pt x="9573" y="42380"/>
                    <a:pt x="6884" y="42310"/>
                  </a:cubicBezTo>
                  <a:cubicBezTo>
                    <a:pt x="6737" y="42306"/>
                    <a:pt x="6591" y="42304"/>
                    <a:pt x="6445" y="42304"/>
                  </a:cubicBezTo>
                  <a:cubicBezTo>
                    <a:pt x="4398" y="42304"/>
                    <a:pt x="2364" y="42658"/>
                    <a:pt x="327" y="42838"/>
                  </a:cubicBezTo>
                  <a:cubicBezTo>
                    <a:pt x="535" y="43273"/>
                    <a:pt x="1058" y="43588"/>
                    <a:pt x="1527" y="43810"/>
                  </a:cubicBezTo>
                  <a:cubicBezTo>
                    <a:pt x="5105" y="45502"/>
                    <a:pt x="8746" y="47060"/>
                    <a:pt x="12439" y="48488"/>
                  </a:cubicBezTo>
                  <a:cubicBezTo>
                    <a:pt x="12871" y="48741"/>
                    <a:pt x="13309" y="48984"/>
                    <a:pt x="13753" y="49211"/>
                  </a:cubicBezTo>
                  <a:cubicBezTo>
                    <a:pt x="13763" y="49217"/>
                    <a:pt x="13774" y="49223"/>
                    <a:pt x="13784" y="49228"/>
                  </a:cubicBezTo>
                  <a:cubicBezTo>
                    <a:pt x="14092" y="49386"/>
                    <a:pt x="14404" y="49537"/>
                    <a:pt x="14717" y="49682"/>
                  </a:cubicBezTo>
                  <a:cubicBezTo>
                    <a:pt x="14751" y="49697"/>
                    <a:pt x="14783" y="49714"/>
                    <a:pt x="14816" y="49729"/>
                  </a:cubicBezTo>
                  <a:cubicBezTo>
                    <a:pt x="15110" y="49865"/>
                    <a:pt x="15406" y="49991"/>
                    <a:pt x="15703" y="50116"/>
                  </a:cubicBezTo>
                  <a:cubicBezTo>
                    <a:pt x="15757" y="50139"/>
                    <a:pt x="15810" y="50164"/>
                    <a:pt x="15863" y="50185"/>
                  </a:cubicBezTo>
                  <a:cubicBezTo>
                    <a:pt x="16144" y="50300"/>
                    <a:pt x="16427" y="50409"/>
                    <a:pt x="16712" y="50515"/>
                  </a:cubicBezTo>
                  <a:cubicBezTo>
                    <a:pt x="16782" y="50541"/>
                    <a:pt x="16852" y="50570"/>
                    <a:pt x="16923" y="50596"/>
                  </a:cubicBezTo>
                  <a:cubicBezTo>
                    <a:pt x="17277" y="50724"/>
                    <a:pt x="17633" y="50845"/>
                    <a:pt x="17992" y="50960"/>
                  </a:cubicBezTo>
                  <a:cubicBezTo>
                    <a:pt x="20535" y="51764"/>
                    <a:pt x="22053" y="52211"/>
                    <a:pt x="23464" y="52500"/>
                  </a:cubicBezTo>
                  <a:cubicBezTo>
                    <a:pt x="23667" y="52541"/>
                    <a:pt x="23866" y="52579"/>
                    <a:pt x="24066" y="52615"/>
                  </a:cubicBezTo>
                  <a:cubicBezTo>
                    <a:pt x="24265" y="52651"/>
                    <a:pt x="24466" y="52684"/>
                    <a:pt x="24669" y="52714"/>
                  </a:cubicBezTo>
                  <a:cubicBezTo>
                    <a:pt x="24873" y="52745"/>
                    <a:pt x="25080" y="52774"/>
                    <a:pt x="25293" y="52801"/>
                  </a:cubicBezTo>
                  <a:cubicBezTo>
                    <a:pt x="25506" y="52830"/>
                    <a:pt x="25724" y="52854"/>
                    <a:pt x="25951" y="52880"/>
                  </a:cubicBezTo>
                  <a:cubicBezTo>
                    <a:pt x="27088" y="53006"/>
                    <a:pt x="28437" y="53111"/>
                    <a:pt x="30337" y="53266"/>
                  </a:cubicBezTo>
                  <a:cubicBezTo>
                    <a:pt x="31189" y="53325"/>
                    <a:pt x="32022" y="53355"/>
                    <a:pt x="32838" y="53355"/>
                  </a:cubicBezTo>
                  <a:cubicBezTo>
                    <a:pt x="33007" y="53355"/>
                    <a:pt x="33174" y="53353"/>
                    <a:pt x="33342" y="53351"/>
                  </a:cubicBezTo>
                  <a:cubicBezTo>
                    <a:pt x="34318" y="53338"/>
                    <a:pt x="35271" y="53282"/>
                    <a:pt x="36206" y="53186"/>
                  </a:cubicBezTo>
                  <a:cubicBezTo>
                    <a:pt x="36830" y="53121"/>
                    <a:pt x="37446" y="53038"/>
                    <a:pt x="38055" y="52936"/>
                  </a:cubicBezTo>
                  <a:cubicBezTo>
                    <a:pt x="38664" y="52835"/>
                    <a:pt x="39267" y="52713"/>
                    <a:pt x="39867" y="52573"/>
                  </a:cubicBezTo>
                  <a:cubicBezTo>
                    <a:pt x="40465" y="52433"/>
                    <a:pt x="41059" y="52275"/>
                    <a:pt x="41651" y="52097"/>
                  </a:cubicBezTo>
                  <a:cubicBezTo>
                    <a:pt x="42835" y="51742"/>
                    <a:pt x="44007" y="51313"/>
                    <a:pt x="45182" y="50806"/>
                  </a:cubicBezTo>
                  <a:cubicBezTo>
                    <a:pt x="46793" y="50113"/>
                    <a:pt x="48398" y="49384"/>
                    <a:pt x="49920" y="48517"/>
                  </a:cubicBezTo>
                  <a:cubicBezTo>
                    <a:pt x="53974" y="46695"/>
                    <a:pt x="57950" y="44704"/>
                    <a:pt x="61828" y="42534"/>
                  </a:cubicBezTo>
                  <a:cubicBezTo>
                    <a:pt x="62381" y="42223"/>
                    <a:pt x="63013" y="41759"/>
                    <a:pt x="62930" y="41130"/>
                  </a:cubicBezTo>
                  <a:cubicBezTo>
                    <a:pt x="62839" y="40427"/>
                    <a:pt x="61962" y="40182"/>
                    <a:pt x="61258" y="40097"/>
                  </a:cubicBezTo>
                  <a:cubicBezTo>
                    <a:pt x="62553" y="38465"/>
                    <a:pt x="63631" y="36663"/>
                    <a:pt x="64458" y="34750"/>
                  </a:cubicBezTo>
                  <a:cubicBezTo>
                    <a:pt x="64592" y="34450"/>
                    <a:pt x="64708" y="34075"/>
                    <a:pt x="64508" y="33814"/>
                  </a:cubicBezTo>
                  <a:cubicBezTo>
                    <a:pt x="64383" y="33649"/>
                    <a:pt x="64166" y="33584"/>
                    <a:pt x="63965" y="33536"/>
                  </a:cubicBezTo>
                  <a:cubicBezTo>
                    <a:pt x="63051" y="33313"/>
                    <a:pt x="62096" y="33196"/>
                    <a:pt x="61146" y="33196"/>
                  </a:cubicBezTo>
                  <a:cubicBezTo>
                    <a:pt x="60947" y="33196"/>
                    <a:pt x="60747" y="33201"/>
                    <a:pt x="60549" y="33211"/>
                  </a:cubicBezTo>
                  <a:cubicBezTo>
                    <a:pt x="61452" y="28017"/>
                    <a:pt x="60604" y="22577"/>
                    <a:pt x="58452" y="17762"/>
                  </a:cubicBezTo>
                  <a:cubicBezTo>
                    <a:pt x="58406" y="17657"/>
                    <a:pt x="58353" y="17558"/>
                    <a:pt x="58304" y="17455"/>
                  </a:cubicBezTo>
                  <a:cubicBezTo>
                    <a:pt x="58622" y="16511"/>
                    <a:pt x="58969" y="15433"/>
                    <a:pt x="59312" y="14281"/>
                  </a:cubicBezTo>
                  <a:lnTo>
                    <a:pt x="59312" y="14283"/>
                  </a:lnTo>
                  <a:cubicBezTo>
                    <a:pt x="59312" y="14283"/>
                    <a:pt x="59703" y="13105"/>
                    <a:pt x="60145" y="11390"/>
                  </a:cubicBezTo>
                  <a:lnTo>
                    <a:pt x="60145" y="11390"/>
                  </a:lnTo>
                  <a:cubicBezTo>
                    <a:pt x="58921" y="12072"/>
                    <a:pt x="57549" y="12406"/>
                    <a:pt x="56179" y="12406"/>
                  </a:cubicBezTo>
                  <a:cubicBezTo>
                    <a:pt x="53775" y="12406"/>
                    <a:pt x="51377" y="11378"/>
                    <a:pt x="49794" y="9394"/>
                  </a:cubicBezTo>
                  <a:cubicBezTo>
                    <a:pt x="48065" y="7227"/>
                    <a:pt x="47763" y="4215"/>
                    <a:pt x="48452" y="1395"/>
                  </a:cubicBezTo>
                  <a:lnTo>
                    <a:pt x="48452" y="1395"/>
                  </a:lnTo>
                  <a:cubicBezTo>
                    <a:pt x="46526" y="2443"/>
                    <a:pt x="45146" y="3349"/>
                    <a:pt x="45092" y="3384"/>
                  </a:cubicBezTo>
                  <a:lnTo>
                    <a:pt x="45092" y="3384"/>
                  </a:lnTo>
                  <a:cubicBezTo>
                    <a:pt x="45092" y="3384"/>
                    <a:pt x="45093" y="3384"/>
                    <a:pt x="45093" y="3384"/>
                  </a:cubicBezTo>
                  <a:lnTo>
                    <a:pt x="45093" y="3384"/>
                  </a:lnTo>
                  <a:cubicBezTo>
                    <a:pt x="44780" y="3577"/>
                    <a:pt x="44477" y="3767"/>
                    <a:pt x="44180" y="3954"/>
                  </a:cubicBezTo>
                  <a:cubicBezTo>
                    <a:pt x="43828" y="3784"/>
                    <a:pt x="43475" y="3615"/>
                    <a:pt x="43118" y="3454"/>
                  </a:cubicBezTo>
                  <a:cubicBezTo>
                    <a:pt x="38825" y="1515"/>
                    <a:pt x="34976" y="722"/>
                    <a:pt x="30928" y="722"/>
                  </a:cubicBezTo>
                  <a:cubicBezTo>
                    <a:pt x="28706" y="722"/>
                    <a:pt x="26424" y="961"/>
                    <a:pt x="23975" y="1379"/>
                  </a:cubicBezTo>
                  <a:cubicBezTo>
                    <a:pt x="22631" y="1610"/>
                    <a:pt x="20877" y="2078"/>
                    <a:pt x="19171" y="2690"/>
                  </a:cubicBezTo>
                  <a:cubicBezTo>
                    <a:pt x="18503" y="2080"/>
                    <a:pt x="17354" y="1067"/>
                    <a:pt x="15985"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7" name="Google Shape;1407;p45"/>
            <p:cNvSpPr/>
            <p:nvPr/>
          </p:nvSpPr>
          <p:spPr>
            <a:xfrm>
              <a:off x="923375" y="3215338"/>
              <a:ext cx="1726200" cy="708850"/>
            </a:xfrm>
            <a:custGeom>
              <a:avLst/>
              <a:gdLst/>
              <a:ahLst/>
              <a:cxnLst/>
              <a:rect l="l" t="t" r="r" b="b"/>
              <a:pathLst>
                <a:path w="69048" h="28354" extrusionOk="0">
                  <a:moveTo>
                    <a:pt x="3941" y="0"/>
                  </a:moveTo>
                  <a:cubicBezTo>
                    <a:pt x="2205" y="848"/>
                    <a:pt x="1217" y="2757"/>
                    <a:pt x="845" y="4651"/>
                  </a:cubicBezTo>
                  <a:cubicBezTo>
                    <a:pt x="0" y="8936"/>
                    <a:pt x="1201" y="13948"/>
                    <a:pt x="4214" y="17112"/>
                  </a:cubicBezTo>
                  <a:cubicBezTo>
                    <a:pt x="7226" y="20277"/>
                    <a:pt x="11746" y="23792"/>
                    <a:pt x="15926" y="25060"/>
                  </a:cubicBezTo>
                  <a:cubicBezTo>
                    <a:pt x="22646" y="27099"/>
                    <a:pt x="29894" y="28353"/>
                    <a:pt x="37055" y="28353"/>
                  </a:cubicBezTo>
                  <a:cubicBezTo>
                    <a:pt x="43865" y="28353"/>
                    <a:pt x="50596" y="27219"/>
                    <a:pt x="56716" y="24546"/>
                  </a:cubicBezTo>
                  <a:cubicBezTo>
                    <a:pt x="59695" y="23243"/>
                    <a:pt x="63950" y="19837"/>
                    <a:pt x="65723" y="17111"/>
                  </a:cubicBezTo>
                  <a:cubicBezTo>
                    <a:pt x="69048" y="11998"/>
                    <a:pt x="68733" y="9034"/>
                    <a:pt x="69022" y="5795"/>
                  </a:cubicBezTo>
                  <a:lnTo>
                    <a:pt x="69022" y="5795"/>
                  </a:lnTo>
                  <a:lnTo>
                    <a:pt x="68352" y="6263"/>
                  </a:lnTo>
                  <a:cubicBezTo>
                    <a:pt x="64772" y="9173"/>
                    <a:pt x="60169" y="10793"/>
                    <a:pt x="55557" y="10793"/>
                  </a:cubicBezTo>
                  <a:cubicBezTo>
                    <a:pt x="55199" y="10793"/>
                    <a:pt x="54840" y="10783"/>
                    <a:pt x="54481" y="10763"/>
                  </a:cubicBezTo>
                  <a:cubicBezTo>
                    <a:pt x="51490" y="10598"/>
                    <a:pt x="48582" y="9773"/>
                    <a:pt x="45682" y="9018"/>
                  </a:cubicBezTo>
                  <a:cubicBezTo>
                    <a:pt x="39453" y="7395"/>
                    <a:pt x="32973" y="6077"/>
                    <a:pt x="26576" y="6077"/>
                  </a:cubicBezTo>
                  <a:cubicBezTo>
                    <a:pt x="23201" y="6077"/>
                    <a:pt x="19849" y="6444"/>
                    <a:pt x="16569" y="7326"/>
                  </a:cubicBezTo>
                  <a:lnTo>
                    <a:pt x="394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8" name="Google Shape;1408;p45"/>
            <p:cNvSpPr/>
            <p:nvPr/>
          </p:nvSpPr>
          <p:spPr>
            <a:xfrm>
              <a:off x="2065375" y="3360238"/>
              <a:ext cx="584125" cy="468775"/>
            </a:xfrm>
            <a:custGeom>
              <a:avLst/>
              <a:gdLst/>
              <a:ahLst/>
              <a:cxnLst/>
              <a:rect l="l" t="t" r="r" b="b"/>
              <a:pathLst>
                <a:path w="23365" h="18751" extrusionOk="0">
                  <a:moveTo>
                    <a:pt x="23340" y="0"/>
                  </a:moveTo>
                  <a:lnTo>
                    <a:pt x="22670" y="468"/>
                  </a:lnTo>
                  <a:cubicBezTo>
                    <a:pt x="19090" y="3378"/>
                    <a:pt x="14487" y="4998"/>
                    <a:pt x="9874" y="4998"/>
                  </a:cubicBezTo>
                  <a:cubicBezTo>
                    <a:pt x="9516" y="4998"/>
                    <a:pt x="9157" y="4988"/>
                    <a:pt x="8798" y="4968"/>
                  </a:cubicBezTo>
                  <a:cubicBezTo>
                    <a:pt x="5807" y="4803"/>
                    <a:pt x="2899" y="3978"/>
                    <a:pt x="0" y="3223"/>
                  </a:cubicBezTo>
                  <a:lnTo>
                    <a:pt x="0" y="3223"/>
                  </a:lnTo>
                  <a:cubicBezTo>
                    <a:pt x="0" y="3223"/>
                    <a:pt x="7549" y="7402"/>
                    <a:pt x="8203" y="9052"/>
                  </a:cubicBezTo>
                  <a:cubicBezTo>
                    <a:pt x="8858" y="10703"/>
                    <a:pt x="1862" y="12811"/>
                    <a:pt x="1862" y="15701"/>
                  </a:cubicBezTo>
                  <a:cubicBezTo>
                    <a:pt x="1862" y="18591"/>
                    <a:pt x="11033" y="18751"/>
                    <a:pt x="11033" y="18751"/>
                  </a:cubicBezTo>
                  <a:cubicBezTo>
                    <a:pt x="14013" y="17449"/>
                    <a:pt x="18267" y="14042"/>
                    <a:pt x="20040" y="11316"/>
                  </a:cubicBezTo>
                  <a:cubicBezTo>
                    <a:pt x="23365" y="6203"/>
                    <a:pt x="23051" y="3239"/>
                    <a:pt x="2334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9" name="Google Shape;1409;p45"/>
            <p:cNvSpPr/>
            <p:nvPr/>
          </p:nvSpPr>
          <p:spPr>
            <a:xfrm>
              <a:off x="923400" y="3215338"/>
              <a:ext cx="1703850" cy="708850"/>
            </a:xfrm>
            <a:custGeom>
              <a:avLst/>
              <a:gdLst/>
              <a:ahLst/>
              <a:cxnLst/>
              <a:rect l="l" t="t" r="r" b="b"/>
              <a:pathLst>
                <a:path w="68154" h="28354" extrusionOk="0">
                  <a:moveTo>
                    <a:pt x="3941" y="0"/>
                  </a:moveTo>
                  <a:cubicBezTo>
                    <a:pt x="2207" y="848"/>
                    <a:pt x="1218" y="2757"/>
                    <a:pt x="845" y="4651"/>
                  </a:cubicBezTo>
                  <a:cubicBezTo>
                    <a:pt x="0" y="8936"/>
                    <a:pt x="1202" y="13948"/>
                    <a:pt x="4215" y="17112"/>
                  </a:cubicBezTo>
                  <a:cubicBezTo>
                    <a:pt x="7226" y="20277"/>
                    <a:pt x="11747" y="23792"/>
                    <a:pt x="15927" y="25060"/>
                  </a:cubicBezTo>
                  <a:cubicBezTo>
                    <a:pt x="22646" y="27099"/>
                    <a:pt x="29895" y="28353"/>
                    <a:pt x="37056" y="28353"/>
                  </a:cubicBezTo>
                  <a:cubicBezTo>
                    <a:pt x="43866" y="28353"/>
                    <a:pt x="50596" y="27219"/>
                    <a:pt x="56716" y="24546"/>
                  </a:cubicBezTo>
                  <a:cubicBezTo>
                    <a:pt x="59696" y="23243"/>
                    <a:pt x="63951" y="19837"/>
                    <a:pt x="65723" y="17111"/>
                  </a:cubicBezTo>
                  <a:cubicBezTo>
                    <a:pt x="66976" y="15183"/>
                    <a:pt x="67709" y="13565"/>
                    <a:pt x="68154" y="12120"/>
                  </a:cubicBezTo>
                  <a:lnTo>
                    <a:pt x="68154" y="12120"/>
                  </a:lnTo>
                  <a:cubicBezTo>
                    <a:pt x="68101" y="12164"/>
                    <a:pt x="68050" y="12207"/>
                    <a:pt x="67995" y="12249"/>
                  </a:cubicBezTo>
                  <a:cubicBezTo>
                    <a:pt x="64735" y="14683"/>
                    <a:pt x="62358" y="18090"/>
                    <a:pt x="59101" y="20541"/>
                  </a:cubicBezTo>
                  <a:cubicBezTo>
                    <a:pt x="55978" y="22892"/>
                    <a:pt x="52231" y="24273"/>
                    <a:pt x="48399" y="24929"/>
                  </a:cubicBezTo>
                  <a:cubicBezTo>
                    <a:pt x="45306" y="25460"/>
                    <a:pt x="42080" y="25737"/>
                    <a:pt x="38853" y="25737"/>
                  </a:cubicBezTo>
                  <a:cubicBezTo>
                    <a:pt x="35474" y="25737"/>
                    <a:pt x="32092" y="25433"/>
                    <a:pt x="28862" y="24795"/>
                  </a:cubicBezTo>
                  <a:cubicBezTo>
                    <a:pt x="23824" y="23801"/>
                    <a:pt x="15397" y="21048"/>
                    <a:pt x="15281" y="14679"/>
                  </a:cubicBezTo>
                  <a:cubicBezTo>
                    <a:pt x="15164" y="8217"/>
                    <a:pt x="22571" y="7594"/>
                    <a:pt x="27734" y="7594"/>
                  </a:cubicBezTo>
                  <a:cubicBezTo>
                    <a:pt x="28455" y="7594"/>
                    <a:pt x="29132" y="7606"/>
                    <a:pt x="29739" y="7616"/>
                  </a:cubicBezTo>
                  <a:cubicBezTo>
                    <a:pt x="34311" y="7691"/>
                    <a:pt x="38867" y="8019"/>
                    <a:pt x="43417" y="8449"/>
                  </a:cubicBezTo>
                  <a:cubicBezTo>
                    <a:pt x="37887" y="7099"/>
                    <a:pt x="32195" y="6079"/>
                    <a:pt x="26567" y="6079"/>
                  </a:cubicBezTo>
                  <a:cubicBezTo>
                    <a:pt x="23195" y="6079"/>
                    <a:pt x="19845" y="6445"/>
                    <a:pt x="16567" y="7327"/>
                  </a:cubicBezTo>
                  <a:lnTo>
                    <a:pt x="3941" y="0"/>
                  </a:ln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0" name="Google Shape;1410;p45"/>
            <p:cNvSpPr/>
            <p:nvPr/>
          </p:nvSpPr>
          <p:spPr>
            <a:xfrm>
              <a:off x="1927700" y="2483663"/>
              <a:ext cx="463125" cy="254075"/>
            </a:xfrm>
            <a:custGeom>
              <a:avLst/>
              <a:gdLst/>
              <a:ahLst/>
              <a:cxnLst/>
              <a:rect l="l" t="t" r="r" b="b"/>
              <a:pathLst>
                <a:path w="18525" h="10163" extrusionOk="0">
                  <a:moveTo>
                    <a:pt x="7013" y="1"/>
                  </a:moveTo>
                  <a:cubicBezTo>
                    <a:pt x="6792" y="1"/>
                    <a:pt x="6573" y="5"/>
                    <a:pt x="6354" y="14"/>
                  </a:cubicBezTo>
                  <a:cubicBezTo>
                    <a:pt x="5019" y="70"/>
                    <a:pt x="3691" y="533"/>
                    <a:pt x="2723" y="1289"/>
                  </a:cubicBezTo>
                  <a:cubicBezTo>
                    <a:pt x="1068" y="2214"/>
                    <a:pt x="1" y="3872"/>
                    <a:pt x="1032" y="5977"/>
                  </a:cubicBezTo>
                  <a:cubicBezTo>
                    <a:pt x="2488" y="8949"/>
                    <a:pt x="6595" y="10162"/>
                    <a:pt x="9853" y="10162"/>
                  </a:cubicBezTo>
                  <a:cubicBezTo>
                    <a:pt x="10269" y="10162"/>
                    <a:pt x="10671" y="10143"/>
                    <a:pt x="11051" y="10104"/>
                  </a:cubicBezTo>
                  <a:cubicBezTo>
                    <a:pt x="13967" y="9811"/>
                    <a:pt x="18525" y="7935"/>
                    <a:pt x="17576" y="4341"/>
                  </a:cubicBezTo>
                  <a:cubicBezTo>
                    <a:pt x="17540" y="4158"/>
                    <a:pt x="17482" y="3974"/>
                    <a:pt x="17395" y="3791"/>
                  </a:cubicBezTo>
                  <a:cubicBezTo>
                    <a:pt x="17392" y="3784"/>
                    <a:pt x="17391" y="3778"/>
                    <a:pt x="17389" y="3771"/>
                  </a:cubicBezTo>
                  <a:cubicBezTo>
                    <a:pt x="16953" y="2704"/>
                    <a:pt x="16042" y="2113"/>
                    <a:pt x="15040" y="1682"/>
                  </a:cubicBezTo>
                  <a:cubicBezTo>
                    <a:pt x="13755" y="1001"/>
                    <a:pt x="12192" y="555"/>
                    <a:pt x="10608" y="358"/>
                  </a:cubicBezTo>
                  <a:cubicBezTo>
                    <a:pt x="9418" y="131"/>
                    <a:pt x="8205" y="1"/>
                    <a:pt x="7013"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1" name="Google Shape;1411;p45"/>
            <p:cNvSpPr/>
            <p:nvPr/>
          </p:nvSpPr>
          <p:spPr>
            <a:xfrm>
              <a:off x="1544075" y="3505963"/>
              <a:ext cx="362225" cy="149850"/>
            </a:xfrm>
            <a:custGeom>
              <a:avLst/>
              <a:gdLst/>
              <a:ahLst/>
              <a:cxnLst/>
              <a:rect l="l" t="t" r="r" b="b"/>
              <a:pathLst>
                <a:path w="14489" h="5994" extrusionOk="0">
                  <a:moveTo>
                    <a:pt x="2573" y="0"/>
                  </a:moveTo>
                  <a:cubicBezTo>
                    <a:pt x="1949" y="0"/>
                    <a:pt x="1430" y="313"/>
                    <a:pt x="1066" y="769"/>
                  </a:cubicBezTo>
                  <a:cubicBezTo>
                    <a:pt x="770" y="903"/>
                    <a:pt x="496" y="1069"/>
                    <a:pt x="261" y="1282"/>
                  </a:cubicBezTo>
                  <a:cubicBezTo>
                    <a:pt x="0" y="1517"/>
                    <a:pt x="124" y="1876"/>
                    <a:pt x="362" y="2056"/>
                  </a:cubicBezTo>
                  <a:cubicBezTo>
                    <a:pt x="429" y="2108"/>
                    <a:pt x="505" y="2145"/>
                    <a:pt x="576" y="2191"/>
                  </a:cubicBezTo>
                  <a:cubicBezTo>
                    <a:pt x="612" y="2474"/>
                    <a:pt x="727" y="2742"/>
                    <a:pt x="865" y="3061"/>
                  </a:cubicBezTo>
                  <a:cubicBezTo>
                    <a:pt x="1139" y="3698"/>
                    <a:pt x="1971" y="4068"/>
                    <a:pt x="2621" y="4069"/>
                  </a:cubicBezTo>
                  <a:cubicBezTo>
                    <a:pt x="5418" y="4073"/>
                    <a:pt x="8084" y="4613"/>
                    <a:pt x="10626" y="5793"/>
                  </a:cubicBezTo>
                  <a:cubicBezTo>
                    <a:pt x="10924" y="5932"/>
                    <a:pt x="11218" y="5993"/>
                    <a:pt x="11498" y="5993"/>
                  </a:cubicBezTo>
                  <a:cubicBezTo>
                    <a:pt x="13286" y="5993"/>
                    <a:pt x="14489" y="3465"/>
                    <a:pt x="12564" y="2474"/>
                  </a:cubicBezTo>
                  <a:cubicBezTo>
                    <a:pt x="11080" y="1711"/>
                    <a:pt x="9486" y="1084"/>
                    <a:pt x="7844" y="720"/>
                  </a:cubicBezTo>
                  <a:cubicBezTo>
                    <a:pt x="6155" y="290"/>
                    <a:pt x="4421" y="47"/>
                    <a:pt x="2619" y="1"/>
                  </a:cubicBezTo>
                  <a:cubicBezTo>
                    <a:pt x="2604" y="1"/>
                    <a:pt x="2589" y="0"/>
                    <a:pt x="2573" y="0"/>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2" name="Google Shape;1412;p45"/>
            <p:cNvSpPr/>
            <p:nvPr/>
          </p:nvSpPr>
          <p:spPr>
            <a:xfrm>
              <a:off x="1954650" y="3571913"/>
              <a:ext cx="158125" cy="103800"/>
            </a:xfrm>
            <a:custGeom>
              <a:avLst/>
              <a:gdLst/>
              <a:ahLst/>
              <a:cxnLst/>
              <a:rect l="l" t="t" r="r" b="b"/>
              <a:pathLst>
                <a:path w="6325" h="4152" extrusionOk="0">
                  <a:moveTo>
                    <a:pt x="2725" y="0"/>
                  </a:moveTo>
                  <a:cubicBezTo>
                    <a:pt x="2554" y="0"/>
                    <a:pt x="2385" y="12"/>
                    <a:pt x="2220" y="36"/>
                  </a:cubicBezTo>
                  <a:cubicBezTo>
                    <a:pt x="1868" y="57"/>
                    <a:pt x="1516" y="117"/>
                    <a:pt x="1166" y="230"/>
                  </a:cubicBezTo>
                  <a:cubicBezTo>
                    <a:pt x="360" y="489"/>
                    <a:pt x="1" y="1245"/>
                    <a:pt x="196" y="1995"/>
                  </a:cubicBezTo>
                  <a:cubicBezTo>
                    <a:pt x="87" y="2758"/>
                    <a:pt x="392" y="3533"/>
                    <a:pt x="1144" y="3980"/>
                  </a:cubicBezTo>
                  <a:cubicBezTo>
                    <a:pt x="1344" y="4099"/>
                    <a:pt x="1551" y="4152"/>
                    <a:pt x="1752" y="4152"/>
                  </a:cubicBezTo>
                  <a:cubicBezTo>
                    <a:pt x="2137" y="4152"/>
                    <a:pt x="2499" y="3959"/>
                    <a:pt x="2743" y="3671"/>
                  </a:cubicBezTo>
                  <a:cubicBezTo>
                    <a:pt x="3028" y="3662"/>
                    <a:pt x="3311" y="3612"/>
                    <a:pt x="3579" y="3523"/>
                  </a:cubicBezTo>
                  <a:cubicBezTo>
                    <a:pt x="4198" y="3496"/>
                    <a:pt x="4807" y="3378"/>
                    <a:pt x="5405" y="3137"/>
                  </a:cubicBezTo>
                  <a:cubicBezTo>
                    <a:pt x="5926" y="2926"/>
                    <a:pt x="6324" y="2526"/>
                    <a:pt x="6324" y="1928"/>
                  </a:cubicBezTo>
                  <a:cubicBezTo>
                    <a:pt x="6324" y="1412"/>
                    <a:pt x="5939" y="823"/>
                    <a:pt x="5405" y="722"/>
                  </a:cubicBezTo>
                  <a:cubicBezTo>
                    <a:pt x="5204" y="684"/>
                    <a:pt x="5003" y="647"/>
                    <a:pt x="4802" y="608"/>
                  </a:cubicBezTo>
                  <a:cubicBezTo>
                    <a:pt x="4637" y="427"/>
                    <a:pt x="4423" y="284"/>
                    <a:pt x="4147" y="210"/>
                  </a:cubicBezTo>
                  <a:cubicBezTo>
                    <a:pt x="3683" y="86"/>
                    <a:pt x="3197" y="0"/>
                    <a:pt x="2725" y="0"/>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3" name="Google Shape;1413;p45"/>
            <p:cNvSpPr/>
            <p:nvPr/>
          </p:nvSpPr>
          <p:spPr>
            <a:xfrm rot="-986423">
              <a:off x="1663083" y="2916303"/>
              <a:ext cx="221086" cy="180028"/>
            </a:xfrm>
            <a:custGeom>
              <a:avLst/>
              <a:gdLst/>
              <a:ahLst/>
              <a:cxnLst/>
              <a:rect l="l" t="t" r="r" b="b"/>
              <a:pathLst>
                <a:path w="92698" h="75483" extrusionOk="0">
                  <a:moveTo>
                    <a:pt x="33938" y="1"/>
                  </a:moveTo>
                  <a:cubicBezTo>
                    <a:pt x="33062" y="1"/>
                    <a:pt x="32033" y="3407"/>
                    <a:pt x="31631" y="7683"/>
                  </a:cubicBezTo>
                  <a:cubicBezTo>
                    <a:pt x="31475" y="9347"/>
                    <a:pt x="31433" y="10899"/>
                    <a:pt x="31497" y="12188"/>
                  </a:cubicBezTo>
                  <a:cubicBezTo>
                    <a:pt x="27747" y="12927"/>
                    <a:pt x="24286" y="14119"/>
                    <a:pt x="21179" y="15579"/>
                  </a:cubicBezTo>
                  <a:cubicBezTo>
                    <a:pt x="20772" y="14280"/>
                    <a:pt x="19942" y="12445"/>
                    <a:pt x="18985" y="10438"/>
                  </a:cubicBezTo>
                  <a:cubicBezTo>
                    <a:pt x="17360" y="7064"/>
                    <a:pt x="15902" y="4263"/>
                    <a:pt x="15022" y="4263"/>
                  </a:cubicBezTo>
                  <a:cubicBezTo>
                    <a:pt x="14987" y="4263"/>
                    <a:pt x="14953" y="4267"/>
                    <a:pt x="14920" y="4276"/>
                  </a:cubicBezTo>
                  <a:cubicBezTo>
                    <a:pt x="14074" y="4490"/>
                    <a:pt x="14261" y="8004"/>
                    <a:pt x="16091" y="11819"/>
                  </a:cubicBezTo>
                  <a:cubicBezTo>
                    <a:pt x="17081" y="13889"/>
                    <a:pt x="18300" y="15526"/>
                    <a:pt x="19322" y="16510"/>
                  </a:cubicBezTo>
                  <a:cubicBezTo>
                    <a:pt x="16385" y="18067"/>
                    <a:pt x="13802" y="19859"/>
                    <a:pt x="11629" y="21716"/>
                  </a:cubicBezTo>
                  <a:cubicBezTo>
                    <a:pt x="10817" y="22415"/>
                    <a:pt x="10057" y="23133"/>
                    <a:pt x="9356" y="23844"/>
                  </a:cubicBezTo>
                  <a:cubicBezTo>
                    <a:pt x="8709" y="22780"/>
                    <a:pt x="7842" y="21560"/>
                    <a:pt x="6820" y="20319"/>
                  </a:cubicBezTo>
                  <a:cubicBezTo>
                    <a:pt x="4401" y="17363"/>
                    <a:pt x="1943" y="15279"/>
                    <a:pt x="965" y="15279"/>
                  </a:cubicBezTo>
                  <a:cubicBezTo>
                    <a:pt x="850" y="15279"/>
                    <a:pt x="756" y="15307"/>
                    <a:pt x="684" y="15366"/>
                  </a:cubicBezTo>
                  <a:cubicBezTo>
                    <a:pt x="0" y="15927"/>
                    <a:pt x="1637" y="19057"/>
                    <a:pt x="4343" y="22351"/>
                  </a:cubicBezTo>
                  <a:cubicBezTo>
                    <a:pt x="5467" y="23721"/>
                    <a:pt x="6595" y="24904"/>
                    <a:pt x="7585" y="25780"/>
                  </a:cubicBezTo>
                  <a:cubicBezTo>
                    <a:pt x="5028" y="28782"/>
                    <a:pt x="3408" y="31708"/>
                    <a:pt x="2509" y="34024"/>
                  </a:cubicBezTo>
                  <a:cubicBezTo>
                    <a:pt x="1262" y="37431"/>
                    <a:pt x="1097" y="39426"/>
                    <a:pt x="1465" y="39539"/>
                  </a:cubicBezTo>
                  <a:cubicBezTo>
                    <a:pt x="1498" y="39555"/>
                    <a:pt x="1532" y="39562"/>
                    <a:pt x="1567" y="39562"/>
                  </a:cubicBezTo>
                  <a:cubicBezTo>
                    <a:pt x="2688" y="39562"/>
                    <a:pt x="5061" y="31948"/>
                    <a:pt x="14432" y="25284"/>
                  </a:cubicBezTo>
                  <a:cubicBezTo>
                    <a:pt x="19182" y="21946"/>
                    <a:pt x="25650" y="18902"/>
                    <a:pt x="33300" y="17858"/>
                  </a:cubicBezTo>
                  <a:cubicBezTo>
                    <a:pt x="35492" y="17524"/>
                    <a:pt x="37791" y="17339"/>
                    <a:pt x="40138" y="17339"/>
                  </a:cubicBezTo>
                  <a:cubicBezTo>
                    <a:pt x="45872" y="17339"/>
                    <a:pt x="51899" y="18442"/>
                    <a:pt x="57383" y="21175"/>
                  </a:cubicBezTo>
                  <a:cubicBezTo>
                    <a:pt x="65215" y="25027"/>
                    <a:pt x="71307" y="31429"/>
                    <a:pt x="75800" y="37747"/>
                  </a:cubicBezTo>
                  <a:cubicBezTo>
                    <a:pt x="80236" y="44204"/>
                    <a:pt x="83258" y="50751"/>
                    <a:pt x="85269" y="56432"/>
                  </a:cubicBezTo>
                  <a:cubicBezTo>
                    <a:pt x="89267" y="67790"/>
                    <a:pt x="89922" y="75483"/>
                    <a:pt x="90951" y="75483"/>
                  </a:cubicBezTo>
                  <a:cubicBezTo>
                    <a:pt x="90956" y="75483"/>
                    <a:pt x="90961" y="75483"/>
                    <a:pt x="90966" y="75482"/>
                  </a:cubicBezTo>
                  <a:cubicBezTo>
                    <a:pt x="90967" y="75482"/>
                    <a:pt x="90967" y="75482"/>
                    <a:pt x="90968" y="75482"/>
                  </a:cubicBezTo>
                  <a:cubicBezTo>
                    <a:pt x="91684" y="75482"/>
                    <a:pt x="92698" y="67530"/>
                    <a:pt x="89602" y="55111"/>
                  </a:cubicBezTo>
                  <a:cubicBezTo>
                    <a:pt x="88051" y="48939"/>
                    <a:pt x="85290" y="41722"/>
                    <a:pt x="80717" y="34463"/>
                  </a:cubicBezTo>
                  <a:cubicBezTo>
                    <a:pt x="76036" y="27333"/>
                    <a:pt x="69462" y="20003"/>
                    <a:pt x="60228" y="15425"/>
                  </a:cubicBezTo>
                  <a:cubicBezTo>
                    <a:pt x="54069" y="12379"/>
                    <a:pt x="47543" y="11168"/>
                    <a:pt x="41374" y="11168"/>
                  </a:cubicBezTo>
                  <a:cubicBezTo>
                    <a:pt x="38939" y="11168"/>
                    <a:pt x="36559" y="11356"/>
                    <a:pt x="34279" y="11695"/>
                  </a:cubicBezTo>
                  <a:cubicBezTo>
                    <a:pt x="34509" y="10599"/>
                    <a:pt x="34696" y="9337"/>
                    <a:pt x="34825" y="7984"/>
                  </a:cubicBezTo>
                  <a:cubicBezTo>
                    <a:pt x="35230" y="3661"/>
                    <a:pt x="34845" y="88"/>
                    <a:pt x="33968" y="2"/>
                  </a:cubicBezTo>
                  <a:cubicBezTo>
                    <a:pt x="33958" y="1"/>
                    <a:pt x="33948" y="1"/>
                    <a:pt x="33938" y="1"/>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4" name="Google Shape;1414;p45"/>
            <p:cNvSpPr/>
            <p:nvPr/>
          </p:nvSpPr>
          <p:spPr>
            <a:xfrm rot="1648722" flipH="1">
              <a:off x="2426350" y="2988532"/>
              <a:ext cx="220988" cy="179948"/>
            </a:xfrm>
            <a:custGeom>
              <a:avLst/>
              <a:gdLst/>
              <a:ahLst/>
              <a:cxnLst/>
              <a:rect l="l" t="t" r="r" b="b"/>
              <a:pathLst>
                <a:path w="92698" h="75483" extrusionOk="0">
                  <a:moveTo>
                    <a:pt x="33938" y="1"/>
                  </a:moveTo>
                  <a:cubicBezTo>
                    <a:pt x="33062" y="1"/>
                    <a:pt x="32033" y="3407"/>
                    <a:pt x="31631" y="7683"/>
                  </a:cubicBezTo>
                  <a:cubicBezTo>
                    <a:pt x="31475" y="9347"/>
                    <a:pt x="31433" y="10899"/>
                    <a:pt x="31497" y="12188"/>
                  </a:cubicBezTo>
                  <a:cubicBezTo>
                    <a:pt x="27747" y="12927"/>
                    <a:pt x="24286" y="14119"/>
                    <a:pt x="21179" y="15579"/>
                  </a:cubicBezTo>
                  <a:cubicBezTo>
                    <a:pt x="20772" y="14280"/>
                    <a:pt x="19942" y="12445"/>
                    <a:pt x="18985" y="10438"/>
                  </a:cubicBezTo>
                  <a:cubicBezTo>
                    <a:pt x="17360" y="7064"/>
                    <a:pt x="15902" y="4263"/>
                    <a:pt x="15022" y="4263"/>
                  </a:cubicBezTo>
                  <a:cubicBezTo>
                    <a:pt x="14987" y="4263"/>
                    <a:pt x="14953" y="4267"/>
                    <a:pt x="14920" y="4276"/>
                  </a:cubicBezTo>
                  <a:cubicBezTo>
                    <a:pt x="14074" y="4490"/>
                    <a:pt x="14261" y="8004"/>
                    <a:pt x="16091" y="11819"/>
                  </a:cubicBezTo>
                  <a:cubicBezTo>
                    <a:pt x="17081" y="13889"/>
                    <a:pt x="18300" y="15526"/>
                    <a:pt x="19322" y="16510"/>
                  </a:cubicBezTo>
                  <a:cubicBezTo>
                    <a:pt x="16385" y="18067"/>
                    <a:pt x="13802" y="19859"/>
                    <a:pt x="11629" y="21716"/>
                  </a:cubicBezTo>
                  <a:cubicBezTo>
                    <a:pt x="10817" y="22415"/>
                    <a:pt x="10057" y="23133"/>
                    <a:pt x="9356" y="23844"/>
                  </a:cubicBezTo>
                  <a:cubicBezTo>
                    <a:pt x="8709" y="22780"/>
                    <a:pt x="7842" y="21560"/>
                    <a:pt x="6820" y="20319"/>
                  </a:cubicBezTo>
                  <a:cubicBezTo>
                    <a:pt x="4401" y="17363"/>
                    <a:pt x="1943" y="15279"/>
                    <a:pt x="965" y="15279"/>
                  </a:cubicBezTo>
                  <a:cubicBezTo>
                    <a:pt x="850" y="15279"/>
                    <a:pt x="756" y="15307"/>
                    <a:pt x="684" y="15366"/>
                  </a:cubicBezTo>
                  <a:cubicBezTo>
                    <a:pt x="0" y="15927"/>
                    <a:pt x="1637" y="19057"/>
                    <a:pt x="4343" y="22351"/>
                  </a:cubicBezTo>
                  <a:cubicBezTo>
                    <a:pt x="5467" y="23721"/>
                    <a:pt x="6595" y="24904"/>
                    <a:pt x="7585" y="25780"/>
                  </a:cubicBezTo>
                  <a:cubicBezTo>
                    <a:pt x="5028" y="28782"/>
                    <a:pt x="3408" y="31708"/>
                    <a:pt x="2509" y="34024"/>
                  </a:cubicBezTo>
                  <a:cubicBezTo>
                    <a:pt x="1262" y="37431"/>
                    <a:pt x="1097" y="39426"/>
                    <a:pt x="1465" y="39539"/>
                  </a:cubicBezTo>
                  <a:cubicBezTo>
                    <a:pt x="1498" y="39555"/>
                    <a:pt x="1532" y="39562"/>
                    <a:pt x="1567" y="39562"/>
                  </a:cubicBezTo>
                  <a:cubicBezTo>
                    <a:pt x="2688" y="39562"/>
                    <a:pt x="5061" y="31948"/>
                    <a:pt x="14432" y="25284"/>
                  </a:cubicBezTo>
                  <a:cubicBezTo>
                    <a:pt x="19182" y="21946"/>
                    <a:pt x="25650" y="18902"/>
                    <a:pt x="33300" y="17858"/>
                  </a:cubicBezTo>
                  <a:cubicBezTo>
                    <a:pt x="35492" y="17524"/>
                    <a:pt x="37791" y="17339"/>
                    <a:pt x="40138" y="17339"/>
                  </a:cubicBezTo>
                  <a:cubicBezTo>
                    <a:pt x="45872" y="17339"/>
                    <a:pt x="51899" y="18442"/>
                    <a:pt x="57383" y="21175"/>
                  </a:cubicBezTo>
                  <a:cubicBezTo>
                    <a:pt x="65215" y="25027"/>
                    <a:pt x="71307" y="31429"/>
                    <a:pt x="75800" y="37747"/>
                  </a:cubicBezTo>
                  <a:cubicBezTo>
                    <a:pt x="80236" y="44204"/>
                    <a:pt x="83258" y="50751"/>
                    <a:pt x="85269" y="56432"/>
                  </a:cubicBezTo>
                  <a:cubicBezTo>
                    <a:pt x="89267" y="67790"/>
                    <a:pt x="89922" y="75483"/>
                    <a:pt x="90951" y="75483"/>
                  </a:cubicBezTo>
                  <a:cubicBezTo>
                    <a:pt x="90956" y="75483"/>
                    <a:pt x="90961" y="75483"/>
                    <a:pt x="90966" y="75482"/>
                  </a:cubicBezTo>
                  <a:cubicBezTo>
                    <a:pt x="90967" y="75482"/>
                    <a:pt x="90967" y="75482"/>
                    <a:pt x="90968" y="75482"/>
                  </a:cubicBezTo>
                  <a:cubicBezTo>
                    <a:pt x="91684" y="75482"/>
                    <a:pt x="92698" y="67530"/>
                    <a:pt x="89602" y="55111"/>
                  </a:cubicBezTo>
                  <a:cubicBezTo>
                    <a:pt x="88051" y="48939"/>
                    <a:pt x="85290" y="41722"/>
                    <a:pt x="80717" y="34463"/>
                  </a:cubicBezTo>
                  <a:cubicBezTo>
                    <a:pt x="76036" y="27333"/>
                    <a:pt x="69462" y="20003"/>
                    <a:pt x="60228" y="15425"/>
                  </a:cubicBezTo>
                  <a:cubicBezTo>
                    <a:pt x="54069" y="12379"/>
                    <a:pt x="47543" y="11168"/>
                    <a:pt x="41374" y="11168"/>
                  </a:cubicBezTo>
                  <a:cubicBezTo>
                    <a:pt x="38939" y="11168"/>
                    <a:pt x="36559" y="11356"/>
                    <a:pt x="34279" y="11695"/>
                  </a:cubicBezTo>
                  <a:cubicBezTo>
                    <a:pt x="34509" y="10599"/>
                    <a:pt x="34696" y="9337"/>
                    <a:pt x="34825" y="7984"/>
                  </a:cubicBezTo>
                  <a:cubicBezTo>
                    <a:pt x="35230" y="3661"/>
                    <a:pt x="34845" y="88"/>
                    <a:pt x="33968" y="2"/>
                  </a:cubicBezTo>
                  <a:cubicBezTo>
                    <a:pt x="33958" y="1"/>
                    <a:pt x="33948" y="1"/>
                    <a:pt x="33938" y="1"/>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718"/>
        <p:cNvGrpSpPr/>
        <p:nvPr/>
      </p:nvGrpSpPr>
      <p:grpSpPr>
        <a:xfrm>
          <a:off x="0" y="0"/>
          <a:ext cx="0" cy="0"/>
          <a:chOff x="0" y="0"/>
          <a:chExt cx="0" cy="0"/>
        </a:xfrm>
      </p:grpSpPr>
      <p:sp>
        <p:nvSpPr>
          <p:cNvPr id="719" name="Google Shape;719;p38"/>
          <p:cNvSpPr txBox="1">
            <a:spLocks noGrp="1"/>
          </p:cNvSpPr>
          <p:nvPr>
            <p:ph type="title"/>
          </p:nvPr>
        </p:nvSpPr>
        <p:spPr>
          <a:xfrm>
            <a:off x="2043300" y="1612200"/>
            <a:ext cx="5057400" cy="1919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id-ID" sz="1600" dirty="0">
                <a:solidFill>
                  <a:schemeClr val="tx1">
                    <a:lumMod val="50000"/>
                  </a:schemeClr>
                </a:solidFill>
              </a:rPr>
              <a:t>Dalam pembelajaran aktif, siswa dipandang sebagai subjek bukan objek dan belajar lebih dipentingkan daripada mengajar. Disamping itu siswa ikut berpartisipasi dalalm mencoba dan melakukan sendiri yang sedang dipelajari. Sedangkan dalam pembelajaran yang mengacu pada pembelajaran aktif, fungsi guru adalah menciptakan suatu kondisi belajar yang memungkinkan siswa berkembang secara optimal.</a:t>
            </a:r>
            <a:br>
              <a:rPr lang="id-ID" sz="1600" dirty="0">
                <a:solidFill>
                  <a:schemeClr val="tx1">
                    <a:lumMod val="50000"/>
                  </a:schemeClr>
                </a:solidFill>
              </a:rPr>
            </a:br>
            <a:r>
              <a:rPr lang="id-ID" sz="1600" dirty="0">
                <a:solidFill>
                  <a:schemeClr val="tx1">
                    <a:lumMod val="50000"/>
                  </a:schemeClr>
                </a:solidFill>
              </a:rPr>
              <a:t>Penerapan model pembelajaran kooperatif nht dapat meningkatkan aktivitas belajar siswa, sehingga hasil belajar siswa akan lebih baik karena siswa yang senantiasa menyelesaikan soal-soal latihan akan dapat menguasai materi pelajaran yang diberikan oleh guru secara baik.</a:t>
            </a:r>
            <a:endParaRPr sz="1600" dirty="0">
              <a:solidFill>
                <a:schemeClr val="tx1">
                  <a:lumMod val="50000"/>
                </a:schemeClr>
              </a:solidFill>
            </a:endParaRPr>
          </a:p>
        </p:txBody>
      </p:sp>
      <p:grpSp>
        <p:nvGrpSpPr>
          <p:cNvPr id="720" name="Google Shape;720;p38"/>
          <p:cNvGrpSpPr/>
          <p:nvPr/>
        </p:nvGrpSpPr>
        <p:grpSpPr>
          <a:xfrm>
            <a:off x="1065841" y="1612090"/>
            <a:ext cx="1120864" cy="1919205"/>
            <a:chOff x="1103591" y="1612090"/>
            <a:chExt cx="1120864" cy="1919205"/>
          </a:xfrm>
        </p:grpSpPr>
        <p:grpSp>
          <p:nvGrpSpPr>
            <p:cNvPr id="721" name="Google Shape;721;p38"/>
            <p:cNvGrpSpPr/>
            <p:nvPr/>
          </p:nvGrpSpPr>
          <p:grpSpPr>
            <a:xfrm>
              <a:off x="1909195" y="1654413"/>
              <a:ext cx="223383" cy="197141"/>
              <a:chOff x="4686475" y="3407375"/>
              <a:chExt cx="173650" cy="153250"/>
            </a:xfrm>
          </p:grpSpPr>
          <p:sp>
            <p:nvSpPr>
              <p:cNvPr id="722" name="Google Shape;722;p38"/>
              <p:cNvSpPr/>
              <p:nvPr/>
            </p:nvSpPr>
            <p:spPr>
              <a:xfrm>
                <a:off x="4765800" y="3407375"/>
                <a:ext cx="94325" cy="57700"/>
              </a:xfrm>
              <a:custGeom>
                <a:avLst/>
                <a:gdLst/>
                <a:ahLst/>
                <a:cxnLst/>
                <a:rect l="l" t="t" r="r" b="b"/>
                <a:pathLst>
                  <a:path w="3773" h="2308" extrusionOk="0">
                    <a:moveTo>
                      <a:pt x="2632" y="0"/>
                    </a:moveTo>
                    <a:cubicBezTo>
                      <a:pt x="2499" y="0"/>
                      <a:pt x="2357" y="41"/>
                      <a:pt x="2214" y="134"/>
                    </a:cubicBezTo>
                    <a:cubicBezTo>
                      <a:pt x="1535" y="576"/>
                      <a:pt x="697" y="1015"/>
                      <a:pt x="169" y="1632"/>
                    </a:cubicBezTo>
                    <a:cubicBezTo>
                      <a:pt x="0" y="1834"/>
                      <a:pt x="37" y="2200"/>
                      <a:pt x="335" y="2261"/>
                    </a:cubicBezTo>
                    <a:cubicBezTo>
                      <a:pt x="487" y="2293"/>
                      <a:pt x="642" y="2307"/>
                      <a:pt x="800" y="2307"/>
                    </a:cubicBezTo>
                    <a:cubicBezTo>
                      <a:pt x="1580" y="2307"/>
                      <a:pt x="2402" y="1945"/>
                      <a:pt x="3035" y="1540"/>
                    </a:cubicBezTo>
                    <a:cubicBezTo>
                      <a:pt x="3773" y="1069"/>
                      <a:pt x="3317" y="0"/>
                      <a:pt x="263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38"/>
              <p:cNvSpPr/>
              <p:nvPr/>
            </p:nvSpPr>
            <p:spPr>
              <a:xfrm>
                <a:off x="4686475" y="3511450"/>
                <a:ext cx="73400" cy="49175"/>
              </a:xfrm>
              <a:custGeom>
                <a:avLst/>
                <a:gdLst/>
                <a:ahLst/>
                <a:cxnLst/>
                <a:rect l="l" t="t" r="r" b="b"/>
                <a:pathLst>
                  <a:path w="2936" h="1967" extrusionOk="0">
                    <a:moveTo>
                      <a:pt x="2012" y="0"/>
                    </a:moveTo>
                    <a:cubicBezTo>
                      <a:pt x="1588" y="0"/>
                      <a:pt x="1214" y="221"/>
                      <a:pt x="853" y="458"/>
                    </a:cubicBezTo>
                    <a:cubicBezTo>
                      <a:pt x="683" y="568"/>
                      <a:pt x="495" y="688"/>
                      <a:pt x="359" y="839"/>
                    </a:cubicBezTo>
                    <a:cubicBezTo>
                      <a:pt x="206" y="1008"/>
                      <a:pt x="140" y="1245"/>
                      <a:pt x="73" y="1460"/>
                    </a:cubicBezTo>
                    <a:cubicBezTo>
                      <a:pt x="0" y="1697"/>
                      <a:pt x="197" y="1967"/>
                      <a:pt x="446" y="1967"/>
                    </a:cubicBezTo>
                    <a:cubicBezTo>
                      <a:pt x="451" y="1967"/>
                      <a:pt x="456" y="1967"/>
                      <a:pt x="460" y="1967"/>
                    </a:cubicBezTo>
                    <a:cubicBezTo>
                      <a:pt x="496" y="1965"/>
                      <a:pt x="531" y="1965"/>
                      <a:pt x="567" y="1965"/>
                    </a:cubicBezTo>
                    <a:cubicBezTo>
                      <a:pt x="605" y="1965"/>
                      <a:pt x="642" y="1965"/>
                      <a:pt x="680" y="1965"/>
                    </a:cubicBezTo>
                    <a:cubicBezTo>
                      <a:pt x="758" y="1965"/>
                      <a:pt x="836" y="1963"/>
                      <a:pt x="914" y="1952"/>
                    </a:cubicBezTo>
                    <a:cubicBezTo>
                      <a:pt x="1108" y="1925"/>
                      <a:pt x="1278" y="1824"/>
                      <a:pt x="1457" y="1750"/>
                    </a:cubicBezTo>
                    <a:cubicBezTo>
                      <a:pt x="1840" y="1595"/>
                      <a:pt x="2272" y="1574"/>
                      <a:pt x="2571" y="1265"/>
                    </a:cubicBezTo>
                    <a:cubicBezTo>
                      <a:pt x="2935" y="888"/>
                      <a:pt x="2811" y="135"/>
                      <a:pt x="2244" y="23"/>
                    </a:cubicBezTo>
                    <a:cubicBezTo>
                      <a:pt x="2165" y="7"/>
                      <a:pt x="2087" y="0"/>
                      <a:pt x="201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24" name="Google Shape;724;p38"/>
            <p:cNvGrpSpPr/>
            <p:nvPr/>
          </p:nvGrpSpPr>
          <p:grpSpPr>
            <a:xfrm>
              <a:off x="1249272" y="1612090"/>
              <a:ext cx="577240" cy="886876"/>
              <a:chOff x="4173475" y="3374475"/>
              <a:chExt cx="448725" cy="689425"/>
            </a:xfrm>
          </p:grpSpPr>
          <p:sp>
            <p:nvSpPr>
              <p:cNvPr id="725" name="Google Shape;725;p38"/>
              <p:cNvSpPr/>
              <p:nvPr/>
            </p:nvSpPr>
            <p:spPr>
              <a:xfrm>
                <a:off x="4181250" y="3374475"/>
                <a:ext cx="440950" cy="595225"/>
              </a:xfrm>
              <a:custGeom>
                <a:avLst/>
                <a:gdLst/>
                <a:ahLst/>
                <a:cxnLst/>
                <a:rect l="l" t="t" r="r" b="b"/>
                <a:pathLst>
                  <a:path w="17638" h="23809" extrusionOk="0">
                    <a:moveTo>
                      <a:pt x="14990" y="1"/>
                    </a:moveTo>
                    <a:cubicBezTo>
                      <a:pt x="13733" y="1"/>
                      <a:pt x="12517" y="1008"/>
                      <a:pt x="11669" y="2041"/>
                    </a:cubicBezTo>
                    <a:cubicBezTo>
                      <a:pt x="10961" y="2904"/>
                      <a:pt x="10329" y="3829"/>
                      <a:pt x="9785" y="4804"/>
                    </a:cubicBezTo>
                    <a:cubicBezTo>
                      <a:pt x="10029" y="3564"/>
                      <a:pt x="8818" y="2355"/>
                      <a:pt x="7556" y="2338"/>
                    </a:cubicBezTo>
                    <a:cubicBezTo>
                      <a:pt x="7543" y="2337"/>
                      <a:pt x="7531" y="2337"/>
                      <a:pt x="7518" y="2337"/>
                    </a:cubicBezTo>
                    <a:cubicBezTo>
                      <a:pt x="6269" y="2337"/>
                      <a:pt x="5148" y="3256"/>
                      <a:pt x="4609" y="4386"/>
                    </a:cubicBezTo>
                    <a:cubicBezTo>
                      <a:pt x="4064" y="5527"/>
                      <a:pt x="4018" y="6841"/>
                      <a:pt x="4123" y="8101"/>
                    </a:cubicBezTo>
                    <a:cubicBezTo>
                      <a:pt x="4228" y="9360"/>
                      <a:pt x="4475" y="10610"/>
                      <a:pt x="4478" y="11874"/>
                    </a:cubicBezTo>
                    <a:cubicBezTo>
                      <a:pt x="4113" y="11482"/>
                      <a:pt x="3617" y="11310"/>
                      <a:pt x="3097" y="11310"/>
                    </a:cubicBezTo>
                    <a:cubicBezTo>
                      <a:pt x="2271" y="11310"/>
                      <a:pt x="1387" y="11746"/>
                      <a:pt x="885" y="12433"/>
                    </a:cubicBezTo>
                    <a:cubicBezTo>
                      <a:pt x="66" y="13550"/>
                      <a:pt x="0" y="15037"/>
                      <a:pt x="56" y="16421"/>
                    </a:cubicBezTo>
                    <a:cubicBezTo>
                      <a:pt x="166" y="19180"/>
                      <a:pt x="422" y="21086"/>
                      <a:pt x="888" y="23808"/>
                    </a:cubicBezTo>
                    <a:cubicBezTo>
                      <a:pt x="3185" y="22889"/>
                      <a:pt x="5075" y="22344"/>
                      <a:pt x="7373" y="21425"/>
                    </a:cubicBezTo>
                    <a:cubicBezTo>
                      <a:pt x="8513" y="20968"/>
                      <a:pt x="9758" y="20416"/>
                      <a:pt x="10265" y="19297"/>
                    </a:cubicBezTo>
                    <a:cubicBezTo>
                      <a:pt x="10884" y="17931"/>
                      <a:pt x="10137" y="16365"/>
                      <a:pt x="9406" y="15056"/>
                    </a:cubicBezTo>
                    <a:cubicBezTo>
                      <a:pt x="11801" y="14781"/>
                      <a:pt x="13894" y="14452"/>
                      <a:pt x="15759" y="12921"/>
                    </a:cubicBezTo>
                    <a:cubicBezTo>
                      <a:pt x="16535" y="12282"/>
                      <a:pt x="16599" y="11625"/>
                      <a:pt x="16726" y="11214"/>
                    </a:cubicBezTo>
                    <a:cubicBezTo>
                      <a:pt x="16853" y="10804"/>
                      <a:pt x="16716" y="10101"/>
                      <a:pt x="16319" y="9939"/>
                    </a:cubicBezTo>
                    <a:cubicBezTo>
                      <a:pt x="16161" y="9875"/>
                      <a:pt x="15630" y="9675"/>
                      <a:pt x="15468" y="9624"/>
                    </a:cubicBezTo>
                    <a:cubicBezTo>
                      <a:pt x="14973" y="9474"/>
                      <a:pt x="15057" y="9276"/>
                      <a:pt x="15091" y="8758"/>
                    </a:cubicBezTo>
                    <a:cubicBezTo>
                      <a:pt x="15128" y="8242"/>
                      <a:pt x="15397" y="7772"/>
                      <a:pt x="15666" y="7330"/>
                    </a:cubicBezTo>
                    <a:cubicBezTo>
                      <a:pt x="16390" y="6145"/>
                      <a:pt x="17198" y="4953"/>
                      <a:pt x="17418" y="3581"/>
                    </a:cubicBezTo>
                    <a:cubicBezTo>
                      <a:pt x="17638" y="2210"/>
                      <a:pt x="17056" y="588"/>
                      <a:pt x="15746" y="129"/>
                    </a:cubicBezTo>
                    <a:cubicBezTo>
                      <a:pt x="15494" y="41"/>
                      <a:pt x="15242" y="1"/>
                      <a:pt x="1499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 name="Google Shape;726;p38"/>
              <p:cNvSpPr/>
              <p:nvPr/>
            </p:nvSpPr>
            <p:spPr>
              <a:xfrm>
                <a:off x="4173475" y="3538125"/>
                <a:ext cx="300325" cy="525775"/>
              </a:xfrm>
              <a:custGeom>
                <a:avLst/>
                <a:gdLst/>
                <a:ahLst/>
                <a:cxnLst/>
                <a:rect l="l" t="t" r="r" b="b"/>
                <a:pathLst>
                  <a:path w="12013" h="21031" extrusionOk="0">
                    <a:moveTo>
                      <a:pt x="11474" y="1"/>
                    </a:moveTo>
                    <a:cubicBezTo>
                      <a:pt x="11382" y="1"/>
                      <a:pt x="11289" y="36"/>
                      <a:pt x="11210" y="120"/>
                    </a:cubicBezTo>
                    <a:cubicBezTo>
                      <a:pt x="5960" y="5722"/>
                      <a:pt x="1484" y="13335"/>
                      <a:pt x="17" y="20906"/>
                    </a:cubicBezTo>
                    <a:cubicBezTo>
                      <a:pt x="1" y="20981"/>
                      <a:pt x="60" y="21030"/>
                      <a:pt x="118" y="21030"/>
                    </a:cubicBezTo>
                    <a:cubicBezTo>
                      <a:pt x="156" y="21030"/>
                      <a:pt x="194" y="21009"/>
                      <a:pt x="209" y="20959"/>
                    </a:cubicBezTo>
                    <a:cubicBezTo>
                      <a:pt x="1327" y="17098"/>
                      <a:pt x="3147" y="13440"/>
                      <a:pt x="5269" y="10034"/>
                    </a:cubicBezTo>
                    <a:cubicBezTo>
                      <a:pt x="7296" y="6780"/>
                      <a:pt x="9868" y="3881"/>
                      <a:pt x="11839" y="606"/>
                    </a:cubicBezTo>
                    <a:cubicBezTo>
                      <a:pt x="12012" y="317"/>
                      <a:pt x="11749" y="1"/>
                      <a:pt x="1147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27" name="Google Shape;727;p38"/>
            <p:cNvGrpSpPr/>
            <p:nvPr/>
          </p:nvGrpSpPr>
          <p:grpSpPr>
            <a:xfrm>
              <a:off x="1238080" y="2626803"/>
              <a:ext cx="827831" cy="692180"/>
              <a:chOff x="4164775" y="4163275"/>
              <a:chExt cx="643525" cy="538075"/>
            </a:xfrm>
          </p:grpSpPr>
          <p:sp>
            <p:nvSpPr>
              <p:cNvPr id="728" name="Google Shape;728;p38"/>
              <p:cNvSpPr/>
              <p:nvPr/>
            </p:nvSpPr>
            <p:spPr>
              <a:xfrm>
                <a:off x="4304675" y="4291550"/>
                <a:ext cx="503625" cy="409800"/>
              </a:xfrm>
              <a:custGeom>
                <a:avLst/>
                <a:gdLst/>
                <a:ahLst/>
                <a:cxnLst/>
                <a:rect l="l" t="t" r="r" b="b"/>
                <a:pathLst>
                  <a:path w="20145" h="16392" extrusionOk="0">
                    <a:moveTo>
                      <a:pt x="432" y="0"/>
                    </a:moveTo>
                    <a:cubicBezTo>
                      <a:pt x="210" y="0"/>
                      <a:pt x="0" y="225"/>
                      <a:pt x="138" y="487"/>
                    </a:cubicBezTo>
                    <a:cubicBezTo>
                      <a:pt x="4153" y="8142"/>
                      <a:pt x="11620" y="14070"/>
                      <a:pt x="19913" y="16387"/>
                    </a:cubicBezTo>
                    <a:cubicBezTo>
                      <a:pt x="19924" y="16390"/>
                      <a:pt x="19934" y="16391"/>
                      <a:pt x="19945" y="16391"/>
                    </a:cubicBezTo>
                    <a:cubicBezTo>
                      <a:pt x="20066" y="16391"/>
                      <a:pt x="20144" y="16201"/>
                      <a:pt x="20014" y="16146"/>
                    </a:cubicBezTo>
                    <a:cubicBezTo>
                      <a:pt x="11991" y="12693"/>
                      <a:pt x="5620" y="7345"/>
                      <a:pt x="706" y="154"/>
                    </a:cubicBezTo>
                    <a:cubicBezTo>
                      <a:pt x="633" y="46"/>
                      <a:pt x="531" y="0"/>
                      <a:pt x="43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 name="Google Shape;729;p38"/>
              <p:cNvSpPr/>
              <p:nvPr/>
            </p:nvSpPr>
            <p:spPr>
              <a:xfrm>
                <a:off x="4208875" y="4163275"/>
                <a:ext cx="123300" cy="135675"/>
              </a:xfrm>
              <a:custGeom>
                <a:avLst/>
                <a:gdLst/>
                <a:ahLst/>
                <a:cxnLst/>
                <a:rect l="l" t="t" r="r" b="b"/>
                <a:pathLst>
                  <a:path w="4932" h="5427" extrusionOk="0">
                    <a:moveTo>
                      <a:pt x="2183" y="0"/>
                    </a:moveTo>
                    <a:cubicBezTo>
                      <a:pt x="1468" y="0"/>
                      <a:pt x="754" y="321"/>
                      <a:pt x="377" y="925"/>
                    </a:cubicBezTo>
                    <a:cubicBezTo>
                      <a:pt x="191" y="1219"/>
                      <a:pt x="91" y="1565"/>
                      <a:pt x="67" y="1912"/>
                    </a:cubicBezTo>
                    <a:cubicBezTo>
                      <a:pt x="0" y="2831"/>
                      <a:pt x="467" y="3738"/>
                      <a:pt x="1161" y="4344"/>
                    </a:cubicBezTo>
                    <a:cubicBezTo>
                      <a:pt x="1857" y="4949"/>
                      <a:pt x="2758" y="5277"/>
                      <a:pt x="3668" y="5426"/>
                    </a:cubicBezTo>
                    <a:lnTo>
                      <a:pt x="4228" y="5425"/>
                    </a:lnTo>
                    <a:cubicBezTo>
                      <a:pt x="4678" y="4523"/>
                      <a:pt x="4932" y="3496"/>
                      <a:pt x="4771" y="2500"/>
                    </a:cubicBezTo>
                    <a:cubicBezTo>
                      <a:pt x="4610" y="1506"/>
                      <a:pt x="3982" y="559"/>
                      <a:pt x="3053" y="170"/>
                    </a:cubicBezTo>
                    <a:cubicBezTo>
                      <a:pt x="2779" y="56"/>
                      <a:pt x="2481" y="0"/>
                      <a:pt x="218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 name="Google Shape;730;p38"/>
              <p:cNvSpPr/>
              <p:nvPr/>
            </p:nvSpPr>
            <p:spPr>
              <a:xfrm>
                <a:off x="4246700" y="4392900"/>
                <a:ext cx="153900" cy="37275"/>
              </a:xfrm>
              <a:custGeom>
                <a:avLst/>
                <a:gdLst/>
                <a:ahLst/>
                <a:cxnLst/>
                <a:rect l="l" t="t" r="r" b="b"/>
                <a:pathLst>
                  <a:path w="6156" h="1491" extrusionOk="0">
                    <a:moveTo>
                      <a:pt x="766" y="1"/>
                    </a:moveTo>
                    <a:cubicBezTo>
                      <a:pt x="627" y="1"/>
                      <a:pt x="487" y="11"/>
                      <a:pt x="347" y="35"/>
                    </a:cubicBezTo>
                    <a:cubicBezTo>
                      <a:pt x="1" y="95"/>
                      <a:pt x="45" y="532"/>
                      <a:pt x="260" y="698"/>
                    </a:cubicBezTo>
                    <a:cubicBezTo>
                      <a:pt x="935" y="1217"/>
                      <a:pt x="1940" y="1271"/>
                      <a:pt x="2774" y="1350"/>
                    </a:cubicBezTo>
                    <a:cubicBezTo>
                      <a:pt x="3822" y="1450"/>
                      <a:pt x="4874" y="1487"/>
                      <a:pt x="5926" y="1491"/>
                    </a:cubicBezTo>
                    <a:cubicBezTo>
                      <a:pt x="5926" y="1491"/>
                      <a:pt x="5927" y="1491"/>
                      <a:pt x="5927" y="1491"/>
                    </a:cubicBezTo>
                    <a:cubicBezTo>
                      <a:pt x="6107" y="1491"/>
                      <a:pt x="6155" y="1202"/>
                      <a:pt x="5970" y="1168"/>
                    </a:cubicBezTo>
                    <a:cubicBezTo>
                      <a:pt x="4933" y="973"/>
                      <a:pt x="3915" y="726"/>
                      <a:pt x="2894" y="459"/>
                    </a:cubicBezTo>
                    <a:cubicBezTo>
                      <a:pt x="2199" y="276"/>
                      <a:pt x="1484" y="1"/>
                      <a:pt x="76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38"/>
              <p:cNvSpPr/>
              <p:nvPr/>
            </p:nvSpPr>
            <p:spPr>
              <a:xfrm>
                <a:off x="4164775" y="4337475"/>
                <a:ext cx="89450" cy="83750"/>
              </a:xfrm>
              <a:custGeom>
                <a:avLst/>
                <a:gdLst/>
                <a:ahLst/>
                <a:cxnLst/>
                <a:rect l="l" t="t" r="r" b="b"/>
                <a:pathLst>
                  <a:path w="3578" h="3350" extrusionOk="0">
                    <a:moveTo>
                      <a:pt x="1025" y="0"/>
                    </a:moveTo>
                    <a:cubicBezTo>
                      <a:pt x="910" y="0"/>
                      <a:pt x="797" y="15"/>
                      <a:pt x="691" y="56"/>
                    </a:cubicBezTo>
                    <a:cubicBezTo>
                      <a:pt x="469" y="142"/>
                      <a:pt x="307" y="340"/>
                      <a:pt x="207" y="556"/>
                    </a:cubicBezTo>
                    <a:cubicBezTo>
                      <a:pt x="1" y="1009"/>
                      <a:pt x="35" y="1547"/>
                      <a:pt x="221" y="2009"/>
                    </a:cubicBezTo>
                    <a:cubicBezTo>
                      <a:pt x="437" y="2554"/>
                      <a:pt x="867" y="3023"/>
                      <a:pt x="1416" y="3233"/>
                    </a:cubicBezTo>
                    <a:cubicBezTo>
                      <a:pt x="1617" y="3310"/>
                      <a:pt x="1834" y="3349"/>
                      <a:pt x="2051" y="3349"/>
                    </a:cubicBezTo>
                    <a:cubicBezTo>
                      <a:pt x="2422" y="3349"/>
                      <a:pt x="2792" y="3235"/>
                      <a:pt x="3080" y="3001"/>
                    </a:cubicBezTo>
                    <a:lnTo>
                      <a:pt x="3427" y="2490"/>
                    </a:lnTo>
                    <a:cubicBezTo>
                      <a:pt x="3578" y="1259"/>
                      <a:pt x="2434" y="129"/>
                      <a:pt x="1202" y="10"/>
                    </a:cubicBezTo>
                    <a:cubicBezTo>
                      <a:pt x="1143" y="4"/>
                      <a:pt x="1084" y="0"/>
                      <a:pt x="102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38"/>
              <p:cNvSpPr/>
              <p:nvPr/>
            </p:nvSpPr>
            <p:spPr>
              <a:xfrm>
                <a:off x="4409700" y="4331775"/>
                <a:ext cx="58225" cy="157575"/>
              </a:xfrm>
              <a:custGeom>
                <a:avLst/>
                <a:gdLst/>
                <a:ahLst/>
                <a:cxnLst/>
                <a:rect l="l" t="t" r="r" b="b"/>
                <a:pathLst>
                  <a:path w="2329" h="6303" extrusionOk="0">
                    <a:moveTo>
                      <a:pt x="713" y="1"/>
                    </a:moveTo>
                    <a:cubicBezTo>
                      <a:pt x="570" y="1"/>
                      <a:pt x="418" y="102"/>
                      <a:pt x="360" y="242"/>
                    </a:cubicBezTo>
                    <a:cubicBezTo>
                      <a:pt x="1" y="1099"/>
                      <a:pt x="302" y="2354"/>
                      <a:pt x="512" y="3243"/>
                    </a:cubicBezTo>
                    <a:cubicBezTo>
                      <a:pt x="764" y="4315"/>
                      <a:pt x="1330" y="5291"/>
                      <a:pt x="1919" y="6212"/>
                    </a:cubicBezTo>
                    <a:cubicBezTo>
                      <a:pt x="1958" y="6275"/>
                      <a:pt x="2023" y="6302"/>
                      <a:pt x="2087" y="6302"/>
                    </a:cubicBezTo>
                    <a:cubicBezTo>
                      <a:pt x="2208" y="6302"/>
                      <a:pt x="2328" y="6205"/>
                      <a:pt x="2280" y="6060"/>
                    </a:cubicBezTo>
                    <a:cubicBezTo>
                      <a:pt x="1938" y="5047"/>
                      <a:pt x="1740" y="4010"/>
                      <a:pt x="1518" y="2967"/>
                    </a:cubicBezTo>
                    <a:cubicBezTo>
                      <a:pt x="1321" y="2049"/>
                      <a:pt x="1380" y="1004"/>
                      <a:pt x="962" y="163"/>
                    </a:cubicBezTo>
                    <a:cubicBezTo>
                      <a:pt x="904" y="48"/>
                      <a:pt x="811" y="1"/>
                      <a:pt x="71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38"/>
              <p:cNvSpPr/>
              <p:nvPr/>
            </p:nvSpPr>
            <p:spPr>
              <a:xfrm>
                <a:off x="4392850" y="4238050"/>
                <a:ext cx="87400" cy="102950"/>
              </a:xfrm>
              <a:custGeom>
                <a:avLst/>
                <a:gdLst/>
                <a:ahLst/>
                <a:cxnLst/>
                <a:rect l="l" t="t" r="r" b="b"/>
                <a:pathLst>
                  <a:path w="3496" h="4118" extrusionOk="0">
                    <a:moveTo>
                      <a:pt x="1585" y="0"/>
                    </a:moveTo>
                    <a:cubicBezTo>
                      <a:pt x="1095" y="0"/>
                      <a:pt x="610" y="180"/>
                      <a:pt x="325" y="569"/>
                    </a:cubicBezTo>
                    <a:cubicBezTo>
                      <a:pt x="44" y="949"/>
                      <a:pt x="0" y="1461"/>
                      <a:pt x="97" y="1922"/>
                    </a:cubicBezTo>
                    <a:cubicBezTo>
                      <a:pt x="194" y="2384"/>
                      <a:pt x="418" y="2808"/>
                      <a:pt x="638" y="3225"/>
                    </a:cubicBezTo>
                    <a:cubicBezTo>
                      <a:pt x="798" y="3527"/>
                      <a:pt x="995" y="3861"/>
                      <a:pt x="1327" y="3945"/>
                    </a:cubicBezTo>
                    <a:lnTo>
                      <a:pt x="1302" y="4117"/>
                    </a:lnTo>
                    <a:cubicBezTo>
                      <a:pt x="1317" y="4118"/>
                      <a:pt x="1332" y="4118"/>
                      <a:pt x="1346" y="4118"/>
                    </a:cubicBezTo>
                    <a:cubicBezTo>
                      <a:pt x="1972" y="4118"/>
                      <a:pt x="2425" y="3511"/>
                      <a:pt x="2743" y="2961"/>
                    </a:cubicBezTo>
                    <a:cubicBezTo>
                      <a:pt x="3131" y="2289"/>
                      <a:pt x="3496" y="1450"/>
                      <a:pt x="3115" y="776"/>
                    </a:cubicBezTo>
                    <a:cubicBezTo>
                      <a:pt x="2922" y="436"/>
                      <a:pt x="2567" y="212"/>
                      <a:pt x="2197" y="95"/>
                    </a:cubicBezTo>
                    <a:cubicBezTo>
                      <a:pt x="2002" y="33"/>
                      <a:pt x="1793" y="0"/>
                      <a:pt x="158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 name="Google Shape;734;p38"/>
              <p:cNvSpPr/>
              <p:nvPr/>
            </p:nvSpPr>
            <p:spPr>
              <a:xfrm>
                <a:off x="4606350" y="4487750"/>
                <a:ext cx="49425" cy="139375"/>
              </a:xfrm>
              <a:custGeom>
                <a:avLst/>
                <a:gdLst/>
                <a:ahLst/>
                <a:cxnLst/>
                <a:rect l="l" t="t" r="r" b="b"/>
                <a:pathLst>
                  <a:path w="1977" h="5575" extrusionOk="0">
                    <a:moveTo>
                      <a:pt x="244" y="1"/>
                    </a:moveTo>
                    <a:cubicBezTo>
                      <a:pt x="118" y="1"/>
                      <a:pt x="0" y="82"/>
                      <a:pt x="3" y="252"/>
                    </a:cubicBezTo>
                    <a:cubicBezTo>
                      <a:pt x="34" y="2093"/>
                      <a:pt x="838" y="3873"/>
                      <a:pt x="1643" y="5492"/>
                    </a:cubicBezTo>
                    <a:cubicBezTo>
                      <a:pt x="1671" y="5550"/>
                      <a:pt x="1721" y="5574"/>
                      <a:pt x="1773" y="5574"/>
                    </a:cubicBezTo>
                    <a:cubicBezTo>
                      <a:pt x="1872" y="5574"/>
                      <a:pt x="1977" y="5483"/>
                      <a:pt x="1944" y="5366"/>
                    </a:cubicBezTo>
                    <a:cubicBezTo>
                      <a:pt x="1449" y="3662"/>
                      <a:pt x="1184" y="1830"/>
                      <a:pt x="520" y="183"/>
                    </a:cubicBezTo>
                    <a:cubicBezTo>
                      <a:pt x="472" y="63"/>
                      <a:pt x="355" y="1"/>
                      <a:pt x="24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38"/>
              <p:cNvSpPr/>
              <p:nvPr/>
            </p:nvSpPr>
            <p:spPr>
              <a:xfrm>
                <a:off x="4571575" y="4411825"/>
                <a:ext cx="60475" cy="84000"/>
              </a:xfrm>
              <a:custGeom>
                <a:avLst/>
                <a:gdLst/>
                <a:ahLst/>
                <a:cxnLst/>
                <a:rect l="l" t="t" r="r" b="b"/>
                <a:pathLst>
                  <a:path w="2419" h="3360" extrusionOk="0">
                    <a:moveTo>
                      <a:pt x="1061" y="0"/>
                    </a:moveTo>
                    <a:cubicBezTo>
                      <a:pt x="681" y="0"/>
                      <a:pt x="329" y="352"/>
                      <a:pt x="221" y="738"/>
                    </a:cubicBezTo>
                    <a:cubicBezTo>
                      <a:pt x="1" y="1530"/>
                      <a:pt x="489" y="2328"/>
                      <a:pt x="953" y="3006"/>
                    </a:cubicBezTo>
                    <a:cubicBezTo>
                      <a:pt x="1071" y="3178"/>
                      <a:pt x="1281" y="3360"/>
                      <a:pt x="1458" y="3360"/>
                    </a:cubicBezTo>
                    <a:cubicBezTo>
                      <a:pt x="1522" y="3360"/>
                      <a:pt x="1582" y="3336"/>
                      <a:pt x="1632" y="3280"/>
                    </a:cubicBezTo>
                    <a:lnTo>
                      <a:pt x="1632" y="3280"/>
                    </a:lnTo>
                    <a:lnTo>
                      <a:pt x="1510" y="3337"/>
                    </a:lnTo>
                    <a:cubicBezTo>
                      <a:pt x="2350" y="2591"/>
                      <a:pt x="2419" y="1139"/>
                      <a:pt x="1656" y="315"/>
                    </a:cubicBezTo>
                    <a:cubicBezTo>
                      <a:pt x="1538" y="188"/>
                      <a:pt x="1399" y="73"/>
                      <a:pt x="1232" y="25"/>
                    </a:cubicBezTo>
                    <a:cubicBezTo>
                      <a:pt x="1175" y="8"/>
                      <a:pt x="1118" y="0"/>
                      <a:pt x="106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38"/>
              <p:cNvSpPr/>
              <p:nvPr/>
            </p:nvSpPr>
            <p:spPr>
              <a:xfrm>
                <a:off x="4396250" y="4560375"/>
                <a:ext cx="179550" cy="26550"/>
              </a:xfrm>
              <a:custGeom>
                <a:avLst/>
                <a:gdLst/>
                <a:ahLst/>
                <a:cxnLst/>
                <a:rect l="l" t="t" r="r" b="b"/>
                <a:pathLst>
                  <a:path w="7182" h="1062" extrusionOk="0">
                    <a:moveTo>
                      <a:pt x="2625" y="1"/>
                    </a:moveTo>
                    <a:cubicBezTo>
                      <a:pt x="1808" y="1"/>
                      <a:pt x="1007" y="76"/>
                      <a:pt x="259" y="291"/>
                    </a:cubicBezTo>
                    <a:cubicBezTo>
                      <a:pt x="15" y="362"/>
                      <a:pt x="1" y="736"/>
                      <a:pt x="259" y="800"/>
                    </a:cubicBezTo>
                    <a:cubicBezTo>
                      <a:pt x="1077" y="1002"/>
                      <a:pt x="1942" y="1062"/>
                      <a:pt x="2819" y="1062"/>
                    </a:cubicBezTo>
                    <a:cubicBezTo>
                      <a:pt x="4120" y="1062"/>
                      <a:pt x="5448" y="930"/>
                      <a:pt x="6693" y="930"/>
                    </a:cubicBezTo>
                    <a:cubicBezTo>
                      <a:pt x="6727" y="930"/>
                      <a:pt x="6761" y="930"/>
                      <a:pt x="6795" y="930"/>
                    </a:cubicBezTo>
                    <a:cubicBezTo>
                      <a:pt x="6795" y="930"/>
                      <a:pt x="6795" y="930"/>
                      <a:pt x="6796" y="930"/>
                    </a:cubicBezTo>
                    <a:cubicBezTo>
                      <a:pt x="7182" y="930"/>
                      <a:pt x="7170" y="369"/>
                      <a:pt x="6795" y="336"/>
                    </a:cubicBezTo>
                    <a:cubicBezTo>
                      <a:pt x="5481" y="223"/>
                      <a:pt x="4029" y="1"/>
                      <a:pt x="26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38"/>
              <p:cNvSpPr/>
              <p:nvPr/>
            </p:nvSpPr>
            <p:spPr>
              <a:xfrm>
                <a:off x="4317425" y="4517375"/>
                <a:ext cx="94825" cy="75600"/>
              </a:xfrm>
              <a:custGeom>
                <a:avLst/>
                <a:gdLst/>
                <a:ahLst/>
                <a:cxnLst/>
                <a:rect l="l" t="t" r="r" b="b"/>
                <a:pathLst>
                  <a:path w="3793" h="3024" extrusionOk="0">
                    <a:moveTo>
                      <a:pt x="1780" y="0"/>
                    </a:moveTo>
                    <a:cubicBezTo>
                      <a:pt x="1714" y="0"/>
                      <a:pt x="1646" y="4"/>
                      <a:pt x="1579" y="13"/>
                    </a:cubicBezTo>
                    <a:cubicBezTo>
                      <a:pt x="748" y="117"/>
                      <a:pt x="0" y="972"/>
                      <a:pt x="258" y="1768"/>
                    </a:cubicBezTo>
                    <a:cubicBezTo>
                      <a:pt x="432" y="2307"/>
                      <a:pt x="977" y="2635"/>
                      <a:pt x="1509" y="2832"/>
                    </a:cubicBezTo>
                    <a:cubicBezTo>
                      <a:pt x="1807" y="2942"/>
                      <a:pt x="2125" y="3024"/>
                      <a:pt x="2440" y="3024"/>
                    </a:cubicBezTo>
                    <a:cubicBezTo>
                      <a:pt x="2546" y="3024"/>
                      <a:pt x="2651" y="3015"/>
                      <a:pt x="2755" y="2994"/>
                    </a:cubicBezTo>
                    <a:cubicBezTo>
                      <a:pt x="3173" y="2911"/>
                      <a:pt x="3566" y="2608"/>
                      <a:pt x="3650" y="2193"/>
                    </a:cubicBezTo>
                    <a:lnTo>
                      <a:pt x="3723" y="2035"/>
                    </a:lnTo>
                    <a:cubicBezTo>
                      <a:pt x="3792" y="983"/>
                      <a:pt x="2821" y="0"/>
                      <a:pt x="178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38" name="Google Shape;738;p38"/>
            <p:cNvSpPr/>
            <p:nvPr/>
          </p:nvSpPr>
          <p:spPr>
            <a:xfrm>
              <a:off x="2049344" y="3007722"/>
              <a:ext cx="175111" cy="351573"/>
            </a:xfrm>
            <a:custGeom>
              <a:avLst/>
              <a:gdLst/>
              <a:ahLst/>
              <a:cxnLst/>
              <a:rect l="l" t="t" r="r" b="b"/>
              <a:pathLst>
                <a:path w="5445" h="10932" extrusionOk="0">
                  <a:moveTo>
                    <a:pt x="1824" y="0"/>
                  </a:moveTo>
                  <a:cubicBezTo>
                    <a:pt x="1515" y="286"/>
                    <a:pt x="1190" y="767"/>
                    <a:pt x="1045" y="1182"/>
                  </a:cubicBezTo>
                  <a:cubicBezTo>
                    <a:pt x="457" y="2869"/>
                    <a:pt x="1" y="4658"/>
                    <a:pt x="246" y="6427"/>
                  </a:cubicBezTo>
                  <a:cubicBezTo>
                    <a:pt x="491" y="8198"/>
                    <a:pt x="1464" y="9855"/>
                    <a:pt x="2890" y="10932"/>
                  </a:cubicBezTo>
                  <a:cubicBezTo>
                    <a:pt x="4098" y="10086"/>
                    <a:pt x="5027" y="8420"/>
                    <a:pt x="5307" y="6972"/>
                  </a:cubicBezTo>
                  <a:cubicBezTo>
                    <a:pt x="5439" y="6286"/>
                    <a:pt x="5444" y="5576"/>
                    <a:pt x="5294" y="4895"/>
                  </a:cubicBezTo>
                  <a:cubicBezTo>
                    <a:pt x="5176" y="4351"/>
                    <a:pt x="4958" y="3835"/>
                    <a:pt x="4731" y="3326"/>
                  </a:cubicBezTo>
                  <a:cubicBezTo>
                    <a:pt x="4418" y="2629"/>
                    <a:pt x="4079" y="1937"/>
                    <a:pt x="3607" y="1337"/>
                  </a:cubicBezTo>
                  <a:cubicBezTo>
                    <a:pt x="3135" y="737"/>
                    <a:pt x="2553" y="228"/>
                    <a:pt x="182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38"/>
            <p:cNvSpPr/>
            <p:nvPr/>
          </p:nvSpPr>
          <p:spPr>
            <a:xfrm>
              <a:off x="1814377" y="3340715"/>
              <a:ext cx="399106" cy="190580"/>
            </a:xfrm>
            <a:custGeom>
              <a:avLst/>
              <a:gdLst/>
              <a:ahLst/>
              <a:cxnLst/>
              <a:rect l="l" t="t" r="r" b="b"/>
              <a:pathLst>
                <a:path w="12410" h="5926" extrusionOk="0">
                  <a:moveTo>
                    <a:pt x="6007" y="1"/>
                  </a:moveTo>
                  <a:cubicBezTo>
                    <a:pt x="5325" y="1"/>
                    <a:pt x="4645" y="130"/>
                    <a:pt x="4002" y="363"/>
                  </a:cubicBezTo>
                  <a:cubicBezTo>
                    <a:pt x="2432" y="930"/>
                    <a:pt x="733" y="2262"/>
                    <a:pt x="1" y="3762"/>
                  </a:cubicBezTo>
                  <a:cubicBezTo>
                    <a:pt x="1423" y="5135"/>
                    <a:pt x="3390" y="5925"/>
                    <a:pt x="5368" y="5925"/>
                  </a:cubicBezTo>
                  <a:cubicBezTo>
                    <a:pt x="5412" y="5925"/>
                    <a:pt x="5457" y="5925"/>
                    <a:pt x="5502" y="5924"/>
                  </a:cubicBezTo>
                  <a:cubicBezTo>
                    <a:pt x="7523" y="5886"/>
                    <a:pt x="9445" y="5062"/>
                    <a:pt x="11225" y="4107"/>
                  </a:cubicBezTo>
                  <a:cubicBezTo>
                    <a:pt x="11663" y="3872"/>
                    <a:pt x="12143" y="3425"/>
                    <a:pt x="12409" y="3028"/>
                  </a:cubicBezTo>
                  <a:cubicBezTo>
                    <a:pt x="12026" y="2253"/>
                    <a:pt x="11355" y="1694"/>
                    <a:pt x="10601" y="1270"/>
                  </a:cubicBezTo>
                  <a:cubicBezTo>
                    <a:pt x="9846" y="847"/>
                    <a:pt x="9012" y="589"/>
                    <a:pt x="8178" y="364"/>
                  </a:cubicBezTo>
                  <a:cubicBezTo>
                    <a:pt x="7570" y="199"/>
                    <a:pt x="6954" y="48"/>
                    <a:pt x="6325" y="10"/>
                  </a:cubicBezTo>
                  <a:cubicBezTo>
                    <a:pt x="6219" y="4"/>
                    <a:pt x="6113" y="1"/>
                    <a:pt x="600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38"/>
            <p:cNvSpPr/>
            <p:nvPr/>
          </p:nvSpPr>
          <p:spPr>
            <a:xfrm>
              <a:off x="1103591" y="2287352"/>
              <a:ext cx="195243" cy="233321"/>
            </a:xfrm>
            <a:custGeom>
              <a:avLst/>
              <a:gdLst/>
              <a:ahLst/>
              <a:cxnLst/>
              <a:rect l="l" t="t" r="r" b="b"/>
              <a:pathLst>
                <a:path w="6071" h="7255" extrusionOk="0">
                  <a:moveTo>
                    <a:pt x="479" y="0"/>
                  </a:moveTo>
                  <a:lnTo>
                    <a:pt x="479" y="0"/>
                  </a:lnTo>
                  <a:cubicBezTo>
                    <a:pt x="1" y="1115"/>
                    <a:pt x="72" y="2682"/>
                    <a:pt x="505" y="3816"/>
                  </a:cubicBezTo>
                  <a:cubicBezTo>
                    <a:pt x="710" y="4351"/>
                    <a:pt x="1013" y="4850"/>
                    <a:pt x="1413" y="5262"/>
                  </a:cubicBezTo>
                  <a:cubicBezTo>
                    <a:pt x="1732" y="5590"/>
                    <a:pt x="2107" y="5857"/>
                    <a:pt x="2487" y="6114"/>
                  </a:cubicBezTo>
                  <a:cubicBezTo>
                    <a:pt x="3007" y="6466"/>
                    <a:pt x="3544" y="6804"/>
                    <a:pt x="4135" y="7019"/>
                  </a:cubicBezTo>
                  <a:cubicBezTo>
                    <a:pt x="4529" y="7161"/>
                    <a:pt x="4939" y="7254"/>
                    <a:pt x="5349" y="7254"/>
                  </a:cubicBezTo>
                  <a:cubicBezTo>
                    <a:pt x="5554" y="7254"/>
                    <a:pt x="5758" y="7231"/>
                    <a:pt x="5961" y="7179"/>
                  </a:cubicBezTo>
                  <a:cubicBezTo>
                    <a:pt x="6053" y="6846"/>
                    <a:pt x="6071" y="6369"/>
                    <a:pt x="5992" y="6017"/>
                  </a:cubicBezTo>
                  <a:cubicBezTo>
                    <a:pt x="5673" y="4583"/>
                    <a:pt x="5217" y="3134"/>
                    <a:pt x="4279" y="2004"/>
                  </a:cubicBezTo>
                  <a:cubicBezTo>
                    <a:pt x="3340" y="872"/>
                    <a:pt x="1943" y="135"/>
                    <a:pt x="47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41" name="Google Shape;741;p38"/>
          <p:cNvGrpSpPr/>
          <p:nvPr/>
        </p:nvGrpSpPr>
        <p:grpSpPr>
          <a:xfrm flipH="1">
            <a:off x="6957291" y="1612090"/>
            <a:ext cx="1120864" cy="1919205"/>
            <a:chOff x="1103591" y="1612090"/>
            <a:chExt cx="1120864" cy="1919205"/>
          </a:xfrm>
        </p:grpSpPr>
        <p:grpSp>
          <p:nvGrpSpPr>
            <p:cNvPr id="742" name="Google Shape;742;p38"/>
            <p:cNvGrpSpPr/>
            <p:nvPr/>
          </p:nvGrpSpPr>
          <p:grpSpPr>
            <a:xfrm>
              <a:off x="1909195" y="1654413"/>
              <a:ext cx="223383" cy="197141"/>
              <a:chOff x="4686475" y="3407375"/>
              <a:chExt cx="173650" cy="153250"/>
            </a:xfrm>
          </p:grpSpPr>
          <p:sp>
            <p:nvSpPr>
              <p:cNvPr id="743" name="Google Shape;743;p38"/>
              <p:cNvSpPr/>
              <p:nvPr/>
            </p:nvSpPr>
            <p:spPr>
              <a:xfrm>
                <a:off x="4765800" y="3407375"/>
                <a:ext cx="94325" cy="57700"/>
              </a:xfrm>
              <a:custGeom>
                <a:avLst/>
                <a:gdLst/>
                <a:ahLst/>
                <a:cxnLst/>
                <a:rect l="l" t="t" r="r" b="b"/>
                <a:pathLst>
                  <a:path w="3773" h="2308" extrusionOk="0">
                    <a:moveTo>
                      <a:pt x="2632" y="0"/>
                    </a:moveTo>
                    <a:cubicBezTo>
                      <a:pt x="2499" y="0"/>
                      <a:pt x="2357" y="41"/>
                      <a:pt x="2214" y="134"/>
                    </a:cubicBezTo>
                    <a:cubicBezTo>
                      <a:pt x="1535" y="576"/>
                      <a:pt x="697" y="1015"/>
                      <a:pt x="169" y="1632"/>
                    </a:cubicBezTo>
                    <a:cubicBezTo>
                      <a:pt x="0" y="1834"/>
                      <a:pt x="37" y="2200"/>
                      <a:pt x="335" y="2261"/>
                    </a:cubicBezTo>
                    <a:cubicBezTo>
                      <a:pt x="487" y="2293"/>
                      <a:pt x="642" y="2307"/>
                      <a:pt x="800" y="2307"/>
                    </a:cubicBezTo>
                    <a:cubicBezTo>
                      <a:pt x="1580" y="2307"/>
                      <a:pt x="2402" y="1945"/>
                      <a:pt x="3035" y="1540"/>
                    </a:cubicBezTo>
                    <a:cubicBezTo>
                      <a:pt x="3773" y="1069"/>
                      <a:pt x="3317" y="0"/>
                      <a:pt x="263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38"/>
              <p:cNvSpPr/>
              <p:nvPr/>
            </p:nvSpPr>
            <p:spPr>
              <a:xfrm>
                <a:off x="4686475" y="3511450"/>
                <a:ext cx="73400" cy="49175"/>
              </a:xfrm>
              <a:custGeom>
                <a:avLst/>
                <a:gdLst/>
                <a:ahLst/>
                <a:cxnLst/>
                <a:rect l="l" t="t" r="r" b="b"/>
                <a:pathLst>
                  <a:path w="2936" h="1967" extrusionOk="0">
                    <a:moveTo>
                      <a:pt x="2012" y="0"/>
                    </a:moveTo>
                    <a:cubicBezTo>
                      <a:pt x="1588" y="0"/>
                      <a:pt x="1214" y="221"/>
                      <a:pt x="853" y="458"/>
                    </a:cubicBezTo>
                    <a:cubicBezTo>
                      <a:pt x="683" y="568"/>
                      <a:pt x="495" y="688"/>
                      <a:pt x="359" y="839"/>
                    </a:cubicBezTo>
                    <a:cubicBezTo>
                      <a:pt x="206" y="1008"/>
                      <a:pt x="140" y="1245"/>
                      <a:pt x="73" y="1460"/>
                    </a:cubicBezTo>
                    <a:cubicBezTo>
                      <a:pt x="0" y="1697"/>
                      <a:pt x="197" y="1967"/>
                      <a:pt x="446" y="1967"/>
                    </a:cubicBezTo>
                    <a:cubicBezTo>
                      <a:pt x="451" y="1967"/>
                      <a:pt x="456" y="1967"/>
                      <a:pt x="460" y="1967"/>
                    </a:cubicBezTo>
                    <a:cubicBezTo>
                      <a:pt x="496" y="1965"/>
                      <a:pt x="531" y="1965"/>
                      <a:pt x="567" y="1965"/>
                    </a:cubicBezTo>
                    <a:cubicBezTo>
                      <a:pt x="605" y="1965"/>
                      <a:pt x="642" y="1965"/>
                      <a:pt x="680" y="1965"/>
                    </a:cubicBezTo>
                    <a:cubicBezTo>
                      <a:pt x="758" y="1965"/>
                      <a:pt x="836" y="1963"/>
                      <a:pt x="914" y="1952"/>
                    </a:cubicBezTo>
                    <a:cubicBezTo>
                      <a:pt x="1108" y="1925"/>
                      <a:pt x="1278" y="1824"/>
                      <a:pt x="1457" y="1750"/>
                    </a:cubicBezTo>
                    <a:cubicBezTo>
                      <a:pt x="1840" y="1595"/>
                      <a:pt x="2272" y="1574"/>
                      <a:pt x="2571" y="1265"/>
                    </a:cubicBezTo>
                    <a:cubicBezTo>
                      <a:pt x="2935" y="888"/>
                      <a:pt x="2811" y="135"/>
                      <a:pt x="2244" y="23"/>
                    </a:cubicBezTo>
                    <a:cubicBezTo>
                      <a:pt x="2165" y="7"/>
                      <a:pt x="2087" y="0"/>
                      <a:pt x="201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45" name="Google Shape;745;p38"/>
            <p:cNvGrpSpPr/>
            <p:nvPr/>
          </p:nvGrpSpPr>
          <p:grpSpPr>
            <a:xfrm>
              <a:off x="1249272" y="1612090"/>
              <a:ext cx="577240" cy="886876"/>
              <a:chOff x="4173475" y="3374475"/>
              <a:chExt cx="448725" cy="689425"/>
            </a:xfrm>
          </p:grpSpPr>
          <p:sp>
            <p:nvSpPr>
              <p:cNvPr id="746" name="Google Shape;746;p38"/>
              <p:cNvSpPr/>
              <p:nvPr/>
            </p:nvSpPr>
            <p:spPr>
              <a:xfrm>
                <a:off x="4181250" y="3374475"/>
                <a:ext cx="440950" cy="595225"/>
              </a:xfrm>
              <a:custGeom>
                <a:avLst/>
                <a:gdLst/>
                <a:ahLst/>
                <a:cxnLst/>
                <a:rect l="l" t="t" r="r" b="b"/>
                <a:pathLst>
                  <a:path w="17638" h="23809" extrusionOk="0">
                    <a:moveTo>
                      <a:pt x="14990" y="1"/>
                    </a:moveTo>
                    <a:cubicBezTo>
                      <a:pt x="13733" y="1"/>
                      <a:pt x="12517" y="1008"/>
                      <a:pt x="11669" y="2041"/>
                    </a:cubicBezTo>
                    <a:cubicBezTo>
                      <a:pt x="10961" y="2904"/>
                      <a:pt x="10329" y="3829"/>
                      <a:pt x="9785" y="4804"/>
                    </a:cubicBezTo>
                    <a:cubicBezTo>
                      <a:pt x="10029" y="3564"/>
                      <a:pt x="8818" y="2355"/>
                      <a:pt x="7556" y="2338"/>
                    </a:cubicBezTo>
                    <a:cubicBezTo>
                      <a:pt x="7543" y="2337"/>
                      <a:pt x="7531" y="2337"/>
                      <a:pt x="7518" y="2337"/>
                    </a:cubicBezTo>
                    <a:cubicBezTo>
                      <a:pt x="6269" y="2337"/>
                      <a:pt x="5148" y="3256"/>
                      <a:pt x="4609" y="4386"/>
                    </a:cubicBezTo>
                    <a:cubicBezTo>
                      <a:pt x="4064" y="5527"/>
                      <a:pt x="4018" y="6841"/>
                      <a:pt x="4123" y="8101"/>
                    </a:cubicBezTo>
                    <a:cubicBezTo>
                      <a:pt x="4228" y="9360"/>
                      <a:pt x="4475" y="10610"/>
                      <a:pt x="4478" y="11874"/>
                    </a:cubicBezTo>
                    <a:cubicBezTo>
                      <a:pt x="4113" y="11482"/>
                      <a:pt x="3617" y="11310"/>
                      <a:pt x="3097" y="11310"/>
                    </a:cubicBezTo>
                    <a:cubicBezTo>
                      <a:pt x="2271" y="11310"/>
                      <a:pt x="1387" y="11746"/>
                      <a:pt x="885" y="12433"/>
                    </a:cubicBezTo>
                    <a:cubicBezTo>
                      <a:pt x="66" y="13550"/>
                      <a:pt x="0" y="15037"/>
                      <a:pt x="56" y="16421"/>
                    </a:cubicBezTo>
                    <a:cubicBezTo>
                      <a:pt x="166" y="19180"/>
                      <a:pt x="422" y="21086"/>
                      <a:pt x="888" y="23808"/>
                    </a:cubicBezTo>
                    <a:cubicBezTo>
                      <a:pt x="3185" y="22889"/>
                      <a:pt x="5075" y="22344"/>
                      <a:pt x="7373" y="21425"/>
                    </a:cubicBezTo>
                    <a:cubicBezTo>
                      <a:pt x="8513" y="20968"/>
                      <a:pt x="9758" y="20416"/>
                      <a:pt x="10265" y="19297"/>
                    </a:cubicBezTo>
                    <a:cubicBezTo>
                      <a:pt x="10884" y="17931"/>
                      <a:pt x="10137" y="16365"/>
                      <a:pt x="9406" y="15056"/>
                    </a:cubicBezTo>
                    <a:cubicBezTo>
                      <a:pt x="11801" y="14781"/>
                      <a:pt x="13894" y="14452"/>
                      <a:pt x="15759" y="12921"/>
                    </a:cubicBezTo>
                    <a:cubicBezTo>
                      <a:pt x="16535" y="12282"/>
                      <a:pt x="16599" y="11625"/>
                      <a:pt x="16726" y="11214"/>
                    </a:cubicBezTo>
                    <a:cubicBezTo>
                      <a:pt x="16853" y="10804"/>
                      <a:pt x="16716" y="10101"/>
                      <a:pt x="16319" y="9939"/>
                    </a:cubicBezTo>
                    <a:cubicBezTo>
                      <a:pt x="16161" y="9875"/>
                      <a:pt x="15630" y="9675"/>
                      <a:pt x="15468" y="9624"/>
                    </a:cubicBezTo>
                    <a:cubicBezTo>
                      <a:pt x="14973" y="9474"/>
                      <a:pt x="15057" y="9276"/>
                      <a:pt x="15091" y="8758"/>
                    </a:cubicBezTo>
                    <a:cubicBezTo>
                      <a:pt x="15128" y="8242"/>
                      <a:pt x="15397" y="7772"/>
                      <a:pt x="15666" y="7330"/>
                    </a:cubicBezTo>
                    <a:cubicBezTo>
                      <a:pt x="16390" y="6145"/>
                      <a:pt x="17198" y="4953"/>
                      <a:pt x="17418" y="3581"/>
                    </a:cubicBezTo>
                    <a:cubicBezTo>
                      <a:pt x="17638" y="2210"/>
                      <a:pt x="17056" y="588"/>
                      <a:pt x="15746" y="129"/>
                    </a:cubicBezTo>
                    <a:cubicBezTo>
                      <a:pt x="15494" y="41"/>
                      <a:pt x="15242" y="1"/>
                      <a:pt x="1499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38"/>
              <p:cNvSpPr/>
              <p:nvPr/>
            </p:nvSpPr>
            <p:spPr>
              <a:xfrm>
                <a:off x="4173475" y="3538125"/>
                <a:ext cx="300325" cy="525775"/>
              </a:xfrm>
              <a:custGeom>
                <a:avLst/>
                <a:gdLst/>
                <a:ahLst/>
                <a:cxnLst/>
                <a:rect l="l" t="t" r="r" b="b"/>
                <a:pathLst>
                  <a:path w="12013" h="21031" extrusionOk="0">
                    <a:moveTo>
                      <a:pt x="11474" y="1"/>
                    </a:moveTo>
                    <a:cubicBezTo>
                      <a:pt x="11382" y="1"/>
                      <a:pt x="11289" y="36"/>
                      <a:pt x="11210" y="120"/>
                    </a:cubicBezTo>
                    <a:cubicBezTo>
                      <a:pt x="5960" y="5722"/>
                      <a:pt x="1484" y="13335"/>
                      <a:pt x="17" y="20906"/>
                    </a:cubicBezTo>
                    <a:cubicBezTo>
                      <a:pt x="1" y="20981"/>
                      <a:pt x="60" y="21030"/>
                      <a:pt x="118" y="21030"/>
                    </a:cubicBezTo>
                    <a:cubicBezTo>
                      <a:pt x="156" y="21030"/>
                      <a:pt x="194" y="21009"/>
                      <a:pt x="209" y="20959"/>
                    </a:cubicBezTo>
                    <a:cubicBezTo>
                      <a:pt x="1327" y="17098"/>
                      <a:pt x="3147" y="13440"/>
                      <a:pt x="5269" y="10034"/>
                    </a:cubicBezTo>
                    <a:cubicBezTo>
                      <a:pt x="7296" y="6780"/>
                      <a:pt x="9868" y="3881"/>
                      <a:pt x="11839" y="606"/>
                    </a:cubicBezTo>
                    <a:cubicBezTo>
                      <a:pt x="12012" y="317"/>
                      <a:pt x="11749" y="1"/>
                      <a:pt x="1147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48" name="Google Shape;748;p38"/>
            <p:cNvGrpSpPr/>
            <p:nvPr/>
          </p:nvGrpSpPr>
          <p:grpSpPr>
            <a:xfrm>
              <a:off x="1238080" y="2626803"/>
              <a:ext cx="827831" cy="692180"/>
              <a:chOff x="4164775" y="4163275"/>
              <a:chExt cx="643525" cy="538075"/>
            </a:xfrm>
          </p:grpSpPr>
          <p:sp>
            <p:nvSpPr>
              <p:cNvPr id="749" name="Google Shape;749;p38"/>
              <p:cNvSpPr/>
              <p:nvPr/>
            </p:nvSpPr>
            <p:spPr>
              <a:xfrm>
                <a:off x="4304675" y="4291550"/>
                <a:ext cx="503625" cy="409800"/>
              </a:xfrm>
              <a:custGeom>
                <a:avLst/>
                <a:gdLst/>
                <a:ahLst/>
                <a:cxnLst/>
                <a:rect l="l" t="t" r="r" b="b"/>
                <a:pathLst>
                  <a:path w="20145" h="16392" extrusionOk="0">
                    <a:moveTo>
                      <a:pt x="432" y="0"/>
                    </a:moveTo>
                    <a:cubicBezTo>
                      <a:pt x="210" y="0"/>
                      <a:pt x="0" y="225"/>
                      <a:pt x="138" y="487"/>
                    </a:cubicBezTo>
                    <a:cubicBezTo>
                      <a:pt x="4153" y="8142"/>
                      <a:pt x="11620" y="14070"/>
                      <a:pt x="19913" y="16387"/>
                    </a:cubicBezTo>
                    <a:cubicBezTo>
                      <a:pt x="19924" y="16390"/>
                      <a:pt x="19934" y="16391"/>
                      <a:pt x="19945" y="16391"/>
                    </a:cubicBezTo>
                    <a:cubicBezTo>
                      <a:pt x="20066" y="16391"/>
                      <a:pt x="20144" y="16201"/>
                      <a:pt x="20014" y="16146"/>
                    </a:cubicBezTo>
                    <a:cubicBezTo>
                      <a:pt x="11991" y="12693"/>
                      <a:pt x="5620" y="7345"/>
                      <a:pt x="706" y="154"/>
                    </a:cubicBezTo>
                    <a:cubicBezTo>
                      <a:pt x="633" y="46"/>
                      <a:pt x="531" y="0"/>
                      <a:pt x="43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38"/>
              <p:cNvSpPr/>
              <p:nvPr/>
            </p:nvSpPr>
            <p:spPr>
              <a:xfrm>
                <a:off x="4208875" y="4163275"/>
                <a:ext cx="123300" cy="135675"/>
              </a:xfrm>
              <a:custGeom>
                <a:avLst/>
                <a:gdLst/>
                <a:ahLst/>
                <a:cxnLst/>
                <a:rect l="l" t="t" r="r" b="b"/>
                <a:pathLst>
                  <a:path w="4932" h="5427" extrusionOk="0">
                    <a:moveTo>
                      <a:pt x="2183" y="0"/>
                    </a:moveTo>
                    <a:cubicBezTo>
                      <a:pt x="1468" y="0"/>
                      <a:pt x="754" y="321"/>
                      <a:pt x="377" y="925"/>
                    </a:cubicBezTo>
                    <a:cubicBezTo>
                      <a:pt x="191" y="1219"/>
                      <a:pt x="91" y="1565"/>
                      <a:pt x="67" y="1912"/>
                    </a:cubicBezTo>
                    <a:cubicBezTo>
                      <a:pt x="0" y="2831"/>
                      <a:pt x="467" y="3738"/>
                      <a:pt x="1161" y="4344"/>
                    </a:cubicBezTo>
                    <a:cubicBezTo>
                      <a:pt x="1857" y="4949"/>
                      <a:pt x="2758" y="5277"/>
                      <a:pt x="3668" y="5426"/>
                    </a:cubicBezTo>
                    <a:lnTo>
                      <a:pt x="4228" y="5425"/>
                    </a:lnTo>
                    <a:cubicBezTo>
                      <a:pt x="4678" y="4523"/>
                      <a:pt x="4932" y="3496"/>
                      <a:pt x="4771" y="2500"/>
                    </a:cubicBezTo>
                    <a:cubicBezTo>
                      <a:pt x="4610" y="1506"/>
                      <a:pt x="3982" y="559"/>
                      <a:pt x="3053" y="170"/>
                    </a:cubicBezTo>
                    <a:cubicBezTo>
                      <a:pt x="2779" y="56"/>
                      <a:pt x="2481" y="0"/>
                      <a:pt x="218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1" name="Google Shape;751;p38"/>
              <p:cNvSpPr/>
              <p:nvPr/>
            </p:nvSpPr>
            <p:spPr>
              <a:xfrm>
                <a:off x="4246700" y="4392900"/>
                <a:ext cx="153900" cy="37275"/>
              </a:xfrm>
              <a:custGeom>
                <a:avLst/>
                <a:gdLst/>
                <a:ahLst/>
                <a:cxnLst/>
                <a:rect l="l" t="t" r="r" b="b"/>
                <a:pathLst>
                  <a:path w="6156" h="1491" extrusionOk="0">
                    <a:moveTo>
                      <a:pt x="766" y="1"/>
                    </a:moveTo>
                    <a:cubicBezTo>
                      <a:pt x="627" y="1"/>
                      <a:pt x="487" y="11"/>
                      <a:pt x="347" y="35"/>
                    </a:cubicBezTo>
                    <a:cubicBezTo>
                      <a:pt x="1" y="95"/>
                      <a:pt x="45" y="532"/>
                      <a:pt x="260" y="698"/>
                    </a:cubicBezTo>
                    <a:cubicBezTo>
                      <a:pt x="935" y="1217"/>
                      <a:pt x="1940" y="1271"/>
                      <a:pt x="2774" y="1350"/>
                    </a:cubicBezTo>
                    <a:cubicBezTo>
                      <a:pt x="3822" y="1450"/>
                      <a:pt x="4874" y="1487"/>
                      <a:pt x="5926" y="1491"/>
                    </a:cubicBezTo>
                    <a:cubicBezTo>
                      <a:pt x="5926" y="1491"/>
                      <a:pt x="5927" y="1491"/>
                      <a:pt x="5927" y="1491"/>
                    </a:cubicBezTo>
                    <a:cubicBezTo>
                      <a:pt x="6107" y="1491"/>
                      <a:pt x="6155" y="1202"/>
                      <a:pt x="5970" y="1168"/>
                    </a:cubicBezTo>
                    <a:cubicBezTo>
                      <a:pt x="4933" y="973"/>
                      <a:pt x="3915" y="726"/>
                      <a:pt x="2894" y="459"/>
                    </a:cubicBezTo>
                    <a:cubicBezTo>
                      <a:pt x="2199" y="276"/>
                      <a:pt x="1484" y="1"/>
                      <a:pt x="76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38"/>
              <p:cNvSpPr/>
              <p:nvPr/>
            </p:nvSpPr>
            <p:spPr>
              <a:xfrm>
                <a:off x="4164775" y="4337475"/>
                <a:ext cx="89450" cy="83750"/>
              </a:xfrm>
              <a:custGeom>
                <a:avLst/>
                <a:gdLst/>
                <a:ahLst/>
                <a:cxnLst/>
                <a:rect l="l" t="t" r="r" b="b"/>
                <a:pathLst>
                  <a:path w="3578" h="3350" extrusionOk="0">
                    <a:moveTo>
                      <a:pt x="1025" y="0"/>
                    </a:moveTo>
                    <a:cubicBezTo>
                      <a:pt x="910" y="0"/>
                      <a:pt x="797" y="15"/>
                      <a:pt x="691" y="56"/>
                    </a:cubicBezTo>
                    <a:cubicBezTo>
                      <a:pt x="469" y="142"/>
                      <a:pt x="307" y="340"/>
                      <a:pt x="207" y="556"/>
                    </a:cubicBezTo>
                    <a:cubicBezTo>
                      <a:pt x="1" y="1009"/>
                      <a:pt x="35" y="1547"/>
                      <a:pt x="221" y="2009"/>
                    </a:cubicBezTo>
                    <a:cubicBezTo>
                      <a:pt x="437" y="2554"/>
                      <a:pt x="867" y="3023"/>
                      <a:pt x="1416" y="3233"/>
                    </a:cubicBezTo>
                    <a:cubicBezTo>
                      <a:pt x="1617" y="3310"/>
                      <a:pt x="1834" y="3349"/>
                      <a:pt x="2051" y="3349"/>
                    </a:cubicBezTo>
                    <a:cubicBezTo>
                      <a:pt x="2422" y="3349"/>
                      <a:pt x="2792" y="3235"/>
                      <a:pt x="3080" y="3001"/>
                    </a:cubicBezTo>
                    <a:lnTo>
                      <a:pt x="3427" y="2490"/>
                    </a:lnTo>
                    <a:cubicBezTo>
                      <a:pt x="3578" y="1259"/>
                      <a:pt x="2434" y="129"/>
                      <a:pt x="1202" y="10"/>
                    </a:cubicBezTo>
                    <a:cubicBezTo>
                      <a:pt x="1143" y="4"/>
                      <a:pt x="1084" y="0"/>
                      <a:pt x="102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38"/>
              <p:cNvSpPr/>
              <p:nvPr/>
            </p:nvSpPr>
            <p:spPr>
              <a:xfrm>
                <a:off x="4409700" y="4331775"/>
                <a:ext cx="58225" cy="157575"/>
              </a:xfrm>
              <a:custGeom>
                <a:avLst/>
                <a:gdLst/>
                <a:ahLst/>
                <a:cxnLst/>
                <a:rect l="l" t="t" r="r" b="b"/>
                <a:pathLst>
                  <a:path w="2329" h="6303" extrusionOk="0">
                    <a:moveTo>
                      <a:pt x="713" y="1"/>
                    </a:moveTo>
                    <a:cubicBezTo>
                      <a:pt x="570" y="1"/>
                      <a:pt x="418" y="102"/>
                      <a:pt x="360" y="242"/>
                    </a:cubicBezTo>
                    <a:cubicBezTo>
                      <a:pt x="1" y="1099"/>
                      <a:pt x="302" y="2354"/>
                      <a:pt x="512" y="3243"/>
                    </a:cubicBezTo>
                    <a:cubicBezTo>
                      <a:pt x="764" y="4315"/>
                      <a:pt x="1330" y="5291"/>
                      <a:pt x="1919" y="6212"/>
                    </a:cubicBezTo>
                    <a:cubicBezTo>
                      <a:pt x="1958" y="6275"/>
                      <a:pt x="2023" y="6302"/>
                      <a:pt x="2087" y="6302"/>
                    </a:cubicBezTo>
                    <a:cubicBezTo>
                      <a:pt x="2208" y="6302"/>
                      <a:pt x="2328" y="6205"/>
                      <a:pt x="2280" y="6060"/>
                    </a:cubicBezTo>
                    <a:cubicBezTo>
                      <a:pt x="1938" y="5047"/>
                      <a:pt x="1740" y="4010"/>
                      <a:pt x="1518" y="2967"/>
                    </a:cubicBezTo>
                    <a:cubicBezTo>
                      <a:pt x="1321" y="2049"/>
                      <a:pt x="1380" y="1004"/>
                      <a:pt x="962" y="163"/>
                    </a:cubicBezTo>
                    <a:cubicBezTo>
                      <a:pt x="904" y="48"/>
                      <a:pt x="811" y="1"/>
                      <a:pt x="71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38"/>
              <p:cNvSpPr/>
              <p:nvPr/>
            </p:nvSpPr>
            <p:spPr>
              <a:xfrm>
                <a:off x="4392850" y="4238050"/>
                <a:ext cx="87400" cy="102950"/>
              </a:xfrm>
              <a:custGeom>
                <a:avLst/>
                <a:gdLst/>
                <a:ahLst/>
                <a:cxnLst/>
                <a:rect l="l" t="t" r="r" b="b"/>
                <a:pathLst>
                  <a:path w="3496" h="4118" extrusionOk="0">
                    <a:moveTo>
                      <a:pt x="1585" y="0"/>
                    </a:moveTo>
                    <a:cubicBezTo>
                      <a:pt x="1095" y="0"/>
                      <a:pt x="610" y="180"/>
                      <a:pt x="325" y="569"/>
                    </a:cubicBezTo>
                    <a:cubicBezTo>
                      <a:pt x="44" y="949"/>
                      <a:pt x="0" y="1461"/>
                      <a:pt x="97" y="1922"/>
                    </a:cubicBezTo>
                    <a:cubicBezTo>
                      <a:pt x="194" y="2384"/>
                      <a:pt x="418" y="2808"/>
                      <a:pt x="638" y="3225"/>
                    </a:cubicBezTo>
                    <a:cubicBezTo>
                      <a:pt x="798" y="3527"/>
                      <a:pt x="995" y="3861"/>
                      <a:pt x="1327" y="3945"/>
                    </a:cubicBezTo>
                    <a:lnTo>
                      <a:pt x="1302" y="4117"/>
                    </a:lnTo>
                    <a:cubicBezTo>
                      <a:pt x="1317" y="4118"/>
                      <a:pt x="1332" y="4118"/>
                      <a:pt x="1346" y="4118"/>
                    </a:cubicBezTo>
                    <a:cubicBezTo>
                      <a:pt x="1972" y="4118"/>
                      <a:pt x="2425" y="3511"/>
                      <a:pt x="2743" y="2961"/>
                    </a:cubicBezTo>
                    <a:cubicBezTo>
                      <a:pt x="3131" y="2289"/>
                      <a:pt x="3496" y="1450"/>
                      <a:pt x="3115" y="776"/>
                    </a:cubicBezTo>
                    <a:cubicBezTo>
                      <a:pt x="2922" y="436"/>
                      <a:pt x="2567" y="212"/>
                      <a:pt x="2197" y="95"/>
                    </a:cubicBezTo>
                    <a:cubicBezTo>
                      <a:pt x="2002" y="33"/>
                      <a:pt x="1793" y="0"/>
                      <a:pt x="158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38"/>
              <p:cNvSpPr/>
              <p:nvPr/>
            </p:nvSpPr>
            <p:spPr>
              <a:xfrm>
                <a:off x="4606350" y="4487750"/>
                <a:ext cx="49425" cy="139375"/>
              </a:xfrm>
              <a:custGeom>
                <a:avLst/>
                <a:gdLst/>
                <a:ahLst/>
                <a:cxnLst/>
                <a:rect l="l" t="t" r="r" b="b"/>
                <a:pathLst>
                  <a:path w="1977" h="5575" extrusionOk="0">
                    <a:moveTo>
                      <a:pt x="244" y="1"/>
                    </a:moveTo>
                    <a:cubicBezTo>
                      <a:pt x="118" y="1"/>
                      <a:pt x="0" y="82"/>
                      <a:pt x="3" y="252"/>
                    </a:cubicBezTo>
                    <a:cubicBezTo>
                      <a:pt x="34" y="2093"/>
                      <a:pt x="838" y="3873"/>
                      <a:pt x="1643" y="5492"/>
                    </a:cubicBezTo>
                    <a:cubicBezTo>
                      <a:pt x="1671" y="5550"/>
                      <a:pt x="1721" y="5574"/>
                      <a:pt x="1773" y="5574"/>
                    </a:cubicBezTo>
                    <a:cubicBezTo>
                      <a:pt x="1872" y="5574"/>
                      <a:pt x="1977" y="5483"/>
                      <a:pt x="1944" y="5366"/>
                    </a:cubicBezTo>
                    <a:cubicBezTo>
                      <a:pt x="1449" y="3662"/>
                      <a:pt x="1184" y="1830"/>
                      <a:pt x="520" y="183"/>
                    </a:cubicBezTo>
                    <a:cubicBezTo>
                      <a:pt x="472" y="63"/>
                      <a:pt x="355" y="1"/>
                      <a:pt x="24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38"/>
              <p:cNvSpPr/>
              <p:nvPr/>
            </p:nvSpPr>
            <p:spPr>
              <a:xfrm>
                <a:off x="4571575" y="4411825"/>
                <a:ext cx="60475" cy="84000"/>
              </a:xfrm>
              <a:custGeom>
                <a:avLst/>
                <a:gdLst/>
                <a:ahLst/>
                <a:cxnLst/>
                <a:rect l="l" t="t" r="r" b="b"/>
                <a:pathLst>
                  <a:path w="2419" h="3360" extrusionOk="0">
                    <a:moveTo>
                      <a:pt x="1061" y="0"/>
                    </a:moveTo>
                    <a:cubicBezTo>
                      <a:pt x="681" y="0"/>
                      <a:pt x="329" y="352"/>
                      <a:pt x="221" y="738"/>
                    </a:cubicBezTo>
                    <a:cubicBezTo>
                      <a:pt x="1" y="1530"/>
                      <a:pt x="489" y="2328"/>
                      <a:pt x="953" y="3006"/>
                    </a:cubicBezTo>
                    <a:cubicBezTo>
                      <a:pt x="1071" y="3178"/>
                      <a:pt x="1281" y="3360"/>
                      <a:pt x="1458" y="3360"/>
                    </a:cubicBezTo>
                    <a:cubicBezTo>
                      <a:pt x="1522" y="3360"/>
                      <a:pt x="1582" y="3336"/>
                      <a:pt x="1632" y="3280"/>
                    </a:cubicBezTo>
                    <a:lnTo>
                      <a:pt x="1632" y="3280"/>
                    </a:lnTo>
                    <a:lnTo>
                      <a:pt x="1510" y="3337"/>
                    </a:lnTo>
                    <a:cubicBezTo>
                      <a:pt x="2350" y="2591"/>
                      <a:pt x="2419" y="1139"/>
                      <a:pt x="1656" y="315"/>
                    </a:cubicBezTo>
                    <a:cubicBezTo>
                      <a:pt x="1538" y="188"/>
                      <a:pt x="1399" y="73"/>
                      <a:pt x="1232" y="25"/>
                    </a:cubicBezTo>
                    <a:cubicBezTo>
                      <a:pt x="1175" y="8"/>
                      <a:pt x="1118" y="0"/>
                      <a:pt x="106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38"/>
              <p:cNvSpPr/>
              <p:nvPr/>
            </p:nvSpPr>
            <p:spPr>
              <a:xfrm>
                <a:off x="4396250" y="4560375"/>
                <a:ext cx="179550" cy="26550"/>
              </a:xfrm>
              <a:custGeom>
                <a:avLst/>
                <a:gdLst/>
                <a:ahLst/>
                <a:cxnLst/>
                <a:rect l="l" t="t" r="r" b="b"/>
                <a:pathLst>
                  <a:path w="7182" h="1062" extrusionOk="0">
                    <a:moveTo>
                      <a:pt x="2625" y="1"/>
                    </a:moveTo>
                    <a:cubicBezTo>
                      <a:pt x="1808" y="1"/>
                      <a:pt x="1007" y="76"/>
                      <a:pt x="259" y="291"/>
                    </a:cubicBezTo>
                    <a:cubicBezTo>
                      <a:pt x="15" y="362"/>
                      <a:pt x="1" y="736"/>
                      <a:pt x="259" y="800"/>
                    </a:cubicBezTo>
                    <a:cubicBezTo>
                      <a:pt x="1077" y="1002"/>
                      <a:pt x="1942" y="1062"/>
                      <a:pt x="2819" y="1062"/>
                    </a:cubicBezTo>
                    <a:cubicBezTo>
                      <a:pt x="4120" y="1062"/>
                      <a:pt x="5448" y="930"/>
                      <a:pt x="6693" y="930"/>
                    </a:cubicBezTo>
                    <a:cubicBezTo>
                      <a:pt x="6727" y="930"/>
                      <a:pt x="6761" y="930"/>
                      <a:pt x="6795" y="930"/>
                    </a:cubicBezTo>
                    <a:cubicBezTo>
                      <a:pt x="6795" y="930"/>
                      <a:pt x="6795" y="930"/>
                      <a:pt x="6796" y="930"/>
                    </a:cubicBezTo>
                    <a:cubicBezTo>
                      <a:pt x="7182" y="930"/>
                      <a:pt x="7170" y="369"/>
                      <a:pt x="6795" y="336"/>
                    </a:cubicBezTo>
                    <a:cubicBezTo>
                      <a:pt x="5481" y="223"/>
                      <a:pt x="4029" y="1"/>
                      <a:pt x="26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38"/>
              <p:cNvSpPr/>
              <p:nvPr/>
            </p:nvSpPr>
            <p:spPr>
              <a:xfrm>
                <a:off x="4317425" y="4517375"/>
                <a:ext cx="94825" cy="75600"/>
              </a:xfrm>
              <a:custGeom>
                <a:avLst/>
                <a:gdLst/>
                <a:ahLst/>
                <a:cxnLst/>
                <a:rect l="l" t="t" r="r" b="b"/>
                <a:pathLst>
                  <a:path w="3793" h="3024" extrusionOk="0">
                    <a:moveTo>
                      <a:pt x="1780" y="0"/>
                    </a:moveTo>
                    <a:cubicBezTo>
                      <a:pt x="1714" y="0"/>
                      <a:pt x="1646" y="4"/>
                      <a:pt x="1579" y="13"/>
                    </a:cubicBezTo>
                    <a:cubicBezTo>
                      <a:pt x="748" y="117"/>
                      <a:pt x="0" y="972"/>
                      <a:pt x="258" y="1768"/>
                    </a:cubicBezTo>
                    <a:cubicBezTo>
                      <a:pt x="432" y="2307"/>
                      <a:pt x="977" y="2635"/>
                      <a:pt x="1509" y="2832"/>
                    </a:cubicBezTo>
                    <a:cubicBezTo>
                      <a:pt x="1807" y="2942"/>
                      <a:pt x="2125" y="3024"/>
                      <a:pt x="2440" y="3024"/>
                    </a:cubicBezTo>
                    <a:cubicBezTo>
                      <a:pt x="2546" y="3024"/>
                      <a:pt x="2651" y="3015"/>
                      <a:pt x="2755" y="2994"/>
                    </a:cubicBezTo>
                    <a:cubicBezTo>
                      <a:pt x="3173" y="2911"/>
                      <a:pt x="3566" y="2608"/>
                      <a:pt x="3650" y="2193"/>
                    </a:cubicBezTo>
                    <a:lnTo>
                      <a:pt x="3723" y="2035"/>
                    </a:lnTo>
                    <a:cubicBezTo>
                      <a:pt x="3792" y="983"/>
                      <a:pt x="2821" y="0"/>
                      <a:pt x="178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59" name="Google Shape;759;p38"/>
            <p:cNvSpPr/>
            <p:nvPr/>
          </p:nvSpPr>
          <p:spPr>
            <a:xfrm>
              <a:off x="2049344" y="3007722"/>
              <a:ext cx="175111" cy="351573"/>
            </a:xfrm>
            <a:custGeom>
              <a:avLst/>
              <a:gdLst/>
              <a:ahLst/>
              <a:cxnLst/>
              <a:rect l="l" t="t" r="r" b="b"/>
              <a:pathLst>
                <a:path w="5445" h="10932" extrusionOk="0">
                  <a:moveTo>
                    <a:pt x="1824" y="0"/>
                  </a:moveTo>
                  <a:cubicBezTo>
                    <a:pt x="1515" y="286"/>
                    <a:pt x="1190" y="767"/>
                    <a:pt x="1045" y="1182"/>
                  </a:cubicBezTo>
                  <a:cubicBezTo>
                    <a:pt x="457" y="2869"/>
                    <a:pt x="1" y="4658"/>
                    <a:pt x="246" y="6427"/>
                  </a:cubicBezTo>
                  <a:cubicBezTo>
                    <a:pt x="491" y="8198"/>
                    <a:pt x="1464" y="9855"/>
                    <a:pt x="2890" y="10932"/>
                  </a:cubicBezTo>
                  <a:cubicBezTo>
                    <a:pt x="4098" y="10086"/>
                    <a:pt x="5027" y="8420"/>
                    <a:pt x="5307" y="6972"/>
                  </a:cubicBezTo>
                  <a:cubicBezTo>
                    <a:pt x="5439" y="6286"/>
                    <a:pt x="5444" y="5576"/>
                    <a:pt x="5294" y="4895"/>
                  </a:cubicBezTo>
                  <a:cubicBezTo>
                    <a:pt x="5176" y="4351"/>
                    <a:pt x="4958" y="3835"/>
                    <a:pt x="4731" y="3326"/>
                  </a:cubicBezTo>
                  <a:cubicBezTo>
                    <a:pt x="4418" y="2629"/>
                    <a:pt x="4079" y="1937"/>
                    <a:pt x="3607" y="1337"/>
                  </a:cubicBezTo>
                  <a:cubicBezTo>
                    <a:pt x="3135" y="737"/>
                    <a:pt x="2553" y="228"/>
                    <a:pt x="182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38"/>
            <p:cNvSpPr/>
            <p:nvPr/>
          </p:nvSpPr>
          <p:spPr>
            <a:xfrm>
              <a:off x="1814377" y="3340715"/>
              <a:ext cx="399106" cy="190580"/>
            </a:xfrm>
            <a:custGeom>
              <a:avLst/>
              <a:gdLst/>
              <a:ahLst/>
              <a:cxnLst/>
              <a:rect l="l" t="t" r="r" b="b"/>
              <a:pathLst>
                <a:path w="12410" h="5926" extrusionOk="0">
                  <a:moveTo>
                    <a:pt x="6007" y="1"/>
                  </a:moveTo>
                  <a:cubicBezTo>
                    <a:pt x="5325" y="1"/>
                    <a:pt x="4645" y="130"/>
                    <a:pt x="4002" y="363"/>
                  </a:cubicBezTo>
                  <a:cubicBezTo>
                    <a:pt x="2432" y="930"/>
                    <a:pt x="733" y="2262"/>
                    <a:pt x="1" y="3762"/>
                  </a:cubicBezTo>
                  <a:cubicBezTo>
                    <a:pt x="1423" y="5135"/>
                    <a:pt x="3390" y="5925"/>
                    <a:pt x="5368" y="5925"/>
                  </a:cubicBezTo>
                  <a:cubicBezTo>
                    <a:pt x="5412" y="5925"/>
                    <a:pt x="5457" y="5925"/>
                    <a:pt x="5502" y="5924"/>
                  </a:cubicBezTo>
                  <a:cubicBezTo>
                    <a:pt x="7523" y="5886"/>
                    <a:pt x="9445" y="5062"/>
                    <a:pt x="11225" y="4107"/>
                  </a:cubicBezTo>
                  <a:cubicBezTo>
                    <a:pt x="11663" y="3872"/>
                    <a:pt x="12143" y="3425"/>
                    <a:pt x="12409" y="3028"/>
                  </a:cubicBezTo>
                  <a:cubicBezTo>
                    <a:pt x="12026" y="2253"/>
                    <a:pt x="11355" y="1694"/>
                    <a:pt x="10601" y="1270"/>
                  </a:cubicBezTo>
                  <a:cubicBezTo>
                    <a:pt x="9846" y="847"/>
                    <a:pt x="9012" y="589"/>
                    <a:pt x="8178" y="364"/>
                  </a:cubicBezTo>
                  <a:cubicBezTo>
                    <a:pt x="7570" y="199"/>
                    <a:pt x="6954" y="48"/>
                    <a:pt x="6325" y="10"/>
                  </a:cubicBezTo>
                  <a:cubicBezTo>
                    <a:pt x="6219" y="4"/>
                    <a:pt x="6113" y="1"/>
                    <a:pt x="600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38"/>
            <p:cNvSpPr/>
            <p:nvPr/>
          </p:nvSpPr>
          <p:spPr>
            <a:xfrm>
              <a:off x="1103591" y="2287352"/>
              <a:ext cx="195243" cy="233321"/>
            </a:xfrm>
            <a:custGeom>
              <a:avLst/>
              <a:gdLst/>
              <a:ahLst/>
              <a:cxnLst/>
              <a:rect l="l" t="t" r="r" b="b"/>
              <a:pathLst>
                <a:path w="6071" h="7255" extrusionOk="0">
                  <a:moveTo>
                    <a:pt x="479" y="0"/>
                  </a:moveTo>
                  <a:lnTo>
                    <a:pt x="479" y="0"/>
                  </a:lnTo>
                  <a:cubicBezTo>
                    <a:pt x="1" y="1115"/>
                    <a:pt x="72" y="2682"/>
                    <a:pt x="505" y="3816"/>
                  </a:cubicBezTo>
                  <a:cubicBezTo>
                    <a:pt x="710" y="4351"/>
                    <a:pt x="1013" y="4850"/>
                    <a:pt x="1413" y="5262"/>
                  </a:cubicBezTo>
                  <a:cubicBezTo>
                    <a:pt x="1732" y="5590"/>
                    <a:pt x="2107" y="5857"/>
                    <a:pt x="2487" y="6114"/>
                  </a:cubicBezTo>
                  <a:cubicBezTo>
                    <a:pt x="3007" y="6466"/>
                    <a:pt x="3544" y="6804"/>
                    <a:pt x="4135" y="7019"/>
                  </a:cubicBezTo>
                  <a:cubicBezTo>
                    <a:pt x="4529" y="7161"/>
                    <a:pt x="4939" y="7254"/>
                    <a:pt x="5349" y="7254"/>
                  </a:cubicBezTo>
                  <a:cubicBezTo>
                    <a:pt x="5554" y="7254"/>
                    <a:pt x="5758" y="7231"/>
                    <a:pt x="5961" y="7179"/>
                  </a:cubicBezTo>
                  <a:cubicBezTo>
                    <a:pt x="6053" y="6846"/>
                    <a:pt x="6071" y="6369"/>
                    <a:pt x="5992" y="6017"/>
                  </a:cubicBezTo>
                  <a:cubicBezTo>
                    <a:pt x="5673" y="4583"/>
                    <a:pt x="5217" y="3134"/>
                    <a:pt x="4279" y="2004"/>
                  </a:cubicBezTo>
                  <a:cubicBezTo>
                    <a:pt x="3340" y="872"/>
                    <a:pt x="1943" y="135"/>
                    <a:pt x="47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2" name="Google Shape;762;p38"/>
          <p:cNvGrpSpPr/>
          <p:nvPr/>
        </p:nvGrpSpPr>
        <p:grpSpPr>
          <a:xfrm rot="5400000">
            <a:off x="4437950" y="514860"/>
            <a:ext cx="183300" cy="1377100"/>
            <a:chOff x="4257225" y="770300"/>
            <a:chExt cx="183300" cy="1377100"/>
          </a:xfrm>
        </p:grpSpPr>
        <p:sp>
          <p:nvSpPr>
            <p:cNvPr id="763" name="Google Shape;763;p38"/>
            <p:cNvSpPr/>
            <p:nvPr/>
          </p:nvSpPr>
          <p:spPr>
            <a:xfrm>
              <a:off x="4338075" y="770300"/>
              <a:ext cx="102450" cy="1377100"/>
            </a:xfrm>
            <a:custGeom>
              <a:avLst/>
              <a:gdLst/>
              <a:ahLst/>
              <a:cxnLst/>
              <a:rect l="l" t="t" r="r" b="b"/>
              <a:pathLst>
                <a:path w="4098" h="55084" extrusionOk="0">
                  <a:moveTo>
                    <a:pt x="3881" y="1"/>
                  </a:moveTo>
                  <a:cubicBezTo>
                    <a:pt x="3856" y="1"/>
                    <a:pt x="3831" y="12"/>
                    <a:pt x="3814" y="33"/>
                  </a:cubicBezTo>
                  <a:cubicBezTo>
                    <a:pt x="2369" y="1898"/>
                    <a:pt x="1311" y="4105"/>
                    <a:pt x="744" y="6448"/>
                  </a:cubicBezTo>
                  <a:cubicBezTo>
                    <a:pt x="441" y="7618"/>
                    <a:pt x="293" y="8825"/>
                    <a:pt x="226" y="10036"/>
                  </a:cubicBezTo>
                  <a:lnTo>
                    <a:pt x="125" y="13551"/>
                  </a:lnTo>
                  <a:cubicBezTo>
                    <a:pt x="1" y="18224"/>
                    <a:pt x="219" y="22899"/>
                    <a:pt x="291" y="27575"/>
                  </a:cubicBezTo>
                  <a:cubicBezTo>
                    <a:pt x="375" y="32248"/>
                    <a:pt x="510" y="36923"/>
                    <a:pt x="541" y="41598"/>
                  </a:cubicBezTo>
                  <a:lnTo>
                    <a:pt x="531" y="45115"/>
                  </a:lnTo>
                  <a:cubicBezTo>
                    <a:pt x="533" y="46311"/>
                    <a:pt x="648" y="47508"/>
                    <a:pt x="877" y="48685"/>
                  </a:cubicBezTo>
                  <a:cubicBezTo>
                    <a:pt x="1100" y="49865"/>
                    <a:pt x="1446" y="51023"/>
                    <a:pt x="1909" y="52131"/>
                  </a:cubicBezTo>
                  <a:cubicBezTo>
                    <a:pt x="2144" y="52685"/>
                    <a:pt x="2407" y="53225"/>
                    <a:pt x="2696" y="53750"/>
                  </a:cubicBezTo>
                  <a:cubicBezTo>
                    <a:pt x="2970" y="54281"/>
                    <a:pt x="3348" y="54768"/>
                    <a:pt x="3955" y="55074"/>
                  </a:cubicBezTo>
                  <a:cubicBezTo>
                    <a:pt x="3967" y="55080"/>
                    <a:pt x="3979" y="55083"/>
                    <a:pt x="3992" y="55083"/>
                  </a:cubicBezTo>
                  <a:cubicBezTo>
                    <a:pt x="3995" y="55083"/>
                    <a:pt x="3999" y="55083"/>
                    <a:pt x="4002" y="55083"/>
                  </a:cubicBezTo>
                  <a:cubicBezTo>
                    <a:pt x="4055" y="55082"/>
                    <a:pt x="4098" y="55038"/>
                    <a:pt x="4096" y="54984"/>
                  </a:cubicBezTo>
                  <a:lnTo>
                    <a:pt x="4096" y="54982"/>
                  </a:lnTo>
                  <a:cubicBezTo>
                    <a:pt x="4084" y="54300"/>
                    <a:pt x="3850" y="53787"/>
                    <a:pt x="3593" y="53278"/>
                  </a:cubicBezTo>
                  <a:cubicBezTo>
                    <a:pt x="3334" y="52772"/>
                    <a:pt x="3108" y="52249"/>
                    <a:pt x="2894" y="51723"/>
                  </a:cubicBezTo>
                  <a:cubicBezTo>
                    <a:pt x="2476" y="50667"/>
                    <a:pt x="2113" y="49588"/>
                    <a:pt x="1866" y="48476"/>
                  </a:cubicBezTo>
                  <a:cubicBezTo>
                    <a:pt x="1620" y="47365"/>
                    <a:pt x="1452" y="46234"/>
                    <a:pt x="1407" y="45091"/>
                  </a:cubicBezTo>
                  <a:cubicBezTo>
                    <a:pt x="1369" y="43946"/>
                    <a:pt x="1378" y="42759"/>
                    <a:pt x="1378" y="41597"/>
                  </a:cubicBezTo>
                  <a:cubicBezTo>
                    <a:pt x="1410" y="36921"/>
                    <a:pt x="1543" y="32248"/>
                    <a:pt x="1629" y="27573"/>
                  </a:cubicBezTo>
                  <a:cubicBezTo>
                    <a:pt x="1700" y="22898"/>
                    <a:pt x="1918" y="18224"/>
                    <a:pt x="1795" y="13550"/>
                  </a:cubicBezTo>
                  <a:lnTo>
                    <a:pt x="1700" y="10052"/>
                  </a:lnTo>
                  <a:cubicBezTo>
                    <a:pt x="1666" y="8927"/>
                    <a:pt x="1740" y="7797"/>
                    <a:pt x="1897" y="6674"/>
                  </a:cubicBezTo>
                  <a:cubicBezTo>
                    <a:pt x="2211" y="4425"/>
                    <a:pt x="2930" y="2224"/>
                    <a:pt x="3956" y="122"/>
                  </a:cubicBezTo>
                  <a:cubicBezTo>
                    <a:pt x="3974" y="87"/>
                    <a:pt x="3964" y="44"/>
                    <a:pt x="3933" y="19"/>
                  </a:cubicBezTo>
                  <a:cubicBezTo>
                    <a:pt x="3917" y="7"/>
                    <a:pt x="3899" y="1"/>
                    <a:pt x="388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38"/>
            <p:cNvSpPr/>
            <p:nvPr/>
          </p:nvSpPr>
          <p:spPr>
            <a:xfrm>
              <a:off x="4268900" y="1016425"/>
              <a:ext cx="29950" cy="423525"/>
            </a:xfrm>
            <a:custGeom>
              <a:avLst/>
              <a:gdLst/>
              <a:ahLst/>
              <a:cxnLst/>
              <a:rect l="l" t="t" r="r" b="b"/>
              <a:pathLst>
                <a:path w="1198" h="16941" extrusionOk="0">
                  <a:moveTo>
                    <a:pt x="429" y="1"/>
                  </a:moveTo>
                  <a:cubicBezTo>
                    <a:pt x="368" y="1"/>
                    <a:pt x="308" y="42"/>
                    <a:pt x="304" y="127"/>
                  </a:cubicBezTo>
                  <a:cubicBezTo>
                    <a:pt x="0" y="5666"/>
                    <a:pt x="197" y="11292"/>
                    <a:pt x="697" y="16814"/>
                  </a:cubicBezTo>
                  <a:cubicBezTo>
                    <a:pt x="704" y="16897"/>
                    <a:pt x="768" y="16940"/>
                    <a:pt x="831" y="16940"/>
                  </a:cubicBezTo>
                  <a:cubicBezTo>
                    <a:pt x="893" y="16940"/>
                    <a:pt x="954" y="16899"/>
                    <a:pt x="957" y="16814"/>
                  </a:cubicBezTo>
                  <a:cubicBezTo>
                    <a:pt x="1197" y="11275"/>
                    <a:pt x="1125" y="5645"/>
                    <a:pt x="564" y="127"/>
                  </a:cubicBezTo>
                  <a:cubicBezTo>
                    <a:pt x="555" y="44"/>
                    <a:pt x="491" y="1"/>
                    <a:pt x="42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38"/>
            <p:cNvSpPr/>
            <p:nvPr/>
          </p:nvSpPr>
          <p:spPr>
            <a:xfrm>
              <a:off x="4279250" y="1521700"/>
              <a:ext cx="35500" cy="313200"/>
            </a:xfrm>
            <a:custGeom>
              <a:avLst/>
              <a:gdLst/>
              <a:ahLst/>
              <a:cxnLst/>
              <a:rect l="l" t="t" r="r" b="b"/>
              <a:pathLst>
                <a:path w="1420" h="12528" extrusionOk="0">
                  <a:moveTo>
                    <a:pt x="322" y="1"/>
                  </a:moveTo>
                  <a:cubicBezTo>
                    <a:pt x="296" y="1"/>
                    <a:pt x="268" y="20"/>
                    <a:pt x="265" y="52"/>
                  </a:cubicBezTo>
                  <a:cubicBezTo>
                    <a:pt x="65" y="4041"/>
                    <a:pt x="1" y="8341"/>
                    <a:pt x="281" y="12322"/>
                  </a:cubicBezTo>
                  <a:cubicBezTo>
                    <a:pt x="290" y="12448"/>
                    <a:pt x="408" y="12528"/>
                    <a:pt x="516" y="12528"/>
                  </a:cubicBezTo>
                  <a:cubicBezTo>
                    <a:pt x="597" y="12528"/>
                    <a:pt x="672" y="12483"/>
                    <a:pt x="692" y="12377"/>
                  </a:cubicBezTo>
                  <a:cubicBezTo>
                    <a:pt x="1419" y="8480"/>
                    <a:pt x="1236" y="3905"/>
                    <a:pt x="368" y="38"/>
                  </a:cubicBezTo>
                  <a:cubicBezTo>
                    <a:pt x="362" y="12"/>
                    <a:pt x="343" y="1"/>
                    <a:pt x="32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38"/>
            <p:cNvSpPr/>
            <p:nvPr/>
          </p:nvSpPr>
          <p:spPr>
            <a:xfrm>
              <a:off x="4257225" y="875050"/>
              <a:ext cx="65225" cy="58375"/>
            </a:xfrm>
            <a:custGeom>
              <a:avLst/>
              <a:gdLst/>
              <a:ahLst/>
              <a:cxnLst/>
              <a:rect l="l" t="t" r="r" b="b"/>
              <a:pathLst>
                <a:path w="2609" h="2335" extrusionOk="0">
                  <a:moveTo>
                    <a:pt x="1402" y="1"/>
                  </a:moveTo>
                  <a:cubicBezTo>
                    <a:pt x="1087" y="1"/>
                    <a:pt x="781" y="142"/>
                    <a:pt x="538" y="345"/>
                  </a:cubicBezTo>
                  <a:cubicBezTo>
                    <a:pt x="421" y="443"/>
                    <a:pt x="316" y="558"/>
                    <a:pt x="243" y="691"/>
                  </a:cubicBezTo>
                  <a:cubicBezTo>
                    <a:pt x="1" y="1128"/>
                    <a:pt x="147" y="1722"/>
                    <a:pt x="531" y="2042"/>
                  </a:cubicBezTo>
                  <a:cubicBezTo>
                    <a:pt x="768" y="2240"/>
                    <a:pt x="1074" y="2335"/>
                    <a:pt x="1384" y="2335"/>
                  </a:cubicBezTo>
                  <a:cubicBezTo>
                    <a:pt x="1575" y="2335"/>
                    <a:pt x="1768" y="2298"/>
                    <a:pt x="1946" y="2227"/>
                  </a:cubicBezTo>
                  <a:cubicBezTo>
                    <a:pt x="2293" y="2086"/>
                    <a:pt x="2609" y="1776"/>
                    <a:pt x="2601" y="1402"/>
                  </a:cubicBezTo>
                  <a:cubicBezTo>
                    <a:pt x="2598" y="1304"/>
                    <a:pt x="2575" y="1208"/>
                    <a:pt x="2546" y="1114"/>
                  </a:cubicBezTo>
                  <a:cubicBezTo>
                    <a:pt x="2472" y="876"/>
                    <a:pt x="2365" y="649"/>
                    <a:pt x="2228" y="442"/>
                  </a:cubicBezTo>
                  <a:lnTo>
                    <a:pt x="2228" y="442"/>
                  </a:lnTo>
                  <a:lnTo>
                    <a:pt x="2242" y="511"/>
                  </a:lnTo>
                  <a:cubicBezTo>
                    <a:pt x="2110" y="206"/>
                    <a:pt x="1780" y="14"/>
                    <a:pt x="1448" y="2"/>
                  </a:cubicBezTo>
                  <a:cubicBezTo>
                    <a:pt x="1433" y="1"/>
                    <a:pt x="1417" y="1"/>
                    <a:pt x="140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767" name="Google Shape;767;p38"/>
          <p:cNvCxnSpPr/>
          <p:nvPr/>
        </p:nvCxnSpPr>
        <p:spPr>
          <a:xfrm>
            <a:off x="3969716" y="4016121"/>
            <a:ext cx="1461900" cy="0"/>
          </a:xfrm>
          <a:prstGeom prst="straightConnector1">
            <a:avLst/>
          </a:prstGeom>
          <a:noFill/>
          <a:ln w="19050" cap="flat" cmpd="sng">
            <a:solidFill>
              <a:schemeClr val="accent2"/>
            </a:solidFill>
            <a:prstDash val="dot"/>
            <a:round/>
            <a:headEnd type="none" w="med" len="med"/>
            <a:tailEnd type="none" w="med" len="med"/>
          </a:ln>
        </p:spPr>
      </p:cxnSp>
      <p:sp>
        <p:nvSpPr>
          <p:cNvPr id="51" name="Google Shape;639;p37"/>
          <p:cNvSpPr txBox="1">
            <a:spLocks/>
          </p:cNvSpPr>
          <p:nvPr/>
        </p:nvSpPr>
        <p:spPr>
          <a:xfrm>
            <a:off x="720000" y="420825"/>
            <a:ext cx="7704000" cy="5643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4800"/>
              <a:buFont typeface="Amatic SC"/>
              <a:buNone/>
              <a:defRPr sz="4800" b="1" i="0" u="none" strike="noStrike" cap="none">
                <a:solidFill>
                  <a:schemeClr val="dk1"/>
                </a:solidFill>
                <a:latin typeface="Amatic SC"/>
                <a:ea typeface="Amatic SC"/>
                <a:cs typeface="Amatic SC"/>
                <a:sym typeface="Amatic SC"/>
              </a:defRPr>
            </a:lvl1pPr>
            <a:lvl2pPr marR="0" lvl="1" algn="l" rtl="0">
              <a:lnSpc>
                <a:spcPct val="100000"/>
              </a:lnSpc>
              <a:spcBef>
                <a:spcPts val="0"/>
              </a:spcBef>
              <a:spcAft>
                <a:spcPts val="0"/>
              </a:spcAft>
              <a:buClr>
                <a:schemeClr val="dk1"/>
              </a:buClr>
              <a:buSzPts val="4800"/>
              <a:buFont typeface="Amatic SC"/>
              <a:buNone/>
              <a:defRPr sz="4800" b="1" i="0" u="none" strike="noStrike" cap="none">
                <a:solidFill>
                  <a:schemeClr val="dk1"/>
                </a:solidFill>
                <a:latin typeface="Amatic SC"/>
                <a:ea typeface="Amatic SC"/>
                <a:cs typeface="Amatic SC"/>
                <a:sym typeface="Amatic SC"/>
              </a:defRPr>
            </a:lvl2pPr>
            <a:lvl3pPr marR="0" lvl="2" algn="l" rtl="0">
              <a:lnSpc>
                <a:spcPct val="100000"/>
              </a:lnSpc>
              <a:spcBef>
                <a:spcPts val="0"/>
              </a:spcBef>
              <a:spcAft>
                <a:spcPts val="0"/>
              </a:spcAft>
              <a:buClr>
                <a:schemeClr val="dk1"/>
              </a:buClr>
              <a:buSzPts val="4800"/>
              <a:buFont typeface="Amatic SC"/>
              <a:buNone/>
              <a:defRPr sz="4800" b="1" i="0" u="none" strike="noStrike" cap="none">
                <a:solidFill>
                  <a:schemeClr val="dk1"/>
                </a:solidFill>
                <a:latin typeface="Amatic SC"/>
                <a:ea typeface="Amatic SC"/>
                <a:cs typeface="Amatic SC"/>
                <a:sym typeface="Amatic SC"/>
              </a:defRPr>
            </a:lvl3pPr>
            <a:lvl4pPr marR="0" lvl="3" algn="l" rtl="0">
              <a:lnSpc>
                <a:spcPct val="100000"/>
              </a:lnSpc>
              <a:spcBef>
                <a:spcPts val="0"/>
              </a:spcBef>
              <a:spcAft>
                <a:spcPts val="0"/>
              </a:spcAft>
              <a:buClr>
                <a:schemeClr val="dk1"/>
              </a:buClr>
              <a:buSzPts val="4800"/>
              <a:buFont typeface="Amatic SC"/>
              <a:buNone/>
              <a:defRPr sz="4800" b="1" i="0" u="none" strike="noStrike" cap="none">
                <a:solidFill>
                  <a:schemeClr val="dk1"/>
                </a:solidFill>
                <a:latin typeface="Amatic SC"/>
                <a:ea typeface="Amatic SC"/>
                <a:cs typeface="Amatic SC"/>
                <a:sym typeface="Amatic SC"/>
              </a:defRPr>
            </a:lvl4pPr>
            <a:lvl5pPr marR="0" lvl="4" algn="l" rtl="0">
              <a:lnSpc>
                <a:spcPct val="100000"/>
              </a:lnSpc>
              <a:spcBef>
                <a:spcPts val="0"/>
              </a:spcBef>
              <a:spcAft>
                <a:spcPts val="0"/>
              </a:spcAft>
              <a:buClr>
                <a:schemeClr val="dk1"/>
              </a:buClr>
              <a:buSzPts val="4800"/>
              <a:buFont typeface="Amatic SC"/>
              <a:buNone/>
              <a:defRPr sz="4800" b="1" i="0" u="none" strike="noStrike" cap="none">
                <a:solidFill>
                  <a:schemeClr val="dk1"/>
                </a:solidFill>
                <a:latin typeface="Amatic SC"/>
                <a:ea typeface="Amatic SC"/>
                <a:cs typeface="Amatic SC"/>
                <a:sym typeface="Amatic SC"/>
              </a:defRPr>
            </a:lvl5pPr>
            <a:lvl6pPr marR="0" lvl="5" algn="l" rtl="0">
              <a:lnSpc>
                <a:spcPct val="100000"/>
              </a:lnSpc>
              <a:spcBef>
                <a:spcPts val="0"/>
              </a:spcBef>
              <a:spcAft>
                <a:spcPts val="0"/>
              </a:spcAft>
              <a:buClr>
                <a:schemeClr val="dk1"/>
              </a:buClr>
              <a:buSzPts val="4800"/>
              <a:buFont typeface="Amatic SC"/>
              <a:buNone/>
              <a:defRPr sz="4800" b="1" i="0" u="none" strike="noStrike" cap="none">
                <a:solidFill>
                  <a:schemeClr val="dk1"/>
                </a:solidFill>
                <a:latin typeface="Amatic SC"/>
                <a:ea typeface="Amatic SC"/>
                <a:cs typeface="Amatic SC"/>
                <a:sym typeface="Amatic SC"/>
              </a:defRPr>
            </a:lvl6pPr>
            <a:lvl7pPr marR="0" lvl="6" algn="l" rtl="0">
              <a:lnSpc>
                <a:spcPct val="100000"/>
              </a:lnSpc>
              <a:spcBef>
                <a:spcPts val="0"/>
              </a:spcBef>
              <a:spcAft>
                <a:spcPts val="0"/>
              </a:spcAft>
              <a:buClr>
                <a:schemeClr val="dk1"/>
              </a:buClr>
              <a:buSzPts val="4800"/>
              <a:buFont typeface="Amatic SC"/>
              <a:buNone/>
              <a:defRPr sz="4800" b="1" i="0" u="none" strike="noStrike" cap="none">
                <a:solidFill>
                  <a:schemeClr val="dk1"/>
                </a:solidFill>
                <a:latin typeface="Amatic SC"/>
                <a:ea typeface="Amatic SC"/>
                <a:cs typeface="Amatic SC"/>
                <a:sym typeface="Amatic SC"/>
              </a:defRPr>
            </a:lvl7pPr>
            <a:lvl8pPr marR="0" lvl="7" algn="l" rtl="0">
              <a:lnSpc>
                <a:spcPct val="100000"/>
              </a:lnSpc>
              <a:spcBef>
                <a:spcPts val="0"/>
              </a:spcBef>
              <a:spcAft>
                <a:spcPts val="0"/>
              </a:spcAft>
              <a:buClr>
                <a:schemeClr val="dk1"/>
              </a:buClr>
              <a:buSzPts val="4800"/>
              <a:buFont typeface="Amatic SC"/>
              <a:buNone/>
              <a:defRPr sz="4800" b="1" i="0" u="none" strike="noStrike" cap="none">
                <a:solidFill>
                  <a:schemeClr val="dk1"/>
                </a:solidFill>
                <a:latin typeface="Amatic SC"/>
                <a:ea typeface="Amatic SC"/>
                <a:cs typeface="Amatic SC"/>
                <a:sym typeface="Amatic SC"/>
              </a:defRPr>
            </a:lvl8pPr>
            <a:lvl9pPr marR="0" lvl="8" algn="l" rtl="0">
              <a:lnSpc>
                <a:spcPct val="100000"/>
              </a:lnSpc>
              <a:spcBef>
                <a:spcPts val="0"/>
              </a:spcBef>
              <a:spcAft>
                <a:spcPts val="0"/>
              </a:spcAft>
              <a:buClr>
                <a:schemeClr val="dk1"/>
              </a:buClr>
              <a:buSzPts val="4800"/>
              <a:buFont typeface="Amatic SC"/>
              <a:buNone/>
              <a:defRPr sz="4800" b="1" i="0" u="none" strike="noStrike" cap="none">
                <a:solidFill>
                  <a:schemeClr val="dk1"/>
                </a:solidFill>
                <a:latin typeface="Amatic SC"/>
                <a:ea typeface="Amatic SC"/>
                <a:cs typeface="Amatic SC"/>
                <a:sym typeface="Amatic SC"/>
              </a:defRPr>
            </a:lvl9pPr>
          </a:lstStyle>
          <a:p>
            <a:r>
              <a:rPr lang="id-ID" sz="3600" dirty="0">
                <a:solidFill>
                  <a:schemeClr val="accent6">
                    <a:lumMod val="75000"/>
                  </a:schemeClr>
                </a:solidFill>
              </a:rPr>
              <a:t>Kesimpulan</a:t>
            </a:r>
            <a:r>
              <a:rPr lang="id-ID" sz="3600" dirty="0">
                <a:solidFill>
                  <a:schemeClr val="accent2"/>
                </a:solidFill>
              </a:rPr>
              <a:t> </a:t>
            </a:r>
            <a:endParaRPr lang="id-ID" sz="3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418"/>
        <p:cNvGrpSpPr/>
        <p:nvPr/>
      </p:nvGrpSpPr>
      <p:grpSpPr>
        <a:xfrm>
          <a:off x="0" y="0"/>
          <a:ext cx="0" cy="0"/>
          <a:chOff x="0" y="0"/>
          <a:chExt cx="0" cy="0"/>
        </a:xfrm>
      </p:grpSpPr>
      <p:grpSp>
        <p:nvGrpSpPr>
          <p:cNvPr id="1419" name="Google Shape;1419;p46"/>
          <p:cNvGrpSpPr/>
          <p:nvPr/>
        </p:nvGrpSpPr>
        <p:grpSpPr>
          <a:xfrm>
            <a:off x="5937963" y="1955988"/>
            <a:ext cx="369500" cy="1359900"/>
            <a:chOff x="5973025" y="772175"/>
            <a:chExt cx="369500" cy="1359900"/>
          </a:xfrm>
        </p:grpSpPr>
        <p:sp>
          <p:nvSpPr>
            <p:cNvPr id="1420" name="Google Shape;1420;p46"/>
            <p:cNvSpPr/>
            <p:nvPr/>
          </p:nvSpPr>
          <p:spPr>
            <a:xfrm>
              <a:off x="6095725" y="772175"/>
              <a:ext cx="108125" cy="1359900"/>
            </a:xfrm>
            <a:custGeom>
              <a:avLst/>
              <a:gdLst/>
              <a:ahLst/>
              <a:cxnLst/>
              <a:rect l="l" t="t" r="r" b="b"/>
              <a:pathLst>
                <a:path w="4325" h="54396" extrusionOk="0">
                  <a:moveTo>
                    <a:pt x="913" y="1"/>
                  </a:moveTo>
                  <a:cubicBezTo>
                    <a:pt x="764" y="1"/>
                    <a:pt x="613" y="42"/>
                    <a:pt x="479" y="129"/>
                  </a:cubicBezTo>
                  <a:cubicBezTo>
                    <a:pt x="106" y="368"/>
                    <a:pt x="0" y="866"/>
                    <a:pt x="239" y="1237"/>
                  </a:cubicBezTo>
                  <a:cubicBezTo>
                    <a:pt x="1422" y="3065"/>
                    <a:pt x="2214" y="5157"/>
                    <a:pt x="2588" y="7324"/>
                  </a:cubicBezTo>
                  <a:cubicBezTo>
                    <a:pt x="2777" y="8414"/>
                    <a:pt x="2852" y="9501"/>
                    <a:pt x="2831" y="10626"/>
                  </a:cubicBezTo>
                  <a:cubicBezTo>
                    <a:pt x="2803" y="11759"/>
                    <a:pt x="2599" y="12891"/>
                    <a:pt x="2599" y="14024"/>
                  </a:cubicBezTo>
                  <a:cubicBezTo>
                    <a:pt x="2553" y="18554"/>
                    <a:pt x="2712" y="23085"/>
                    <a:pt x="2694" y="27616"/>
                  </a:cubicBezTo>
                  <a:cubicBezTo>
                    <a:pt x="2692" y="32147"/>
                    <a:pt x="2404" y="36677"/>
                    <a:pt x="2528" y="41208"/>
                  </a:cubicBezTo>
                  <a:lnTo>
                    <a:pt x="2625" y="44605"/>
                  </a:lnTo>
                  <a:cubicBezTo>
                    <a:pt x="2666" y="45696"/>
                    <a:pt x="2609" y="46790"/>
                    <a:pt x="2476" y="47881"/>
                  </a:cubicBezTo>
                  <a:cubicBezTo>
                    <a:pt x="2203" y="50066"/>
                    <a:pt x="1559" y="52214"/>
                    <a:pt x="620" y="54278"/>
                  </a:cubicBezTo>
                  <a:cubicBezTo>
                    <a:pt x="604" y="54312"/>
                    <a:pt x="614" y="54356"/>
                    <a:pt x="646" y="54379"/>
                  </a:cubicBezTo>
                  <a:cubicBezTo>
                    <a:pt x="662" y="54390"/>
                    <a:pt x="679" y="54396"/>
                    <a:pt x="697" y="54396"/>
                  </a:cubicBezTo>
                  <a:cubicBezTo>
                    <a:pt x="723" y="54396"/>
                    <a:pt x="748" y="54384"/>
                    <a:pt x="764" y="54363"/>
                  </a:cubicBezTo>
                  <a:cubicBezTo>
                    <a:pt x="2128" y="52524"/>
                    <a:pt x="3109" y="50368"/>
                    <a:pt x="3633" y="48090"/>
                  </a:cubicBezTo>
                  <a:cubicBezTo>
                    <a:pt x="3911" y="46953"/>
                    <a:pt x="4041" y="45782"/>
                    <a:pt x="4100" y="44608"/>
                  </a:cubicBezTo>
                  <a:lnTo>
                    <a:pt x="4200" y="41208"/>
                  </a:lnTo>
                  <a:cubicBezTo>
                    <a:pt x="4324" y="36677"/>
                    <a:pt x="4037" y="32147"/>
                    <a:pt x="4034" y="27616"/>
                  </a:cubicBezTo>
                  <a:cubicBezTo>
                    <a:pt x="4018" y="23085"/>
                    <a:pt x="4175" y="18554"/>
                    <a:pt x="4129" y="14024"/>
                  </a:cubicBezTo>
                  <a:cubicBezTo>
                    <a:pt x="4129" y="12891"/>
                    <a:pt x="3925" y="11759"/>
                    <a:pt x="3897" y="10626"/>
                  </a:cubicBezTo>
                  <a:cubicBezTo>
                    <a:pt x="3887" y="10067"/>
                    <a:pt x="3890" y="9471"/>
                    <a:pt x="3858" y="8894"/>
                  </a:cubicBezTo>
                  <a:cubicBezTo>
                    <a:pt x="3817" y="8314"/>
                    <a:pt x="3767" y="7733"/>
                    <a:pt x="3686" y="7156"/>
                  </a:cubicBezTo>
                  <a:cubicBezTo>
                    <a:pt x="3371" y="4846"/>
                    <a:pt x="2668" y="2586"/>
                    <a:pt x="1640" y="458"/>
                  </a:cubicBezTo>
                  <a:lnTo>
                    <a:pt x="1633" y="450"/>
                  </a:lnTo>
                  <a:cubicBezTo>
                    <a:pt x="1619" y="421"/>
                    <a:pt x="1603" y="394"/>
                    <a:pt x="1586" y="367"/>
                  </a:cubicBezTo>
                  <a:cubicBezTo>
                    <a:pt x="1433" y="130"/>
                    <a:pt x="1176" y="1"/>
                    <a:pt x="91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1" name="Google Shape;1421;p46"/>
            <p:cNvSpPr/>
            <p:nvPr/>
          </p:nvSpPr>
          <p:spPr>
            <a:xfrm>
              <a:off x="6207475" y="907000"/>
              <a:ext cx="65225" cy="58375"/>
            </a:xfrm>
            <a:custGeom>
              <a:avLst/>
              <a:gdLst/>
              <a:ahLst/>
              <a:cxnLst/>
              <a:rect l="l" t="t" r="r" b="b"/>
              <a:pathLst>
                <a:path w="2609" h="2335" extrusionOk="0">
                  <a:moveTo>
                    <a:pt x="1404" y="1"/>
                  </a:moveTo>
                  <a:cubicBezTo>
                    <a:pt x="1088" y="1"/>
                    <a:pt x="781" y="141"/>
                    <a:pt x="537" y="346"/>
                  </a:cubicBezTo>
                  <a:cubicBezTo>
                    <a:pt x="421" y="444"/>
                    <a:pt x="316" y="558"/>
                    <a:pt x="243" y="692"/>
                  </a:cubicBezTo>
                  <a:cubicBezTo>
                    <a:pt x="0" y="1128"/>
                    <a:pt x="147" y="1722"/>
                    <a:pt x="531" y="2042"/>
                  </a:cubicBezTo>
                  <a:cubicBezTo>
                    <a:pt x="768" y="2240"/>
                    <a:pt x="1075" y="2335"/>
                    <a:pt x="1385" y="2335"/>
                  </a:cubicBezTo>
                  <a:cubicBezTo>
                    <a:pt x="1576" y="2335"/>
                    <a:pt x="1768" y="2299"/>
                    <a:pt x="1945" y="2228"/>
                  </a:cubicBezTo>
                  <a:cubicBezTo>
                    <a:pt x="2293" y="2087"/>
                    <a:pt x="2608" y="1777"/>
                    <a:pt x="2601" y="1402"/>
                  </a:cubicBezTo>
                  <a:cubicBezTo>
                    <a:pt x="2598" y="1304"/>
                    <a:pt x="2575" y="1208"/>
                    <a:pt x="2545" y="1114"/>
                  </a:cubicBezTo>
                  <a:cubicBezTo>
                    <a:pt x="2472" y="876"/>
                    <a:pt x="2365" y="650"/>
                    <a:pt x="2227" y="442"/>
                  </a:cubicBezTo>
                  <a:lnTo>
                    <a:pt x="2227" y="442"/>
                  </a:lnTo>
                  <a:lnTo>
                    <a:pt x="2242" y="511"/>
                  </a:lnTo>
                  <a:cubicBezTo>
                    <a:pt x="2110" y="207"/>
                    <a:pt x="1780" y="15"/>
                    <a:pt x="1448" y="2"/>
                  </a:cubicBezTo>
                  <a:cubicBezTo>
                    <a:pt x="1433" y="1"/>
                    <a:pt x="1419" y="1"/>
                    <a:pt x="140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2" name="Google Shape;1422;p46"/>
            <p:cNvSpPr/>
            <p:nvPr/>
          </p:nvSpPr>
          <p:spPr>
            <a:xfrm>
              <a:off x="5973025" y="830650"/>
              <a:ext cx="102425" cy="91625"/>
            </a:xfrm>
            <a:custGeom>
              <a:avLst/>
              <a:gdLst/>
              <a:ahLst/>
              <a:cxnLst/>
              <a:rect l="l" t="t" r="r" b="b"/>
              <a:pathLst>
                <a:path w="4097" h="3665" extrusionOk="0">
                  <a:moveTo>
                    <a:pt x="2203" y="0"/>
                  </a:moveTo>
                  <a:cubicBezTo>
                    <a:pt x="1707" y="0"/>
                    <a:pt x="1226" y="220"/>
                    <a:pt x="845" y="541"/>
                  </a:cubicBezTo>
                  <a:cubicBezTo>
                    <a:pt x="663" y="696"/>
                    <a:pt x="498" y="874"/>
                    <a:pt x="382" y="1084"/>
                  </a:cubicBezTo>
                  <a:cubicBezTo>
                    <a:pt x="1" y="1768"/>
                    <a:pt x="232" y="2702"/>
                    <a:pt x="835" y="3205"/>
                  </a:cubicBezTo>
                  <a:cubicBezTo>
                    <a:pt x="1206" y="3515"/>
                    <a:pt x="1688" y="3664"/>
                    <a:pt x="2173" y="3664"/>
                  </a:cubicBezTo>
                  <a:cubicBezTo>
                    <a:pt x="2474" y="3664"/>
                    <a:pt x="2776" y="3607"/>
                    <a:pt x="3054" y="3494"/>
                  </a:cubicBezTo>
                  <a:cubicBezTo>
                    <a:pt x="3599" y="3275"/>
                    <a:pt x="4096" y="2786"/>
                    <a:pt x="4085" y="2198"/>
                  </a:cubicBezTo>
                  <a:cubicBezTo>
                    <a:pt x="4081" y="2043"/>
                    <a:pt x="4044" y="1893"/>
                    <a:pt x="3998" y="1746"/>
                  </a:cubicBezTo>
                  <a:cubicBezTo>
                    <a:pt x="3882" y="1374"/>
                    <a:pt x="3713" y="1018"/>
                    <a:pt x="3498" y="692"/>
                  </a:cubicBezTo>
                  <a:lnTo>
                    <a:pt x="3498" y="692"/>
                  </a:lnTo>
                  <a:lnTo>
                    <a:pt x="3520" y="802"/>
                  </a:lnTo>
                  <a:cubicBezTo>
                    <a:pt x="3314" y="325"/>
                    <a:pt x="2792" y="25"/>
                    <a:pt x="2273" y="2"/>
                  </a:cubicBezTo>
                  <a:cubicBezTo>
                    <a:pt x="2249" y="1"/>
                    <a:pt x="2226" y="0"/>
                    <a:pt x="220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3" name="Google Shape;1423;p46"/>
            <p:cNvSpPr/>
            <p:nvPr/>
          </p:nvSpPr>
          <p:spPr>
            <a:xfrm>
              <a:off x="6239450" y="1289300"/>
              <a:ext cx="45475" cy="566700"/>
            </a:xfrm>
            <a:custGeom>
              <a:avLst/>
              <a:gdLst/>
              <a:ahLst/>
              <a:cxnLst/>
              <a:rect l="l" t="t" r="r" b="b"/>
              <a:pathLst>
                <a:path w="1819" h="22668" extrusionOk="0">
                  <a:moveTo>
                    <a:pt x="476" y="1"/>
                  </a:moveTo>
                  <a:cubicBezTo>
                    <a:pt x="426" y="1"/>
                    <a:pt x="379" y="33"/>
                    <a:pt x="380" y="101"/>
                  </a:cubicBezTo>
                  <a:cubicBezTo>
                    <a:pt x="465" y="3821"/>
                    <a:pt x="472" y="7551"/>
                    <a:pt x="442" y="11271"/>
                  </a:cubicBezTo>
                  <a:cubicBezTo>
                    <a:pt x="411" y="14990"/>
                    <a:pt x="0" y="18723"/>
                    <a:pt x="65" y="22437"/>
                  </a:cubicBezTo>
                  <a:cubicBezTo>
                    <a:pt x="68" y="22580"/>
                    <a:pt x="200" y="22668"/>
                    <a:pt x="322" y="22668"/>
                  </a:cubicBezTo>
                  <a:cubicBezTo>
                    <a:pt x="417" y="22668"/>
                    <a:pt x="506" y="22616"/>
                    <a:pt x="527" y="22500"/>
                  </a:cubicBezTo>
                  <a:cubicBezTo>
                    <a:pt x="1818" y="15265"/>
                    <a:pt x="1341" y="7369"/>
                    <a:pt x="590" y="102"/>
                  </a:cubicBezTo>
                  <a:cubicBezTo>
                    <a:pt x="582" y="35"/>
                    <a:pt x="528" y="1"/>
                    <a:pt x="47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4" name="Google Shape;1424;p46"/>
            <p:cNvSpPr/>
            <p:nvPr/>
          </p:nvSpPr>
          <p:spPr>
            <a:xfrm>
              <a:off x="6227850" y="1084100"/>
              <a:ext cx="22150" cy="68075"/>
            </a:xfrm>
            <a:custGeom>
              <a:avLst/>
              <a:gdLst/>
              <a:ahLst/>
              <a:cxnLst/>
              <a:rect l="l" t="t" r="r" b="b"/>
              <a:pathLst>
                <a:path w="886" h="2723" extrusionOk="0">
                  <a:moveTo>
                    <a:pt x="589" y="0"/>
                  </a:moveTo>
                  <a:cubicBezTo>
                    <a:pt x="504" y="0"/>
                    <a:pt x="422" y="57"/>
                    <a:pt x="417" y="176"/>
                  </a:cubicBezTo>
                  <a:cubicBezTo>
                    <a:pt x="396" y="694"/>
                    <a:pt x="343" y="1208"/>
                    <a:pt x="243" y="1717"/>
                  </a:cubicBezTo>
                  <a:cubicBezTo>
                    <a:pt x="174" y="2074"/>
                    <a:pt x="0" y="2379"/>
                    <a:pt x="292" y="2665"/>
                  </a:cubicBezTo>
                  <a:cubicBezTo>
                    <a:pt x="334" y="2705"/>
                    <a:pt x="383" y="2723"/>
                    <a:pt x="434" y="2723"/>
                  </a:cubicBezTo>
                  <a:cubicBezTo>
                    <a:pt x="471" y="2723"/>
                    <a:pt x="509" y="2713"/>
                    <a:pt x="545" y="2697"/>
                  </a:cubicBezTo>
                  <a:cubicBezTo>
                    <a:pt x="581" y="2681"/>
                    <a:pt x="617" y="2665"/>
                    <a:pt x="653" y="2649"/>
                  </a:cubicBezTo>
                  <a:cubicBezTo>
                    <a:pt x="770" y="2594"/>
                    <a:pt x="820" y="2457"/>
                    <a:pt x="829" y="2339"/>
                  </a:cubicBezTo>
                  <a:cubicBezTo>
                    <a:pt x="886" y="1615"/>
                    <a:pt x="869" y="898"/>
                    <a:pt x="782" y="176"/>
                  </a:cubicBezTo>
                  <a:cubicBezTo>
                    <a:pt x="768" y="61"/>
                    <a:pt x="677" y="0"/>
                    <a:pt x="58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5" name="Google Shape;1425;p46"/>
            <p:cNvSpPr/>
            <p:nvPr/>
          </p:nvSpPr>
          <p:spPr>
            <a:xfrm>
              <a:off x="6312150" y="1157275"/>
              <a:ext cx="30375" cy="372600"/>
            </a:xfrm>
            <a:custGeom>
              <a:avLst/>
              <a:gdLst/>
              <a:ahLst/>
              <a:cxnLst/>
              <a:rect l="l" t="t" r="r" b="b"/>
              <a:pathLst>
                <a:path w="1215" h="14904" extrusionOk="0">
                  <a:moveTo>
                    <a:pt x="184" y="0"/>
                  </a:moveTo>
                  <a:cubicBezTo>
                    <a:pt x="108" y="0"/>
                    <a:pt x="35" y="49"/>
                    <a:pt x="40" y="150"/>
                  </a:cubicBezTo>
                  <a:cubicBezTo>
                    <a:pt x="258" y="4979"/>
                    <a:pt x="0" y="9804"/>
                    <a:pt x="162" y="14627"/>
                  </a:cubicBezTo>
                  <a:cubicBezTo>
                    <a:pt x="168" y="14813"/>
                    <a:pt x="300" y="14904"/>
                    <a:pt x="436" y="14904"/>
                  </a:cubicBezTo>
                  <a:cubicBezTo>
                    <a:pt x="574" y="14904"/>
                    <a:pt x="717" y="14810"/>
                    <a:pt x="736" y="14627"/>
                  </a:cubicBezTo>
                  <a:cubicBezTo>
                    <a:pt x="1215" y="9840"/>
                    <a:pt x="788" y="4927"/>
                    <a:pt x="353" y="150"/>
                  </a:cubicBezTo>
                  <a:cubicBezTo>
                    <a:pt x="344" y="51"/>
                    <a:pt x="262" y="0"/>
                    <a:pt x="18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26" name="Google Shape;1426;p46"/>
          <p:cNvGrpSpPr/>
          <p:nvPr/>
        </p:nvGrpSpPr>
        <p:grpSpPr>
          <a:xfrm>
            <a:off x="2836538" y="1954113"/>
            <a:ext cx="183300" cy="1377100"/>
            <a:chOff x="4257225" y="770300"/>
            <a:chExt cx="183300" cy="1377100"/>
          </a:xfrm>
        </p:grpSpPr>
        <p:sp>
          <p:nvSpPr>
            <p:cNvPr id="1427" name="Google Shape;1427;p46"/>
            <p:cNvSpPr/>
            <p:nvPr/>
          </p:nvSpPr>
          <p:spPr>
            <a:xfrm>
              <a:off x="4338075" y="770300"/>
              <a:ext cx="102450" cy="1377100"/>
            </a:xfrm>
            <a:custGeom>
              <a:avLst/>
              <a:gdLst/>
              <a:ahLst/>
              <a:cxnLst/>
              <a:rect l="l" t="t" r="r" b="b"/>
              <a:pathLst>
                <a:path w="4098" h="55084" extrusionOk="0">
                  <a:moveTo>
                    <a:pt x="3881" y="1"/>
                  </a:moveTo>
                  <a:cubicBezTo>
                    <a:pt x="3856" y="1"/>
                    <a:pt x="3831" y="12"/>
                    <a:pt x="3814" y="33"/>
                  </a:cubicBezTo>
                  <a:cubicBezTo>
                    <a:pt x="2369" y="1898"/>
                    <a:pt x="1311" y="4105"/>
                    <a:pt x="744" y="6448"/>
                  </a:cubicBezTo>
                  <a:cubicBezTo>
                    <a:pt x="441" y="7618"/>
                    <a:pt x="293" y="8825"/>
                    <a:pt x="226" y="10036"/>
                  </a:cubicBezTo>
                  <a:lnTo>
                    <a:pt x="125" y="13551"/>
                  </a:lnTo>
                  <a:cubicBezTo>
                    <a:pt x="1" y="18224"/>
                    <a:pt x="219" y="22899"/>
                    <a:pt x="291" y="27575"/>
                  </a:cubicBezTo>
                  <a:cubicBezTo>
                    <a:pt x="375" y="32248"/>
                    <a:pt x="510" y="36923"/>
                    <a:pt x="541" y="41598"/>
                  </a:cubicBezTo>
                  <a:lnTo>
                    <a:pt x="531" y="45115"/>
                  </a:lnTo>
                  <a:cubicBezTo>
                    <a:pt x="533" y="46311"/>
                    <a:pt x="648" y="47508"/>
                    <a:pt x="877" y="48685"/>
                  </a:cubicBezTo>
                  <a:cubicBezTo>
                    <a:pt x="1100" y="49865"/>
                    <a:pt x="1446" y="51023"/>
                    <a:pt x="1909" y="52131"/>
                  </a:cubicBezTo>
                  <a:cubicBezTo>
                    <a:pt x="2144" y="52685"/>
                    <a:pt x="2407" y="53225"/>
                    <a:pt x="2696" y="53750"/>
                  </a:cubicBezTo>
                  <a:cubicBezTo>
                    <a:pt x="2970" y="54281"/>
                    <a:pt x="3348" y="54768"/>
                    <a:pt x="3955" y="55074"/>
                  </a:cubicBezTo>
                  <a:cubicBezTo>
                    <a:pt x="3967" y="55080"/>
                    <a:pt x="3979" y="55083"/>
                    <a:pt x="3992" y="55083"/>
                  </a:cubicBezTo>
                  <a:cubicBezTo>
                    <a:pt x="3995" y="55083"/>
                    <a:pt x="3999" y="55083"/>
                    <a:pt x="4002" y="55083"/>
                  </a:cubicBezTo>
                  <a:cubicBezTo>
                    <a:pt x="4055" y="55082"/>
                    <a:pt x="4098" y="55038"/>
                    <a:pt x="4096" y="54984"/>
                  </a:cubicBezTo>
                  <a:lnTo>
                    <a:pt x="4096" y="54982"/>
                  </a:lnTo>
                  <a:cubicBezTo>
                    <a:pt x="4084" y="54300"/>
                    <a:pt x="3850" y="53787"/>
                    <a:pt x="3593" y="53278"/>
                  </a:cubicBezTo>
                  <a:cubicBezTo>
                    <a:pt x="3334" y="52772"/>
                    <a:pt x="3108" y="52249"/>
                    <a:pt x="2894" y="51723"/>
                  </a:cubicBezTo>
                  <a:cubicBezTo>
                    <a:pt x="2476" y="50667"/>
                    <a:pt x="2113" y="49588"/>
                    <a:pt x="1866" y="48476"/>
                  </a:cubicBezTo>
                  <a:cubicBezTo>
                    <a:pt x="1620" y="47365"/>
                    <a:pt x="1452" y="46234"/>
                    <a:pt x="1407" y="45091"/>
                  </a:cubicBezTo>
                  <a:cubicBezTo>
                    <a:pt x="1369" y="43946"/>
                    <a:pt x="1378" y="42759"/>
                    <a:pt x="1378" y="41597"/>
                  </a:cubicBezTo>
                  <a:cubicBezTo>
                    <a:pt x="1410" y="36921"/>
                    <a:pt x="1543" y="32248"/>
                    <a:pt x="1629" y="27573"/>
                  </a:cubicBezTo>
                  <a:cubicBezTo>
                    <a:pt x="1700" y="22898"/>
                    <a:pt x="1918" y="18224"/>
                    <a:pt x="1795" y="13550"/>
                  </a:cubicBezTo>
                  <a:lnTo>
                    <a:pt x="1700" y="10052"/>
                  </a:lnTo>
                  <a:cubicBezTo>
                    <a:pt x="1666" y="8927"/>
                    <a:pt x="1740" y="7797"/>
                    <a:pt x="1897" y="6674"/>
                  </a:cubicBezTo>
                  <a:cubicBezTo>
                    <a:pt x="2211" y="4425"/>
                    <a:pt x="2930" y="2224"/>
                    <a:pt x="3956" y="122"/>
                  </a:cubicBezTo>
                  <a:cubicBezTo>
                    <a:pt x="3974" y="87"/>
                    <a:pt x="3964" y="44"/>
                    <a:pt x="3933" y="19"/>
                  </a:cubicBezTo>
                  <a:cubicBezTo>
                    <a:pt x="3917" y="7"/>
                    <a:pt x="3899" y="1"/>
                    <a:pt x="388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8" name="Google Shape;1428;p46"/>
            <p:cNvSpPr/>
            <p:nvPr/>
          </p:nvSpPr>
          <p:spPr>
            <a:xfrm>
              <a:off x="4268900" y="1016425"/>
              <a:ext cx="29950" cy="423525"/>
            </a:xfrm>
            <a:custGeom>
              <a:avLst/>
              <a:gdLst/>
              <a:ahLst/>
              <a:cxnLst/>
              <a:rect l="l" t="t" r="r" b="b"/>
              <a:pathLst>
                <a:path w="1198" h="16941" extrusionOk="0">
                  <a:moveTo>
                    <a:pt x="429" y="1"/>
                  </a:moveTo>
                  <a:cubicBezTo>
                    <a:pt x="368" y="1"/>
                    <a:pt x="308" y="42"/>
                    <a:pt x="304" y="127"/>
                  </a:cubicBezTo>
                  <a:cubicBezTo>
                    <a:pt x="0" y="5666"/>
                    <a:pt x="197" y="11292"/>
                    <a:pt x="697" y="16814"/>
                  </a:cubicBezTo>
                  <a:cubicBezTo>
                    <a:pt x="704" y="16897"/>
                    <a:pt x="768" y="16940"/>
                    <a:pt x="831" y="16940"/>
                  </a:cubicBezTo>
                  <a:cubicBezTo>
                    <a:pt x="893" y="16940"/>
                    <a:pt x="954" y="16899"/>
                    <a:pt x="957" y="16814"/>
                  </a:cubicBezTo>
                  <a:cubicBezTo>
                    <a:pt x="1197" y="11275"/>
                    <a:pt x="1125" y="5645"/>
                    <a:pt x="564" y="127"/>
                  </a:cubicBezTo>
                  <a:cubicBezTo>
                    <a:pt x="555" y="44"/>
                    <a:pt x="491" y="1"/>
                    <a:pt x="42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9" name="Google Shape;1429;p46"/>
            <p:cNvSpPr/>
            <p:nvPr/>
          </p:nvSpPr>
          <p:spPr>
            <a:xfrm>
              <a:off x="4279250" y="1521700"/>
              <a:ext cx="35500" cy="313200"/>
            </a:xfrm>
            <a:custGeom>
              <a:avLst/>
              <a:gdLst/>
              <a:ahLst/>
              <a:cxnLst/>
              <a:rect l="l" t="t" r="r" b="b"/>
              <a:pathLst>
                <a:path w="1420" h="12528" extrusionOk="0">
                  <a:moveTo>
                    <a:pt x="322" y="1"/>
                  </a:moveTo>
                  <a:cubicBezTo>
                    <a:pt x="296" y="1"/>
                    <a:pt x="268" y="20"/>
                    <a:pt x="265" y="52"/>
                  </a:cubicBezTo>
                  <a:cubicBezTo>
                    <a:pt x="65" y="4041"/>
                    <a:pt x="1" y="8341"/>
                    <a:pt x="281" y="12322"/>
                  </a:cubicBezTo>
                  <a:cubicBezTo>
                    <a:pt x="290" y="12448"/>
                    <a:pt x="408" y="12528"/>
                    <a:pt x="516" y="12528"/>
                  </a:cubicBezTo>
                  <a:cubicBezTo>
                    <a:pt x="597" y="12528"/>
                    <a:pt x="672" y="12483"/>
                    <a:pt x="692" y="12377"/>
                  </a:cubicBezTo>
                  <a:cubicBezTo>
                    <a:pt x="1419" y="8480"/>
                    <a:pt x="1236" y="3905"/>
                    <a:pt x="368" y="38"/>
                  </a:cubicBezTo>
                  <a:cubicBezTo>
                    <a:pt x="362" y="12"/>
                    <a:pt x="343" y="1"/>
                    <a:pt x="32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0" name="Google Shape;1430;p46"/>
            <p:cNvSpPr/>
            <p:nvPr/>
          </p:nvSpPr>
          <p:spPr>
            <a:xfrm>
              <a:off x="4257225" y="875050"/>
              <a:ext cx="65225" cy="58375"/>
            </a:xfrm>
            <a:custGeom>
              <a:avLst/>
              <a:gdLst/>
              <a:ahLst/>
              <a:cxnLst/>
              <a:rect l="l" t="t" r="r" b="b"/>
              <a:pathLst>
                <a:path w="2609" h="2335" extrusionOk="0">
                  <a:moveTo>
                    <a:pt x="1402" y="1"/>
                  </a:moveTo>
                  <a:cubicBezTo>
                    <a:pt x="1087" y="1"/>
                    <a:pt x="781" y="142"/>
                    <a:pt x="538" y="345"/>
                  </a:cubicBezTo>
                  <a:cubicBezTo>
                    <a:pt x="421" y="443"/>
                    <a:pt x="316" y="558"/>
                    <a:pt x="243" y="691"/>
                  </a:cubicBezTo>
                  <a:cubicBezTo>
                    <a:pt x="1" y="1128"/>
                    <a:pt x="147" y="1722"/>
                    <a:pt x="531" y="2042"/>
                  </a:cubicBezTo>
                  <a:cubicBezTo>
                    <a:pt x="768" y="2240"/>
                    <a:pt x="1074" y="2335"/>
                    <a:pt x="1384" y="2335"/>
                  </a:cubicBezTo>
                  <a:cubicBezTo>
                    <a:pt x="1575" y="2335"/>
                    <a:pt x="1768" y="2298"/>
                    <a:pt x="1946" y="2227"/>
                  </a:cubicBezTo>
                  <a:cubicBezTo>
                    <a:pt x="2293" y="2086"/>
                    <a:pt x="2609" y="1776"/>
                    <a:pt x="2601" y="1402"/>
                  </a:cubicBezTo>
                  <a:cubicBezTo>
                    <a:pt x="2598" y="1304"/>
                    <a:pt x="2575" y="1208"/>
                    <a:pt x="2546" y="1114"/>
                  </a:cubicBezTo>
                  <a:cubicBezTo>
                    <a:pt x="2472" y="876"/>
                    <a:pt x="2365" y="649"/>
                    <a:pt x="2228" y="442"/>
                  </a:cubicBezTo>
                  <a:lnTo>
                    <a:pt x="2228" y="442"/>
                  </a:lnTo>
                  <a:lnTo>
                    <a:pt x="2242" y="511"/>
                  </a:lnTo>
                  <a:cubicBezTo>
                    <a:pt x="2110" y="206"/>
                    <a:pt x="1780" y="14"/>
                    <a:pt x="1448" y="2"/>
                  </a:cubicBezTo>
                  <a:cubicBezTo>
                    <a:pt x="1433" y="1"/>
                    <a:pt x="1417" y="1"/>
                    <a:pt x="140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31" name="Google Shape;1431;p46"/>
          <p:cNvGrpSpPr/>
          <p:nvPr/>
        </p:nvGrpSpPr>
        <p:grpSpPr>
          <a:xfrm>
            <a:off x="3966584" y="4103567"/>
            <a:ext cx="1210841" cy="419687"/>
            <a:chOff x="3594400" y="3854625"/>
            <a:chExt cx="1768425" cy="612950"/>
          </a:xfrm>
        </p:grpSpPr>
        <p:grpSp>
          <p:nvGrpSpPr>
            <p:cNvPr id="1432" name="Google Shape;1432;p46"/>
            <p:cNvGrpSpPr/>
            <p:nvPr/>
          </p:nvGrpSpPr>
          <p:grpSpPr>
            <a:xfrm>
              <a:off x="4135425" y="4008225"/>
              <a:ext cx="480800" cy="459350"/>
              <a:chOff x="4863300" y="2135275"/>
              <a:chExt cx="480800" cy="459350"/>
            </a:xfrm>
          </p:grpSpPr>
          <p:sp>
            <p:nvSpPr>
              <p:cNvPr id="1433" name="Google Shape;1433;p46"/>
              <p:cNvSpPr/>
              <p:nvPr/>
            </p:nvSpPr>
            <p:spPr>
              <a:xfrm>
                <a:off x="4863300" y="2197025"/>
                <a:ext cx="480800" cy="397600"/>
              </a:xfrm>
              <a:custGeom>
                <a:avLst/>
                <a:gdLst/>
                <a:ahLst/>
                <a:cxnLst/>
                <a:rect l="l" t="t" r="r" b="b"/>
                <a:pathLst>
                  <a:path w="19232" h="15904" extrusionOk="0">
                    <a:moveTo>
                      <a:pt x="12251" y="0"/>
                    </a:moveTo>
                    <a:cubicBezTo>
                      <a:pt x="10797" y="0"/>
                      <a:pt x="9333" y="250"/>
                      <a:pt x="8080" y="655"/>
                    </a:cubicBezTo>
                    <a:lnTo>
                      <a:pt x="9299" y="1368"/>
                    </a:lnTo>
                    <a:cubicBezTo>
                      <a:pt x="7534" y="2053"/>
                      <a:pt x="5884" y="3035"/>
                      <a:pt x="4442" y="4261"/>
                    </a:cubicBezTo>
                    <a:cubicBezTo>
                      <a:pt x="4919" y="4499"/>
                      <a:pt x="5395" y="4736"/>
                      <a:pt x="5872" y="4975"/>
                    </a:cubicBezTo>
                    <a:cubicBezTo>
                      <a:pt x="4329" y="6433"/>
                      <a:pt x="2925" y="8036"/>
                      <a:pt x="1686" y="9759"/>
                    </a:cubicBezTo>
                    <a:cubicBezTo>
                      <a:pt x="2215" y="9746"/>
                      <a:pt x="2746" y="9732"/>
                      <a:pt x="3276" y="9717"/>
                    </a:cubicBezTo>
                    <a:lnTo>
                      <a:pt x="3276" y="9717"/>
                    </a:lnTo>
                    <a:cubicBezTo>
                      <a:pt x="2184" y="11768"/>
                      <a:pt x="1093" y="13818"/>
                      <a:pt x="1" y="15869"/>
                    </a:cubicBezTo>
                    <a:lnTo>
                      <a:pt x="109" y="15904"/>
                    </a:lnTo>
                    <a:lnTo>
                      <a:pt x="2858" y="14917"/>
                    </a:lnTo>
                    <a:cubicBezTo>
                      <a:pt x="3050" y="14848"/>
                      <a:pt x="3240" y="14779"/>
                      <a:pt x="3432" y="14711"/>
                    </a:cubicBezTo>
                    <a:cubicBezTo>
                      <a:pt x="5109" y="14109"/>
                      <a:pt x="6786" y="13506"/>
                      <a:pt x="8464" y="12903"/>
                    </a:cubicBezTo>
                    <a:cubicBezTo>
                      <a:pt x="8680" y="13166"/>
                      <a:pt x="8896" y="13427"/>
                      <a:pt x="9113" y="13689"/>
                    </a:cubicBezTo>
                    <a:cubicBezTo>
                      <a:pt x="10234" y="12814"/>
                      <a:pt x="11355" y="11938"/>
                      <a:pt x="12476" y="11064"/>
                    </a:cubicBezTo>
                    <a:cubicBezTo>
                      <a:pt x="12808" y="10805"/>
                      <a:pt x="13168" y="10536"/>
                      <a:pt x="13587" y="10506"/>
                    </a:cubicBezTo>
                    <a:cubicBezTo>
                      <a:pt x="13604" y="10505"/>
                      <a:pt x="13621" y="10505"/>
                      <a:pt x="13637" y="10505"/>
                    </a:cubicBezTo>
                    <a:cubicBezTo>
                      <a:pt x="14043" y="10505"/>
                      <a:pt x="14474" y="10830"/>
                      <a:pt x="14416" y="11230"/>
                    </a:cubicBezTo>
                    <a:cubicBezTo>
                      <a:pt x="16027" y="10015"/>
                      <a:pt x="17219" y="8258"/>
                      <a:pt x="17755" y="6313"/>
                    </a:cubicBezTo>
                    <a:cubicBezTo>
                      <a:pt x="18070" y="6828"/>
                      <a:pt x="18571" y="7228"/>
                      <a:pt x="19142" y="7425"/>
                    </a:cubicBezTo>
                    <a:cubicBezTo>
                      <a:pt x="19143" y="7425"/>
                      <a:pt x="19143" y="7425"/>
                      <a:pt x="19144" y="7425"/>
                    </a:cubicBezTo>
                    <a:cubicBezTo>
                      <a:pt x="19231" y="7425"/>
                      <a:pt x="18639" y="3930"/>
                      <a:pt x="18504" y="3591"/>
                    </a:cubicBezTo>
                    <a:cubicBezTo>
                      <a:pt x="17995" y="2302"/>
                      <a:pt x="17422" y="1319"/>
                      <a:pt x="16180" y="757"/>
                    </a:cubicBezTo>
                    <a:cubicBezTo>
                      <a:pt x="15008" y="226"/>
                      <a:pt x="13635" y="0"/>
                      <a:pt x="1225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4" name="Google Shape;1434;p46"/>
              <p:cNvSpPr/>
              <p:nvPr/>
            </p:nvSpPr>
            <p:spPr>
              <a:xfrm>
                <a:off x="5023825" y="2135275"/>
                <a:ext cx="309950" cy="315550"/>
              </a:xfrm>
              <a:custGeom>
                <a:avLst/>
                <a:gdLst/>
                <a:ahLst/>
                <a:cxnLst/>
                <a:rect l="l" t="t" r="r" b="b"/>
                <a:pathLst>
                  <a:path w="12398" h="12622" extrusionOk="0">
                    <a:moveTo>
                      <a:pt x="12160" y="1"/>
                    </a:moveTo>
                    <a:cubicBezTo>
                      <a:pt x="12118" y="1"/>
                      <a:pt x="12074" y="15"/>
                      <a:pt x="12034" y="47"/>
                    </a:cubicBezTo>
                    <a:cubicBezTo>
                      <a:pt x="9888" y="1812"/>
                      <a:pt x="8081" y="4292"/>
                      <a:pt x="6187" y="6339"/>
                    </a:cubicBezTo>
                    <a:cubicBezTo>
                      <a:pt x="4238" y="8443"/>
                      <a:pt x="2208" y="10462"/>
                      <a:pt x="98" y="12403"/>
                    </a:cubicBezTo>
                    <a:cubicBezTo>
                      <a:pt x="1" y="12494"/>
                      <a:pt x="91" y="12621"/>
                      <a:pt x="197" y="12621"/>
                    </a:cubicBezTo>
                    <a:cubicBezTo>
                      <a:pt x="226" y="12621"/>
                      <a:pt x="256" y="12612"/>
                      <a:pt x="283" y="12589"/>
                    </a:cubicBezTo>
                    <a:cubicBezTo>
                      <a:pt x="2600" y="10677"/>
                      <a:pt x="4869" y="8692"/>
                      <a:pt x="6994" y="6567"/>
                    </a:cubicBezTo>
                    <a:cubicBezTo>
                      <a:pt x="8855" y="4706"/>
                      <a:pt x="11070" y="2597"/>
                      <a:pt x="12322" y="269"/>
                    </a:cubicBezTo>
                    <a:cubicBezTo>
                      <a:pt x="12398" y="126"/>
                      <a:pt x="12287" y="1"/>
                      <a:pt x="1216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35" name="Google Shape;1435;p46"/>
            <p:cNvGrpSpPr/>
            <p:nvPr/>
          </p:nvGrpSpPr>
          <p:grpSpPr>
            <a:xfrm>
              <a:off x="4878375" y="3884575"/>
              <a:ext cx="346725" cy="268825"/>
              <a:chOff x="5606250" y="2011625"/>
              <a:chExt cx="346725" cy="268825"/>
            </a:xfrm>
          </p:grpSpPr>
          <p:sp>
            <p:nvSpPr>
              <p:cNvPr id="1436" name="Google Shape;1436;p46"/>
              <p:cNvSpPr/>
              <p:nvPr/>
            </p:nvSpPr>
            <p:spPr>
              <a:xfrm>
                <a:off x="5606250" y="2011625"/>
                <a:ext cx="346725" cy="268825"/>
              </a:xfrm>
              <a:custGeom>
                <a:avLst/>
                <a:gdLst/>
                <a:ahLst/>
                <a:cxnLst/>
                <a:rect l="l" t="t" r="r" b="b"/>
                <a:pathLst>
                  <a:path w="13869" h="10753" extrusionOk="0">
                    <a:moveTo>
                      <a:pt x="13869" y="1"/>
                    </a:moveTo>
                    <a:lnTo>
                      <a:pt x="13869" y="1"/>
                    </a:lnTo>
                    <a:cubicBezTo>
                      <a:pt x="12537" y="417"/>
                      <a:pt x="11203" y="834"/>
                      <a:pt x="9870" y="1250"/>
                    </a:cubicBezTo>
                    <a:cubicBezTo>
                      <a:pt x="7542" y="1978"/>
                      <a:pt x="5162" y="2730"/>
                      <a:pt x="3261" y="4172"/>
                    </a:cubicBezTo>
                    <a:cubicBezTo>
                      <a:pt x="1359" y="5613"/>
                      <a:pt x="0" y="7907"/>
                      <a:pt x="425" y="10207"/>
                    </a:cubicBezTo>
                    <a:cubicBezTo>
                      <a:pt x="1296" y="10580"/>
                      <a:pt x="2216" y="10752"/>
                      <a:pt x="3135" y="10752"/>
                    </a:cubicBezTo>
                    <a:cubicBezTo>
                      <a:pt x="5389" y="10752"/>
                      <a:pt x="7642" y="9717"/>
                      <a:pt x="9185" y="8072"/>
                    </a:cubicBezTo>
                    <a:cubicBezTo>
                      <a:pt x="11069" y="6064"/>
                      <a:pt x="12788" y="2489"/>
                      <a:pt x="1386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7" name="Google Shape;1437;p46"/>
              <p:cNvSpPr/>
              <p:nvPr/>
            </p:nvSpPr>
            <p:spPr>
              <a:xfrm>
                <a:off x="5613725" y="2062575"/>
                <a:ext cx="283325" cy="195575"/>
              </a:xfrm>
              <a:custGeom>
                <a:avLst/>
                <a:gdLst/>
                <a:ahLst/>
                <a:cxnLst/>
                <a:rect l="l" t="t" r="r" b="b"/>
                <a:pathLst>
                  <a:path w="11333" h="7823" extrusionOk="0">
                    <a:moveTo>
                      <a:pt x="11125" y="0"/>
                    </a:moveTo>
                    <a:cubicBezTo>
                      <a:pt x="11101" y="0"/>
                      <a:pt x="11075" y="7"/>
                      <a:pt x="11048" y="23"/>
                    </a:cubicBezTo>
                    <a:cubicBezTo>
                      <a:pt x="7200" y="2334"/>
                      <a:pt x="3531" y="4943"/>
                      <a:pt x="31" y="7748"/>
                    </a:cubicBezTo>
                    <a:cubicBezTo>
                      <a:pt x="0" y="7774"/>
                      <a:pt x="29" y="7823"/>
                      <a:pt x="62" y="7823"/>
                    </a:cubicBezTo>
                    <a:cubicBezTo>
                      <a:pt x="69" y="7823"/>
                      <a:pt x="76" y="7821"/>
                      <a:pt x="83" y="7816"/>
                    </a:cubicBezTo>
                    <a:cubicBezTo>
                      <a:pt x="3775" y="5282"/>
                      <a:pt x="7495" y="2795"/>
                      <a:pt x="11199" y="282"/>
                    </a:cubicBezTo>
                    <a:cubicBezTo>
                      <a:pt x="11332" y="192"/>
                      <a:pt x="11253" y="0"/>
                      <a:pt x="1112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38" name="Google Shape;1438;p46"/>
            <p:cNvSpPr/>
            <p:nvPr/>
          </p:nvSpPr>
          <p:spPr>
            <a:xfrm>
              <a:off x="4748300" y="4194375"/>
              <a:ext cx="266875" cy="188725"/>
            </a:xfrm>
            <a:custGeom>
              <a:avLst/>
              <a:gdLst/>
              <a:ahLst/>
              <a:cxnLst/>
              <a:rect l="l" t="t" r="r" b="b"/>
              <a:pathLst>
                <a:path w="10675" h="7549" extrusionOk="0">
                  <a:moveTo>
                    <a:pt x="1375" y="0"/>
                  </a:moveTo>
                  <a:cubicBezTo>
                    <a:pt x="952" y="0"/>
                    <a:pt x="485" y="79"/>
                    <a:pt x="140" y="208"/>
                  </a:cubicBezTo>
                  <a:cubicBezTo>
                    <a:pt x="1" y="1062"/>
                    <a:pt x="220" y="1910"/>
                    <a:pt x="588" y="2693"/>
                  </a:cubicBezTo>
                  <a:cubicBezTo>
                    <a:pt x="957" y="3476"/>
                    <a:pt x="1485" y="4173"/>
                    <a:pt x="2034" y="4842"/>
                  </a:cubicBezTo>
                  <a:cubicBezTo>
                    <a:pt x="2434" y="5332"/>
                    <a:pt x="2848" y="5815"/>
                    <a:pt x="3339" y="6211"/>
                  </a:cubicBezTo>
                  <a:cubicBezTo>
                    <a:pt x="3953" y="6708"/>
                    <a:pt x="4674" y="7064"/>
                    <a:pt x="5435" y="7278"/>
                  </a:cubicBezTo>
                  <a:cubicBezTo>
                    <a:pt x="6066" y="7455"/>
                    <a:pt x="6781" y="7548"/>
                    <a:pt x="7506" y="7548"/>
                  </a:cubicBezTo>
                  <a:cubicBezTo>
                    <a:pt x="8631" y="7548"/>
                    <a:pt x="9780" y="7324"/>
                    <a:pt x="10674" y="6841"/>
                  </a:cubicBezTo>
                  <a:cubicBezTo>
                    <a:pt x="10307" y="4850"/>
                    <a:pt x="9121" y="3022"/>
                    <a:pt x="7453" y="1875"/>
                  </a:cubicBezTo>
                  <a:cubicBezTo>
                    <a:pt x="5786" y="729"/>
                    <a:pt x="3741" y="282"/>
                    <a:pt x="1735" y="21"/>
                  </a:cubicBezTo>
                  <a:cubicBezTo>
                    <a:pt x="1622" y="7"/>
                    <a:pt x="1500" y="0"/>
                    <a:pt x="137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9" name="Google Shape;1439;p46"/>
            <p:cNvSpPr/>
            <p:nvPr/>
          </p:nvSpPr>
          <p:spPr>
            <a:xfrm>
              <a:off x="4669975" y="3949725"/>
              <a:ext cx="157675" cy="190400"/>
            </a:xfrm>
            <a:custGeom>
              <a:avLst/>
              <a:gdLst/>
              <a:ahLst/>
              <a:cxnLst/>
              <a:rect l="l" t="t" r="r" b="b"/>
              <a:pathLst>
                <a:path w="6307" h="7616" extrusionOk="0">
                  <a:moveTo>
                    <a:pt x="5893" y="1"/>
                  </a:moveTo>
                  <a:cubicBezTo>
                    <a:pt x="5533" y="6"/>
                    <a:pt x="5048" y="124"/>
                    <a:pt x="4717" y="308"/>
                  </a:cubicBezTo>
                  <a:cubicBezTo>
                    <a:pt x="3373" y="1046"/>
                    <a:pt x="2052" y="1926"/>
                    <a:pt x="1192" y="3195"/>
                  </a:cubicBezTo>
                  <a:cubicBezTo>
                    <a:pt x="332" y="4465"/>
                    <a:pt x="0" y="6081"/>
                    <a:pt x="290" y="7588"/>
                  </a:cubicBezTo>
                  <a:cubicBezTo>
                    <a:pt x="439" y="7606"/>
                    <a:pt x="592" y="7615"/>
                    <a:pt x="748" y="7615"/>
                  </a:cubicBezTo>
                  <a:cubicBezTo>
                    <a:pt x="1907" y="7615"/>
                    <a:pt x="3217" y="7124"/>
                    <a:pt x="4108" y="6450"/>
                  </a:cubicBezTo>
                  <a:cubicBezTo>
                    <a:pt x="4586" y="6091"/>
                    <a:pt x="4999" y="5641"/>
                    <a:pt x="5294" y="5120"/>
                  </a:cubicBezTo>
                  <a:cubicBezTo>
                    <a:pt x="5530" y="4704"/>
                    <a:pt x="5690" y="4249"/>
                    <a:pt x="5837" y="3794"/>
                  </a:cubicBezTo>
                  <a:cubicBezTo>
                    <a:pt x="6038" y="3170"/>
                    <a:pt x="6220" y="2532"/>
                    <a:pt x="6263" y="1879"/>
                  </a:cubicBezTo>
                  <a:cubicBezTo>
                    <a:pt x="6306" y="1224"/>
                    <a:pt x="6227" y="564"/>
                    <a:pt x="589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0" name="Google Shape;1440;p46"/>
            <p:cNvSpPr/>
            <p:nvPr/>
          </p:nvSpPr>
          <p:spPr>
            <a:xfrm>
              <a:off x="4037350" y="4046575"/>
              <a:ext cx="157675" cy="190425"/>
            </a:xfrm>
            <a:custGeom>
              <a:avLst/>
              <a:gdLst/>
              <a:ahLst/>
              <a:cxnLst/>
              <a:rect l="l" t="t" r="r" b="b"/>
              <a:pathLst>
                <a:path w="6307" h="7617" extrusionOk="0">
                  <a:moveTo>
                    <a:pt x="5893" y="1"/>
                  </a:moveTo>
                  <a:cubicBezTo>
                    <a:pt x="5532" y="6"/>
                    <a:pt x="5048" y="127"/>
                    <a:pt x="4717" y="309"/>
                  </a:cubicBezTo>
                  <a:cubicBezTo>
                    <a:pt x="3373" y="1047"/>
                    <a:pt x="2052" y="1926"/>
                    <a:pt x="1192" y="3195"/>
                  </a:cubicBezTo>
                  <a:cubicBezTo>
                    <a:pt x="332" y="4465"/>
                    <a:pt x="0" y="6082"/>
                    <a:pt x="290" y="7589"/>
                  </a:cubicBezTo>
                  <a:cubicBezTo>
                    <a:pt x="439" y="7607"/>
                    <a:pt x="592" y="7616"/>
                    <a:pt x="748" y="7616"/>
                  </a:cubicBezTo>
                  <a:cubicBezTo>
                    <a:pt x="1907" y="7616"/>
                    <a:pt x="3217" y="7125"/>
                    <a:pt x="4108" y="6452"/>
                  </a:cubicBezTo>
                  <a:cubicBezTo>
                    <a:pt x="4586" y="6091"/>
                    <a:pt x="4999" y="5642"/>
                    <a:pt x="5294" y="5120"/>
                  </a:cubicBezTo>
                  <a:cubicBezTo>
                    <a:pt x="5530" y="4705"/>
                    <a:pt x="5689" y="4250"/>
                    <a:pt x="5836" y="3795"/>
                  </a:cubicBezTo>
                  <a:cubicBezTo>
                    <a:pt x="6038" y="3171"/>
                    <a:pt x="6219" y="2533"/>
                    <a:pt x="6263" y="1879"/>
                  </a:cubicBezTo>
                  <a:cubicBezTo>
                    <a:pt x="6306" y="1225"/>
                    <a:pt x="6228" y="565"/>
                    <a:pt x="589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41" name="Google Shape;1441;p46"/>
            <p:cNvGrpSpPr/>
            <p:nvPr/>
          </p:nvGrpSpPr>
          <p:grpSpPr>
            <a:xfrm>
              <a:off x="5084275" y="3987975"/>
              <a:ext cx="278550" cy="355300"/>
              <a:chOff x="5812150" y="2115025"/>
              <a:chExt cx="278550" cy="355300"/>
            </a:xfrm>
          </p:grpSpPr>
          <p:sp>
            <p:nvSpPr>
              <p:cNvPr id="1442" name="Google Shape;1442;p46"/>
              <p:cNvSpPr/>
              <p:nvPr/>
            </p:nvSpPr>
            <p:spPr>
              <a:xfrm>
                <a:off x="5853150" y="2115025"/>
                <a:ext cx="237550" cy="276700"/>
              </a:xfrm>
              <a:custGeom>
                <a:avLst/>
                <a:gdLst/>
                <a:ahLst/>
                <a:cxnLst/>
                <a:rect l="l" t="t" r="r" b="b"/>
                <a:pathLst>
                  <a:path w="9502" h="11068" extrusionOk="0">
                    <a:moveTo>
                      <a:pt x="7538" y="1"/>
                    </a:moveTo>
                    <a:cubicBezTo>
                      <a:pt x="7305" y="1"/>
                      <a:pt x="7066" y="192"/>
                      <a:pt x="7144" y="486"/>
                    </a:cubicBezTo>
                    <a:cubicBezTo>
                      <a:pt x="8492" y="5559"/>
                      <a:pt x="4737" y="8858"/>
                      <a:pt x="369" y="10395"/>
                    </a:cubicBezTo>
                    <a:cubicBezTo>
                      <a:pt x="1" y="10524"/>
                      <a:pt x="105" y="11068"/>
                      <a:pt x="439" y="11068"/>
                    </a:cubicBezTo>
                    <a:cubicBezTo>
                      <a:pt x="474" y="11068"/>
                      <a:pt x="511" y="11062"/>
                      <a:pt x="551" y="11049"/>
                    </a:cubicBezTo>
                    <a:cubicBezTo>
                      <a:pt x="5409" y="9460"/>
                      <a:pt x="9502" y="5816"/>
                      <a:pt x="7900" y="277"/>
                    </a:cubicBezTo>
                    <a:cubicBezTo>
                      <a:pt x="7844" y="85"/>
                      <a:pt x="7692" y="1"/>
                      <a:pt x="753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3" name="Google Shape;1443;p46"/>
              <p:cNvSpPr/>
              <p:nvPr/>
            </p:nvSpPr>
            <p:spPr>
              <a:xfrm>
                <a:off x="5864625" y="2205925"/>
                <a:ext cx="201250" cy="212400"/>
              </a:xfrm>
              <a:custGeom>
                <a:avLst/>
                <a:gdLst/>
                <a:ahLst/>
                <a:cxnLst/>
                <a:rect l="l" t="t" r="r" b="b"/>
                <a:pathLst>
                  <a:path w="8050" h="8496" extrusionOk="0">
                    <a:moveTo>
                      <a:pt x="4305" y="1"/>
                    </a:moveTo>
                    <a:cubicBezTo>
                      <a:pt x="2989" y="1"/>
                      <a:pt x="1503" y="821"/>
                      <a:pt x="309" y="1610"/>
                    </a:cubicBezTo>
                    <a:cubicBezTo>
                      <a:pt x="1" y="1814"/>
                      <a:pt x="134" y="2353"/>
                      <a:pt x="474" y="2353"/>
                    </a:cubicBezTo>
                    <a:cubicBezTo>
                      <a:pt x="517" y="2353"/>
                      <a:pt x="563" y="2345"/>
                      <a:pt x="611" y="2326"/>
                    </a:cubicBezTo>
                    <a:cubicBezTo>
                      <a:pt x="1415" y="2016"/>
                      <a:pt x="2133" y="1497"/>
                      <a:pt x="2932" y="1199"/>
                    </a:cubicBezTo>
                    <a:cubicBezTo>
                      <a:pt x="3395" y="1027"/>
                      <a:pt x="3830" y="940"/>
                      <a:pt x="4226" y="940"/>
                    </a:cubicBezTo>
                    <a:cubicBezTo>
                      <a:pt x="5270" y="940"/>
                      <a:pt x="6045" y="1542"/>
                      <a:pt x="6350" y="2771"/>
                    </a:cubicBezTo>
                    <a:cubicBezTo>
                      <a:pt x="6886" y="4929"/>
                      <a:pt x="5301" y="6936"/>
                      <a:pt x="3874" y="8359"/>
                    </a:cubicBezTo>
                    <a:cubicBezTo>
                      <a:pt x="3823" y="8411"/>
                      <a:pt x="3870" y="8496"/>
                      <a:pt x="3929" y="8496"/>
                    </a:cubicBezTo>
                    <a:cubicBezTo>
                      <a:pt x="3942" y="8496"/>
                      <a:pt x="3955" y="8492"/>
                      <a:pt x="3968" y="8483"/>
                    </a:cubicBezTo>
                    <a:cubicBezTo>
                      <a:pt x="6137" y="7017"/>
                      <a:pt x="8049" y="4499"/>
                      <a:pt x="6802" y="1782"/>
                    </a:cubicBezTo>
                    <a:cubicBezTo>
                      <a:pt x="6200" y="471"/>
                      <a:pt x="5301" y="1"/>
                      <a:pt x="430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4" name="Google Shape;1444;p46"/>
              <p:cNvSpPr/>
              <p:nvPr/>
            </p:nvSpPr>
            <p:spPr>
              <a:xfrm>
                <a:off x="5918225" y="2410800"/>
                <a:ext cx="59050" cy="59525"/>
              </a:xfrm>
              <a:custGeom>
                <a:avLst/>
                <a:gdLst/>
                <a:ahLst/>
                <a:cxnLst/>
                <a:rect l="l" t="t" r="r" b="b"/>
                <a:pathLst>
                  <a:path w="2362" h="2381" extrusionOk="0">
                    <a:moveTo>
                      <a:pt x="1637" y="1"/>
                    </a:moveTo>
                    <a:cubicBezTo>
                      <a:pt x="1078" y="2"/>
                      <a:pt x="499" y="238"/>
                      <a:pt x="235" y="757"/>
                    </a:cubicBezTo>
                    <a:cubicBezTo>
                      <a:pt x="1" y="1211"/>
                      <a:pt x="106" y="1823"/>
                      <a:pt x="497" y="2158"/>
                    </a:cubicBezTo>
                    <a:cubicBezTo>
                      <a:pt x="677" y="2312"/>
                      <a:pt x="885" y="2380"/>
                      <a:pt x="1094" y="2380"/>
                    </a:cubicBezTo>
                    <a:cubicBezTo>
                      <a:pt x="1401" y="2380"/>
                      <a:pt x="1710" y="2231"/>
                      <a:pt x="1929" y="1985"/>
                    </a:cubicBezTo>
                    <a:cubicBezTo>
                      <a:pt x="2361" y="1500"/>
                      <a:pt x="2288" y="815"/>
                      <a:pt x="2035" y="265"/>
                    </a:cubicBezTo>
                    <a:cubicBezTo>
                      <a:pt x="2014" y="220"/>
                      <a:pt x="1975" y="201"/>
                      <a:pt x="1935" y="201"/>
                    </a:cubicBezTo>
                    <a:cubicBezTo>
                      <a:pt x="1855" y="201"/>
                      <a:pt x="1770" y="274"/>
                      <a:pt x="1795" y="367"/>
                    </a:cubicBezTo>
                    <a:cubicBezTo>
                      <a:pt x="1898" y="736"/>
                      <a:pt x="1933" y="1182"/>
                      <a:pt x="1677" y="1501"/>
                    </a:cubicBezTo>
                    <a:cubicBezTo>
                      <a:pt x="1552" y="1657"/>
                      <a:pt x="1332" y="1774"/>
                      <a:pt x="1123" y="1774"/>
                    </a:cubicBezTo>
                    <a:cubicBezTo>
                      <a:pt x="1013" y="1774"/>
                      <a:pt x="906" y="1741"/>
                      <a:pt x="817" y="1665"/>
                    </a:cubicBezTo>
                    <a:cubicBezTo>
                      <a:pt x="598" y="1475"/>
                      <a:pt x="582" y="1113"/>
                      <a:pt x="718" y="873"/>
                    </a:cubicBezTo>
                    <a:cubicBezTo>
                      <a:pt x="900" y="548"/>
                      <a:pt x="1284" y="396"/>
                      <a:pt x="1637" y="367"/>
                    </a:cubicBezTo>
                    <a:cubicBezTo>
                      <a:pt x="1867" y="347"/>
                      <a:pt x="1876" y="1"/>
                      <a:pt x="163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5" name="Google Shape;1445;p46"/>
              <p:cNvSpPr/>
              <p:nvPr/>
            </p:nvSpPr>
            <p:spPr>
              <a:xfrm>
                <a:off x="5812150" y="2369300"/>
                <a:ext cx="68250" cy="61175"/>
              </a:xfrm>
              <a:custGeom>
                <a:avLst/>
                <a:gdLst/>
                <a:ahLst/>
                <a:cxnLst/>
                <a:rect l="l" t="t" r="r" b="b"/>
                <a:pathLst>
                  <a:path w="2730" h="2447" extrusionOk="0">
                    <a:moveTo>
                      <a:pt x="1388" y="575"/>
                    </a:moveTo>
                    <a:cubicBezTo>
                      <a:pt x="1572" y="575"/>
                      <a:pt x="1762" y="619"/>
                      <a:pt x="1910" y="674"/>
                    </a:cubicBezTo>
                    <a:cubicBezTo>
                      <a:pt x="1917" y="676"/>
                      <a:pt x="1925" y="678"/>
                      <a:pt x="1933" y="679"/>
                    </a:cubicBezTo>
                    <a:lnTo>
                      <a:pt x="1933" y="679"/>
                    </a:lnTo>
                    <a:cubicBezTo>
                      <a:pt x="1903" y="749"/>
                      <a:pt x="1902" y="833"/>
                      <a:pt x="1947" y="920"/>
                    </a:cubicBezTo>
                    <a:cubicBezTo>
                      <a:pt x="2201" y="1409"/>
                      <a:pt x="1807" y="1858"/>
                      <a:pt x="1372" y="1858"/>
                    </a:cubicBezTo>
                    <a:cubicBezTo>
                      <a:pt x="1206" y="1858"/>
                      <a:pt x="1035" y="1793"/>
                      <a:pt x="891" y="1642"/>
                    </a:cubicBezTo>
                    <a:cubicBezTo>
                      <a:pt x="651" y="1389"/>
                      <a:pt x="661" y="988"/>
                      <a:pt x="908" y="742"/>
                    </a:cubicBezTo>
                    <a:cubicBezTo>
                      <a:pt x="1029" y="619"/>
                      <a:pt x="1206" y="575"/>
                      <a:pt x="1388" y="575"/>
                    </a:cubicBezTo>
                    <a:close/>
                    <a:moveTo>
                      <a:pt x="1316" y="0"/>
                    </a:moveTo>
                    <a:cubicBezTo>
                      <a:pt x="1044" y="0"/>
                      <a:pt x="783" y="93"/>
                      <a:pt x="572" y="271"/>
                    </a:cubicBezTo>
                    <a:cubicBezTo>
                      <a:pt x="72" y="697"/>
                      <a:pt x="0" y="1477"/>
                      <a:pt x="425" y="1980"/>
                    </a:cubicBezTo>
                    <a:cubicBezTo>
                      <a:pt x="674" y="2272"/>
                      <a:pt x="1048" y="2446"/>
                      <a:pt x="1421" y="2446"/>
                    </a:cubicBezTo>
                    <a:cubicBezTo>
                      <a:pt x="1642" y="2446"/>
                      <a:pt x="1863" y="2385"/>
                      <a:pt x="2057" y="2250"/>
                    </a:cubicBezTo>
                    <a:cubicBezTo>
                      <a:pt x="2576" y="1891"/>
                      <a:pt x="2729" y="1179"/>
                      <a:pt x="2443" y="628"/>
                    </a:cubicBezTo>
                    <a:cubicBezTo>
                      <a:pt x="2390" y="527"/>
                      <a:pt x="2306" y="485"/>
                      <a:pt x="2220" y="485"/>
                    </a:cubicBezTo>
                    <a:cubicBezTo>
                      <a:pt x="2170" y="485"/>
                      <a:pt x="2120" y="500"/>
                      <a:pt x="2074" y="525"/>
                    </a:cubicBezTo>
                    <a:lnTo>
                      <a:pt x="2074" y="525"/>
                    </a:lnTo>
                    <a:cubicBezTo>
                      <a:pt x="2073" y="521"/>
                      <a:pt x="2072" y="517"/>
                      <a:pt x="2070" y="513"/>
                    </a:cubicBezTo>
                    <a:cubicBezTo>
                      <a:pt x="1945" y="218"/>
                      <a:pt x="1776" y="42"/>
                      <a:pt x="1446" y="7"/>
                    </a:cubicBezTo>
                    <a:cubicBezTo>
                      <a:pt x="1402" y="3"/>
                      <a:pt x="1359" y="0"/>
                      <a:pt x="131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6" name="Google Shape;1446;p46"/>
              <p:cNvSpPr/>
              <p:nvPr/>
            </p:nvSpPr>
            <p:spPr>
              <a:xfrm>
                <a:off x="5816525" y="2232550"/>
                <a:ext cx="71400" cy="64425"/>
              </a:xfrm>
              <a:custGeom>
                <a:avLst/>
                <a:gdLst/>
                <a:ahLst/>
                <a:cxnLst/>
                <a:rect l="l" t="t" r="r" b="b"/>
                <a:pathLst>
                  <a:path w="2856" h="2577" extrusionOk="0">
                    <a:moveTo>
                      <a:pt x="1482" y="0"/>
                    </a:moveTo>
                    <a:cubicBezTo>
                      <a:pt x="1344" y="0"/>
                      <a:pt x="1207" y="30"/>
                      <a:pt x="1093" y="92"/>
                    </a:cubicBezTo>
                    <a:cubicBezTo>
                      <a:pt x="541" y="396"/>
                      <a:pt x="1" y="1301"/>
                      <a:pt x="369" y="1897"/>
                    </a:cubicBezTo>
                    <a:cubicBezTo>
                      <a:pt x="623" y="2306"/>
                      <a:pt x="1120" y="2576"/>
                      <a:pt x="1604" y="2576"/>
                    </a:cubicBezTo>
                    <a:cubicBezTo>
                      <a:pt x="1820" y="2576"/>
                      <a:pt x="2034" y="2522"/>
                      <a:pt x="2223" y="2403"/>
                    </a:cubicBezTo>
                    <a:cubicBezTo>
                      <a:pt x="2707" y="2095"/>
                      <a:pt x="2855" y="1417"/>
                      <a:pt x="2494" y="968"/>
                    </a:cubicBezTo>
                    <a:cubicBezTo>
                      <a:pt x="2466" y="933"/>
                      <a:pt x="2431" y="918"/>
                      <a:pt x="2395" y="918"/>
                    </a:cubicBezTo>
                    <a:cubicBezTo>
                      <a:pt x="2291" y="918"/>
                      <a:pt x="2186" y="1047"/>
                      <a:pt x="2249" y="1158"/>
                    </a:cubicBezTo>
                    <a:cubicBezTo>
                      <a:pt x="2416" y="1452"/>
                      <a:pt x="2258" y="1845"/>
                      <a:pt x="1936" y="1957"/>
                    </a:cubicBezTo>
                    <a:cubicBezTo>
                      <a:pt x="1869" y="1980"/>
                      <a:pt x="1796" y="1991"/>
                      <a:pt x="1722" y="1991"/>
                    </a:cubicBezTo>
                    <a:cubicBezTo>
                      <a:pt x="1478" y="1991"/>
                      <a:pt x="1216" y="1875"/>
                      <a:pt x="1042" y="1734"/>
                    </a:cubicBezTo>
                    <a:cubicBezTo>
                      <a:pt x="727" y="1476"/>
                      <a:pt x="910" y="1159"/>
                      <a:pt x="1104" y="885"/>
                    </a:cubicBezTo>
                    <a:cubicBezTo>
                      <a:pt x="1224" y="716"/>
                      <a:pt x="1373" y="591"/>
                      <a:pt x="1518" y="591"/>
                    </a:cubicBezTo>
                    <a:cubicBezTo>
                      <a:pt x="1619" y="591"/>
                      <a:pt x="1718" y="651"/>
                      <a:pt x="1806" y="797"/>
                    </a:cubicBezTo>
                    <a:cubicBezTo>
                      <a:pt x="1845" y="862"/>
                      <a:pt x="1923" y="900"/>
                      <a:pt x="1998" y="900"/>
                    </a:cubicBezTo>
                    <a:cubicBezTo>
                      <a:pt x="2067" y="900"/>
                      <a:pt x="2134" y="868"/>
                      <a:pt x="2167" y="797"/>
                    </a:cubicBezTo>
                    <a:cubicBezTo>
                      <a:pt x="2394" y="308"/>
                      <a:pt x="1930" y="0"/>
                      <a:pt x="148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47" name="Google Shape;1447;p46"/>
            <p:cNvGrpSpPr/>
            <p:nvPr/>
          </p:nvGrpSpPr>
          <p:grpSpPr>
            <a:xfrm>
              <a:off x="3594400" y="3854625"/>
              <a:ext cx="494875" cy="468650"/>
              <a:chOff x="4322275" y="1981675"/>
              <a:chExt cx="494875" cy="468650"/>
            </a:xfrm>
          </p:grpSpPr>
          <p:sp>
            <p:nvSpPr>
              <p:cNvPr id="1448" name="Google Shape;1448;p46"/>
              <p:cNvSpPr/>
              <p:nvPr/>
            </p:nvSpPr>
            <p:spPr>
              <a:xfrm>
                <a:off x="4322275" y="1981675"/>
                <a:ext cx="422650" cy="427750"/>
              </a:xfrm>
              <a:custGeom>
                <a:avLst/>
                <a:gdLst/>
                <a:ahLst/>
                <a:cxnLst/>
                <a:rect l="l" t="t" r="r" b="b"/>
                <a:pathLst>
                  <a:path w="16906" h="17110" extrusionOk="0">
                    <a:moveTo>
                      <a:pt x="2614" y="0"/>
                    </a:moveTo>
                    <a:cubicBezTo>
                      <a:pt x="1848" y="0"/>
                      <a:pt x="1100" y="289"/>
                      <a:pt x="699" y="927"/>
                    </a:cubicBezTo>
                    <a:cubicBezTo>
                      <a:pt x="0" y="2039"/>
                      <a:pt x="678" y="3494"/>
                      <a:pt x="1482" y="4532"/>
                    </a:cubicBezTo>
                    <a:cubicBezTo>
                      <a:pt x="2042" y="5254"/>
                      <a:pt x="2666" y="5928"/>
                      <a:pt x="3346" y="6541"/>
                    </a:cubicBezTo>
                    <a:cubicBezTo>
                      <a:pt x="3161" y="6459"/>
                      <a:pt x="2967" y="6421"/>
                      <a:pt x="2773" y="6421"/>
                    </a:cubicBezTo>
                    <a:cubicBezTo>
                      <a:pt x="1973" y="6421"/>
                      <a:pt x="1166" y="7062"/>
                      <a:pt x="970" y="7872"/>
                    </a:cubicBezTo>
                    <a:cubicBezTo>
                      <a:pt x="724" y="8878"/>
                      <a:pt x="1256" y="9955"/>
                      <a:pt x="2068" y="10599"/>
                    </a:cubicBezTo>
                    <a:cubicBezTo>
                      <a:pt x="2880" y="11241"/>
                      <a:pt x="3921" y="11518"/>
                      <a:pt x="4947" y="11663"/>
                    </a:cubicBezTo>
                    <a:cubicBezTo>
                      <a:pt x="5972" y="11808"/>
                      <a:pt x="7014" y="11839"/>
                      <a:pt x="8025" y="12068"/>
                    </a:cubicBezTo>
                    <a:cubicBezTo>
                      <a:pt x="7042" y="12637"/>
                      <a:pt x="7072" y="14182"/>
                      <a:pt x="7816" y="15039"/>
                    </a:cubicBezTo>
                    <a:cubicBezTo>
                      <a:pt x="8560" y="15897"/>
                      <a:pt x="9736" y="16222"/>
                      <a:pt x="10850" y="16428"/>
                    </a:cubicBezTo>
                    <a:cubicBezTo>
                      <a:pt x="13076" y="16842"/>
                      <a:pt x="14645" y="16984"/>
                      <a:pt x="16905" y="17109"/>
                    </a:cubicBezTo>
                    <a:cubicBezTo>
                      <a:pt x="16588" y="15106"/>
                      <a:pt x="16498" y="13498"/>
                      <a:pt x="16182" y="11494"/>
                    </a:cubicBezTo>
                    <a:cubicBezTo>
                      <a:pt x="16026" y="10500"/>
                      <a:pt x="15811" y="9407"/>
                      <a:pt x="15009" y="8798"/>
                    </a:cubicBezTo>
                    <a:cubicBezTo>
                      <a:pt x="14569" y="8463"/>
                      <a:pt x="14045" y="8342"/>
                      <a:pt x="13494" y="8342"/>
                    </a:cubicBezTo>
                    <a:cubicBezTo>
                      <a:pt x="12823" y="8342"/>
                      <a:pt x="12113" y="8522"/>
                      <a:pt x="11466" y="8711"/>
                    </a:cubicBezTo>
                    <a:cubicBezTo>
                      <a:pt x="11683" y="6748"/>
                      <a:pt x="11801" y="5015"/>
                      <a:pt x="10917" y="3248"/>
                    </a:cubicBezTo>
                    <a:cubicBezTo>
                      <a:pt x="10549" y="2511"/>
                      <a:pt x="10036" y="2340"/>
                      <a:pt x="9732" y="2164"/>
                    </a:cubicBezTo>
                    <a:cubicBezTo>
                      <a:pt x="9592" y="2083"/>
                      <a:pt x="9393" y="2035"/>
                      <a:pt x="9199" y="2035"/>
                    </a:cubicBezTo>
                    <a:cubicBezTo>
                      <a:pt x="8970" y="2035"/>
                      <a:pt x="8748" y="2101"/>
                      <a:pt x="8639" y="2257"/>
                    </a:cubicBezTo>
                    <a:cubicBezTo>
                      <a:pt x="8560" y="2371"/>
                      <a:pt x="8303" y="2759"/>
                      <a:pt x="8232" y="2879"/>
                    </a:cubicBezTo>
                    <a:cubicBezTo>
                      <a:pt x="8123" y="3071"/>
                      <a:pt x="8032" y="3136"/>
                      <a:pt x="7912" y="3136"/>
                    </a:cubicBezTo>
                    <a:cubicBezTo>
                      <a:pt x="7802" y="3136"/>
                      <a:pt x="7667" y="3081"/>
                      <a:pt x="7472" y="3021"/>
                    </a:cubicBezTo>
                    <a:cubicBezTo>
                      <a:pt x="7066" y="2898"/>
                      <a:pt x="6741" y="2599"/>
                      <a:pt x="6436" y="2302"/>
                    </a:cubicBezTo>
                    <a:cubicBezTo>
                      <a:pt x="5620" y="1509"/>
                      <a:pt x="4817" y="645"/>
                      <a:pt x="3761" y="220"/>
                    </a:cubicBezTo>
                    <a:cubicBezTo>
                      <a:pt x="3404" y="76"/>
                      <a:pt x="3007" y="0"/>
                      <a:pt x="261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9" name="Google Shape;1449;p46"/>
              <p:cNvSpPr/>
              <p:nvPr/>
            </p:nvSpPr>
            <p:spPr>
              <a:xfrm>
                <a:off x="4441150" y="2116925"/>
                <a:ext cx="376000" cy="333400"/>
              </a:xfrm>
              <a:custGeom>
                <a:avLst/>
                <a:gdLst/>
                <a:ahLst/>
                <a:cxnLst/>
                <a:rect l="l" t="t" r="r" b="b"/>
                <a:pathLst>
                  <a:path w="15040" h="13336" extrusionOk="0">
                    <a:moveTo>
                      <a:pt x="574" y="0"/>
                    </a:moveTo>
                    <a:cubicBezTo>
                      <a:pt x="280" y="0"/>
                      <a:pt x="0" y="301"/>
                      <a:pt x="199" y="616"/>
                    </a:cubicBezTo>
                    <a:cubicBezTo>
                      <a:pt x="1923" y="3339"/>
                      <a:pt x="4418" y="5766"/>
                      <a:pt x="6762" y="7959"/>
                    </a:cubicBezTo>
                    <a:cubicBezTo>
                      <a:pt x="9183" y="10224"/>
                      <a:pt x="11771" y="12013"/>
                      <a:pt x="14828" y="13325"/>
                    </a:cubicBezTo>
                    <a:cubicBezTo>
                      <a:pt x="14845" y="13332"/>
                      <a:pt x="14861" y="13335"/>
                      <a:pt x="14876" y="13335"/>
                    </a:cubicBezTo>
                    <a:cubicBezTo>
                      <a:pt x="14974" y="13335"/>
                      <a:pt x="15040" y="13206"/>
                      <a:pt x="14935" y="13146"/>
                    </a:cubicBezTo>
                    <a:cubicBezTo>
                      <a:pt x="12075" y="11505"/>
                      <a:pt x="9493" y="9359"/>
                      <a:pt x="7163" y="7032"/>
                    </a:cubicBezTo>
                    <a:cubicBezTo>
                      <a:pt x="4960" y="4831"/>
                      <a:pt x="3155" y="2195"/>
                      <a:pt x="855" y="110"/>
                    </a:cubicBezTo>
                    <a:cubicBezTo>
                      <a:pt x="771" y="33"/>
                      <a:pt x="671" y="0"/>
                      <a:pt x="57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450" name="Google Shape;1450;p46"/>
          <p:cNvGrpSpPr/>
          <p:nvPr/>
        </p:nvGrpSpPr>
        <p:grpSpPr>
          <a:xfrm>
            <a:off x="3931069" y="530420"/>
            <a:ext cx="1287048" cy="419703"/>
            <a:chOff x="3676100" y="675900"/>
            <a:chExt cx="1796550" cy="585850"/>
          </a:xfrm>
        </p:grpSpPr>
        <p:sp>
          <p:nvSpPr>
            <p:cNvPr id="1451" name="Google Shape;1451;p46"/>
            <p:cNvSpPr/>
            <p:nvPr/>
          </p:nvSpPr>
          <p:spPr>
            <a:xfrm>
              <a:off x="4401100" y="1028900"/>
              <a:ext cx="123300" cy="110275"/>
            </a:xfrm>
            <a:custGeom>
              <a:avLst/>
              <a:gdLst/>
              <a:ahLst/>
              <a:cxnLst/>
              <a:rect l="l" t="t" r="r" b="b"/>
              <a:pathLst>
                <a:path w="4932" h="4411" extrusionOk="0">
                  <a:moveTo>
                    <a:pt x="2652" y="0"/>
                  </a:moveTo>
                  <a:cubicBezTo>
                    <a:pt x="2055" y="0"/>
                    <a:pt x="1474" y="265"/>
                    <a:pt x="1016" y="650"/>
                  </a:cubicBezTo>
                  <a:cubicBezTo>
                    <a:pt x="796" y="836"/>
                    <a:pt x="599" y="1051"/>
                    <a:pt x="459" y="1303"/>
                  </a:cubicBezTo>
                  <a:cubicBezTo>
                    <a:pt x="1" y="2127"/>
                    <a:pt x="280" y="3252"/>
                    <a:pt x="1004" y="3856"/>
                  </a:cubicBezTo>
                  <a:cubicBezTo>
                    <a:pt x="1452" y="4230"/>
                    <a:pt x="2033" y="4410"/>
                    <a:pt x="2618" y="4410"/>
                  </a:cubicBezTo>
                  <a:cubicBezTo>
                    <a:pt x="2979" y="4410"/>
                    <a:pt x="3342" y="4341"/>
                    <a:pt x="3676" y="4207"/>
                  </a:cubicBezTo>
                  <a:cubicBezTo>
                    <a:pt x="4332" y="3941"/>
                    <a:pt x="4932" y="3353"/>
                    <a:pt x="4917" y="2646"/>
                  </a:cubicBezTo>
                  <a:cubicBezTo>
                    <a:pt x="4913" y="2460"/>
                    <a:pt x="4867" y="2278"/>
                    <a:pt x="4812" y="2100"/>
                  </a:cubicBezTo>
                  <a:cubicBezTo>
                    <a:pt x="4673" y="1652"/>
                    <a:pt x="4469" y="1223"/>
                    <a:pt x="4211" y="831"/>
                  </a:cubicBezTo>
                  <a:lnTo>
                    <a:pt x="4211" y="831"/>
                  </a:lnTo>
                  <a:lnTo>
                    <a:pt x="4239" y="965"/>
                  </a:lnTo>
                  <a:cubicBezTo>
                    <a:pt x="3989" y="390"/>
                    <a:pt x="3363" y="28"/>
                    <a:pt x="2736" y="2"/>
                  </a:cubicBezTo>
                  <a:cubicBezTo>
                    <a:pt x="2708" y="1"/>
                    <a:pt x="2680" y="0"/>
                    <a:pt x="265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2" name="Google Shape;1452;p46"/>
            <p:cNvSpPr/>
            <p:nvPr/>
          </p:nvSpPr>
          <p:spPr>
            <a:xfrm>
              <a:off x="4581325" y="1039425"/>
              <a:ext cx="84900" cy="75900"/>
            </a:xfrm>
            <a:custGeom>
              <a:avLst/>
              <a:gdLst/>
              <a:ahLst/>
              <a:cxnLst/>
              <a:rect l="l" t="t" r="r" b="b"/>
              <a:pathLst>
                <a:path w="3396" h="3036" extrusionOk="0">
                  <a:moveTo>
                    <a:pt x="1827" y="1"/>
                  </a:moveTo>
                  <a:cubicBezTo>
                    <a:pt x="1416" y="1"/>
                    <a:pt x="1016" y="182"/>
                    <a:pt x="700" y="448"/>
                  </a:cubicBezTo>
                  <a:cubicBezTo>
                    <a:pt x="548" y="575"/>
                    <a:pt x="414" y="725"/>
                    <a:pt x="316" y="898"/>
                  </a:cubicBezTo>
                  <a:cubicBezTo>
                    <a:pt x="0" y="1465"/>
                    <a:pt x="193" y="2239"/>
                    <a:pt x="692" y="2655"/>
                  </a:cubicBezTo>
                  <a:cubicBezTo>
                    <a:pt x="999" y="2912"/>
                    <a:pt x="1399" y="3036"/>
                    <a:pt x="1802" y="3036"/>
                  </a:cubicBezTo>
                  <a:cubicBezTo>
                    <a:pt x="2051" y="3036"/>
                    <a:pt x="2301" y="2988"/>
                    <a:pt x="2531" y="2895"/>
                  </a:cubicBezTo>
                  <a:cubicBezTo>
                    <a:pt x="2982" y="2713"/>
                    <a:pt x="3395" y="2308"/>
                    <a:pt x="3385" y="1821"/>
                  </a:cubicBezTo>
                  <a:cubicBezTo>
                    <a:pt x="3382" y="1694"/>
                    <a:pt x="3351" y="1568"/>
                    <a:pt x="3312" y="1446"/>
                  </a:cubicBezTo>
                  <a:cubicBezTo>
                    <a:pt x="3217" y="1138"/>
                    <a:pt x="3076" y="843"/>
                    <a:pt x="2898" y="572"/>
                  </a:cubicBezTo>
                  <a:lnTo>
                    <a:pt x="2898" y="572"/>
                  </a:lnTo>
                  <a:lnTo>
                    <a:pt x="2919" y="665"/>
                  </a:lnTo>
                  <a:cubicBezTo>
                    <a:pt x="2748" y="268"/>
                    <a:pt x="2316" y="21"/>
                    <a:pt x="1884" y="2"/>
                  </a:cubicBezTo>
                  <a:cubicBezTo>
                    <a:pt x="1865" y="1"/>
                    <a:pt x="1846" y="1"/>
                    <a:pt x="182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3" name="Google Shape;1453;p46"/>
            <p:cNvSpPr/>
            <p:nvPr/>
          </p:nvSpPr>
          <p:spPr>
            <a:xfrm>
              <a:off x="4551325" y="1139175"/>
              <a:ext cx="65225" cy="58375"/>
            </a:xfrm>
            <a:custGeom>
              <a:avLst/>
              <a:gdLst/>
              <a:ahLst/>
              <a:cxnLst/>
              <a:rect l="l" t="t" r="r" b="b"/>
              <a:pathLst>
                <a:path w="2609" h="2335" extrusionOk="0">
                  <a:moveTo>
                    <a:pt x="1401" y="0"/>
                  </a:moveTo>
                  <a:cubicBezTo>
                    <a:pt x="1086" y="0"/>
                    <a:pt x="780" y="141"/>
                    <a:pt x="538" y="344"/>
                  </a:cubicBezTo>
                  <a:cubicBezTo>
                    <a:pt x="421" y="443"/>
                    <a:pt x="316" y="557"/>
                    <a:pt x="242" y="691"/>
                  </a:cubicBezTo>
                  <a:cubicBezTo>
                    <a:pt x="0" y="1128"/>
                    <a:pt x="147" y="1722"/>
                    <a:pt x="531" y="2042"/>
                  </a:cubicBezTo>
                  <a:cubicBezTo>
                    <a:pt x="767" y="2239"/>
                    <a:pt x="1074" y="2335"/>
                    <a:pt x="1384" y="2335"/>
                  </a:cubicBezTo>
                  <a:cubicBezTo>
                    <a:pt x="1575" y="2335"/>
                    <a:pt x="1768" y="2298"/>
                    <a:pt x="1945" y="2226"/>
                  </a:cubicBezTo>
                  <a:cubicBezTo>
                    <a:pt x="2292" y="2086"/>
                    <a:pt x="2608" y="1775"/>
                    <a:pt x="2601" y="1402"/>
                  </a:cubicBezTo>
                  <a:cubicBezTo>
                    <a:pt x="2598" y="1303"/>
                    <a:pt x="2575" y="1208"/>
                    <a:pt x="2545" y="1113"/>
                  </a:cubicBezTo>
                  <a:cubicBezTo>
                    <a:pt x="2472" y="875"/>
                    <a:pt x="2365" y="649"/>
                    <a:pt x="2228" y="442"/>
                  </a:cubicBezTo>
                  <a:lnTo>
                    <a:pt x="2228" y="442"/>
                  </a:lnTo>
                  <a:lnTo>
                    <a:pt x="2243" y="510"/>
                  </a:lnTo>
                  <a:cubicBezTo>
                    <a:pt x="2110" y="206"/>
                    <a:pt x="1779" y="14"/>
                    <a:pt x="1448" y="1"/>
                  </a:cubicBezTo>
                  <a:cubicBezTo>
                    <a:pt x="1432" y="1"/>
                    <a:pt x="1417" y="0"/>
                    <a:pt x="140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54" name="Google Shape;1454;p46"/>
            <p:cNvGrpSpPr/>
            <p:nvPr/>
          </p:nvGrpSpPr>
          <p:grpSpPr>
            <a:xfrm>
              <a:off x="4317725" y="675900"/>
              <a:ext cx="452700" cy="360300"/>
              <a:chOff x="5045600" y="250750"/>
              <a:chExt cx="452700" cy="360300"/>
            </a:xfrm>
          </p:grpSpPr>
          <p:sp>
            <p:nvSpPr>
              <p:cNvPr id="1455" name="Google Shape;1455;p46"/>
              <p:cNvSpPr/>
              <p:nvPr/>
            </p:nvSpPr>
            <p:spPr>
              <a:xfrm>
                <a:off x="5182925" y="250750"/>
                <a:ext cx="150425" cy="360300"/>
              </a:xfrm>
              <a:custGeom>
                <a:avLst/>
                <a:gdLst/>
                <a:ahLst/>
                <a:cxnLst/>
                <a:rect l="l" t="t" r="r" b="b"/>
                <a:pathLst>
                  <a:path w="6017" h="14412" extrusionOk="0">
                    <a:moveTo>
                      <a:pt x="3968" y="0"/>
                    </a:moveTo>
                    <a:cubicBezTo>
                      <a:pt x="3617" y="0"/>
                      <a:pt x="3249" y="137"/>
                      <a:pt x="2949" y="347"/>
                    </a:cubicBezTo>
                    <a:cubicBezTo>
                      <a:pt x="2417" y="717"/>
                      <a:pt x="2010" y="1405"/>
                      <a:pt x="1731" y="2021"/>
                    </a:cubicBezTo>
                    <a:cubicBezTo>
                      <a:pt x="1" y="5843"/>
                      <a:pt x="1022" y="10931"/>
                      <a:pt x="3303" y="14412"/>
                    </a:cubicBezTo>
                    <a:cubicBezTo>
                      <a:pt x="5115" y="12470"/>
                      <a:pt x="5649" y="9468"/>
                      <a:pt x="5876" y="6708"/>
                    </a:cubicBezTo>
                    <a:cubicBezTo>
                      <a:pt x="6016" y="5003"/>
                      <a:pt x="5910" y="3148"/>
                      <a:pt x="5518" y="1487"/>
                    </a:cubicBezTo>
                    <a:cubicBezTo>
                      <a:pt x="5414" y="1050"/>
                      <a:pt x="5029" y="570"/>
                      <a:pt x="4712" y="278"/>
                    </a:cubicBezTo>
                    <a:cubicBezTo>
                      <a:pt x="4501" y="83"/>
                      <a:pt x="4240" y="0"/>
                      <a:pt x="396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6" name="Google Shape;1456;p46"/>
              <p:cNvSpPr/>
              <p:nvPr/>
            </p:nvSpPr>
            <p:spPr>
              <a:xfrm>
                <a:off x="5045600" y="357250"/>
                <a:ext cx="219925" cy="253800"/>
              </a:xfrm>
              <a:custGeom>
                <a:avLst/>
                <a:gdLst/>
                <a:ahLst/>
                <a:cxnLst/>
                <a:rect l="l" t="t" r="r" b="b"/>
                <a:pathLst>
                  <a:path w="8797" h="10152" extrusionOk="0">
                    <a:moveTo>
                      <a:pt x="1456" y="0"/>
                    </a:moveTo>
                    <a:cubicBezTo>
                      <a:pt x="1295" y="0"/>
                      <a:pt x="1136" y="30"/>
                      <a:pt x="987" y="101"/>
                    </a:cubicBezTo>
                    <a:cubicBezTo>
                      <a:pt x="545" y="313"/>
                      <a:pt x="296" y="836"/>
                      <a:pt x="200" y="1350"/>
                    </a:cubicBezTo>
                    <a:cubicBezTo>
                      <a:pt x="1" y="2417"/>
                      <a:pt x="322" y="3540"/>
                      <a:pt x="881" y="4448"/>
                    </a:cubicBezTo>
                    <a:cubicBezTo>
                      <a:pt x="1439" y="5354"/>
                      <a:pt x="2217" y="6074"/>
                      <a:pt x="3013" y="6739"/>
                    </a:cubicBezTo>
                    <a:cubicBezTo>
                      <a:pt x="4764" y="8200"/>
                      <a:pt x="6679" y="9478"/>
                      <a:pt x="8796" y="10152"/>
                    </a:cubicBezTo>
                    <a:cubicBezTo>
                      <a:pt x="8236" y="8276"/>
                      <a:pt x="6817" y="5790"/>
                      <a:pt x="5934" y="4064"/>
                    </a:cubicBezTo>
                    <a:cubicBezTo>
                      <a:pt x="5105" y="2445"/>
                      <a:pt x="3887" y="970"/>
                      <a:pt x="2325" y="229"/>
                    </a:cubicBezTo>
                    <a:cubicBezTo>
                      <a:pt x="2052" y="99"/>
                      <a:pt x="1749" y="0"/>
                      <a:pt x="145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7" name="Google Shape;1457;p46"/>
              <p:cNvSpPr/>
              <p:nvPr/>
            </p:nvSpPr>
            <p:spPr>
              <a:xfrm>
                <a:off x="5265500" y="338375"/>
                <a:ext cx="232800" cy="272675"/>
              </a:xfrm>
              <a:custGeom>
                <a:avLst/>
                <a:gdLst/>
                <a:ahLst/>
                <a:cxnLst/>
                <a:rect l="l" t="t" r="r" b="b"/>
                <a:pathLst>
                  <a:path w="9312" h="10907" extrusionOk="0">
                    <a:moveTo>
                      <a:pt x="7544" y="0"/>
                    </a:moveTo>
                    <a:cubicBezTo>
                      <a:pt x="7094" y="0"/>
                      <a:pt x="6618" y="149"/>
                      <a:pt x="6219" y="374"/>
                    </a:cubicBezTo>
                    <a:cubicBezTo>
                      <a:pt x="4252" y="1487"/>
                      <a:pt x="3219" y="3847"/>
                      <a:pt x="2319" y="6049"/>
                    </a:cubicBezTo>
                    <a:cubicBezTo>
                      <a:pt x="1663" y="7650"/>
                      <a:pt x="656" y="9306"/>
                      <a:pt x="0" y="10907"/>
                    </a:cubicBezTo>
                    <a:lnTo>
                      <a:pt x="22" y="10906"/>
                    </a:lnTo>
                    <a:cubicBezTo>
                      <a:pt x="4861" y="10175"/>
                      <a:pt x="6501" y="7198"/>
                      <a:pt x="8650" y="3546"/>
                    </a:cubicBezTo>
                    <a:cubicBezTo>
                      <a:pt x="9139" y="2716"/>
                      <a:pt x="9311" y="1278"/>
                      <a:pt x="8719" y="525"/>
                    </a:cubicBezTo>
                    <a:cubicBezTo>
                      <a:pt x="8425" y="151"/>
                      <a:pt x="7998" y="0"/>
                      <a:pt x="754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58" name="Google Shape;1458;p46"/>
            <p:cNvGrpSpPr/>
            <p:nvPr/>
          </p:nvGrpSpPr>
          <p:grpSpPr>
            <a:xfrm>
              <a:off x="4726925" y="739375"/>
              <a:ext cx="438425" cy="339900"/>
              <a:chOff x="5454800" y="314225"/>
              <a:chExt cx="438425" cy="339900"/>
            </a:xfrm>
          </p:grpSpPr>
          <p:sp>
            <p:nvSpPr>
              <p:cNvPr id="1459" name="Google Shape;1459;p46"/>
              <p:cNvSpPr/>
              <p:nvPr/>
            </p:nvSpPr>
            <p:spPr>
              <a:xfrm>
                <a:off x="5454800" y="314225"/>
                <a:ext cx="438425" cy="339900"/>
              </a:xfrm>
              <a:custGeom>
                <a:avLst/>
                <a:gdLst/>
                <a:ahLst/>
                <a:cxnLst/>
                <a:rect l="l" t="t" r="r" b="b"/>
                <a:pathLst>
                  <a:path w="17537" h="13596" extrusionOk="0">
                    <a:moveTo>
                      <a:pt x="17536" y="0"/>
                    </a:moveTo>
                    <a:cubicBezTo>
                      <a:pt x="15851" y="527"/>
                      <a:pt x="14165" y="1054"/>
                      <a:pt x="12479" y="1580"/>
                    </a:cubicBezTo>
                    <a:cubicBezTo>
                      <a:pt x="9536" y="2499"/>
                      <a:pt x="6526" y="3452"/>
                      <a:pt x="4122" y="5274"/>
                    </a:cubicBezTo>
                    <a:cubicBezTo>
                      <a:pt x="1718" y="7097"/>
                      <a:pt x="1" y="9996"/>
                      <a:pt x="538" y="12905"/>
                    </a:cubicBezTo>
                    <a:cubicBezTo>
                      <a:pt x="1639" y="13377"/>
                      <a:pt x="2801" y="13595"/>
                      <a:pt x="3963" y="13595"/>
                    </a:cubicBezTo>
                    <a:cubicBezTo>
                      <a:pt x="6814" y="13595"/>
                      <a:pt x="9663" y="12284"/>
                      <a:pt x="11613" y="10206"/>
                    </a:cubicBezTo>
                    <a:cubicBezTo>
                      <a:pt x="13998" y="7669"/>
                      <a:pt x="16170" y="3147"/>
                      <a:pt x="1753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0" name="Google Shape;1460;p46"/>
              <p:cNvSpPr/>
              <p:nvPr/>
            </p:nvSpPr>
            <p:spPr>
              <a:xfrm>
                <a:off x="5464675" y="354500"/>
                <a:ext cx="386825" cy="284550"/>
              </a:xfrm>
              <a:custGeom>
                <a:avLst/>
                <a:gdLst/>
                <a:ahLst/>
                <a:cxnLst/>
                <a:rect l="l" t="t" r="r" b="b"/>
                <a:pathLst>
                  <a:path w="15473" h="11382" extrusionOk="0">
                    <a:moveTo>
                      <a:pt x="15221" y="1"/>
                    </a:moveTo>
                    <a:cubicBezTo>
                      <a:pt x="15195" y="1"/>
                      <a:pt x="15168" y="7"/>
                      <a:pt x="15139" y="19"/>
                    </a:cubicBezTo>
                    <a:cubicBezTo>
                      <a:pt x="9530" y="2553"/>
                      <a:pt x="4725" y="7317"/>
                      <a:pt x="61" y="11231"/>
                    </a:cubicBezTo>
                    <a:cubicBezTo>
                      <a:pt x="0" y="11283"/>
                      <a:pt x="58" y="11381"/>
                      <a:pt x="123" y="11381"/>
                    </a:cubicBezTo>
                    <a:cubicBezTo>
                      <a:pt x="137" y="11381"/>
                      <a:pt x="151" y="11377"/>
                      <a:pt x="165" y="11366"/>
                    </a:cubicBezTo>
                    <a:cubicBezTo>
                      <a:pt x="5155" y="7559"/>
                      <a:pt x="10076" y="3773"/>
                      <a:pt x="15313" y="315"/>
                    </a:cubicBezTo>
                    <a:cubicBezTo>
                      <a:pt x="15473" y="209"/>
                      <a:pt x="15377" y="1"/>
                      <a:pt x="15221" y="1"/>
                    </a:cubicBezTo>
                    <a:close/>
                  </a:path>
                </a:pathLst>
              </a:custGeom>
              <a:solidFill>
                <a:srgbClr val="E79E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61" name="Google Shape;1461;p46"/>
            <p:cNvSpPr/>
            <p:nvPr/>
          </p:nvSpPr>
          <p:spPr>
            <a:xfrm>
              <a:off x="4108025" y="885825"/>
              <a:ext cx="266825" cy="188725"/>
            </a:xfrm>
            <a:custGeom>
              <a:avLst/>
              <a:gdLst/>
              <a:ahLst/>
              <a:cxnLst/>
              <a:rect l="l" t="t" r="r" b="b"/>
              <a:pathLst>
                <a:path w="10673" h="7549" extrusionOk="0">
                  <a:moveTo>
                    <a:pt x="1375" y="1"/>
                  </a:moveTo>
                  <a:cubicBezTo>
                    <a:pt x="952" y="1"/>
                    <a:pt x="484" y="80"/>
                    <a:pt x="139" y="208"/>
                  </a:cubicBezTo>
                  <a:cubicBezTo>
                    <a:pt x="0" y="1062"/>
                    <a:pt x="219" y="1911"/>
                    <a:pt x="588" y="2693"/>
                  </a:cubicBezTo>
                  <a:cubicBezTo>
                    <a:pt x="956" y="3476"/>
                    <a:pt x="1485" y="4172"/>
                    <a:pt x="2033" y="4843"/>
                  </a:cubicBezTo>
                  <a:cubicBezTo>
                    <a:pt x="2432" y="5332"/>
                    <a:pt x="2847" y="5814"/>
                    <a:pt x="3338" y="6212"/>
                  </a:cubicBezTo>
                  <a:cubicBezTo>
                    <a:pt x="3951" y="6709"/>
                    <a:pt x="4674" y="7064"/>
                    <a:pt x="5435" y="7278"/>
                  </a:cubicBezTo>
                  <a:cubicBezTo>
                    <a:pt x="6065" y="7455"/>
                    <a:pt x="6781" y="7548"/>
                    <a:pt x="7506" y="7548"/>
                  </a:cubicBezTo>
                  <a:cubicBezTo>
                    <a:pt x="8631" y="7548"/>
                    <a:pt x="9779" y="7324"/>
                    <a:pt x="10673" y="6841"/>
                  </a:cubicBezTo>
                  <a:cubicBezTo>
                    <a:pt x="10306" y="4850"/>
                    <a:pt x="9120" y="3023"/>
                    <a:pt x="7452" y="1875"/>
                  </a:cubicBezTo>
                  <a:cubicBezTo>
                    <a:pt x="5786" y="729"/>
                    <a:pt x="3740" y="281"/>
                    <a:pt x="1734" y="22"/>
                  </a:cubicBezTo>
                  <a:cubicBezTo>
                    <a:pt x="1621" y="8"/>
                    <a:pt x="1500" y="1"/>
                    <a:pt x="137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2" name="Google Shape;1462;p46"/>
            <p:cNvSpPr/>
            <p:nvPr/>
          </p:nvSpPr>
          <p:spPr>
            <a:xfrm>
              <a:off x="3953900" y="1059425"/>
              <a:ext cx="235575" cy="111875"/>
            </a:xfrm>
            <a:custGeom>
              <a:avLst/>
              <a:gdLst/>
              <a:ahLst/>
              <a:cxnLst/>
              <a:rect l="l" t="t" r="r" b="b"/>
              <a:pathLst>
                <a:path w="9423" h="4475" extrusionOk="0">
                  <a:moveTo>
                    <a:pt x="4512" y="0"/>
                  </a:moveTo>
                  <a:cubicBezTo>
                    <a:pt x="4335" y="0"/>
                    <a:pt x="4156" y="7"/>
                    <a:pt x="3978" y="23"/>
                  </a:cubicBezTo>
                  <a:cubicBezTo>
                    <a:pt x="2450" y="156"/>
                    <a:pt x="985" y="919"/>
                    <a:pt x="0" y="2095"/>
                  </a:cubicBezTo>
                  <a:cubicBezTo>
                    <a:pt x="674" y="3167"/>
                    <a:pt x="2061" y="4036"/>
                    <a:pt x="3292" y="4339"/>
                  </a:cubicBezTo>
                  <a:cubicBezTo>
                    <a:pt x="3651" y="4427"/>
                    <a:pt x="4021" y="4475"/>
                    <a:pt x="4391" y="4475"/>
                  </a:cubicBezTo>
                  <a:cubicBezTo>
                    <a:pt x="4619" y="4475"/>
                    <a:pt x="4847" y="4456"/>
                    <a:pt x="5072" y="4419"/>
                  </a:cubicBezTo>
                  <a:cubicBezTo>
                    <a:pt x="5544" y="4340"/>
                    <a:pt x="5999" y="4176"/>
                    <a:pt x="6445" y="4003"/>
                  </a:cubicBezTo>
                  <a:cubicBezTo>
                    <a:pt x="7055" y="3764"/>
                    <a:pt x="7664" y="3503"/>
                    <a:pt x="8199" y="3124"/>
                  </a:cubicBezTo>
                  <a:cubicBezTo>
                    <a:pt x="8734" y="2746"/>
                    <a:pt x="9195" y="2268"/>
                    <a:pt x="9423" y="1653"/>
                  </a:cubicBezTo>
                  <a:cubicBezTo>
                    <a:pt x="9189" y="1376"/>
                    <a:pt x="8791" y="1077"/>
                    <a:pt x="8442" y="936"/>
                  </a:cubicBezTo>
                  <a:cubicBezTo>
                    <a:pt x="7187" y="426"/>
                    <a:pt x="5858" y="0"/>
                    <a:pt x="451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63" name="Google Shape;1463;p46"/>
            <p:cNvGrpSpPr/>
            <p:nvPr/>
          </p:nvGrpSpPr>
          <p:grpSpPr>
            <a:xfrm>
              <a:off x="3676100" y="840975"/>
              <a:ext cx="299900" cy="420775"/>
              <a:chOff x="4403975" y="415825"/>
              <a:chExt cx="299900" cy="420775"/>
            </a:xfrm>
          </p:grpSpPr>
          <p:sp>
            <p:nvSpPr>
              <p:cNvPr id="1464" name="Google Shape;1464;p46"/>
              <p:cNvSpPr/>
              <p:nvPr/>
            </p:nvSpPr>
            <p:spPr>
              <a:xfrm>
                <a:off x="4403975" y="480275"/>
                <a:ext cx="225300" cy="356325"/>
              </a:xfrm>
              <a:custGeom>
                <a:avLst/>
                <a:gdLst/>
                <a:ahLst/>
                <a:cxnLst/>
                <a:rect l="l" t="t" r="r" b="b"/>
                <a:pathLst>
                  <a:path w="9012" h="14253" extrusionOk="0">
                    <a:moveTo>
                      <a:pt x="8544" y="1"/>
                    </a:moveTo>
                    <a:cubicBezTo>
                      <a:pt x="8488" y="1"/>
                      <a:pt x="8428" y="18"/>
                      <a:pt x="8368" y="57"/>
                    </a:cubicBezTo>
                    <a:cubicBezTo>
                      <a:pt x="3466" y="3205"/>
                      <a:pt x="0" y="8404"/>
                      <a:pt x="3352" y="14063"/>
                    </a:cubicBezTo>
                    <a:cubicBezTo>
                      <a:pt x="3431" y="14197"/>
                      <a:pt x="3550" y="14252"/>
                      <a:pt x="3668" y="14252"/>
                    </a:cubicBezTo>
                    <a:cubicBezTo>
                      <a:pt x="3934" y="14252"/>
                      <a:pt x="4201" y="13972"/>
                      <a:pt x="4029" y="13668"/>
                    </a:cubicBezTo>
                    <a:cubicBezTo>
                      <a:pt x="1048" y="8412"/>
                      <a:pt x="4289" y="3608"/>
                      <a:pt x="8712" y="644"/>
                    </a:cubicBezTo>
                    <a:cubicBezTo>
                      <a:pt x="9012" y="441"/>
                      <a:pt x="8829" y="1"/>
                      <a:pt x="854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5" name="Google Shape;1465;p46"/>
              <p:cNvSpPr/>
              <p:nvPr/>
            </p:nvSpPr>
            <p:spPr>
              <a:xfrm>
                <a:off x="4414150" y="478450"/>
                <a:ext cx="239075" cy="239400"/>
              </a:xfrm>
              <a:custGeom>
                <a:avLst/>
                <a:gdLst/>
                <a:ahLst/>
                <a:cxnLst/>
                <a:rect l="l" t="t" r="r" b="b"/>
                <a:pathLst>
                  <a:path w="9563" h="9576" extrusionOk="0">
                    <a:moveTo>
                      <a:pt x="3384" y="1"/>
                    </a:moveTo>
                    <a:cubicBezTo>
                      <a:pt x="3366" y="1"/>
                      <a:pt x="3348" y="8"/>
                      <a:pt x="3333" y="26"/>
                    </a:cubicBezTo>
                    <a:cubicBezTo>
                      <a:pt x="1395" y="2281"/>
                      <a:pt x="0" y="5620"/>
                      <a:pt x="2166" y="8246"/>
                    </a:cubicBezTo>
                    <a:cubicBezTo>
                      <a:pt x="2952" y="9201"/>
                      <a:pt x="3780" y="9576"/>
                      <a:pt x="4605" y="9576"/>
                    </a:cubicBezTo>
                    <a:cubicBezTo>
                      <a:pt x="6323" y="9576"/>
                      <a:pt x="8030" y="7952"/>
                      <a:pt x="9330" y="6546"/>
                    </a:cubicBezTo>
                    <a:cubicBezTo>
                      <a:pt x="9563" y="6293"/>
                      <a:pt x="9348" y="5858"/>
                      <a:pt x="9057" y="5858"/>
                    </a:cubicBezTo>
                    <a:cubicBezTo>
                      <a:pt x="8992" y="5858"/>
                      <a:pt x="8923" y="5880"/>
                      <a:pt x="8854" y="5931"/>
                    </a:cubicBezTo>
                    <a:cubicBezTo>
                      <a:pt x="8060" y="6519"/>
                      <a:pt x="7369" y="7197"/>
                      <a:pt x="6624" y="7848"/>
                    </a:cubicBezTo>
                    <a:cubicBezTo>
                      <a:pt x="5995" y="8397"/>
                      <a:pt x="5316" y="8658"/>
                      <a:pt x="4668" y="8658"/>
                    </a:cubicBezTo>
                    <a:cubicBezTo>
                      <a:pt x="3721" y="8658"/>
                      <a:pt x="2841" y="8100"/>
                      <a:pt x="2284" y="7070"/>
                    </a:cubicBezTo>
                    <a:cubicBezTo>
                      <a:pt x="1055" y="4800"/>
                      <a:pt x="2245" y="2121"/>
                      <a:pt x="3455" y="120"/>
                    </a:cubicBezTo>
                    <a:cubicBezTo>
                      <a:pt x="3489" y="64"/>
                      <a:pt x="3437" y="1"/>
                      <a:pt x="338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6" name="Google Shape;1466;p46"/>
              <p:cNvSpPr/>
              <p:nvPr/>
            </p:nvSpPr>
            <p:spPr>
              <a:xfrm>
                <a:off x="4474775" y="415825"/>
                <a:ext cx="65750" cy="69175"/>
              </a:xfrm>
              <a:custGeom>
                <a:avLst/>
                <a:gdLst/>
                <a:ahLst/>
                <a:cxnLst/>
                <a:rect l="l" t="t" r="r" b="b"/>
                <a:pathLst>
                  <a:path w="2630" h="2767" extrusionOk="0">
                    <a:moveTo>
                      <a:pt x="1373" y="0"/>
                    </a:moveTo>
                    <a:cubicBezTo>
                      <a:pt x="929" y="0"/>
                      <a:pt x="518" y="298"/>
                      <a:pt x="313" y="719"/>
                    </a:cubicBezTo>
                    <a:cubicBezTo>
                      <a:pt x="1" y="1367"/>
                      <a:pt x="266" y="2065"/>
                      <a:pt x="688" y="2594"/>
                    </a:cubicBezTo>
                    <a:cubicBezTo>
                      <a:pt x="712" y="2623"/>
                      <a:pt x="742" y="2636"/>
                      <a:pt x="771" y="2636"/>
                    </a:cubicBezTo>
                    <a:cubicBezTo>
                      <a:pt x="859" y="2636"/>
                      <a:pt x="948" y="2528"/>
                      <a:pt x="893" y="2435"/>
                    </a:cubicBezTo>
                    <a:cubicBezTo>
                      <a:pt x="653" y="2027"/>
                      <a:pt x="460" y="1477"/>
                      <a:pt x="722" y="1028"/>
                    </a:cubicBezTo>
                    <a:cubicBezTo>
                      <a:pt x="858" y="797"/>
                      <a:pt x="1127" y="607"/>
                      <a:pt x="1398" y="607"/>
                    </a:cubicBezTo>
                    <a:cubicBezTo>
                      <a:pt x="1481" y="607"/>
                      <a:pt x="1564" y="625"/>
                      <a:pt x="1644" y="664"/>
                    </a:cubicBezTo>
                    <a:cubicBezTo>
                      <a:pt x="1961" y="824"/>
                      <a:pt x="2083" y="1251"/>
                      <a:pt x="1991" y="1572"/>
                    </a:cubicBezTo>
                    <a:cubicBezTo>
                      <a:pt x="1872" y="1995"/>
                      <a:pt x="1485" y="2268"/>
                      <a:pt x="1090" y="2406"/>
                    </a:cubicBezTo>
                    <a:cubicBezTo>
                      <a:pt x="889" y="2477"/>
                      <a:pt x="945" y="2767"/>
                      <a:pt x="1134" y="2767"/>
                    </a:cubicBezTo>
                    <a:cubicBezTo>
                      <a:pt x="1150" y="2767"/>
                      <a:pt x="1168" y="2764"/>
                      <a:pt x="1187" y="2759"/>
                    </a:cubicBezTo>
                    <a:cubicBezTo>
                      <a:pt x="1776" y="2599"/>
                      <a:pt x="2328" y="2198"/>
                      <a:pt x="2485" y="1580"/>
                    </a:cubicBezTo>
                    <a:cubicBezTo>
                      <a:pt x="2630" y="1009"/>
                      <a:pt x="2340" y="346"/>
                      <a:pt x="1802" y="97"/>
                    </a:cubicBezTo>
                    <a:cubicBezTo>
                      <a:pt x="1659" y="31"/>
                      <a:pt x="1515" y="0"/>
                      <a:pt x="137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7" name="Google Shape;1467;p46"/>
              <p:cNvSpPr/>
              <p:nvPr/>
            </p:nvSpPr>
            <p:spPr>
              <a:xfrm>
                <a:off x="4595825" y="431325"/>
                <a:ext cx="75850" cy="67025"/>
              </a:xfrm>
              <a:custGeom>
                <a:avLst/>
                <a:gdLst/>
                <a:ahLst/>
                <a:cxnLst/>
                <a:rect l="l" t="t" r="r" b="b"/>
                <a:pathLst>
                  <a:path w="3034" h="2681" extrusionOk="0">
                    <a:moveTo>
                      <a:pt x="1433" y="573"/>
                    </a:moveTo>
                    <a:cubicBezTo>
                      <a:pt x="1569" y="573"/>
                      <a:pt x="1708" y="605"/>
                      <a:pt x="1834" y="666"/>
                    </a:cubicBezTo>
                    <a:cubicBezTo>
                      <a:pt x="2195" y="842"/>
                      <a:pt x="2366" y="1250"/>
                      <a:pt x="2235" y="1632"/>
                    </a:cubicBezTo>
                    <a:cubicBezTo>
                      <a:pt x="2102" y="2014"/>
                      <a:pt x="1695" y="2158"/>
                      <a:pt x="1311" y="2158"/>
                    </a:cubicBezTo>
                    <a:cubicBezTo>
                      <a:pt x="1230" y="2158"/>
                      <a:pt x="1150" y="2151"/>
                      <a:pt x="1073" y="2139"/>
                    </a:cubicBezTo>
                    <a:cubicBezTo>
                      <a:pt x="1065" y="2138"/>
                      <a:pt x="1056" y="2137"/>
                      <a:pt x="1048" y="2137"/>
                    </a:cubicBezTo>
                    <a:cubicBezTo>
                      <a:pt x="1013" y="2137"/>
                      <a:pt x="982" y="2149"/>
                      <a:pt x="959" y="2167"/>
                    </a:cubicBezTo>
                    <a:lnTo>
                      <a:pt x="959" y="2167"/>
                    </a:lnTo>
                    <a:cubicBezTo>
                      <a:pt x="991" y="2077"/>
                      <a:pt x="980" y="1973"/>
                      <a:pt x="898" y="1882"/>
                    </a:cubicBezTo>
                    <a:cubicBezTo>
                      <a:pt x="645" y="1605"/>
                      <a:pt x="632" y="1170"/>
                      <a:pt x="846" y="865"/>
                    </a:cubicBezTo>
                    <a:cubicBezTo>
                      <a:pt x="986" y="663"/>
                      <a:pt x="1206" y="573"/>
                      <a:pt x="1433" y="573"/>
                    </a:cubicBezTo>
                    <a:close/>
                    <a:moveTo>
                      <a:pt x="1440" y="0"/>
                    </a:moveTo>
                    <a:cubicBezTo>
                      <a:pt x="1050" y="0"/>
                      <a:pt x="666" y="158"/>
                      <a:pt x="415" y="484"/>
                    </a:cubicBezTo>
                    <a:cubicBezTo>
                      <a:pt x="0" y="1020"/>
                      <a:pt x="39" y="1791"/>
                      <a:pt x="492" y="2287"/>
                    </a:cubicBezTo>
                    <a:cubicBezTo>
                      <a:pt x="550" y="2351"/>
                      <a:pt x="617" y="2378"/>
                      <a:pt x="682" y="2378"/>
                    </a:cubicBezTo>
                    <a:cubicBezTo>
                      <a:pt x="771" y="2378"/>
                      <a:pt x="856" y="2328"/>
                      <a:pt x="911" y="2255"/>
                    </a:cubicBezTo>
                    <a:lnTo>
                      <a:pt x="911" y="2255"/>
                    </a:lnTo>
                    <a:cubicBezTo>
                      <a:pt x="909" y="2288"/>
                      <a:pt x="919" y="2324"/>
                      <a:pt x="946" y="2357"/>
                    </a:cubicBezTo>
                    <a:cubicBezTo>
                      <a:pt x="1138" y="2583"/>
                      <a:pt x="1385" y="2681"/>
                      <a:pt x="1637" y="2681"/>
                    </a:cubicBezTo>
                    <a:cubicBezTo>
                      <a:pt x="2046" y="2681"/>
                      <a:pt x="2466" y="2423"/>
                      <a:pt x="2681" y="2037"/>
                    </a:cubicBezTo>
                    <a:cubicBezTo>
                      <a:pt x="3033" y="1402"/>
                      <a:pt x="2817" y="590"/>
                      <a:pt x="2203" y="214"/>
                    </a:cubicBezTo>
                    <a:cubicBezTo>
                      <a:pt x="1971" y="73"/>
                      <a:pt x="1704" y="0"/>
                      <a:pt x="144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8" name="Google Shape;1468;p46"/>
              <p:cNvSpPr/>
              <p:nvPr/>
            </p:nvSpPr>
            <p:spPr>
              <a:xfrm>
                <a:off x="4625075" y="582050"/>
                <a:ext cx="78800" cy="70700"/>
              </a:xfrm>
              <a:custGeom>
                <a:avLst/>
                <a:gdLst/>
                <a:ahLst/>
                <a:cxnLst/>
                <a:rect l="l" t="t" r="r" b="b"/>
                <a:pathLst>
                  <a:path w="3152" h="2828" extrusionOk="0">
                    <a:moveTo>
                      <a:pt x="1438" y="0"/>
                    </a:moveTo>
                    <a:cubicBezTo>
                      <a:pt x="1067" y="0"/>
                      <a:pt x="703" y="124"/>
                      <a:pt x="443" y="395"/>
                    </a:cubicBezTo>
                    <a:cubicBezTo>
                      <a:pt x="1" y="856"/>
                      <a:pt x="15" y="1642"/>
                      <a:pt x="534" y="2028"/>
                    </a:cubicBezTo>
                    <a:cubicBezTo>
                      <a:pt x="560" y="2047"/>
                      <a:pt x="587" y="2056"/>
                      <a:pt x="612" y="2056"/>
                    </a:cubicBezTo>
                    <a:cubicBezTo>
                      <a:pt x="730" y="2056"/>
                      <a:pt x="824" y="1883"/>
                      <a:pt x="724" y="1783"/>
                    </a:cubicBezTo>
                    <a:cubicBezTo>
                      <a:pt x="447" y="1508"/>
                      <a:pt x="495" y="1038"/>
                      <a:pt x="792" y="792"/>
                    </a:cubicBezTo>
                    <a:cubicBezTo>
                      <a:pt x="944" y="667"/>
                      <a:pt x="1151" y="616"/>
                      <a:pt x="1362" y="616"/>
                    </a:cubicBezTo>
                    <a:cubicBezTo>
                      <a:pt x="1571" y="616"/>
                      <a:pt x="1785" y="667"/>
                      <a:pt x="1952" y="749"/>
                    </a:cubicBezTo>
                    <a:cubicBezTo>
                      <a:pt x="2407" y="972"/>
                      <a:pt x="2262" y="1450"/>
                      <a:pt x="2099" y="1835"/>
                    </a:cubicBezTo>
                    <a:cubicBezTo>
                      <a:pt x="1999" y="2071"/>
                      <a:pt x="1828" y="2242"/>
                      <a:pt x="1639" y="2242"/>
                    </a:cubicBezTo>
                    <a:cubicBezTo>
                      <a:pt x="1532" y="2242"/>
                      <a:pt x="1420" y="2188"/>
                      <a:pt x="1312" y="2060"/>
                    </a:cubicBezTo>
                    <a:cubicBezTo>
                      <a:pt x="1277" y="2019"/>
                      <a:pt x="1224" y="2000"/>
                      <a:pt x="1169" y="2000"/>
                    </a:cubicBezTo>
                    <a:cubicBezTo>
                      <a:pt x="1075" y="2000"/>
                      <a:pt x="977" y="2055"/>
                      <a:pt x="964" y="2151"/>
                    </a:cubicBezTo>
                    <a:cubicBezTo>
                      <a:pt x="901" y="2612"/>
                      <a:pt x="1257" y="2827"/>
                      <a:pt x="1641" y="2827"/>
                    </a:cubicBezTo>
                    <a:cubicBezTo>
                      <a:pt x="1877" y="2827"/>
                      <a:pt x="2122" y="2747"/>
                      <a:pt x="2289" y="2593"/>
                    </a:cubicBezTo>
                    <a:cubicBezTo>
                      <a:pt x="2802" y="2121"/>
                      <a:pt x="3151" y="970"/>
                      <a:pt x="2580" y="435"/>
                    </a:cubicBezTo>
                    <a:cubicBezTo>
                      <a:pt x="2282" y="157"/>
                      <a:pt x="1856" y="0"/>
                      <a:pt x="143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69" name="Google Shape;1469;p46"/>
            <p:cNvGrpSpPr/>
            <p:nvPr/>
          </p:nvGrpSpPr>
          <p:grpSpPr>
            <a:xfrm>
              <a:off x="5044750" y="931550"/>
              <a:ext cx="427900" cy="255950"/>
              <a:chOff x="5772625" y="506400"/>
              <a:chExt cx="427900" cy="255950"/>
            </a:xfrm>
          </p:grpSpPr>
          <p:sp>
            <p:nvSpPr>
              <p:cNvPr id="1470" name="Google Shape;1470;p46"/>
              <p:cNvSpPr/>
              <p:nvPr/>
            </p:nvSpPr>
            <p:spPr>
              <a:xfrm>
                <a:off x="5828900" y="587675"/>
                <a:ext cx="371625" cy="151900"/>
              </a:xfrm>
              <a:custGeom>
                <a:avLst/>
                <a:gdLst/>
                <a:ahLst/>
                <a:cxnLst/>
                <a:rect l="l" t="t" r="r" b="b"/>
                <a:pathLst>
                  <a:path w="14865" h="6076" extrusionOk="0">
                    <a:moveTo>
                      <a:pt x="461" y="0"/>
                    </a:moveTo>
                    <a:cubicBezTo>
                      <a:pt x="221" y="0"/>
                      <a:pt x="0" y="341"/>
                      <a:pt x="200" y="598"/>
                    </a:cubicBezTo>
                    <a:cubicBezTo>
                      <a:pt x="2611" y="3706"/>
                      <a:pt x="5915" y="6076"/>
                      <a:pt x="9451" y="6076"/>
                    </a:cubicBezTo>
                    <a:cubicBezTo>
                      <a:pt x="11116" y="6076"/>
                      <a:pt x="12832" y="5550"/>
                      <a:pt x="14530" y="4328"/>
                    </a:cubicBezTo>
                    <a:cubicBezTo>
                      <a:pt x="14865" y="4088"/>
                      <a:pt x="14659" y="3582"/>
                      <a:pt x="14341" y="3582"/>
                    </a:cubicBezTo>
                    <a:cubicBezTo>
                      <a:pt x="14276" y="3582"/>
                      <a:pt x="14206" y="3603"/>
                      <a:pt x="14135" y="3652"/>
                    </a:cubicBezTo>
                    <a:cubicBezTo>
                      <a:pt x="12554" y="4744"/>
                      <a:pt x="10971" y="5214"/>
                      <a:pt x="9438" y="5214"/>
                    </a:cubicBezTo>
                    <a:cubicBezTo>
                      <a:pt x="6095" y="5214"/>
                      <a:pt x="2994" y="2982"/>
                      <a:pt x="681" y="116"/>
                    </a:cubicBezTo>
                    <a:cubicBezTo>
                      <a:pt x="614" y="34"/>
                      <a:pt x="536" y="0"/>
                      <a:pt x="46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1" name="Google Shape;1471;p46"/>
              <p:cNvSpPr/>
              <p:nvPr/>
            </p:nvSpPr>
            <p:spPr>
              <a:xfrm>
                <a:off x="5839150" y="551375"/>
                <a:ext cx="278625" cy="210975"/>
              </a:xfrm>
              <a:custGeom>
                <a:avLst/>
                <a:gdLst/>
                <a:ahLst/>
                <a:cxnLst/>
                <a:rect l="l" t="t" r="r" b="b"/>
                <a:pathLst>
                  <a:path w="11145" h="8439" extrusionOk="0">
                    <a:moveTo>
                      <a:pt x="5779" y="1"/>
                    </a:moveTo>
                    <a:cubicBezTo>
                      <a:pt x="5474" y="1"/>
                      <a:pt x="5228" y="351"/>
                      <a:pt x="5495" y="650"/>
                    </a:cubicBezTo>
                    <a:cubicBezTo>
                      <a:pt x="6183" y="1427"/>
                      <a:pt x="7037" y="2038"/>
                      <a:pt x="7722" y="2808"/>
                    </a:cubicBezTo>
                    <a:cubicBezTo>
                      <a:pt x="9143" y="4400"/>
                      <a:pt x="8718" y="6119"/>
                      <a:pt x="6987" y="7152"/>
                    </a:cubicBezTo>
                    <a:cubicBezTo>
                      <a:pt x="6247" y="7593"/>
                      <a:pt x="5441" y="7769"/>
                      <a:pt x="4620" y="7769"/>
                    </a:cubicBezTo>
                    <a:cubicBezTo>
                      <a:pt x="3078" y="7769"/>
                      <a:pt x="1478" y="7149"/>
                      <a:pt x="148" y="6498"/>
                    </a:cubicBezTo>
                    <a:cubicBezTo>
                      <a:pt x="135" y="6491"/>
                      <a:pt x="122" y="6489"/>
                      <a:pt x="110" y="6489"/>
                    </a:cubicBezTo>
                    <a:cubicBezTo>
                      <a:pt x="40" y="6489"/>
                      <a:pt x="0" y="6584"/>
                      <a:pt x="69" y="6633"/>
                    </a:cubicBezTo>
                    <a:cubicBezTo>
                      <a:pt x="1493" y="7651"/>
                      <a:pt x="3239" y="8439"/>
                      <a:pt x="4939" y="8439"/>
                    </a:cubicBezTo>
                    <a:cubicBezTo>
                      <a:pt x="6092" y="8439"/>
                      <a:pt x="7225" y="8076"/>
                      <a:pt x="8221" y="7176"/>
                    </a:cubicBezTo>
                    <a:cubicBezTo>
                      <a:pt x="11144" y="4536"/>
                      <a:pt x="8339" y="1867"/>
                      <a:pt x="6048" y="97"/>
                    </a:cubicBezTo>
                    <a:cubicBezTo>
                      <a:pt x="5961" y="30"/>
                      <a:pt x="5868" y="1"/>
                      <a:pt x="577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2" name="Google Shape;1472;p46"/>
              <p:cNvSpPr/>
              <p:nvPr/>
            </p:nvSpPr>
            <p:spPr>
              <a:xfrm>
                <a:off x="5772625" y="679500"/>
                <a:ext cx="74425" cy="58525"/>
              </a:xfrm>
              <a:custGeom>
                <a:avLst/>
                <a:gdLst/>
                <a:ahLst/>
                <a:cxnLst/>
                <a:rect l="l" t="t" r="r" b="b"/>
                <a:pathLst>
                  <a:path w="2977" h="2341" extrusionOk="0">
                    <a:moveTo>
                      <a:pt x="1446" y="1"/>
                    </a:moveTo>
                    <a:cubicBezTo>
                      <a:pt x="932" y="1"/>
                      <a:pt x="412" y="313"/>
                      <a:pt x="227" y="801"/>
                    </a:cubicBezTo>
                    <a:cubicBezTo>
                      <a:pt x="0" y="1402"/>
                      <a:pt x="357" y="1995"/>
                      <a:pt x="923" y="2233"/>
                    </a:cubicBezTo>
                    <a:cubicBezTo>
                      <a:pt x="1099" y="2308"/>
                      <a:pt x="1276" y="2341"/>
                      <a:pt x="1451" y="2341"/>
                    </a:cubicBezTo>
                    <a:cubicBezTo>
                      <a:pt x="1950" y="2341"/>
                      <a:pt x="2428" y="2072"/>
                      <a:pt x="2796" y="1722"/>
                    </a:cubicBezTo>
                    <a:cubicBezTo>
                      <a:pt x="2882" y="1641"/>
                      <a:pt x="2802" y="1496"/>
                      <a:pt x="2702" y="1496"/>
                    </a:cubicBezTo>
                    <a:cubicBezTo>
                      <a:pt x="2680" y="1496"/>
                      <a:pt x="2658" y="1503"/>
                      <a:pt x="2636" y="1519"/>
                    </a:cubicBezTo>
                    <a:cubicBezTo>
                      <a:pt x="2352" y="1721"/>
                      <a:pt x="1999" y="1906"/>
                      <a:pt x="1641" y="1906"/>
                    </a:cubicBezTo>
                    <a:cubicBezTo>
                      <a:pt x="1532" y="1906"/>
                      <a:pt x="1422" y="1889"/>
                      <a:pt x="1314" y="1850"/>
                    </a:cubicBezTo>
                    <a:cubicBezTo>
                      <a:pt x="957" y="1722"/>
                      <a:pt x="639" y="1308"/>
                      <a:pt x="807" y="925"/>
                    </a:cubicBezTo>
                    <a:cubicBezTo>
                      <a:pt x="930" y="644"/>
                      <a:pt x="1226" y="496"/>
                      <a:pt x="1521" y="496"/>
                    </a:cubicBezTo>
                    <a:cubicBezTo>
                      <a:pt x="1605" y="496"/>
                      <a:pt x="1689" y="508"/>
                      <a:pt x="1769" y="533"/>
                    </a:cubicBezTo>
                    <a:cubicBezTo>
                      <a:pt x="2167" y="654"/>
                      <a:pt x="2430" y="995"/>
                      <a:pt x="2596" y="1358"/>
                    </a:cubicBezTo>
                    <a:cubicBezTo>
                      <a:pt x="2625" y="1422"/>
                      <a:pt x="2681" y="1448"/>
                      <a:pt x="2739" y="1448"/>
                    </a:cubicBezTo>
                    <a:cubicBezTo>
                      <a:pt x="2853" y="1448"/>
                      <a:pt x="2977" y="1347"/>
                      <a:pt x="2930" y="1219"/>
                    </a:cubicBezTo>
                    <a:cubicBezTo>
                      <a:pt x="2719" y="647"/>
                      <a:pt x="2286" y="129"/>
                      <a:pt x="1657" y="19"/>
                    </a:cubicBezTo>
                    <a:cubicBezTo>
                      <a:pt x="1587" y="6"/>
                      <a:pt x="1517" y="1"/>
                      <a:pt x="144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3" name="Google Shape;1473;p46"/>
              <p:cNvSpPr/>
              <p:nvPr/>
            </p:nvSpPr>
            <p:spPr>
              <a:xfrm>
                <a:off x="5777525" y="549150"/>
                <a:ext cx="76850" cy="68225"/>
              </a:xfrm>
              <a:custGeom>
                <a:avLst/>
                <a:gdLst/>
                <a:ahLst/>
                <a:cxnLst/>
                <a:rect l="l" t="t" r="r" b="b"/>
                <a:pathLst>
                  <a:path w="3074" h="2729" extrusionOk="0">
                    <a:moveTo>
                      <a:pt x="1508" y="572"/>
                    </a:moveTo>
                    <a:cubicBezTo>
                      <a:pt x="1595" y="572"/>
                      <a:pt x="1684" y="586"/>
                      <a:pt x="1773" y="617"/>
                    </a:cubicBezTo>
                    <a:cubicBezTo>
                      <a:pt x="2208" y="766"/>
                      <a:pt x="2334" y="1317"/>
                      <a:pt x="2307" y="1731"/>
                    </a:cubicBezTo>
                    <a:cubicBezTo>
                      <a:pt x="2305" y="1758"/>
                      <a:pt x="2312" y="1781"/>
                      <a:pt x="2324" y="1801"/>
                    </a:cubicBezTo>
                    <a:lnTo>
                      <a:pt x="2324" y="1801"/>
                    </a:lnTo>
                    <a:cubicBezTo>
                      <a:pt x="2308" y="1797"/>
                      <a:pt x="2292" y="1796"/>
                      <a:pt x="2275" y="1796"/>
                    </a:cubicBezTo>
                    <a:cubicBezTo>
                      <a:pt x="2210" y="1796"/>
                      <a:pt x="2144" y="1822"/>
                      <a:pt x="2085" y="1886"/>
                    </a:cubicBezTo>
                    <a:cubicBezTo>
                      <a:pt x="1913" y="2074"/>
                      <a:pt x="1703" y="2154"/>
                      <a:pt x="1500" y="2154"/>
                    </a:cubicBezTo>
                    <a:cubicBezTo>
                      <a:pt x="999" y="2154"/>
                      <a:pt x="538" y="1664"/>
                      <a:pt x="780" y="1069"/>
                    </a:cubicBezTo>
                    <a:cubicBezTo>
                      <a:pt x="905" y="761"/>
                      <a:pt x="1193" y="572"/>
                      <a:pt x="1508" y="572"/>
                    </a:cubicBezTo>
                    <a:close/>
                    <a:moveTo>
                      <a:pt x="1515" y="0"/>
                    </a:moveTo>
                    <a:cubicBezTo>
                      <a:pt x="1020" y="0"/>
                      <a:pt x="540" y="267"/>
                      <a:pt x="303" y="730"/>
                    </a:cubicBezTo>
                    <a:cubicBezTo>
                      <a:pt x="1" y="1321"/>
                      <a:pt x="116" y="2103"/>
                      <a:pt x="683" y="2490"/>
                    </a:cubicBezTo>
                    <a:cubicBezTo>
                      <a:pt x="917" y="2650"/>
                      <a:pt x="1193" y="2728"/>
                      <a:pt x="1469" y="2728"/>
                    </a:cubicBezTo>
                    <a:cubicBezTo>
                      <a:pt x="1848" y="2728"/>
                      <a:pt x="2226" y="2580"/>
                      <a:pt x="2490" y="2292"/>
                    </a:cubicBezTo>
                    <a:cubicBezTo>
                      <a:pt x="2627" y="2144"/>
                      <a:pt x="2569" y="1956"/>
                      <a:pt x="2447" y="1859"/>
                    </a:cubicBezTo>
                    <a:lnTo>
                      <a:pt x="2447" y="1859"/>
                    </a:lnTo>
                    <a:cubicBezTo>
                      <a:pt x="2477" y="1858"/>
                      <a:pt x="2507" y="1846"/>
                      <a:pt x="2529" y="1823"/>
                    </a:cubicBezTo>
                    <a:cubicBezTo>
                      <a:pt x="3073" y="1274"/>
                      <a:pt x="2737" y="430"/>
                      <a:pt x="2087" y="127"/>
                    </a:cubicBezTo>
                    <a:cubicBezTo>
                      <a:pt x="1903" y="41"/>
                      <a:pt x="1708" y="0"/>
                      <a:pt x="151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4" name="Google Shape;1474;p46"/>
              <p:cNvSpPr/>
              <p:nvPr/>
            </p:nvSpPr>
            <p:spPr>
              <a:xfrm>
                <a:off x="5925025" y="506400"/>
                <a:ext cx="78250" cy="68700"/>
              </a:xfrm>
              <a:custGeom>
                <a:avLst/>
                <a:gdLst/>
                <a:ahLst/>
                <a:cxnLst/>
                <a:rect l="l" t="t" r="r" b="b"/>
                <a:pathLst>
                  <a:path w="3130" h="2748" extrusionOk="0">
                    <a:moveTo>
                      <a:pt x="1360" y="0"/>
                    </a:moveTo>
                    <a:cubicBezTo>
                      <a:pt x="1014" y="0"/>
                      <a:pt x="690" y="104"/>
                      <a:pt x="487" y="360"/>
                    </a:cubicBezTo>
                    <a:cubicBezTo>
                      <a:pt x="11" y="959"/>
                      <a:pt x="1" y="1976"/>
                      <a:pt x="611" y="2484"/>
                    </a:cubicBezTo>
                    <a:cubicBezTo>
                      <a:pt x="822" y="2659"/>
                      <a:pt x="1091" y="2748"/>
                      <a:pt x="1356" y="2748"/>
                    </a:cubicBezTo>
                    <a:cubicBezTo>
                      <a:pt x="1705" y="2748"/>
                      <a:pt x="2047" y="2594"/>
                      <a:pt x="2240" y="2278"/>
                    </a:cubicBezTo>
                    <a:cubicBezTo>
                      <a:pt x="2310" y="2167"/>
                      <a:pt x="2203" y="2038"/>
                      <a:pt x="2096" y="2038"/>
                    </a:cubicBezTo>
                    <a:cubicBezTo>
                      <a:pt x="2060" y="2038"/>
                      <a:pt x="2024" y="2053"/>
                      <a:pt x="1995" y="2087"/>
                    </a:cubicBezTo>
                    <a:cubicBezTo>
                      <a:pt x="1865" y="2244"/>
                      <a:pt x="1677" y="2323"/>
                      <a:pt x="1486" y="2323"/>
                    </a:cubicBezTo>
                    <a:cubicBezTo>
                      <a:pt x="1324" y="2323"/>
                      <a:pt x="1161" y="2266"/>
                      <a:pt x="1030" y="2152"/>
                    </a:cubicBezTo>
                    <a:cubicBezTo>
                      <a:pt x="730" y="1890"/>
                      <a:pt x="714" y="1379"/>
                      <a:pt x="828" y="1026"/>
                    </a:cubicBezTo>
                    <a:cubicBezTo>
                      <a:pt x="928" y="716"/>
                      <a:pt x="1132" y="619"/>
                      <a:pt x="1372" y="619"/>
                    </a:cubicBezTo>
                    <a:cubicBezTo>
                      <a:pt x="1536" y="619"/>
                      <a:pt x="1716" y="664"/>
                      <a:pt x="1890" y="717"/>
                    </a:cubicBezTo>
                    <a:cubicBezTo>
                      <a:pt x="2259" y="831"/>
                      <a:pt x="2560" y="1132"/>
                      <a:pt x="2223" y="1474"/>
                    </a:cubicBezTo>
                    <a:cubicBezTo>
                      <a:pt x="2092" y="1608"/>
                      <a:pt x="2192" y="1821"/>
                      <a:pt x="2371" y="1830"/>
                    </a:cubicBezTo>
                    <a:cubicBezTo>
                      <a:pt x="2384" y="1831"/>
                      <a:pt x="2397" y="1831"/>
                      <a:pt x="2410" y="1831"/>
                    </a:cubicBezTo>
                    <a:cubicBezTo>
                      <a:pt x="3129" y="1831"/>
                      <a:pt x="3038" y="805"/>
                      <a:pt x="2631" y="449"/>
                    </a:cubicBezTo>
                    <a:cubicBezTo>
                      <a:pt x="2335" y="190"/>
                      <a:pt x="1828" y="0"/>
                      <a:pt x="136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475" name="Google Shape;1475;p46"/>
          <p:cNvGrpSpPr/>
          <p:nvPr/>
        </p:nvGrpSpPr>
        <p:grpSpPr>
          <a:xfrm>
            <a:off x="2270513" y="3829850"/>
            <a:ext cx="566025" cy="513425"/>
            <a:chOff x="5798250" y="2190750"/>
            <a:chExt cx="566025" cy="513425"/>
          </a:xfrm>
        </p:grpSpPr>
        <p:grpSp>
          <p:nvGrpSpPr>
            <p:cNvPr id="1476" name="Google Shape;1476;p46"/>
            <p:cNvGrpSpPr/>
            <p:nvPr/>
          </p:nvGrpSpPr>
          <p:grpSpPr>
            <a:xfrm>
              <a:off x="5841375" y="2190750"/>
              <a:ext cx="445050" cy="513425"/>
              <a:chOff x="5841375" y="2190750"/>
              <a:chExt cx="445050" cy="513425"/>
            </a:xfrm>
          </p:grpSpPr>
          <p:sp>
            <p:nvSpPr>
              <p:cNvPr id="1477" name="Google Shape;1477;p46"/>
              <p:cNvSpPr/>
              <p:nvPr/>
            </p:nvSpPr>
            <p:spPr>
              <a:xfrm>
                <a:off x="5841375" y="2261925"/>
                <a:ext cx="429800" cy="442250"/>
              </a:xfrm>
              <a:custGeom>
                <a:avLst/>
                <a:gdLst/>
                <a:ahLst/>
                <a:cxnLst/>
                <a:rect l="l" t="t" r="r" b="b"/>
                <a:pathLst>
                  <a:path w="17192" h="17690" extrusionOk="0">
                    <a:moveTo>
                      <a:pt x="8068" y="1"/>
                    </a:moveTo>
                    <a:cubicBezTo>
                      <a:pt x="6879" y="1"/>
                      <a:pt x="5679" y="273"/>
                      <a:pt x="4625" y="875"/>
                    </a:cubicBezTo>
                    <a:cubicBezTo>
                      <a:pt x="2677" y="1986"/>
                      <a:pt x="1388" y="4039"/>
                      <a:pt x="834" y="6213"/>
                    </a:cubicBezTo>
                    <a:cubicBezTo>
                      <a:pt x="0" y="9495"/>
                      <a:pt x="779" y="13149"/>
                      <a:pt x="2881" y="15805"/>
                    </a:cubicBezTo>
                    <a:cubicBezTo>
                      <a:pt x="3380" y="16438"/>
                      <a:pt x="3966" y="17027"/>
                      <a:pt x="4704" y="17359"/>
                    </a:cubicBezTo>
                    <a:cubicBezTo>
                      <a:pt x="5234" y="17598"/>
                      <a:pt x="5814" y="17690"/>
                      <a:pt x="6398" y="17690"/>
                    </a:cubicBezTo>
                    <a:cubicBezTo>
                      <a:pt x="6748" y="17690"/>
                      <a:pt x="7100" y="17657"/>
                      <a:pt x="7445" y="17604"/>
                    </a:cubicBezTo>
                    <a:cubicBezTo>
                      <a:pt x="10389" y="17145"/>
                      <a:pt x="12946" y="15284"/>
                      <a:pt x="14963" y="13088"/>
                    </a:cubicBezTo>
                    <a:cubicBezTo>
                      <a:pt x="15814" y="12162"/>
                      <a:pt x="16615" y="11116"/>
                      <a:pt x="16857" y="9879"/>
                    </a:cubicBezTo>
                    <a:cubicBezTo>
                      <a:pt x="17105" y="8610"/>
                      <a:pt x="17191" y="6955"/>
                      <a:pt x="16629" y="5789"/>
                    </a:cubicBezTo>
                    <a:cubicBezTo>
                      <a:pt x="15256" y="2946"/>
                      <a:pt x="13940" y="1635"/>
                      <a:pt x="10972" y="556"/>
                    </a:cubicBezTo>
                    <a:cubicBezTo>
                      <a:pt x="10078" y="197"/>
                      <a:pt x="9077" y="1"/>
                      <a:pt x="806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8" name="Google Shape;1478;p46"/>
              <p:cNvSpPr/>
              <p:nvPr/>
            </p:nvSpPr>
            <p:spPr>
              <a:xfrm>
                <a:off x="5873575" y="2190750"/>
                <a:ext cx="412850" cy="298325"/>
              </a:xfrm>
              <a:custGeom>
                <a:avLst/>
                <a:gdLst/>
                <a:ahLst/>
                <a:cxnLst/>
                <a:rect l="l" t="t" r="r" b="b"/>
                <a:pathLst>
                  <a:path w="16514" h="11933" extrusionOk="0">
                    <a:moveTo>
                      <a:pt x="10410" y="1"/>
                    </a:moveTo>
                    <a:cubicBezTo>
                      <a:pt x="10251" y="1"/>
                      <a:pt x="10093" y="77"/>
                      <a:pt x="9999" y="252"/>
                    </a:cubicBezTo>
                    <a:cubicBezTo>
                      <a:pt x="9633" y="940"/>
                      <a:pt x="9310" y="1649"/>
                      <a:pt x="9033" y="2374"/>
                    </a:cubicBezTo>
                    <a:cubicBezTo>
                      <a:pt x="8456" y="2270"/>
                      <a:pt x="7876" y="2195"/>
                      <a:pt x="7294" y="2140"/>
                    </a:cubicBezTo>
                    <a:cubicBezTo>
                      <a:pt x="6926" y="2105"/>
                      <a:pt x="6555" y="2076"/>
                      <a:pt x="6186" y="2076"/>
                    </a:cubicBezTo>
                    <a:cubicBezTo>
                      <a:pt x="5977" y="2076"/>
                      <a:pt x="5768" y="2085"/>
                      <a:pt x="5560" y="2108"/>
                    </a:cubicBezTo>
                    <a:cubicBezTo>
                      <a:pt x="4336" y="2246"/>
                      <a:pt x="3222" y="2854"/>
                      <a:pt x="2143" y="3447"/>
                    </a:cubicBezTo>
                    <a:cubicBezTo>
                      <a:pt x="1415" y="3850"/>
                      <a:pt x="646" y="4293"/>
                      <a:pt x="266" y="5034"/>
                    </a:cubicBezTo>
                    <a:cubicBezTo>
                      <a:pt x="58" y="5440"/>
                      <a:pt x="0" y="5962"/>
                      <a:pt x="259" y="6336"/>
                    </a:cubicBezTo>
                    <a:cubicBezTo>
                      <a:pt x="2583" y="7330"/>
                      <a:pt x="4647" y="7977"/>
                      <a:pt x="7067" y="8696"/>
                    </a:cubicBezTo>
                    <a:cubicBezTo>
                      <a:pt x="7834" y="8924"/>
                      <a:pt x="8610" y="9138"/>
                      <a:pt x="9337" y="9471"/>
                    </a:cubicBezTo>
                    <a:cubicBezTo>
                      <a:pt x="10168" y="9851"/>
                      <a:pt x="10921" y="10382"/>
                      <a:pt x="11729" y="10808"/>
                    </a:cubicBezTo>
                    <a:cubicBezTo>
                      <a:pt x="12723" y="11330"/>
                      <a:pt x="13799" y="11697"/>
                      <a:pt x="14906" y="11889"/>
                    </a:cubicBezTo>
                    <a:cubicBezTo>
                      <a:pt x="15060" y="11916"/>
                      <a:pt x="15225" y="11932"/>
                      <a:pt x="15390" y="11932"/>
                    </a:cubicBezTo>
                    <a:cubicBezTo>
                      <a:pt x="15831" y="11932"/>
                      <a:pt x="16264" y="11812"/>
                      <a:pt x="16433" y="11430"/>
                    </a:cubicBezTo>
                    <a:cubicBezTo>
                      <a:pt x="16507" y="11266"/>
                      <a:pt x="16511" y="11082"/>
                      <a:pt x="16511" y="10904"/>
                    </a:cubicBezTo>
                    <a:cubicBezTo>
                      <a:pt x="16514" y="7532"/>
                      <a:pt x="14320" y="4261"/>
                      <a:pt x="11199" y="2983"/>
                    </a:cubicBezTo>
                    <a:cubicBezTo>
                      <a:pt x="10958" y="2885"/>
                      <a:pt x="10715" y="2803"/>
                      <a:pt x="10467" y="2724"/>
                    </a:cubicBezTo>
                    <a:cubicBezTo>
                      <a:pt x="10602" y="2010"/>
                      <a:pt x="10743" y="1297"/>
                      <a:pt x="10903" y="587"/>
                    </a:cubicBezTo>
                    <a:cubicBezTo>
                      <a:pt x="10980" y="244"/>
                      <a:pt x="10694" y="1"/>
                      <a:pt x="1041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79" name="Google Shape;1479;p46"/>
            <p:cNvGrpSpPr/>
            <p:nvPr/>
          </p:nvGrpSpPr>
          <p:grpSpPr>
            <a:xfrm>
              <a:off x="5798250" y="2259975"/>
              <a:ext cx="566025" cy="351750"/>
              <a:chOff x="5798250" y="2259975"/>
              <a:chExt cx="566025" cy="351750"/>
            </a:xfrm>
          </p:grpSpPr>
          <p:sp>
            <p:nvSpPr>
              <p:cNvPr id="1480" name="Google Shape;1480;p46"/>
              <p:cNvSpPr/>
              <p:nvPr/>
            </p:nvSpPr>
            <p:spPr>
              <a:xfrm>
                <a:off x="6226750" y="2259975"/>
                <a:ext cx="120725" cy="228500"/>
              </a:xfrm>
              <a:custGeom>
                <a:avLst/>
                <a:gdLst/>
                <a:ahLst/>
                <a:cxnLst/>
                <a:rect l="l" t="t" r="r" b="b"/>
                <a:pathLst>
                  <a:path w="4829" h="9140" extrusionOk="0">
                    <a:moveTo>
                      <a:pt x="170" y="1"/>
                    </a:moveTo>
                    <a:cubicBezTo>
                      <a:pt x="65" y="1"/>
                      <a:pt x="1" y="134"/>
                      <a:pt x="77" y="233"/>
                    </a:cubicBezTo>
                    <a:cubicBezTo>
                      <a:pt x="1137" y="1606"/>
                      <a:pt x="2198" y="2712"/>
                      <a:pt x="2804" y="4390"/>
                    </a:cubicBezTo>
                    <a:cubicBezTo>
                      <a:pt x="3353" y="5908"/>
                      <a:pt x="3282" y="7393"/>
                      <a:pt x="3400" y="8968"/>
                    </a:cubicBezTo>
                    <a:cubicBezTo>
                      <a:pt x="3409" y="9080"/>
                      <a:pt x="3491" y="9140"/>
                      <a:pt x="3576" y="9140"/>
                    </a:cubicBezTo>
                    <a:cubicBezTo>
                      <a:pt x="3645" y="9140"/>
                      <a:pt x="3715" y="9100"/>
                      <a:pt x="3747" y="9015"/>
                    </a:cubicBezTo>
                    <a:cubicBezTo>
                      <a:pt x="4829" y="6122"/>
                      <a:pt x="2997" y="1430"/>
                      <a:pt x="241" y="19"/>
                    </a:cubicBezTo>
                    <a:cubicBezTo>
                      <a:pt x="216" y="6"/>
                      <a:pt x="192" y="1"/>
                      <a:pt x="17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1" name="Google Shape;1481;p46"/>
              <p:cNvSpPr/>
              <p:nvPr/>
            </p:nvSpPr>
            <p:spPr>
              <a:xfrm>
                <a:off x="6271775" y="2416500"/>
                <a:ext cx="92500" cy="195225"/>
              </a:xfrm>
              <a:custGeom>
                <a:avLst/>
                <a:gdLst/>
                <a:ahLst/>
                <a:cxnLst/>
                <a:rect l="l" t="t" r="r" b="b"/>
                <a:pathLst>
                  <a:path w="3700" h="7809" extrusionOk="0">
                    <a:moveTo>
                      <a:pt x="3391" y="0"/>
                    </a:moveTo>
                    <a:cubicBezTo>
                      <a:pt x="3339" y="0"/>
                      <a:pt x="3287" y="35"/>
                      <a:pt x="3284" y="106"/>
                    </a:cubicBezTo>
                    <a:cubicBezTo>
                      <a:pt x="3197" y="2987"/>
                      <a:pt x="1955" y="5357"/>
                      <a:pt x="99" y="7496"/>
                    </a:cubicBezTo>
                    <a:cubicBezTo>
                      <a:pt x="1" y="7610"/>
                      <a:pt x="92" y="7808"/>
                      <a:pt x="220" y="7808"/>
                    </a:cubicBezTo>
                    <a:cubicBezTo>
                      <a:pt x="250" y="7808"/>
                      <a:pt x="281" y="7798"/>
                      <a:pt x="313" y="7773"/>
                    </a:cubicBezTo>
                    <a:cubicBezTo>
                      <a:pt x="2671" y="5976"/>
                      <a:pt x="3700" y="3002"/>
                      <a:pt x="3499" y="106"/>
                    </a:cubicBezTo>
                    <a:cubicBezTo>
                      <a:pt x="3495" y="36"/>
                      <a:pt x="3443" y="0"/>
                      <a:pt x="33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2" name="Google Shape;1482;p46"/>
              <p:cNvSpPr/>
              <p:nvPr/>
            </p:nvSpPr>
            <p:spPr>
              <a:xfrm>
                <a:off x="5798250" y="2449575"/>
                <a:ext cx="41275" cy="157975"/>
              </a:xfrm>
              <a:custGeom>
                <a:avLst/>
                <a:gdLst/>
                <a:ahLst/>
                <a:cxnLst/>
                <a:rect l="l" t="t" r="r" b="b"/>
                <a:pathLst>
                  <a:path w="1651" h="6319" extrusionOk="0">
                    <a:moveTo>
                      <a:pt x="1040" y="0"/>
                    </a:moveTo>
                    <a:cubicBezTo>
                      <a:pt x="997" y="0"/>
                      <a:pt x="952" y="23"/>
                      <a:pt x="930" y="73"/>
                    </a:cubicBezTo>
                    <a:cubicBezTo>
                      <a:pt x="138" y="1956"/>
                      <a:pt x="0" y="4418"/>
                      <a:pt x="1147" y="6206"/>
                    </a:cubicBezTo>
                    <a:cubicBezTo>
                      <a:pt x="1197" y="6284"/>
                      <a:pt x="1277" y="6319"/>
                      <a:pt x="1356" y="6319"/>
                    </a:cubicBezTo>
                    <a:cubicBezTo>
                      <a:pt x="1504" y="6319"/>
                      <a:pt x="1650" y="6197"/>
                      <a:pt x="1593" y="6016"/>
                    </a:cubicBezTo>
                    <a:cubicBezTo>
                      <a:pt x="957" y="3991"/>
                      <a:pt x="574" y="2258"/>
                      <a:pt x="1140" y="130"/>
                    </a:cubicBezTo>
                    <a:cubicBezTo>
                      <a:pt x="1162" y="48"/>
                      <a:pt x="1103" y="0"/>
                      <a:pt x="104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483" name="Google Shape;1483;p46"/>
          <p:cNvGrpSpPr/>
          <p:nvPr/>
        </p:nvGrpSpPr>
        <p:grpSpPr>
          <a:xfrm>
            <a:off x="7115350" y="3401650"/>
            <a:ext cx="1018325" cy="941625"/>
            <a:chOff x="5397900" y="3321125"/>
            <a:chExt cx="1018325" cy="941625"/>
          </a:xfrm>
        </p:grpSpPr>
        <p:sp>
          <p:nvSpPr>
            <p:cNvPr id="1484" name="Google Shape;1484;p46"/>
            <p:cNvSpPr/>
            <p:nvPr/>
          </p:nvSpPr>
          <p:spPr>
            <a:xfrm>
              <a:off x="5397900" y="3346600"/>
              <a:ext cx="926950" cy="916150"/>
            </a:xfrm>
            <a:custGeom>
              <a:avLst/>
              <a:gdLst/>
              <a:ahLst/>
              <a:cxnLst/>
              <a:rect l="l" t="t" r="r" b="b"/>
              <a:pathLst>
                <a:path w="37078" h="36646" extrusionOk="0">
                  <a:moveTo>
                    <a:pt x="11630" y="0"/>
                  </a:moveTo>
                  <a:cubicBezTo>
                    <a:pt x="10678" y="0"/>
                    <a:pt x="9744" y="480"/>
                    <a:pt x="9558" y="1391"/>
                  </a:cubicBezTo>
                  <a:cubicBezTo>
                    <a:pt x="9464" y="1854"/>
                    <a:pt x="9573" y="2343"/>
                    <a:pt x="9451" y="2799"/>
                  </a:cubicBezTo>
                  <a:cubicBezTo>
                    <a:pt x="9235" y="3596"/>
                    <a:pt x="8387" y="3985"/>
                    <a:pt x="7532" y="3985"/>
                  </a:cubicBezTo>
                  <a:cubicBezTo>
                    <a:pt x="7232" y="3985"/>
                    <a:pt x="6931" y="3937"/>
                    <a:pt x="6656" y="3842"/>
                  </a:cubicBezTo>
                  <a:cubicBezTo>
                    <a:pt x="5600" y="3476"/>
                    <a:pt x="4769" y="2659"/>
                    <a:pt x="3788" y="2125"/>
                  </a:cubicBezTo>
                  <a:cubicBezTo>
                    <a:pt x="3282" y="1850"/>
                    <a:pt x="2674" y="1667"/>
                    <a:pt x="2098" y="1667"/>
                  </a:cubicBezTo>
                  <a:cubicBezTo>
                    <a:pt x="1560" y="1667"/>
                    <a:pt x="1050" y="1827"/>
                    <a:pt x="679" y="2218"/>
                  </a:cubicBezTo>
                  <a:cubicBezTo>
                    <a:pt x="0" y="2934"/>
                    <a:pt x="101" y="4079"/>
                    <a:pt x="390" y="5023"/>
                  </a:cubicBezTo>
                  <a:cubicBezTo>
                    <a:pt x="1083" y="7286"/>
                    <a:pt x="2626" y="9275"/>
                    <a:pt x="4645" y="10508"/>
                  </a:cubicBezTo>
                  <a:cubicBezTo>
                    <a:pt x="5543" y="11055"/>
                    <a:pt x="6647" y="11612"/>
                    <a:pt x="6810" y="12654"/>
                  </a:cubicBezTo>
                  <a:cubicBezTo>
                    <a:pt x="7126" y="14686"/>
                    <a:pt x="3608" y="15590"/>
                    <a:pt x="3642" y="17649"/>
                  </a:cubicBezTo>
                  <a:cubicBezTo>
                    <a:pt x="4713" y="19002"/>
                    <a:pt x="6438" y="19792"/>
                    <a:pt x="8159" y="19792"/>
                  </a:cubicBezTo>
                  <a:cubicBezTo>
                    <a:pt x="8578" y="19792"/>
                    <a:pt x="8996" y="19745"/>
                    <a:pt x="9405" y="19648"/>
                  </a:cubicBezTo>
                  <a:cubicBezTo>
                    <a:pt x="10049" y="19495"/>
                    <a:pt x="10784" y="19257"/>
                    <a:pt x="11430" y="19257"/>
                  </a:cubicBezTo>
                  <a:cubicBezTo>
                    <a:pt x="11893" y="19257"/>
                    <a:pt x="12310" y="19379"/>
                    <a:pt x="12615" y="19742"/>
                  </a:cubicBezTo>
                  <a:cubicBezTo>
                    <a:pt x="13322" y="20587"/>
                    <a:pt x="12605" y="21884"/>
                    <a:pt x="11734" y="22558"/>
                  </a:cubicBezTo>
                  <a:cubicBezTo>
                    <a:pt x="10864" y="23230"/>
                    <a:pt x="9750" y="23791"/>
                    <a:pt x="9445" y="24850"/>
                  </a:cubicBezTo>
                  <a:cubicBezTo>
                    <a:pt x="9080" y="26118"/>
                    <a:pt x="10178" y="27428"/>
                    <a:pt x="11443" y="27810"/>
                  </a:cubicBezTo>
                  <a:cubicBezTo>
                    <a:pt x="11893" y="27945"/>
                    <a:pt x="12354" y="27996"/>
                    <a:pt x="12819" y="27996"/>
                  </a:cubicBezTo>
                  <a:cubicBezTo>
                    <a:pt x="13665" y="27996"/>
                    <a:pt x="14527" y="27826"/>
                    <a:pt x="15365" y="27673"/>
                  </a:cubicBezTo>
                  <a:cubicBezTo>
                    <a:pt x="15777" y="27599"/>
                    <a:pt x="16220" y="27540"/>
                    <a:pt x="16650" y="27540"/>
                  </a:cubicBezTo>
                  <a:cubicBezTo>
                    <a:pt x="17358" y="27540"/>
                    <a:pt x="18032" y="27700"/>
                    <a:pt x="18481" y="28220"/>
                  </a:cubicBezTo>
                  <a:cubicBezTo>
                    <a:pt x="19286" y="29152"/>
                    <a:pt x="18809" y="30638"/>
                    <a:pt x="18024" y="31587"/>
                  </a:cubicBezTo>
                  <a:cubicBezTo>
                    <a:pt x="17237" y="32537"/>
                    <a:pt x="16167" y="33292"/>
                    <a:pt x="15674" y="34423"/>
                  </a:cubicBezTo>
                  <a:cubicBezTo>
                    <a:pt x="15428" y="34987"/>
                    <a:pt x="15368" y="35704"/>
                    <a:pt x="15771" y="36168"/>
                  </a:cubicBezTo>
                  <a:cubicBezTo>
                    <a:pt x="16109" y="36553"/>
                    <a:pt x="16649" y="36645"/>
                    <a:pt x="17174" y="36645"/>
                  </a:cubicBezTo>
                  <a:cubicBezTo>
                    <a:pt x="17278" y="36645"/>
                    <a:pt x="17381" y="36642"/>
                    <a:pt x="17482" y="36636"/>
                  </a:cubicBezTo>
                  <a:cubicBezTo>
                    <a:pt x="22537" y="36357"/>
                    <a:pt x="27889" y="33551"/>
                    <a:pt x="32108" y="30751"/>
                  </a:cubicBezTo>
                  <a:cubicBezTo>
                    <a:pt x="35998" y="27750"/>
                    <a:pt x="36620" y="22225"/>
                    <a:pt x="36923" y="17326"/>
                  </a:cubicBezTo>
                  <a:cubicBezTo>
                    <a:pt x="37001" y="16065"/>
                    <a:pt x="37078" y="14770"/>
                    <a:pt x="36709" y="13560"/>
                  </a:cubicBezTo>
                  <a:cubicBezTo>
                    <a:pt x="36342" y="12349"/>
                    <a:pt x="35431" y="11223"/>
                    <a:pt x="34193" y="10967"/>
                  </a:cubicBezTo>
                  <a:cubicBezTo>
                    <a:pt x="34005" y="10928"/>
                    <a:pt x="33819" y="10910"/>
                    <a:pt x="33636" y="10910"/>
                  </a:cubicBezTo>
                  <a:cubicBezTo>
                    <a:pt x="31989" y="10910"/>
                    <a:pt x="30558" y="12397"/>
                    <a:pt x="29601" y="13838"/>
                  </a:cubicBezTo>
                  <a:cubicBezTo>
                    <a:pt x="29286" y="14311"/>
                    <a:pt x="28846" y="14853"/>
                    <a:pt x="28317" y="14853"/>
                  </a:cubicBezTo>
                  <a:cubicBezTo>
                    <a:pt x="28253" y="14853"/>
                    <a:pt x="28187" y="14845"/>
                    <a:pt x="28121" y="14828"/>
                  </a:cubicBezTo>
                  <a:cubicBezTo>
                    <a:pt x="27523" y="14676"/>
                    <a:pt x="27354" y="13923"/>
                    <a:pt x="27287" y="13310"/>
                  </a:cubicBezTo>
                  <a:cubicBezTo>
                    <a:pt x="27035" y="11046"/>
                    <a:pt x="26625" y="8797"/>
                    <a:pt x="26059" y="6587"/>
                  </a:cubicBezTo>
                  <a:cubicBezTo>
                    <a:pt x="25717" y="5251"/>
                    <a:pt x="25205" y="3789"/>
                    <a:pt x="23974" y="3170"/>
                  </a:cubicBezTo>
                  <a:cubicBezTo>
                    <a:pt x="23582" y="2972"/>
                    <a:pt x="23185" y="2884"/>
                    <a:pt x="22791" y="2884"/>
                  </a:cubicBezTo>
                  <a:cubicBezTo>
                    <a:pt x="21003" y="2884"/>
                    <a:pt x="19259" y="4698"/>
                    <a:pt x="18123" y="6335"/>
                  </a:cubicBezTo>
                  <a:cubicBezTo>
                    <a:pt x="16836" y="5902"/>
                    <a:pt x="16027" y="4651"/>
                    <a:pt x="15378" y="3457"/>
                  </a:cubicBezTo>
                  <a:cubicBezTo>
                    <a:pt x="14731" y="2265"/>
                    <a:pt x="14070" y="973"/>
                    <a:pt x="12885" y="311"/>
                  </a:cubicBezTo>
                  <a:cubicBezTo>
                    <a:pt x="12511" y="102"/>
                    <a:pt x="12068" y="0"/>
                    <a:pt x="1163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5" name="Google Shape;1485;p46"/>
            <p:cNvSpPr/>
            <p:nvPr/>
          </p:nvSpPr>
          <p:spPr>
            <a:xfrm>
              <a:off x="5503675" y="3482200"/>
              <a:ext cx="912550" cy="728925"/>
            </a:xfrm>
            <a:custGeom>
              <a:avLst/>
              <a:gdLst/>
              <a:ahLst/>
              <a:cxnLst/>
              <a:rect l="l" t="t" r="r" b="b"/>
              <a:pathLst>
                <a:path w="36502" h="29157" extrusionOk="0">
                  <a:moveTo>
                    <a:pt x="101" y="1"/>
                  </a:moveTo>
                  <a:cubicBezTo>
                    <a:pt x="47" y="1"/>
                    <a:pt x="0" y="79"/>
                    <a:pt x="51" y="118"/>
                  </a:cubicBezTo>
                  <a:cubicBezTo>
                    <a:pt x="6179" y="4992"/>
                    <a:pt x="12418" y="9723"/>
                    <a:pt x="18637" y="14483"/>
                  </a:cubicBezTo>
                  <a:cubicBezTo>
                    <a:pt x="24640" y="19077"/>
                    <a:pt x="30849" y="23531"/>
                    <a:pt x="36020" y="29084"/>
                  </a:cubicBezTo>
                  <a:cubicBezTo>
                    <a:pt x="36068" y="29135"/>
                    <a:pt x="36121" y="29157"/>
                    <a:pt x="36174" y="29157"/>
                  </a:cubicBezTo>
                  <a:cubicBezTo>
                    <a:pt x="36346" y="29157"/>
                    <a:pt x="36502" y="28925"/>
                    <a:pt x="36348" y="28757"/>
                  </a:cubicBezTo>
                  <a:cubicBezTo>
                    <a:pt x="31371" y="23358"/>
                    <a:pt x="25368" y="19059"/>
                    <a:pt x="19548" y="14633"/>
                  </a:cubicBezTo>
                  <a:cubicBezTo>
                    <a:pt x="13098" y="9729"/>
                    <a:pt x="6673" y="4793"/>
                    <a:pt x="134" y="12"/>
                  </a:cubicBezTo>
                  <a:cubicBezTo>
                    <a:pt x="123" y="4"/>
                    <a:pt x="112" y="1"/>
                    <a:pt x="10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6" name="Google Shape;1486;p46"/>
            <p:cNvSpPr/>
            <p:nvPr/>
          </p:nvSpPr>
          <p:spPr>
            <a:xfrm>
              <a:off x="5605525" y="3702750"/>
              <a:ext cx="199075" cy="50050"/>
            </a:xfrm>
            <a:custGeom>
              <a:avLst/>
              <a:gdLst/>
              <a:ahLst/>
              <a:cxnLst/>
              <a:rect l="l" t="t" r="r" b="b"/>
              <a:pathLst>
                <a:path w="7963" h="2002" extrusionOk="0">
                  <a:moveTo>
                    <a:pt x="7715" y="0"/>
                  </a:moveTo>
                  <a:cubicBezTo>
                    <a:pt x="7705" y="0"/>
                    <a:pt x="7694" y="1"/>
                    <a:pt x="7682" y="3"/>
                  </a:cubicBezTo>
                  <a:cubicBezTo>
                    <a:pt x="5122" y="437"/>
                    <a:pt x="2539" y="1198"/>
                    <a:pt x="49" y="1923"/>
                  </a:cubicBezTo>
                  <a:cubicBezTo>
                    <a:pt x="1" y="1937"/>
                    <a:pt x="16" y="2002"/>
                    <a:pt x="61" y="2002"/>
                  </a:cubicBezTo>
                  <a:cubicBezTo>
                    <a:pt x="64" y="2002"/>
                    <a:pt x="67" y="2002"/>
                    <a:pt x="70" y="2001"/>
                  </a:cubicBezTo>
                  <a:cubicBezTo>
                    <a:pt x="2626" y="1538"/>
                    <a:pt x="5282" y="1070"/>
                    <a:pt x="7769" y="317"/>
                  </a:cubicBezTo>
                  <a:cubicBezTo>
                    <a:pt x="7963" y="258"/>
                    <a:pt x="7895" y="0"/>
                    <a:pt x="771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7" name="Google Shape;1487;p46"/>
            <p:cNvSpPr/>
            <p:nvPr/>
          </p:nvSpPr>
          <p:spPr>
            <a:xfrm>
              <a:off x="5749750" y="3874475"/>
              <a:ext cx="268275" cy="72350"/>
            </a:xfrm>
            <a:custGeom>
              <a:avLst/>
              <a:gdLst/>
              <a:ahLst/>
              <a:cxnLst/>
              <a:rect l="l" t="t" r="r" b="b"/>
              <a:pathLst>
                <a:path w="10731" h="2894" extrusionOk="0">
                  <a:moveTo>
                    <a:pt x="10500" y="1"/>
                  </a:moveTo>
                  <a:cubicBezTo>
                    <a:pt x="10490" y="1"/>
                    <a:pt x="10481" y="2"/>
                    <a:pt x="10471" y="3"/>
                  </a:cubicBezTo>
                  <a:cubicBezTo>
                    <a:pt x="6926" y="624"/>
                    <a:pt x="3460" y="1617"/>
                    <a:pt x="59" y="2785"/>
                  </a:cubicBezTo>
                  <a:cubicBezTo>
                    <a:pt x="1" y="2807"/>
                    <a:pt x="18" y="2894"/>
                    <a:pt x="71" y="2894"/>
                  </a:cubicBezTo>
                  <a:cubicBezTo>
                    <a:pt x="77" y="2894"/>
                    <a:pt x="83" y="2893"/>
                    <a:pt x="89" y="2891"/>
                  </a:cubicBezTo>
                  <a:cubicBezTo>
                    <a:pt x="3529" y="1815"/>
                    <a:pt x="7024" y="1012"/>
                    <a:pt x="10552" y="292"/>
                  </a:cubicBezTo>
                  <a:cubicBezTo>
                    <a:pt x="10731" y="254"/>
                    <a:pt x="10668" y="1"/>
                    <a:pt x="1050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8" name="Google Shape;1488;p46"/>
            <p:cNvSpPr/>
            <p:nvPr/>
          </p:nvSpPr>
          <p:spPr>
            <a:xfrm>
              <a:off x="5930175" y="4034550"/>
              <a:ext cx="299150" cy="115425"/>
            </a:xfrm>
            <a:custGeom>
              <a:avLst/>
              <a:gdLst/>
              <a:ahLst/>
              <a:cxnLst/>
              <a:rect l="l" t="t" r="r" b="b"/>
              <a:pathLst>
                <a:path w="11966" h="4617" extrusionOk="0">
                  <a:moveTo>
                    <a:pt x="11749" y="0"/>
                  </a:moveTo>
                  <a:cubicBezTo>
                    <a:pt x="11739" y="0"/>
                    <a:pt x="11728" y="1"/>
                    <a:pt x="11717" y="3"/>
                  </a:cubicBezTo>
                  <a:cubicBezTo>
                    <a:pt x="7718" y="672"/>
                    <a:pt x="3692" y="2633"/>
                    <a:pt x="94" y="4443"/>
                  </a:cubicBezTo>
                  <a:cubicBezTo>
                    <a:pt x="1" y="4491"/>
                    <a:pt x="60" y="4617"/>
                    <a:pt x="148" y="4617"/>
                  </a:cubicBezTo>
                  <a:cubicBezTo>
                    <a:pt x="162" y="4617"/>
                    <a:pt x="176" y="4614"/>
                    <a:pt x="191" y="4607"/>
                  </a:cubicBezTo>
                  <a:cubicBezTo>
                    <a:pt x="2136" y="3693"/>
                    <a:pt x="4120" y="2862"/>
                    <a:pt x="6147" y="2138"/>
                  </a:cubicBezTo>
                  <a:cubicBezTo>
                    <a:pt x="8010" y="1473"/>
                    <a:pt x="9956" y="1008"/>
                    <a:pt x="11797" y="292"/>
                  </a:cubicBezTo>
                  <a:cubicBezTo>
                    <a:pt x="11965" y="226"/>
                    <a:pt x="11915" y="0"/>
                    <a:pt x="117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9" name="Google Shape;1489;p46"/>
            <p:cNvSpPr/>
            <p:nvPr/>
          </p:nvSpPr>
          <p:spPr>
            <a:xfrm>
              <a:off x="6163700" y="3726100"/>
              <a:ext cx="62525" cy="271875"/>
            </a:xfrm>
            <a:custGeom>
              <a:avLst/>
              <a:gdLst/>
              <a:ahLst/>
              <a:cxnLst/>
              <a:rect l="l" t="t" r="r" b="b"/>
              <a:pathLst>
                <a:path w="2501" h="10875" extrusionOk="0">
                  <a:moveTo>
                    <a:pt x="2419" y="1"/>
                  </a:moveTo>
                  <a:cubicBezTo>
                    <a:pt x="2392" y="1"/>
                    <a:pt x="2366" y="15"/>
                    <a:pt x="2357" y="49"/>
                  </a:cubicBezTo>
                  <a:cubicBezTo>
                    <a:pt x="1422" y="3533"/>
                    <a:pt x="463" y="7117"/>
                    <a:pt x="15" y="10703"/>
                  </a:cubicBezTo>
                  <a:cubicBezTo>
                    <a:pt x="1" y="10813"/>
                    <a:pt x="97" y="10875"/>
                    <a:pt x="192" y="10875"/>
                  </a:cubicBezTo>
                  <a:cubicBezTo>
                    <a:pt x="268" y="10875"/>
                    <a:pt x="344" y="10835"/>
                    <a:pt x="361" y="10748"/>
                  </a:cubicBezTo>
                  <a:cubicBezTo>
                    <a:pt x="1096" y="7195"/>
                    <a:pt x="1633" y="3619"/>
                    <a:pt x="2490" y="85"/>
                  </a:cubicBezTo>
                  <a:cubicBezTo>
                    <a:pt x="2501" y="34"/>
                    <a:pt x="2459" y="1"/>
                    <a:pt x="241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0" name="Google Shape;1490;p46"/>
            <p:cNvSpPr/>
            <p:nvPr/>
          </p:nvSpPr>
          <p:spPr>
            <a:xfrm>
              <a:off x="5919825" y="3574000"/>
              <a:ext cx="30875" cy="234275"/>
            </a:xfrm>
            <a:custGeom>
              <a:avLst/>
              <a:gdLst/>
              <a:ahLst/>
              <a:cxnLst/>
              <a:rect l="l" t="t" r="r" b="b"/>
              <a:pathLst>
                <a:path w="1235" h="9371" extrusionOk="0">
                  <a:moveTo>
                    <a:pt x="1131" y="1"/>
                  </a:moveTo>
                  <a:cubicBezTo>
                    <a:pt x="1077" y="1"/>
                    <a:pt x="1018" y="36"/>
                    <a:pt x="1011" y="104"/>
                  </a:cubicBezTo>
                  <a:cubicBezTo>
                    <a:pt x="642" y="3134"/>
                    <a:pt x="315" y="6165"/>
                    <a:pt x="13" y="9202"/>
                  </a:cubicBezTo>
                  <a:cubicBezTo>
                    <a:pt x="1" y="9314"/>
                    <a:pt x="83" y="9370"/>
                    <a:pt x="170" y="9370"/>
                  </a:cubicBezTo>
                  <a:cubicBezTo>
                    <a:pt x="259" y="9370"/>
                    <a:pt x="354" y="9314"/>
                    <a:pt x="366" y="9202"/>
                  </a:cubicBezTo>
                  <a:cubicBezTo>
                    <a:pt x="685" y="6170"/>
                    <a:pt x="976" y="3141"/>
                    <a:pt x="1230" y="104"/>
                  </a:cubicBezTo>
                  <a:cubicBezTo>
                    <a:pt x="1235" y="35"/>
                    <a:pt x="1185" y="1"/>
                    <a:pt x="113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1" name="Google Shape;1491;p46"/>
            <p:cNvSpPr/>
            <p:nvPr/>
          </p:nvSpPr>
          <p:spPr>
            <a:xfrm>
              <a:off x="5693225" y="3469325"/>
              <a:ext cx="46250" cy="191175"/>
            </a:xfrm>
            <a:custGeom>
              <a:avLst/>
              <a:gdLst/>
              <a:ahLst/>
              <a:cxnLst/>
              <a:rect l="l" t="t" r="r" b="b"/>
              <a:pathLst>
                <a:path w="1850" h="7647" extrusionOk="0">
                  <a:moveTo>
                    <a:pt x="52" y="0"/>
                  </a:moveTo>
                  <a:cubicBezTo>
                    <a:pt x="25" y="0"/>
                    <a:pt x="0" y="17"/>
                    <a:pt x="2" y="53"/>
                  </a:cubicBezTo>
                  <a:cubicBezTo>
                    <a:pt x="133" y="2512"/>
                    <a:pt x="917" y="5073"/>
                    <a:pt x="1394" y="7491"/>
                  </a:cubicBezTo>
                  <a:cubicBezTo>
                    <a:pt x="1415" y="7600"/>
                    <a:pt x="1495" y="7647"/>
                    <a:pt x="1581" y="7647"/>
                  </a:cubicBezTo>
                  <a:cubicBezTo>
                    <a:pt x="1710" y="7647"/>
                    <a:pt x="1849" y="7540"/>
                    <a:pt x="1813" y="7376"/>
                  </a:cubicBezTo>
                  <a:cubicBezTo>
                    <a:pt x="1283" y="4980"/>
                    <a:pt x="972" y="2333"/>
                    <a:pt x="109" y="38"/>
                  </a:cubicBezTo>
                  <a:cubicBezTo>
                    <a:pt x="100" y="13"/>
                    <a:pt x="75" y="0"/>
                    <a:pt x="5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2" name="Google Shape;1492;p46"/>
            <p:cNvSpPr/>
            <p:nvPr/>
          </p:nvSpPr>
          <p:spPr>
            <a:xfrm>
              <a:off x="5591600" y="3676625"/>
              <a:ext cx="139850" cy="24800"/>
            </a:xfrm>
            <a:custGeom>
              <a:avLst/>
              <a:gdLst/>
              <a:ahLst/>
              <a:cxnLst/>
              <a:rect l="l" t="t" r="r" b="b"/>
              <a:pathLst>
                <a:path w="5594" h="992" extrusionOk="0">
                  <a:moveTo>
                    <a:pt x="5491" y="0"/>
                  </a:moveTo>
                  <a:cubicBezTo>
                    <a:pt x="5490" y="0"/>
                    <a:pt x="5489" y="0"/>
                    <a:pt x="5487" y="1"/>
                  </a:cubicBezTo>
                  <a:cubicBezTo>
                    <a:pt x="3647" y="59"/>
                    <a:pt x="1860" y="402"/>
                    <a:pt x="81" y="857"/>
                  </a:cubicBezTo>
                  <a:cubicBezTo>
                    <a:pt x="1" y="877"/>
                    <a:pt x="27" y="991"/>
                    <a:pt x="101" y="991"/>
                  </a:cubicBezTo>
                  <a:cubicBezTo>
                    <a:pt x="106" y="991"/>
                    <a:pt x="111" y="991"/>
                    <a:pt x="116" y="990"/>
                  </a:cubicBezTo>
                  <a:cubicBezTo>
                    <a:pt x="1889" y="594"/>
                    <a:pt x="3685" y="378"/>
                    <a:pt x="5487" y="164"/>
                  </a:cubicBezTo>
                  <a:cubicBezTo>
                    <a:pt x="5587" y="152"/>
                    <a:pt x="5594" y="0"/>
                    <a:pt x="54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3" name="Google Shape;1493;p46"/>
            <p:cNvSpPr/>
            <p:nvPr/>
          </p:nvSpPr>
          <p:spPr>
            <a:xfrm>
              <a:off x="5794450" y="3854650"/>
              <a:ext cx="103275" cy="17450"/>
            </a:xfrm>
            <a:custGeom>
              <a:avLst/>
              <a:gdLst/>
              <a:ahLst/>
              <a:cxnLst/>
              <a:rect l="l" t="t" r="r" b="b"/>
              <a:pathLst>
                <a:path w="4131" h="698" extrusionOk="0">
                  <a:moveTo>
                    <a:pt x="4007" y="1"/>
                  </a:moveTo>
                  <a:cubicBezTo>
                    <a:pt x="4001" y="1"/>
                    <a:pt x="3996" y="1"/>
                    <a:pt x="3991" y="2"/>
                  </a:cubicBezTo>
                  <a:cubicBezTo>
                    <a:pt x="2673" y="217"/>
                    <a:pt x="1354" y="431"/>
                    <a:pt x="36" y="645"/>
                  </a:cubicBezTo>
                  <a:cubicBezTo>
                    <a:pt x="1" y="651"/>
                    <a:pt x="13" y="697"/>
                    <a:pt x="43" y="697"/>
                  </a:cubicBezTo>
                  <a:cubicBezTo>
                    <a:pt x="45" y="697"/>
                    <a:pt x="47" y="697"/>
                    <a:pt x="49" y="697"/>
                  </a:cubicBezTo>
                  <a:cubicBezTo>
                    <a:pt x="1378" y="517"/>
                    <a:pt x="2704" y="338"/>
                    <a:pt x="4033" y="159"/>
                  </a:cubicBezTo>
                  <a:cubicBezTo>
                    <a:pt x="4130" y="145"/>
                    <a:pt x="4097" y="1"/>
                    <a:pt x="40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4" name="Google Shape;1494;p46"/>
            <p:cNvSpPr/>
            <p:nvPr/>
          </p:nvSpPr>
          <p:spPr>
            <a:xfrm>
              <a:off x="5888950" y="4057100"/>
              <a:ext cx="140025" cy="37450"/>
            </a:xfrm>
            <a:custGeom>
              <a:avLst/>
              <a:gdLst/>
              <a:ahLst/>
              <a:cxnLst/>
              <a:rect l="l" t="t" r="r" b="b"/>
              <a:pathLst>
                <a:path w="5601" h="1498" extrusionOk="0">
                  <a:moveTo>
                    <a:pt x="5417" y="1"/>
                  </a:moveTo>
                  <a:cubicBezTo>
                    <a:pt x="5408" y="1"/>
                    <a:pt x="5400" y="2"/>
                    <a:pt x="5391" y="3"/>
                  </a:cubicBezTo>
                  <a:cubicBezTo>
                    <a:pt x="3608" y="326"/>
                    <a:pt x="1847" y="885"/>
                    <a:pt x="92" y="1337"/>
                  </a:cubicBezTo>
                  <a:cubicBezTo>
                    <a:pt x="0" y="1363"/>
                    <a:pt x="30" y="1497"/>
                    <a:pt x="116" y="1497"/>
                  </a:cubicBezTo>
                  <a:cubicBezTo>
                    <a:pt x="123" y="1497"/>
                    <a:pt x="130" y="1497"/>
                    <a:pt x="138" y="1495"/>
                  </a:cubicBezTo>
                  <a:cubicBezTo>
                    <a:pt x="1903" y="1090"/>
                    <a:pt x="3726" y="773"/>
                    <a:pt x="5456" y="239"/>
                  </a:cubicBezTo>
                  <a:cubicBezTo>
                    <a:pt x="5601" y="195"/>
                    <a:pt x="5553" y="1"/>
                    <a:pt x="541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5" name="Google Shape;1495;p46"/>
            <p:cNvSpPr/>
            <p:nvPr/>
          </p:nvSpPr>
          <p:spPr>
            <a:xfrm>
              <a:off x="6143475" y="3761950"/>
              <a:ext cx="25250" cy="99350"/>
            </a:xfrm>
            <a:custGeom>
              <a:avLst/>
              <a:gdLst/>
              <a:ahLst/>
              <a:cxnLst/>
              <a:rect l="l" t="t" r="r" b="b"/>
              <a:pathLst>
                <a:path w="1010" h="3974" extrusionOk="0">
                  <a:moveTo>
                    <a:pt x="883" y="0"/>
                  </a:moveTo>
                  <a:cubicBezTo>
                    <a:pt x="831" y="0"/>
                    <a:pt x="777" y="28"/>
                    <a:pt x="760" y="86"/>
                  </a:cubicBezTo>
                  <a:cubicBezTo>
                    <a:pt x="398" y="1314"/>
                    <a:pt x="249" y="2633"/>
                    <a:pt x="11" y="3890"/>
                  </a:cubicBezTo>
                  <a:cubicBezTo>
                    <a:pt x="1" y="3940"/>
                    <a:pt x="43" y="3974"/>
                    <a:pt x="83" y="3974"/>
                  </a:cubicBezTo>
                  <a:cubicBezTo>
                    <a:pt x="109" y="3974"/>
                    <a:pt x="134" y="3959"/>
                    <a:pt x="142" y="3925"/>
                  </a:cubicBezTo>
                  <a:cubicBezTo>
                    <a:pt x="435" y="2671"/>
                    <a:pt x="832" y="1395"/>
                    <a:pt x="1000" y="118"/>
                  </a:cubicBezTo>
                  <a:cubicBezTo>
                    <a:pt x="1010" y="41"/>
                    <a:pt x="948" y="0"/>
                    <a:pt x="8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6" name="Google Shape;1496;p46"/>
            <p:cNvSpPr/>
            <p:nvPr/>
          </p:nvSpPr>
          <p:spPr>
            <a:xfrm>
              <a:off x="5877475" y="3566325"/>
              <a:ext cx="21225" cy="111600"/>
            </a:xfrm>
            <a:custGeom>
              <a:avLst/>
              <a:gdLst/>
              <a:ahLst/>
              <a:cxnLst/>
              <a:rect l="l" t="t" r="r" b="b"/>
              <a:pathLst>
                <a:path w="849" h="4464" extrusionOk="0">
                  <a:moveTo>
                    <a:pt x="732" y="0"/>
                  </a:moveTo>
                  <a:cubicBezTo>
                    <a:pt x="696" y="0"/>
                    <a:pt x="662" y="16"/>
                    <a:pt x="642" y="52"/>
                  </a:cubicBezTo>
                  <a:cubicBezTo>
                    <a:pt x="1" y="1256"/>
                    <a:pt x="82" y="3132"/>
                    <a:pt x="420" y="4417"/>
                  </a:cubicBezTo>
                  <a:cubicBezTo>
                    <a:pt x="428" y="4448"/>
                    <a:pt x="456" y="4463"/>
                    <a:pt x="484" y="4463"/>
                  </a:cubicBezTo>
                  <a:cubicBezTo>
                    <a:pt x="520" y="4463"/>
                    <a:pt x="556" y="4440"/>
                    <a:pt x="554" y="4398"/>
                  </a:cubicBezTo>
                  <a:cubicBezTo>
                    <a:pt x="520" y="3677"/>
                    <a:pt x="459" y="2958"/>
                    <a:pt x="514" y="2238"/>
                  </a:cubicBezTo>
                  <a:cubicBezTo>
                    <a:pt x="571" y="1518"/>
                    <a:pt x="810" y="822"/>
                    <a:pt x="846" y="108"/>
                  </a:cubicBezTo>
                  <a:cubicBezTo>
                    <a:pt x="849" y="42"/>
                    <a:pt x="789" y="0"/>
                    <a:pt x="73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7" name="Google Shape;1497;p46"/>
            <p:cNvSpPr/>
            <p:nvPr/>
          </p:nvSpPr>
          <p:spPr>
            <a:xfrm>
              <a:off x="6067150" y="4032425"/>
              <a:ext cx="25475" cy="15800"/>
            </a:xfrm>
            <a:custGeom>
              <a:avLst/>
              <a:gdLst/>
              <a:ahLst/>
              <a:cxnLst/>
              <a:rect l="l" t="t" r="r" b="b"/>
              <a:pathLst>
                <a:path w="1019" h="632" extrusionOk="0">
                  <a:moveTo>
                    <a:pt x="859" y="0"/>
                  </a:moveTo>
                  <a:cubicBezTo>
                    <a:pt x="806" y="0"/>
                    <a:pt x="754" y="29"/>
                    <a:pt x="733" y="95"/>
                  </a:cubicBezTo>
                  <a:cubicBezTo>
                    <a:pt x="677" y="275"/>
                    <a:pt x="489" y="389"/>
                    <a:pt x="305" y="389"/>
                  </a:cubicBezTo>
                  <a:cubicBezTo>
                    <a:pt x="251" y="389"/>
                    <a:pt x="198" y="379"/>
                    <a:pt x="148" y="358"/>
                  </a:cubicBezTo>
                  <a:cubicBezTo>
                    <a:pt x="136" y="353"/>
                    <a:pt x="124" y="351"/>
                    <a:pt x="114" y="351"/>
                  </a:cubicBezTo>
                  <a:cubicBezTo>
                    <a:pt x="33" y="351"/>
                    <a:pt x="0" y="483"/>
                    <a:pt x="76" y="533"/>
                  </a:cubicBezTo>
                  <a:cubicBezTo>
                    <a:pt x="177" y="601"/>
                    <a:pt x="290" y="632"/>
                    <a:pt x="401" y="632"/>
                  </a:cubicBezTo>
                  <a:cubicBezTo>
                    <a:pt x="669" y="632"/>
                    <a:pt x="929" y="452"/>
                    <a:pt x="995" y="168"/>
                  </a:cubicBezTo>
                  <a:cubicBezTo>
                    <a:pt x="1018" y="65"/>
                    <a:pt x="938" y="0"/>
                    <a:pt x="8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8" name="Google Shape;1498;p46"/>
            <p:cNvSpPr/>
            <p:nvPr/>
          </p:nvSpPr>
          <p:spPr>
            <a:xfrm>
              <a:off x="5969800" y="3740875"/>
              <a:ext cx="16175" cy="38575"/>
            </a:xfrm>
            <a:custGeom>
              <a:avLst/>
              <a:gdLst/>
              <a:ahLst/>
              <a:cxnLst/>
              <a:rect l="l" t="t" r="r" b="b"/>
              <a:pathLst>
                <a:path w="647" h="1543" extrusionOk="0">
                  <a:moveTo>
                    <a:pt x="437" y="1"/>
                  </a:moveTo>
                  <a:cubicBezTo>
                    <a:pt x="378" y="1"/>
                    <a:pt x="320" y="29"/>
                    <a:pt x="287" y="95"/>
                  </a:cubicBezTo>
                  <a:cubicBezTo>
                    <a:pt x="193" y="278"/>
                    <a:pt x="177" y="487"/>
                    <a:pt x="139" y="689"/>
                  </a:cubicBezTo>
                  <a:cubicBezTo>
                    <a:pt x="100" y="906"/>
                    <a:pt x="60" y="1121"/>
                    <a:pt x="22" y="1338"/>
                  </a:cubicBezTo>
                  <a:cubicBezTo>
                    <a:pt x="1" y="1462"/>
                    <a:pt x="98" y="1543"/>
                    <a:pt x="192" y="1543"/>
                  </a:cubicBezTo>
                  <a:cubicBezTo>
                    <a:pt x="254" y="1543"/>
                    <a:pt x="314" y="1507"/>
                    <a:pt x="337" y="1425"/>
                  </a:cubicBezTo>
                  <a:cubicBezTo>
                    <a:pt x="395" y="1213"/>
                    <a:pt x="455" y="1004"/>
                    <a:pt x="512" y="792"/>
                  </a:cubicBezTo>
                  <a:cubicBezTo>
                    <a:pt x="564" y="596"/>
                    <a:pt x="647" y="395"/>
                    <a:pt x="641" y="190"/>
                  </a:cubicBezTo>
                  <a:cubicBezTo>
                    <a:pt x="638" y="78"/>
                    <a:pt x="535" y="1"/>
                    <a:pt x="43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9" name="Google Shape;1499;p46"/>
            <p:cNvSpPr/>
            <p:nvPr/>
          </p:nvSpPr>
          <p:spPr>
            <a:xfrm>
              <a:off x="5945450" y="3346500"/>
              <a:ext cx="144575" cy="124425"/>
            </a:xfrm>
            <a:custGeom>
              <a:avLst/>
              <a:gdLst/>
              <a:ahLst/>
              <a:cxnLst/>
              <a:rect l="l" t="t" r="r" b="b"/>
              <a:pathLst>
                <a:path w="5783" h="4977" extrusionOk="0">
                  <a:moveTo>
                    <a:pt x="153" y="0"/>
                  </a:moveTo>
                  <a:cubicBezTo>
                    <a:pt x="0" y="0"/>
                    <a:pt x="13" y="223"/>
                    <a:pt x="162" y="242"/>
                  </a:cubicBezTo>
                  <a:cubicBezTo>
                    <a:pt x="1433" y="397"/>
                    <a:pt x="2621" y="961"/>
                    <a:pt x="3570" y="1823"/>
                  </a:cubicBezTo>
                  <a:cubicBezTo>
                    <a:pt x="4507" y="2676"/>
                    <a:pt x="4910" y="3674"/>
                    <a:pt x="5342" y="4826"/>
                  </a:cubicBezTo>
                  <a:cubicBezTo>
                    <a:pt x="5379" y="4925"/>
                    <a:pt x="5480" y="4976"/>
                    <a:pt x="5574" y="4976"/>
                  </a:cubicBezTo>
                  <a:cubicBezTo>
                    <a:pt x="5682" y="4976"/>
                    <a:pt x="5782" y="4909"/>
                    <a:pt x="5769" y="4769"/>
                  </a:cubicBezTo>
                  <a:cubicBezTo>
                    <a:pt x="5507" y="2057"/>
                    <a:pt x="2714" y="96"/>
                    <a:pt x="162" y="0"/>
                  </a:cubicBezTo>
                  <a:cubicBezTo>
                    <a:pt x="159" y="0"/>
                    <a:pt x="156" y="0"/>
                    <a:pt x="15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0" name="Google Shape;1500;p46"/>
            <p:cNvSpPr/>
            <p:nvPr/>
          </p:nvSpPr>
          <p:spPr>
            <a:xfrm>
              <a:off x="6028000" y="3321125"/>
              <a:ext cx="63025" cy="60725"/>
            </a:xfrm>
            <a:custGeom>
              <a:avLst/>
              <a:gdLst/>
              <a:ahLst/>
              <a:cxnLst/>
              <a:rect l="l" t="t" r="r" b="b"/>
              <a:pathLst>
                <a:path w="2521" h="2429" extrusionOk="0">
                  <a:moveTo>
                    <a:pt x="225" y="0"/>
                  </a:moveTo>
                  <a:cubicBezTo>
                    <a:pt x="86" y="0"/>
                    <a:pt x="0" y="209"/>
                    <a:pt x="145" y="305"/>
                  </a:cubicBezTo>
                  <a:cubicBezTo>
                    <a:pt x="559" y="581"/>
                    <a:pt x="940" y="900"/>
                    <a:pt x="1276" y="1267"/>
                  </a:cubicBezTo>
                  <a:cubicBezTo>
                    <a:pt x="1592" y="1613"/>
                    <a:pt x="1805" y="2046"/>
                    <a:pt x="2133" y="2373"/>
                  </a:cubicBezTo>
                  <a:cubicBezTo>
                    <a:pt x="2171" y="2412"/>
                    <a:pt x="2220" y="2429"/>
                    <a:pt x="2269" y="2429"/>
                  </a:cubicBezTo>
                  <a:cubicBezTo>
                    <a:pt x="2394" y="2429"/>
                    <a:pt x="2520" y="2316"/>
                    <a:pt x="2474" y="2175"/>
                  </a:cubicBezTo>
                  <a:cubicBezTo>
                    <a:pt x="2322" y="1713"/>
                    <a:pt x="1914" y="1306"/>
                    <a:pt x="1572" y="974"/>
                  </a:cubicBezTo>
                  <a:cubicBezTo>
                    <a:pt x="1193" y="606"/>
                    <a:pt x="768" y="291"/>
                    <a:pt x="311" y="26"/>
                  </a:cubicBezTo>
                  <a:cubicBezTo>
                    <a:pt x="281" y="8"/>
                    <a:pt x="252" y="0"/>
                    <a:pt x="22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01" name="Google Shape;1501;p46"/>
          <p:cNvGrpSpPr/>
          <p:nvPr/>
        </p:nvGrpSpPr>
        <p:grpSpPr>
          <a:xfrm>
            <a:off x="7370525" y="1572025"/>
            <a:ext cx="816750" cy="868875"/>
            <a:chOff x="3241250" y="1056600"/>
            <a:chExt cx="816750" cy="868875"/>
          </a:xfrm>
        </p:grpSpPr>
        <p:sp>
          <p:nvSpPr>
            <p:cNvPr id="1502" name="Google Shape;1502;p46"/>
            <p:cNvSpPr/>
            <p:nvPr/>
          </p:nvSpPr>
          <p:spPr>
            <a:xfrm>
              <a:off x="3323375" y="1056600"/>
              <a:ext cx="730900" cy="736250"/>
            </a:xfrm>
            <a:custGeom>
              <a:avLst/>
              <a:gdLst/>
              <a:ahLst/>
              <a:cxnLst/>
              <a:rect l="l" t="t" r="r" b="b"/>
              <a:pathLst>
                <a:path w="29236" h="29450" extrusionOk="0">
                  <a:moveTo>
                    <a:pt x="9682" y="1"/>
                  </a:moveTo>
                  <a:cubicBezTo>
                    <a:pt x="8504" y="4991"/>
                    <a:pt x="8411" y="10236"/>
                    <a:pt x="9416" y="15262"/>
                  </a:cubicBezTo>
                  <a:cubicBezTo>
                    <a:pt x="7902" y="15477"/>
                    <a:pt x="6372" y="15584"/>
                    <a:pt x="4841" y="15584"/>
                  </a:cubicBezTo>
                  <a:cubicBezTo>
                    <a:pt x="3254" y="15584"/>
                    <a:pt x="1666" y="15469"/>
                    <a:pt x="95" y="15239"/>
                  </a:cubicBezTo>
                  <a:lnTo>
                    <a:pt x="95" y="15239"/>
                  </a:lnTo>
                  <a:cubicBezTo>
                    <a:pt x="1573" y="18825"/>
                    <a:pt x="3765" y="22114"/>
                    <a:pt x="6504" y="24861"/>
                  </a:cubicBezTo>
                  <a:cubicBezTo>
                    <a:pt x="4371" y="25645"/>
                    <a:pt x="2199" y="26324"/>
                    <a:pt x="1" y="26896"/>
                  </a:cubicBezTo>
                  <a:cubicBezTo>
                    <a:pt x="3095" y="28585"/>
                    <a:pt x="6622" y="29450"/>
                    <a:pt x="10147" y="29450"/>
                  </a:cubicBezTo>
                  <a:cubicBezTo>
                    <a:pt x="12339" y="29450"/>
                    <a:pt x="14529" y="29115"/>
                    <a:pt x="16614" y="28437"/>
                  </a:cubicBezTo>
                  <a:cubicBezTo>
                    <a:pt x="20075" y="27465"/>
                    <a:pt x="21269" y="27616"/>
                    <a:pt x="24093" y="25392"/>
                  </a:cubicBezTo>
                  <a:cubicBezTo>
                    <a:pt x="26913" y="23166"/>
                    <a:pt x="29065" y="19877"/>
                    <a:pt x="29236" y="16287"/>
                  </a:cubicBezTo>
                  <a:lnTo>
                    <a:pt x="29236" y="16287"/>
                  </a:lnTo>
                  <a:cubicBezTo>
                    <a:pt x="26095" y="16711"/>
                    <a:pt x="22977" y="17296"/>
                    <a:pt x="19896" y="18037"/>
                  </a:cubicBezTo>
                  <a:cubicBezTo>
                    <a:pt x="21548" y="14579"/>
                    <a:pt x="22477" y="10776"/>
                    <a:pt x="22604" y="6944"/>
                  </a:cubicBezTo>
                  <a:lnTo>
                    <a:pt x="22604" y="6944"/>
                  </a:lnTo>
                  <a:cubicBezTo>
                    <a:pt x="19341" y="8218"/>
                    <a:pt x="16495" y="10532"/>
                    <a:pt x="14582" y="13466"/>
                  </a:cubicBezTo>
                  <a:cubicBezTo>
                    <a:pt x="12950" y="8978"/>
                    <a:pt x="11314" y="4489"/>
                    <a:pt x="968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3" name="Google Shape;1503;p46"/>
            <p:cNvSpPr/>
            <p:nvPr/>
          </p:nvSpPr>
          <p:spPr>
            <a:xfrm>
              <a:off x="3600625" y="1316175"/>
              <a:ext cx="144300" cy="609300"/>
            </a:xfrm>
            <a:custGeom>
              <a:avLst/>
              <a:gdLst/>
              <a:ahLst/>
              <a:cxnLst/>
              <a:rect l="l" t="t" r="r" b="b"/>
              <a:pathLst>
                <a:path w="5772" h="24372" extrusionOk="0">
                  <a:moveTo>
                    <a:pt x="118" y="1"/>
                  </a:moveTo>
                  <a:cubicBezTo>
                    <a:pt x="60" y="1"/>
                    <a:pt x="1" y="49"/>
                    <a:pt x="20" y="123"/>
                  </a:cubicBezTo>
                  <a:cubicBezTo>
                    <a:pt x="1054" y="4089"/>
                    <a:pt x="2059" y="8064"/>
                    <a:pt x="2920" y="12071"/>
                  </a:cubicBezTo>
                  <a:cubicBezTo>
                    <a:pt x="3782" y="16085"/>
                    <a:pt x="4373" y="20140"/>
                    <a:pt x="5168" y="24162"/>
                  </a:cubicBezTo>
                  <a:cubicBezTo>
                    <a:pt x="5197" y="24305"/>
                    <a:pt x="5323" y="24371"/>
                    <a:pt x="5450" y="24371"/>
                  </a:cubicBezTo>
                  <a:cubicBezTo>
                    <a:pt x="5610" y="24371"/>
                    <a:pt x="5771" y="24268"/>
                    <a:pt x="5748" y="24084"/>
                  </a:cubicBezTo>
                  <a:cubicBezTo>
                    <a:pt x="4719" y="16008"/>
                    <a:pt x="2602" y="7839"/>
                    <a:pt x="210" y="70"/>
                  </a:cubicBezTo>
                  <a:cubicBezTo>
                    <a:pt x="195" y="22"/>
                    <a:pt x="157" y="1"/>
                    <a:pt x="11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4" name="Google Shape;1504;p46"/>
            <p:cNvSpPr/>
            <p:nvPr/>
          </p:nvSpPr>
          <p:spPr>
            <a:xfrm>
              <a:off x="3492700" y="1709100"/>
              <a:ext cx="215450" cy="43700"/>
            </a:xfrm>
            <a:custGeom>
              <a:avLst/>
              <a:gdLst/>
              <a:ahLst/>
              <a:cxnLst/>
              <a:rect l="l" t="t" r="r" b="b"/>
              <a:pathLst>
                <a:path w="8618" h="1748" extrusionOk="0">
                  <a:moveTo>
                    <a:pt x="77" y="0"/>
                  </a:moveTo>
                  <a:cubicBezTo>
                    <a:pt x="0" y="0"/>
                    <a:pt x="4" y="113"/>
                    <a:pt x="79" y="120"/>
                  </a:cubicBezTo>
                  <a:cubicBezTo>
                    <a:pt x="2896" y="430"/>
                    <a:pt x="5560" y="1102"/>
                    <a:pt x="8310" y="1741"/>
                  </a:cubicBezTo>
                  <a:cubicBezTo>
                    <a:pt x="8328" y="1745"/>
                    <a:pt x="8345" y="1747"/>
                    <a:pt x="8361" y="1747"/>
                  </a:cubicBezTo>
                  <a:cubicBezTo>
                    <a:pt x="8558" y="1747"/>
                    <a:pt x="8617" y="1453"/>
                    <a:pt x="8409" y="1379"/>
                  </a:cubicBezTo>
                  <a:cubicBezTo>
                    <a:pt x="5764" y="444"/>
                    <a:pt x="2869" y="110"/>
                    <a:pt x="79" y="0"/>
                  </a:cubicBezTo>
                  <a:cubicBezTo>
                    <a:pt x="78" y="0"/>
                    <a:pt x="78" y="0"/>
                    <a:pt x="7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5" name="Google Shape;1505;p46"/>
            <p:cNvSpPr/>
            <p:nvPr/>
          </p:nvSpPr>
          <p:spPr>
            <a:xfrm>
              <a:off x="3689000" y="1558175"/>
              <a:ext cx="248000" cy="186800"/>
            </a:xfrm>
            <a:custGeom>
              <a:avLst/>
              <a:gdLst/>
              <a:ahLst/>
              <a:cxnLst/>
              <a:rect l="l" t="t" r="r" b="b"/>
              <a:pathLst>
                <a:path w="9920" h="7472" extrusionOk="0">
                  <a:moveTo>
                    <a:pt x="9711" y="0"/>
                  </a:moveTo>
                  <a:cubicBezTo>
                    <a:pt x="9687" y="0"/>
                    <a:pt x="9662" y="6"/>
                    <a:pt x="9637" y="21"/>
                  </a:cubicBezTo>
                  <a:cubicBezTo>
                    <a:pt x="6251" y="1929"/>
                    <a:pt x="2924" y="4273"/>
                    <a:pt x="183" y="7044"/>
                  </a:cubicBezTo>
                  <a:cubicBezTo>
                    <a:pt x="1" y="7227"/>
                    <a:pt x="171" y="7472"/>
                    <a:pt x="372" y="7472"/>
                  </a:cubicBezTo>
                  <a:cubicBezTo>
                    <a:pt x="430" y="7472"/>
                    <a:pt x="490" y="7451"/>
                    <a:pt x="545" y="7404"/>
                  </a:cubicBezTo>
                  <a:cubicBezTo>
                    <a:pt x="3508" y="4834"/>
                    <a:pt x="6482" y="2409"/>
                    <a:pt x="9786" y="272"/>
                  </a:cubicBezTo>
                  <a:cubicBezTo>
                    <a:pt x="9920" y="188"/>
                    <a:pt x="9839" y="0"/>
                    <a:pt x="971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6" name="Google Shape;1506;p46"/>
            <p:cNvSpPr/>
            <p:nvPr/>
          </p:nvSpPr>
          <p:spPr>
            <a:xfrm>
              <a:off x="3444425" y="1494100"/>
              <a:ext cx="231875" cy="133700"/>
            </a:xfrm>
            <a:custGeom>
              <a:avLst/>
              <a:gdLst/>
              <a:ahLst/>
              <a:cxnLst/>
              <a:rect l="l" t="t" r="r" b="b"/>
              <a:pathLst>
                <a:path w="9275" h="5348" extrusionOk="0">
                  <a:moveTo>
                    <a:pt x="165" y="1"/>
                  </a:moveTo>
                  <a:cubicBezTo>
                    <a:pt x="65" y="1"/>
                    <a:pt x="0" y="143"/>
                    <a:pt x="105" y="201"/>
                  </a:cubicBezTo>
                  <a:cubicBezTo>
                    <a:pt x="3051" y="1822"/>
                    <a:pt x="5940" y="3537"/>
                    <a:pt x="8798" y="5310"/>
                  </a:cubicBezTo>
                  <a:cubicBezTo>
                    <a:pt x="8840" y="5337"/>
                    <a:pt x="8882" y="5348"/>
                    <a:pt x="8922" y="5348"/>
                  </a:cubicBezTo>
                  <a:cubicBezTo>
                    <a:pt x="9133" y="5348"/>
                    <a:pt x="9275" y="5023"/>
                    <a:pt x="9047" y="4885"/>
                  </a:cubicBezTo>
                  <a:cubicBezTo>
                    <a:pt x="6159" y="3163"/>
                    <a:pt x="3206" y="1549"/>
                    <a:pt x="216" y="13"/>
                  </a:cubicBezTo>
                  <a:cubicBezTo>
                    <a:pt x="199" y="5"/>
                    <a:pt x="181" y="1"/>
                    <a:pt x="16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7" name="Google Shape;1507;p46"/>
            <p:cNvSpPr/>
            <p:nvPr/>
          </p:nvSpPr>
          <p:spPr>
            <a:xfrm>
              <a:off x="3662025" y="1371000"/>
              <a:ext cx="131450" cy="201050"/>
            </a:xfrm>
            <a:custGeom>
              <a:avLst/>
              <a:gdLst/>
              <a:ahLst/>
              <a:cxnLst/>
              <a:rect l="l" t="t" r="r" b="b"/>
              <a:pathLst>
                <a:path w="5258" h="8042" extrusionOk="0">
                  <a:moveTo>
                    <a:pt x="5102" y="0"/>
                  </a:moveTo>
                  <a:cubicBezTo>
                    <a:pt x="5066" y="0"/>
                    <a:pt x="5029" y="16"/>
                    <a:pt x="5002" y="53"/>
                  </a:cubicBezTo>
                  <a:cubicBezTo>
                    <a:pt x="4043" y="1388"/>
                    <a:pt x="3149" y="2751"/>
                    <a:pt x="2260" y="4132"/>
                  </a:cubicBezTo>
                  <a:cubicBezTo>
                    <a:pt x="1477" y="5347"/>
                    <a:pt x="563" y="6533"/>
                    <a:pt x="34" y="7882"/>
                  </a:cubicBezTo>
                  <a:cubicBezTo>
                    <a:pt x="0" y="7969"/>
                    <a:pt x="84" y="8041"/>
                    <a:pt x="164" y="8041"/>
                  </a:cubicBezTo>
                  <a:cubicBezTo>
                    <a:pt x="195" y="8041"/>
                    <a:pt x="225" y="8031"/>
                    <a:pt x="248" y="8007"/>
                  </a:cubicBezTo>
                  <a:cubicBezTo>
                    <a:pt x="1244" y="6953"/>
                    <a:pt x="1927" y="5611"/>
                    <a:pt x="2692" y="4385"/>
                  </a:cubicBezTo>
                  <a:cubicBezTo>
                    <a:pt x="3559" y="2993"/>
                    <a:pt x="4410" y="1606"/>
                    <a:pt x="5206" y="173"/>
                  </a:cubicBezTo>
                  <a:cubicBezTo>
                    <a:pt x="5258" y="79"/>
                    <a:pt x="5182" y="0"/>
                    <a:pt x="510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8" name="Google Shape;1508;p46"/>
            <p:cNvSpPr/>
            <p:nvPr/>
          </p:nvSpPr>
          <p:spPr>
            <a:xfrm>
              <a:off x="3494750" y="1582000"/>
              <a:ext cx="163425" cy="74950"/>
            </a:xfrm>
            <a:custGeom>
              <a:avLst/>
              <a:gdLst/>
              <a:ahLst/>
              <a:cxnLst/>
              <a:rect l="l" t="t" r="r" b="b"/>
              <a:pathLst>
                <a:path w="6537" h="2998" extrusionOk="0">
                  <a:moveTo>
                    <a:pt x="89" y="0"/>
                  </a:moveTo>
                  <a:cubicBezTo>
                    <a:pt x="35" y="0"/>
                    <a:pt x="0" y="76"/>
                    <a:pt x="56" y="109"/>
                  </a:cubicBezTo>
                  <a:cubicBezTo>
                    <a:pt x="2016" y="1261"/>
                    <a:pt x="4181" y="2174"/>
                    <a:pt x="6297" y="2988"/>
                  </a:cubicBezTo>
                  <a:cubicBezTo>
                    <a:pt x="6314" y="2995"/>
                    <a:pt x="6330" y="2997"/>
                    <a:pt x="6345" y="2997"/>
                  </a:cubicBezTo>
                  <a:cubicBezTo>
                    <a:pt x="6474" y="2997"/>
                    <a:pt x="6537" y="2792"/>
                    <a:pt x="6411" y="2718"/>
                  </a:cubicBezTo>
                  <a:cubicBezTo>
                    <a:pt x="4445" y="1565"/>
                    <a:pt x="2148" y="1039"/>
                    <a:pt x="116" y="7"/>
                  </a:cubicBezTo>
                  <a:cubicBezTo>
                    <a:pt x="107" y="2"/>
                    <a:pt x="97" y="0"/>
                    <a:pt x="8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9" name="Google Shape;1509;p46"/>
            <p:cNvSpPr/>
            <p:nvPr/>
          </p:nvSpPr>
          <p:spPr>
            <a:xfrm>
              <a:off x="3709200" y="1508750"/>
              <a:ext cx="53400" cy="59450"/>
            </a:xfrm>
            <a:custGeom>
              <a:avLst/>
              <a:gdLst/>
              <a:ahLst/>
              <a:cxnLst/>
              <a:rect l="l" t="t" r="r" b="b"/>
              <a:pathLst>
                <a:path w="2136" h="2378" extrusionOk="0">
                  <a:moveTo>
                    <a:pt x="1960" y="0"/>
                  </a:moveTo>
                  <a:cubicBezTo>
                    <a:pt x="1939" y="0"/>
                    <a:pt x="1919" y="7"/>
                    <a:pt x="1900" y="21"/>
                  </a:cubicBezTo>
                  <a:cubicBezTo>
                    <a:pt x="1134" y="582"/>
                    <a:pt x="556" y="1460"/>
                    <a:pt x="41" y="2242"/>
                  </a:cubicBezTo>
                  <a:cubicBezTo>
                    <a:pt x="1" y="2304"/>
                    <a:pt x="65" y="2378"/>
                    <a:pt x="124" y="2378"/>
                  </a:cubicBezTo>
                  <a:cubicBezTo>
                    <a:pt x="144" y="2378"/>
                    <a:pt x="164" y="2369"/>
                    <a:pt x="179" y="2349"/>
                  </a:cubicBezTo>
                  <a:cubicBezTo>
                    <a:pt x="767" y="1592"/>
                    <a:pt x="1494" y="953"/>
                    <a:pt x="2073" y="194"/>
                  </a:cubicBezTo>
                  <a:cubicBezTo>
                    <a:pt x="2136" y="114"/>
                    <a:pt x="2048" y="0"/>
                    <a:pt x="196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0" name="Google Shape;1510;p46"/>
            <p:cNvSpPr/>
            <p:nvPr/>
          </p:nvSpPr>
          <p:spPr>
            <a:xfrm>
              <a:off x="3781175" y="1480150"/>
              <a:ext cx="14725" cy="11350"/>
            </a:xfrm>
            <a:custGeom>
              <a:avLst/>
              <a:gdLst/>
              <a:ahLst/>
              <a:cxnLst/>
              <a:rect l="l" t="t" r="r" b="b"/>
              <a:pathLst>
                <a:path w="589" h="454" extrusionOk="0">
                  <a:moveTo>
                    <a:pt x="460" y="1"/>
                  </a:moveTo>
                  <a:cubicBezTo>
                    <a:pt x="443" y="1"/>
                    <a:pt x="425" y="7"/>
                    <a:pt x="407" y="21"/>
                  </a:cubicBezTo>
                  <a:cubicBezTo>
                    <a:pt x="265" y="129"/>
                    <a:pt x="148" y="236"/>
                    <a:pt x="31" y="371"/>
                  </a:cubicBezTo>
                  <a:cubicBezTo>
                    <a:pt x="0" y="406"/>
                    <a:pt x="27" y="454"/>
                    <a:pt x="66" y="454"/>
                  </a:cubicBezTo>
                  <a:cubicBezTo>
                    <a:pt x="74" y="454"/>
                    <a:pt x="82" y="452"/>
                    <a:pt x="91" y="448"/>
                  </a:cubicBezTo>
                  <a:cubicBezTo>
                    <a:pt x="243" y="374"/>
                    <a:pt x="373" y="292"/>
                    <a:pt x="507" y="190"/>
                  </a:cubicBezTo>
                  <a:cubicBezTo>
                    <a:pt x="588" y="127"/>
                    <a:pt x="537" y="1"/>
                    <a:pt x="46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1" name="Google Shape;1511;p46"/>
            <p:cNvSpPr/>
            <p:nvPr/>
          </p:nvSpPr>
          <p:spPr>
            <a:xfrm>
              <a:off x="3734250" y="1582975"/>
              <a:ext cx="83050" cy="57500"/>
            </a:xfrm>
            <a:custGeom>
              <a:avLst/>
              <a:gdLst/>
              <a:ahLst/>
              <a:cxnLst/>
              <a:rect l="l" t="t" r="r" b="b"/>
              <a:pathLst>
                <a:path w="3322" h="2300" extrusionOk="0">
                  <a:moveTo>
                    <a:pt x="3059" y="1"/>
                  </a:moveTo>
                  <a:cubicBezTo>
                    <a:pt x="3033" y="1"/>
                    <a:pt x="3005" y="6"/>
                    <a:pt x="2978" y="18"/>
                  </a:cubicBezTo>
                  <a:cubicBezTo>
                    <a:pt x="2452" y="245"/>
                    <a:pt x="1995" y="637"/>
                    <a:pt x="1535" y="974"/>
                  </a:cubicBezTo>
                  <a:cubicBezTo>
                    <a:pt x="1069" y="1317"/>
                    <a:pt x="602" y="1658"/>
                    <a:pt x="134" y="2003"/>
                  </a:cubicBezTo>
                  <a:cubicBezTo>
                    <a:pt x="1" y="2099"/>
                    <a:pt x="80" y="2300"/>
                    <a:pt x="210" y="2300"/>
                  </a:cubicBezTo>
                  <a:cubicBezTo>
                    <a:pt x="236" y="2300"/>
                    <a:pt x="264" y="2292"/>
                    <a:pt x="293" y="2273"/>
                  </a:cubicBezTo>
                  <a:cubicBezTo>
                    <a:pt x="807" y="1940"/>
                    <a:pt x="1322" y="1607"/>
                    <a:pt x="1837" y="1274"/>
                  </a:cubicBezTo>
                  <a:cubicBezTo>
                    <a:pt x="2301" y="974"/>
                    <a:pt x="2806" y="694"/>
                    <a:pt x="3195" y="295"/>
                  </a:cubicBezTo>
                  <a:cubicBezTo>
                    <a:pt x="3321" y="165"/>
                    <a:pt x="3206" y="1"/>
                    <a:pt x="305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2" name="Google Shape;1512;p46"/>
            <p:cNvSpPr/>
            <p:nvPr/>
          </p:nvSpPr>
          <p:spPr>
            <a:xfrm>
              <a:off x="3829300" y="1555425"/>
              <a:ext cx="26475" cy="18600"/>
            </a:xfrm>
            <a:custGeom>
              <a:avLst/>
              <a:gdLst/>
              <a:ahLst/>
              <a:cxnLst/>
              <a:rect l="l" t="t" r="r" b="b"/>
              <a:pathLst>
                <a:path w="1059" h="744" extrusionOk="0">
                  <a:moveTo>
                    <a:pt x="930" y="1"/>
                  </a:moveTo>
                  <a:cubicBezTo>
                    <a:pt x="919" y="1"/>
                    <a:pt x="908" y="2"/>
                    <a:pt x="897" y="5"/>
                  </a:cubicBezTo>
                  <a:cubicBezTo>
                    <a:pt x="740" y="49"/>
                    <a:pt x="621" y="159"/>
                    <a:pt x="493" y="254"/>
                  </a:cubicBezTo>
                  <a:cubicBezTo>
                    <a:pt x="356" y="355"/>
                    <a:pt x="221" y="458"/>
                    <a:pt x="84" y="557"/>
                  </a:cubicBezTo>
                  <a:cubicBezTo>
                    <a:pt x="1" y="618"/>
                    <a:pt x="48" y="743"/>
                    <a:pt x="132" y="743"/>
                  </a:cubicBezTo>
                  <a:cubicBezTo>
                    <a:pt x="148" y="743"/>
                    <a:pt x="166" y="739"/>
                    <a:pt x="184" y="728"/>
                  </a:cubicBezTo>
                  <a:cubicBezTo>
                    <a:pt x="328" y="640"/>
                    <a:pt x="471" y="552"/>
                    <a:pt x="617" y="465"/>
                  </a:cubicBezTo>
                  <a:cubicBezTo>
                    <a:pt x="752" y="382"/>
                    <a:pt x="903" y="313"/>
                    <a:pt x="1002" y="187"/>
                  </a:cubicBezTo>
                  <a:cubicBezTo>
                    <a:pt x="1059" y="117"/>
                    <a:pt x="1021" y="1"/>
                    <a:pt x="93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3" name="Google Shape;1513;p46"/>
            <p:cNvSpPr/>
            <p:nvPr/>
          </p:nvSpPr>
          <p:spPr>
            <a:xfrm>
              <a:off x="3269100" y="1391950"/>
              <a:ext cx="68050" cy="195600"/>
            </a:xfrm>
            <a:custGeom>
              <a:avLst/>
              <a:gdLst/>
              <a:ahLst/>
              <a:cxnLst/>
              <a:rect l="l" t="t" r="r" b="b"/>
              <a:pathLst>
                <a:path w="2722" h="7824" extrusionOk="0">
                  <a:moveTo>
                    <a:pt x="779" y="0"/>
                  </a:moveTo>
                  <a:cubicBezTo>
                    <a:pt x="707" y="0"/>
                    <a:pt x="639" y="42"/>
                    <a:pt x="615" y="137"/>
                  </a:cubicBezTo>
                  <a:cubicBezTo>
                    <a:pt x="0" y="2735"/>
                    <a:pt x="430" y="5733"/>
                    <a:pt x="2287" y="7758"/>
                  </a:cubicBezTo>
                  <a:cubicBezTo>
                    <a:pt x="2330" y="7804"/>
                    <a:pt x="2380" y="7824"/>
                    <a:pt x="2430" y="7824"/>
                  </a:cubicBezTo>
                  <a:cubicBezTo>
                    <a:pt x="2579" y="7824"/>
                    <a:pt x="2721" y="7652"/>
                    <a:pt x="2629" y="7495"/>
                  </a:cubicBezTo>
                  <a:cubicBezTo>
                    <a:pt x="1298" y="5189"/>
                    <a:pt x="542" y="2937"/>
                    <a:pt x="983" y="238"/>
                  </a:cubicBezTo>
                  <a:cubicBezTo>
                    <a:pt x="1006" y="96"/>
                    <a:pt x="889" y="0"/>
                    <a:pt x="77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4" name="Google Shape;1514;p46"/>
            <p:cNvSpPr/>
            <p:nvPr/>
          </p:nvSpPr>
          <p:spPr>
            <a:xfrm>
              <a:off x="3241250" y="1514250"/>
              <a:ext cx="35825" cy="76700"/>
            </a:xfrm>
            <a:custGeom>
              <a:avLst/>
              <a:gdLst/>
              <a:ahLst/>
              <a:cxnLst/>
              <a:rect l="l" t="t" r="r" b="b"/>
              <a:pathLst>
                <a:path w="1433" h="3068" extrusionOk="0">
                  <a:moveTo>
                    <a:pt x="150" y="1"/>
                  </a:moveTo>
                  <a:cubicBezTo>
                    <a:pt x="76" y="1"/>
                    <a:pt x="1" y="48"/>
                    <a:pt x="11" y="134"/>
                  </a:cubicBezTo>
                  <a:cubicBezTo>
                    <a:pt x="119" y="1119"/>
                    <a:pt x="398" y="2348"/>
                    <a:pt x="1165" y="3034"/>
                  </a:cubicBezTo>
                  <a:cubicBezTo>
                    <a:pt x="1191" y="3057"/>
                    <a:pt x="1225" y="3067"/>
                    <a:pt x="1259" y="3067"/>
                  </a:cubicBezTo>
                  <a:cubicBezTo>
                    <a:pt x="1345" y="3067"/>
                    <a:pt x="1433" y="3000"/>
                    <a:pt x="1393" y="2903"/>
                  </a:cubicBezTo>
                  <a:cubicBezTo>
                    <a:pt x="1215" y="2476"/>
                    <a:pt x="957" y="2106"/>
                    <a:pt x="761" y="1688"/>
                  </a:cubicBezTo>
                  <a:cubicBezTo>
                    <a:pt x="523" y="1181"/>
                    <a:pt x="373" y="648"/>
                    <a:pt x="277" y="97"/>
                  </a:cubicBezTo>
                  <a:cubicBezTo>
                    <a:pt x="266" y="31"/>
                    <a:pt x="208" y="1"/>
                    <a:pt x="15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5" name="Google Shape;1515;p46"/>
            <p:cNvSpPr/>
            <p:nvPr/>
          </p:nvSpPr>
          <p:spPr>
            <a:xfrm>
              <a:off x="3982350" y="1559625"/>
              <a:ext cx="75650" cy="143125"/>
            </a:xfrm>
            <a:custGeom>
              <a:avLst/>
              <a:gdLst/>
              <a:ahLst/>
              <a:cxnLst/>
              <a:rect l="l" t="t" r="r" b="b"/>
              <a:pathLst>
                <a:path w="3026" h="5725" extrusionOk="0">
                  <a:moveTo>
                    <a:pt x="2810" y="0"/>
                  </a:moveTo>
                  <a:cubicBezTo>
                    <a:pt x="2738" y="0"/>
                    <a:pt x="2665" y="41"/>
                    <a:pt x="2632" y="135"/>
                  </a:cubicBezTo>
                  <a:cubicBezTo>
                    <a:pt x="1959" y="2045"/>
                    <a:pt x="1236" y="3845"/>
                    <a:pt x="68" y="5517"/>
                  </a:cubicBezTo>
                  <a:cubicBezTo>
                    <a:pt x="0" y="5611"/>
                    <a:pt x="99" y="5725"/>
                    <a:pt x="193" y="5725"/>
                  </a:cubicBezTo>
                  <a:cubicBezTo>
                    <a:pt x="225" y="5725"/>
                    <a:pt x="255" y="5713"/>
                    <a:pt x="280" y="5683"/>
                  </a:cubicBezTo>
                  <a:cubicBezTo>
                    <a:pt x="1556" y="4108"/>
                    <a:pt x="2625" y="2254"/>
                    <a:pt x="2999" y="236"/>
                  </a:cubicBezTo>
                  <a:cubicBezTo>
                    <a:pt x="3026" y="92"/>
                    <a:pt x="2918" y="0"/>
                    <a:pt x="28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16" name="Google Shape;1516;p46"/>
          <p:cNvGrpSpPr/>
          <p:nvPr/>
        </p:nvGrpSpPr>
        <p:grpSpPr>
          <a:xfrm>
            <a:off x="1386575" y="1039425"/>
            <a:ext cx="697975" cy="1505900"/>
            <a:chOff x="5033650" y="866900"/>
            <a:chExt cx="697975" cy="1505900"/>
          </a:xfrm>
        </p:grpSpPr>
        <p:grpSp>
          <p:nvGrpSpPr>
            <p:cNvPr id="1517" name="Google Shape;1517;p46"/>
            <p:cNvGrpSpPr/>
            <p:nvPr/>
          </p:nvGrpSpPr>
          <p:grpSpPr>
            <a:xfrm>
              <a:off x="5123050" y="972300"/>
              <a:ext cx="561525" cy="1400500"/>
              <a:chOff x="5123050" y="972300"/>
              <a:chExt cx="561525" cy="1400500"/>
            </a:xfrm>
          </p:grpSpPr>
          <p:sp>
            <p:nvSpPr>
              <p:cNvPr id="1518" name="Google Shape;1518;p46"/>
              <p:cNvSpPr/>
              <p:nvPr/>
            </p:nvSpPr>
            <p:spPr>
              <a:xfrm>
                <a:off x="5215300" y="972300"/>
                <a:ext cx="469275" cy="1400500"/>
              </a:xfrm>
              <a:custGeom>
                <a:avLst/>
                <a:gdLst/>
                <a:ahLst/>
                <a:cxnLst/>
                <a:rect l="l" t="t" r="r" b="b"/>
                <a:pathLst>
                  <a:path w="18771" h="56020" extrusionOk="0">
                    <a:moveTo>
                      <a:pt x="391" y="1"/>
                    </a:moveTo>
                    <a:cubicBezTo>
                      <a:pt x="196" y="1"/>
                      <a:pt x="1" y="128"/>
                      <a:pt x="21" y="361"/>
                    </a:cubicBezTo>
                    <a:cubicBezTo>
                      <a:pt x="301" y="3657"/>
                      <a:pt x="1133" y="6926"/>
                      <a:pt x="1893" y="10137"/>
                    </a:cubicBezTo>
                    <a:cubicBezTo>
                      <a:pt x="2850" y="14160"/>
                      <a:pt x="3924" y="18157"/>
                      <a:pt x="5084" y="22126"/>
                    </a:cubicBezTo>
                    <a:cubicBezTo>
                      <a:pt x="7434" y="30170"/>
                      <a:pt x="10079" y="38165"/>
                      <a:pt x="13359" y="45880"/>
                    </a:cubicBezTo>
                    <a:cubicBezTo>
                      <a:pt x="14149" y="47738"/>
                      <a:pt x="14976" y="49581"/>
                      <a:pt x="15860" y="51396"/>
                    </a:cubicBezTo>
                    <a:cubicBezTo>
                      <a:pt x="16606" y="52928"/>
                      <a:pt x="17368" y="54726"/>
                      <a:pt x="18540" y="55981"/>
                    </a:cubicBezTo>
                    <a:cubicBezTo>
                      <a:pt x="18564" y="56008"/>
                      <a:pt x="18593" y="56019"/>
                      <a:pt x="18623" y="56019"/>
                    </a:cubicBezTo>
                    <a:cubicBezTo>
                      <a:pt x="18697" y="56019"/>
                      <a:pt x="18770" y="55947"/>
                      <a:pt x="18746" y="55863"/>
                    </a:cubicBezTo>
                    <a:cubicBezTo>
                      <a:pt x="18332" y="54455"/>
                      <a:pt x="17509" y="53117"/>
                      <a:pt x="16883" y="51790"/>
                    </a:cubicBezTo>
                    <a:cubicBezTo>
                      <a:pt x="16105" y="50139"/>
                      <a:pt x="15355" y="48475"/>
                      <a:pt x="14650" y="46790"/>
                    </a:cubicBezTo>
                    <a:cubicBezTo>
                      <a:pt x="13112" y="43112"/>
                      <a:pt x="11711" y="39370"/>
                      <a:pt x="10391" y="35610"/>
                    </a:cubicBezTo>
                    <a:cubicBezTo>
                      <a:pt x="7619" y="27719"/>
                      <a:pt x="5214" y="19687"/>
                      <a:pt x="3225" y="11565"/>
                    </a:cubicBezTo>
                    <a:cubicBezTo>
                      <a:pt x="2308" y="7817"/>
                      <a:pt x="1657" y="4010"/>
                      <a:pt x="751" y="263"/>
                    </a:cubicBezTo>
                    <a:cubicBezTo>
                      <a:pt x="707" y="85"/>
                      <a:pt x="549" y="1"/>
                      <a:pt x="3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9" name="Google Shape;1519;p46"/>
              <p:cNvSpPr/>
              <p:nvPr/>
            </p:nvSpPr>
            <p:spPr>
              <a:xfrm>
                <a:off x="5123050" y="1296825"/>
                <a:ext cx="215525" cy="187375"/>
              </a:xfrm>
              <a:custGeom>
                <a:avLst/>
                <a:gdLst/>
                <a:ahLst/>
                <a:cxnLst/>
                <a:rect l="l" t="t" r="r" b="b"/>
                <a:pathLst>
                  <a:path w="8621" h="7495" extrusionOk="0">
                    <a:moveTo>
                      <a:pt x="180" y="1"/>
                    </a:moveTo>
                    <a:cubicBezTo>
                      <a:pt x="78" y="1"/>
                      <a:pt x="0" y="124"/>
                      <a:pt x="84" y="228"/>
                    </a:cubicBezTo>
                    <a:cubicBezTo>
                      <a:pt x="2349" y="3070"/>
                      <a:pt x="5267" y="5351"/>
                      <a:pt x="8203" y="7460"/>
                    </a:cubicBezTo>
                    <a:cubicBezTo>
                      <a:pt x="8237" y="7484"/>
                      <a:pt x="8272" y="7495"/>
                      <a:pt x="8306" y="7495"/>
                    </a:cubicBezTo>
                    <a:cubicBezTo>
                      <a:pt x="8472" y="7495"/>
                      <a:pt x="8620" y="7250"/>
                      <a:pt x="8462" y="7125"/>
                    </a:cubicBezTo>
                    <a:cubicBezTo>
                      <a:pt x="5630" y="4876"/>
                      <a:pt x="3059" y="2339"/>
                      <a:pt x="274" y="37"/>
                    </a:cubicBezTo>
                    <a:cubicBezTo>
                      <a:pt x="243" y="12"/>
                      <a:pt x="210" y="1"/>
                      <a:pt x="18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0" name="Google Shape;1520;p46"/>
              <p:cNvSpPr/>
              <p:nvPr/>
            </p:nvSpPr>
            <p:spPr>
              <a:xfrm>
                <a:off x="5152525" y="1608975"/>
                <a:ext cx="276925" cy="147225"/>
              </a:xfrm>
              <a:custGeom>
                <a:avLst/>
                <a:gdLst/>
                <a:ahLst/>
                <a:cxnLst/>
                <a:rect l="l" t="t" r="r" b="b"/>
                <a:pathLst>
                  <a:path w="11077" h="5889" extrusionOk="0">
                    <a:moveTo>
                      <a:pt x="255" y="0"/>
                    </a:moveTo>
                    <a:cubicBezTo>
                      <a:pt x="113" y="0"/>
                      <a:pt x="0" y="183"/>
                      <a:pt x="124" y="305"/>
                    </a:cubicBezTo>
                    <a:cubicBezTo>
                      <a:pt x="2909" y="3070"/>
                      <a:pt x="7091" y="4428"/>
                      <a:pt x="10656" y="5873"/>
                    </a:cubicBezTo>
                    <a:cubicBezTo>
                      <a:pt x="10683" y="5883"/>
                      <a:pt x="10709" y="5888"/>
                      <a:pt x="10734" y="5888"/>
                    </a:cubicBezTo>
                    <a:cubicBezTo>
                      <a:pt x="10948" y="5888"/>
                      <a:pt x="11077" y="5523"/>
                      <a:pt x="10848" y="5420"/>
                    </a:cubicBezTo>
                    <a:cubicBezTo>
                      <a:pt x="9048" y="4609"/>
                      <a:pt x="7246" y="3799"/>
                      <a:pt x="5475" y="2930"/>
                    </a:cubicBezTo>
                    <a:cubicBezTo>
                      <a:pt x="3703" y="2059"/>
                      <a:pt x="2069" y="971"/>
                      <a:pt x="341" y="24"/>
                    </a:cubicBezTo>
                    <a:cubicBezTo>
                      <a:pt x="312" y="7"/>
                      <a:pt x="283" y="0"/>
                      <a:pt x="2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1" name="Google Shape;1521;p46"/>
              <p:cNvSpPr/>
              <p:nvPr/>
            </p:nvSpPr>
            <p:spPr>
              <a:xfrm>
                <a:off x="5300200" y="1991700"/>
                <a:ext cx="275225" cy="165350"/>
              </a:xfrm>
              <a:custGeom>
                <a:avLst/>
                <a:gdLst/>
                <a:ahLst/>
                <a:cxnLst/>
                <a:rect l="l" t="t" r="r" b="b"/>
                <a:pathLst>
                  <a:path w="11009" h="6614" extrusionOk="0">
                    <a:moveTo>
                      <a:pt x="317" y="1"/>
                    </a:moveTo>
                    <a:cubicBezTo>
                      <a:pt x="141" y="1"/>
                      <a:pt x="0" y="207"/>
                      <a:pt x="152" y="377"/>
                    </a:cubicBezTo>
                    <a:cubicBezTo>
                      <a:pt x="2901" y="3437"/>
                      <a:pt x="6928" y="5192"/>
                      <a:pt x="10706" y="6604"/>
                    </a:cubicBezTo>
                    <a:cubicBezTo>
                      <a:pt x="10725" y="6610"/>
                      <a:pt x="10744" y="6614"/>
                      <a:pt x="10761" y="6614"/>
                    </a:cubicBezTo>
                    <a:cubicBezTo>
                      <a:pt x="10920" y="6614"/>
                      <a:pt x="11009" y="6354"/>
                      <a:pt x="10846" y="6272"/>
                    </a:cubicBezTo>
                    <a:cubicBezTo>
                      <a:pt x="7203" y="4462"/>
                      <a:pt x="3633" y="2647"/>
                      <a:pt x="471" y="59"/>
                    </a:cubicBezTo>
                    <a:cubicBezTo>
                      <a:pt x="421" y="18"/>
                      <a:pt x="367" y="1"/>
                      <a:pt x="31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2" name="Google Shape;1522;p46"/>
              <p:cNvSpPr/>
              <p:nvPr/>
            </p:nvSpPr>
            <p:spPr>
              <a:xfrm>
                <a:off x="5559975" y="1889475"/>
                <a:ext cx="91175" cy="229225"/>
              </a:xfrm>
              <a:custGeom>
                <a:avLst/>
                <a:gdLst/>
                <a:ahLst/>
                <a:cxnLst/>
                <a:rect l="l" t="t" r="r" b="b"/>
                <a:pathLst>
                  <a:path w="3647" h="9169" extrusionOk="0">
                    <a:moveTo>
                      <a:pt x="3401" y="0"/>
                    </a:moveTo>
                    <a:cubicBezTo>
                      <a:pt x="3317" y="0"/>
                      <a:pt x="3230" y="49"/>
                      <a:pt x="3186" y="157"/>
                    </a:cubicBezTo>
                    <a:cubicBezTo>
                      <a:pt x="2585" y="1609"/>
                      <a:pt x="2208" y="3173"/>
                      <a:pt x="1681" y="4656"/>
                    </a:cubicBezTo>
                    <a:cubicBezTo>
                      <a:pt x="1158" y="6139"/>
                      <a:pt x="499" y="7577"/>
                      <a:pt x="19" y="9072"/>
                    </a:cubicBezTo>
                    <a:cubicBezTo>
                      <a:pt x="1" y="9129"/>
                      <a:pt x="48" y="9168"/>
                      <a:pt x="97" y="9168"/>
                    </a:cubicBezTo>
                    <a:cubicBezTo>
                      <a:pt x="122" y="9168"/>
                      <a:pt x="147" y="9158"/>
                      <a:pt x="163" y="9133"/>
                    </a:cubicBezTo>
                    <a:cubicBezTo>
                      <a:pt x="1764" y="6652"/>
                      <a:pt x="3174" y="3194"/>
                      <a:pt x="3620" y="277"/>
                    </a:cubicBezTo>
                    <a:cubicBezTo>
                      <a:pt x="3646" y="105"/>
                      <a:pt x="3526" y="0"/>
                      <a:pt x="340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3" name="Google Shape;1523;p46"/>
              <p:cNvSpPr/>
              <p:nvPr/>
            </p:nvSpPr>
            <p:spPr>
              <a:xfrm>
                <a:off x="5418600" y="1531200"/>
                <a:ext cx="90175" cy="220325"/>
              </a:xfrm>
              <a:custGeom>
                <a:avLst/>
                <a:gdLst/>
                <a:ahLst/>
                <a:cxnLst/>
                <a:rect l="l" t="t" r="r" b="b"/>
                <a:pathLst>
                  <a:path w="3607" h="8813" extrusionOk="0">
                    <a:moveTo>
                      <a:pt x="3404" y="0"/>
                    </a:moveTo>
                    <a:cubicBezTo>
                      <a:pt x="3353" y="0"/>
                      <a:pt x="3303" y="25"/>
                      <a:pt x="3271" y="83"/>
                    </a:cubicBezTo>
                    <a:cubicBezTo>
                      <a:pt x="2572" y="1340"/>
                      <a:pt x="2169" y="2790"/>
                      <a:pt x="1670" y="4138"/>
                    </a:cubicBezTo>
                    <a:cubicBezTo>
                      <a:pt x="1103" y="5662"/>
                      <a:pt x="520" y="7179"/>
                      <a:pt x="17" y="8725"/>
                    </a:cubicBezTo>
                    <a:cubicBezTo>
                      <a:pt x="0" y="8774"/>
                      <a:pt x="45" y="8813"/>
                      <a:pt x="86" y="8813"/>
                    </a:cubicBezTo>
                    <a:cubicBezTo>
                      <a:pt x="107" y="8813"/>
                      <a:pt x="127" y="8803"/>
                      <a:pt x="138" y="8779"/>
                    </a:cubicBezTo>
                    <a:cubicBezTo>
                      <a:pt x="738" y="7458"/>
                      <a:pt x="1273" y="6116"/>
                      <a:pt x="1819" y="4773"/>
                    </a:cubicBezTo>
                    <a:cubicBezTo>
                      <a:pt x="2422" y="3287"/>
                      <a:pt x="3207" y="1771"/>
                      <a:pt x="3578" y="213"/>
                    </a:cubicBezTo>
                    <a:cubicBezTo>
                      <a:pt x="3606" y="94"/>
                      <a:pt x="3504" y="0"/>
                      <a:pt x="340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4" name="Google Shape;1524;p46"/>
              <p:cNvSpPr/>
              <p:nvPr/>
            </p:nvSpPr>
            <p:spPr>
              <a:xfrm>
                <a:off x="5333350" y="1212650"/>
                <a:ext cx="120825" cy="225575"/>
              </a:xfrm>
              <a:custGeom>
                <a:avLst/>
                <a:gdLst/>
                <a:ahLst/>
                <a:cxnLst/>
                <a:rect l="l" t="t" r="r" b="b"/>
                <a:pathLst>
                  <a:path w="4833" h="9023" extrusionOk="0">
                    <a:moveTo>
                      <a:pt x="4518" y="0"/>
                    </a:moveTo>
                    <a:cubicBezTo>
                      <a:pt x="4440" y="0"/>
                      <a:pt x="4365" y="36"/>
                      <a:pt x="4324" y="123"/>
                    </a:cubicBezTo>
                    <a:cubicBezTo>
                      <a:pt x="3627" y="1591"/>
                      <a:pt x="3036" y="3108"/>
                      <a:pt x="2317" y="4571"/>
                    </a:cubicBezTo>
                    <a:cubicBezTo>
                      <a:pt x="1603" y="6024"/>
                      <a:pt x="657" y="7399"/>
                      <a:pt x="28" y="8885"/>
                    </a:cubicBezTo>
                    <a:cubicBezTo>
                      <a:pt x="0" y="8947"/>
                      <a:pt x="49" y="9023"/>
                      <a:pt x="108" y="9023"/>
                    </a:cubicBezTo>
                    <a:cubicBezTo>
                      <a:pt x="128" y="9023"/>
                      <a:pt x="149" y="9014"/>
                      <a:pt x="168" y="8992"/>
                    </a:cubicBezTo>
                    <a:cubicBezTo>
                      <a:pt x="1229" y="7785"/>
                      <a:pt x="1980" y="6224"/>
                      <a:pt x="2730" y="4812"/>
                    </a:cubicBezTo>
                    <a:cubicBezTo>
                      <a:pt x="3496" y="3365"/>
                      <a:pt x="4254" y="1867"/>
                      <a:pt x="4775" y="312"/>
                    </a:cubicBezTo>
                    <a:cubicBezTo>
                      <a:pt x="4832" y="138"/>
                      <a:pt x="4670" y="0"/>
                      <a:pt x="451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25" name="Google Shape;1525;p46"/>
            <p:cNvSpPr/>
            <p:nvPr/>
          </p:nvSpPr>
          <p:spPr>
            <a:xfrm>
              <a:off x="5033650" y="1200400"/>
              <a:ext cx="148275" cy="131325"/>
            </a:xfrm>
            <a:custGeom>
              <a:avLst/>
              <a:gdLst/>
              <a:ahLst/>
              <a:cxnLst/>
              <a:rect l="l" t="t" r="r" b="b"/>
              <a:pathLst>
                <a:path w="5931" h="5253" extrusionOk="0">
                  <a:moveTo>
                    <a:pt x="2965" y="0"/>
                  </a:moveTo>
                  <a:cubicBezTo>
                    <a:pt x="2662" y="0"/>
                    <a:pt x="2355" y="53"/>
                    <a:pt x="2055" y="163"/>
                  </a:cubicBezTo>
                  <a:cubicBezTo>
                    <a:pt x="695" y="667"/>
                    <a:pt x="0" y="2177"/>
                    <a:pt x="503" y="3536"/>
                  </a:cubicBezTo>
                  <a:cubicBezTo>
                    <a:pt x="895" y="4597"/>
                    <a:pt x="1899" y="5253"/>
                    <a:pt x="2967" y="5253"/>
                  </a:cubicBezTo>
                  <a:cubicBezTo>
                    <a:pt x="3269" y="5253"/>
                    <a:pt x="3576" y="5200"/>
                    <a:pt x="3875" y="5090"/>
                  </a:cubicBezTo>
                  <a:cubicBezTo>
                    <a:pt x="5236" y="4586"/>
                    <a:pt x="5930" y="3076"/>
                    <a:pt x="5428" y="1717"/>
                  </a:cubicBezTo>
                  <a:cubicBezTo>
                    <a:pt x="5038" y="655"/>
                    <a:pt x="4033" y="0"/>
                    <a:pt x="296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6" name="Google Shape;1526;p46"/>
            <p:cNvSpPr/>
            <p:nvPr/>
          </p:nvSpPr>
          <p:spPr>
            <a:xfrm>
              <a:off x="5081325" y="1549875"/>
              <a:ext cx="143575" cy="131325"/>
            </a:xfrm>
            <a:custGeom>
              <a:avLst/>
              <a:gdLst/>
              <a:ahLst/>
              <a:cxnLst/>
              <a:rect l="l" t="t" r="r" b="b"/>
              <a:pathLst>
                <a:path w="5743" h="5253" extrusionOk="0">
                  <a:moveTo>
                    <a:pt x="2875" y="0"/>
                  </a:moveTo>
                  <a:cubicBezTo>
                    <a:pt x="2693" y="0"/>
                    <a:pt x="2507" y="19"/>
                    <a:pt x="2321" y="59"/>
                  </a:cubicBezTo>
                  <a:cubicBezTo>
                    <a:pt x="904" y="362"/>
                    <a:pt x="0" y="1759"/>
                    <a:pt x="305" y="3176"/>
                  </a:cubicBezTo>
                  <a:cubicBezTo>
                    <a:pt x="568" y="4410"/>
                    <a:pt x="1658" y="5253"/>
                    <a:pt x="2869" y="5253"/>
                  </a:cubicBezTo>
                  <a:cubicBezTo>
                    <a:pt x="3051" y="5253"/>
                    <a:pt x="3236" y="5234"/>
                    <a:pt x="3421" y="5194"/>
                  </a:cubicBezTo>
                  <a:cubicBezTo>
                    <a:pt x="4840" y="4889"/>
                    <a:pt x="5742" y="3495"/>
                    <a:pt x="5439" y="2076"/>
                  </a:cubicBezTo>
                  <a:cubicBezTo>
                    <a:pt x="5175" y="844"/>
                    <a:pt x="4087" y="0"/>
                    <a:pt x="287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7" name="Google Shape;1527;p46"/>
            <p:cNvSpPr/>
            <p:nvPr/>
          </p:nvSpPr>
          <p:spPr>
            <a:xfrm>
              <a:off x="5212625" y="1912850"/>
              <a:ext cx="148900" cy="131325"/>
            </a:xfrm>
            <a:custGeom>
              <a:avLst/>
              <a:gdLst/>
              <a:ahLst/>
              <a:cxnLst/>
              <a:rect l="l" t="t" r="r" b="b"/>
              <a:pathLst>
                <a:path w="5956" h="5253" extrusionOk="0">
                  <a:moveTo>
                    <a:pt x="2977" y="0"/>
                  </a:moveTo>
                  <a:cubicBezTo>
                    <a:pt x="2650" y="0"/>
                    <a:pt x="2318" y="62"/>
                    <a:pt x="1996" y="191"/>
                  </a:cubicBezTo>
                  <a:cubicBezTo>
                    <a:pt x="651" y="735"/>
                    <a:pt x="1" y="2265"/>
                    <a:pt x="543" y="3610"/>
                  </a:cubicBezTo>
                  <a:cubicBezTo>
                    <a:pt x="957" y="4632"/>
                    <a:pt x="1941" y="5252"/>
                    <a:pt x="2980" y="5252"/>
                  </a:cubicBezTo>
                  <a:cubicBezTo>
                    <a:pt x="3307" y="5252"/>
                    <a:pt x="3640" y="5191"/>
                    <a:pt x="3961" y="5061"/>
                  </a:cubicBezTo>
                  <a:cubicBezTo>
                    <a:pt x="5305" y="4519"/>
                    <a:pt x="5955" y="2989"/>
                    <a:pt x="5413" y="1644"/>
                  </a:cubicBezTo>
                  <a:cubicBezTo>
                    <a:pt x="5001" y="621"/>
                    <a:pt x="4017" y="0"/>
                    <a:pt x="297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8" name="Google Shape;1528;p46"/>
            <p:cNvSpPr/>
            <p:nvPr/>
          </p:nvSpPr>
          <p:spPr>
            <a:xfrm>
              <a:off x="5377650" y="1117025"/>
              <a:ext cx="148250" cy="131300"/>
            </a:xfrm>
            <a:custGeom>
              <a:avLst/>
              <a:gdLst/>
              <a:ahLst/>
              <a:cxnLst/>
              <a:rect l="l" t="t" r="r" b="b"/>
              <a:pathLst>
                <a:path w="5930" h="5252" extrusionOk="0">
                  <a:moveTo>
                    <a:pt x="2964" y="0"/>
                  </a:moveTo>
                  <a:cubicBezTo>
                    <a:pt x="2662" y="0"/>
                    <a:pt x="2355" y="53"/>
                    <a:pt x="2055" y="164"/>
                  </a:cubicBezTo>
                  <a:cubicBezTo>
                    <a:pt x="693" y="666"/>
                    <a:pt x="0" y="2177"/>
                    <a:pt x="503" y="3536"/>
                  </a:cubicBezTo>
                  <a:cubicBezTo>
                    <a:pt x="894" y="4597"/>
                    <a:pt x="1899" y="5252"/>
                    <a:pt x="2967" y="5252"/>
                  </a:cubicBezTo>
                  <a:cubicBezTo>
                    <a:pt x="3269" y="5252"/>
                    <a:pt x="3576" y="5199"/>
                    <a:pt x="3875" y="5089"/>
                  </a:cubicBezTo>
                  <a:cubicBezTo>
                    <a:pt x="5236" y="4585"/>
                    <a:pt x="5929" y="3075"/>
                    <a:pt x="5428" y="1716"/>
                  </a:cubicBezTo>
                  <a:cubicBezTo>
                    <a:pt x="5035" y="657"/>
                    <a:pt x="4032" y="0"/>
                    <a:pt x="296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9" name="Google Shape;1529;p46"/>
            <p:cNvSpPr/>
            <p:nvPr/>
          </p:nvSpPr>
          <p:spPr>
            <a:xfrm>
              <a:off x="5434900" y="1438275"/>
              <a:ext cx="131300" cy="131300"/>
            </a:xfrm>
            <a:custGeom>
              <a:avLst/>
              <a:gdLst/>
              <a:ahLst/>
              <a:cxnLst/>
              <a:rect l="l" t="t" r="r" b="b"/>
              <a:pathLst>
                <a:path w="5252" h="5252" extrusionOk="0">
                  <a:moveTo>
                    <a:pt x="2626" y="1"/>
                  </a:moveTo>
                  <a:cubicBezTo>
                    <a:pt x="1176" y="1"/>
                    <a:pt x="0" y="1176"/>
                    <a:pt x="0" y="2626"/>
                  </a:cubicBezTo>
                  <a:cubicBezTo>
                    <a:pt x="0" y="4077"/>
                    <a:pt x="1176" y="5252"/>
                    <a:pt x="2626" y="5252"/>
                  </a:cubicBezTo>
                  <a:cubicBezTo>
                    <a:pt x="4076" y="5252"/>
                    <a:pt x="5251" y="4077"/>
                    <a:pt x="5251" y="2626"/>
                  </a:cubicBezTo>
                  <a:cubicBezTo>
                    <a:pt x="5251" y="1176"/>
                    <a:pt x="4076" y="1"/>
                    <a:pt x="262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0" name="Google Shape;1530;p46"/>
            <p:cNvSpPr/>
            <p:nvPr/>
          </p:nvSpPr>
          <p:spPr>
            <a:xfrm>
              <a:off x="5583400" y="1792700"/>
              <a:ext cx="148225" cy="131300"/>
            </a:xfrm>
            <a:custGeom>
              <a:avLst/>
              <a:gdLst/>
              <a:ahLst/>
              <a:cxnLst/>
              <a:rect l="l" t="t" r="r" b="b"/>
              <a:pathLst>
                <a:path w="5929" h="5252" extrusionOk="0">
                  <a:moveTo>
                    <a:pt x="2964" y="0"/>
                  </a:moveTo>
                  <a:cubicBezTo>
                    <a:pt x="2661" y="0"/>
                    <a:pt x="2354" y="53"/>
                    <a:pt x="2054" y="163"/>
                  </a:cubicBezTo>
                  <a:cubicBezTo>
                    <a:pt x="693" y="667"/>
                    <a:pt x="0" y="2177"/>
                    <a:pt x="501" y="3536"/>
                  </a:cubicBezTo>
                  <a:cubicBezTo>
                    <a:pt x="894" y="4596"/>
                    <a:pt x="1897" y="5252"/>
                    <a:pt x="2965" y="5252"/>
                  </a:cubicBezTo>
                  <a:cubicBezTo>
                    <a:pt x="3267" y="5252"/>
                    <a:pt x="3574" y="5199"/>
                    <a:pt x="3874" y="5088"/>
                  </a:cubicBezTo>
                  <a:cubicBezTo>
                    <a:pt x="5234" y="4586"/>
                    <a:pt x="5929" y="3075"/>
                    <a:pt x="5427" y="1716"/>
                  </a:cubicBezTo>
                  <a:cubicBezTo>
                    <a:pt x="5035" y="655"/>
                    <a:pt x="4032" y="0"/>
                    <a:pt x="296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1" name="Google Shape;1531;p46"/>
            <p:cNvSpPr/>
            <p:nvPr/>
          </p:nvSpPr>
          <p:spPr>
            <a:xfrm>
              <a:off x="5145275" y="866900"/>
              <a:ext cx="148250" cy="131325"/>
            </a:xfrm>
            <a:custGeom>
              <a:avLst/>
              <a:gdLst/>
              <a:ahLst/>
              <a:cxnLst/>
              <a:rect l="l" t="t" r="r" b="b"/>
              <a:pathLst>
                <a:path w="5930" h="5253" extrusionOk="0">
                  <a:moveTo>
                    <a:pt x="2966" y="0"/>
                  </a:moveTo>
                  <a:cubicBezTo>
                    <a:pt x="2663" y="0"/>
                    <a:pt x="2355" y="53"/>
                    <a:pt x="2055" y="164"/>
                  </a:cubicBezTo>
                  <a:cubicBezTo>
                    <a:pt x="694" y="668"/>
                    <a:pt x="1" y="2178"/>
                    <a:pt x="502" y="3537"/>
                  </a:cubicBezTo>
                  <a:cubicBezTo>
                    <a:pt x="895" y="4597"/>
                    <a:pt x="1898" y="5253"/>
                    <a:pt x="2965" y="5253"/>
                  </a:cubicBezTo>
                  <a:cubicBezTo>
                    <a:pt x="3268" y="5253"/>
                    <a:pt x="3575" y="5200"/>
                    <a:pt x="3875" y="5090"/>
                  </a:cubicBezTo>
                  <a:cubicBezTo>
                    <a:pt x="5237" y="4586"/>
                    <a:pt x="5930" y="3076"/>
                    <a:pt x="5429" y="1717"/>
                  </a:cubicBezTo>
                  <a:cubicBezTo>
                    <a:pt x="5037" y="657"/>
                    <a:pt x="4034" y="0"/>
                    <a:pt x="296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32" name="Google Shape;1532;p46"/>
          <p:cNvGrpSpPr/>
          <p:nvPr/>
        </p:nvGrpSpPr>
        <p:grpSpPr>
          <a:xfrm>
            <a:off x="5702800" y="1039425"/>
            <a:ext cx="551850" cy="624550"/>
            <a:chOff x="4591150" y="3581500"/>
            <a:chExt cx="551850" cy="624550"/>
          </a:xfrm>
        </p:grpSpPr>
        <p:sp>
          <p:nvSpPr>
            <p:cNvPr id="1533" name="Google Shape;1533;p46"/>
            <p:cNvSpPr/>
            <p:nvPr/>
          </p:nvSpPr>
          <p:spPr>
            <a:xfrm>
              <a:off x="4685625" y="3581500"/>
              <a:ext cx="457375" cy="529225"/>
            </a:xfrm>
            <a:custGeom>
              <a:avLst/>
              <a:gdLst/>
              <a:ahLst/>
              <a:cxnLst/>
              <a:rect l="l" t="t" r="r" b="b"/>
              <a:pathLst>
                <a:path w="18295" h="21169" extrusionOk="0">
                  <a:moveTo>
                    <a:pt x="14716" y="1"/>
                  </a:moveTo>
                  <a:cubicBezTo>
                    <a:pt x="14364" y="1"/>
                    <a:pt x="13997" y="166"/>
                    <a:pt x="13692" y="364"/>
                  </a:cubicBezTo>
                  <a:cubicBezTo>
                    <a:pt x="12649" y="1042"/>
                    <a:pt x="11869" y="2112"/>
                    <a:pt x="11538" y="3312"/>
                  </a:cubicBezTo>
                  <a:cubicBezTo>
                    <a:pt x="11392" y="3848"/>
                    <a:pt x="11269" y="4486"/>
                    <a:pt x="10768" y="4719"/>
                  </a:cubicBezTo>
                  <a:cubicBezTo>
                    <a:pt x="10647" y="4775"/>
                    <a:pt x="10527" y="4799"/>
                    <a:pt x="10406" y="4799"/>
                  </a:cubicBezTo>
                  <a:cubicBezTo>
                    <a:pt x="9634" y="4799"/>
                    <a:pt x="8863" y="3802"/>
                    <a:pt x="8055" y="3802"/>
                  </a:cubicBezTo>
                  <a:cubicBezTo>
                    <a:pt x="7964" y="3802"/>
                    <a:pt x="7873" y="3814"/>
                    <a:pt x="7781" y="3843"/>
                  </a:cubicBezTo>
                  <a:cubicBezTo>
                    <a:pt x="7123" y="4760"/>
                    <a:pt x="7052" y="6064"/>
                    <a:pt x="7607" y="7047"/>
                  </a:cubicBezTo>
                  <a:cubicBezTo>
                    <a:pt x="7900" y="7570"/>
                    <a:pt x="8358" y="8190"/>
                    <a:pt x="8024" y="8684"/>
                  </a:cubicBezTo>
                  <a:cubicBezTo>
                    <a:pt x="7882" y="8896"/>
                    <a:pt x="7656" y="8981"/>
                    <a:pt x="7408" y="8981"/>
                  </a:cubicBezTo>
                  <a:cubicBezTo>
                    <a:pt x="7090" y="8981"/>
                    <a:pt x="6735" y="8842"/>
                    <a:pt x="6473" y="8648"/>
                  </a:cubicBezTo>
                  <a:cubicBezTo>
                    <a:pt x="6006" y="8307"/>
                    <a:pt x="5560" y="7826"/>
                    <a:pt x="4981" y="7826"/>
                  </a:cubicBezTo>
                  <a:cubicBezTo>
                    <a:pt x="4285" y="7826"/>
                    <a:pt x="3782" y="8570"/>
                    <a:pt x="3773" y="9266"/>
                  </a:cubicBezTo>
                  <a:cubicBezTo>
                    <a:pt x="3766" y="9962"/>
                    <a:pt x="4105" y="10608"/>
                    <a:pt x="4412" y="11230"/>
                  </a:cubicBezTo>
                  <a:cubicBezTo>
                    <a:pt x="4670" y="11751"/>
                    <a:pt x="4906" y="12397"/>
                    <a:pt x="4587" y="12885"/>
                  </a:cubicBezTo>
                  <a:cubicBezTo>
                    <a:pt x="4383" y="13197"/>
                    <a:pt x="4025" y="13321"/>
                    <a:pt x="3645" y="13321"/>
                  </a:cubicBezTo>
                  <a:cubicBezTo>
                    <a:pt x="3364" y="13321"/>
                    <a:pt x="3070" y="13253"/>
                    <a:pt x="2818" y="13143"/>
                  </a:cubicBezTo>
                  <a:cubicBezTo>
                    <a:pt x="2223" y="12881"/>
                    <a:pt x="1687" y="12451"/>
                    <a:pt x="1042" y="12366"/>
                  </a:cubicBezTo>
                  <a:cubicBezTo>
                    <a:pt x="986" y="12358"/>
                    <a:pt x="929" y="12354"/>
                    <a:pt x="871" y="12354"/>
                  </a:cubicBezTo>
                  <a:cubicBezTo>
                    <a:pt x="598" y="12354"/>
                    <a:pt x="320" y="12443"/>
                    <a:pt x="174" y="12667"/>
                  </a:cubicBezTo>
                  <a:cubicBezTo>
                    <a:pt x="0" y="12938"/>
                    <a:pt x="80" y="13295"/>
                    <a:pt x="187" y="13599"/>
                  </a:cubicBezTo>
                  <a:cubicBezTo>
                    <a:pt x="1063" y="16115"/>
                    <a:pt x="3261" y="18415"/>
                    <a:pt x="5289" y="20143"/>
                  </a:cubicBezTo>
                  <a:cubicBezTo>
                    <a:pt x="6328" y="20907"/>
                    <a:pt x="7568" y="21168"/>
                    <a:pt x="8863" y="21168"/>
                  </a:cubicBezTo>
                  <a:cubicBezTo>
                    <a:pt x="10162" y="21168"/>
                    <a:pt x="11516" y="20906"/>
                    <a:pt x="12780" y="20627"/>
                  </a:cubicBezTo>
                  <a:cubicBezTo>
                    <a:pt x="13429" y="20484"/>
                    <a:pt x="14093" y="20332"/>
                    <a:pt x="14653" y="19972"/>
                  </a:cubicBezTo>
                  <a:cubicBezTo>
                    <a:pt x="15211" y="19611"/>
                    <a:pt x="15650" y="18986"/>
                    <a:pt x="15599" y="18323"/>
                  </a:cubicBezTo>
                  <a:cubicBezTo>
                    <a:pt x="15522" y="17315"/>
                    <a:pt x="14445" y="16723"/>
                    <a:pt x="13480" y="16417"/>
                  </a:cubicBezTo>
                  <a:cubicBezTo>
                    <a:pt x="13160" y="16316"/>
                    <a:pt x="12774" y="16147"/>
                    <a:pt x="12763" y="15812"/>
                  </a:cubicBezTo>
                  <a:cubicBezTo>
                    <a:pt x="12754" y="15489"/>
                    <a:pt x="13110" y="15293"/>
                    <a:pt x="13410" y="15171"/>
                  </a:cubicBezTo>
                  <a:cubicBezTo>
                    <a:pt x="14520" y="14715"/>
                    <a:pt x="15598" y="14180"/>
                    <a:pt x="16632" y="13572"/>
                  </a:cubicBezTo>
                  <a:cubicBezTo>
                    <a:pt x="17257" y="13207"/>
                    <a:pt x="17922" y="12736"/>
                    <a:pt x="18057" y="12021"/>
                  </a:cubicBezTo>
                  <a:cubicBezTo>
                    <a:pt x="18294" y="10765"/>
                    <a:pt x="16817" y="9933"/>
                    <a:pt x="15606" y="9522"/>
                  </a:cubicBezTo>
                  <a:cubicBezTo>
                    <a:pt x="15636" y="8809"/>
                    <a:pt x="16153" y="8219"/>
                    <a:pt x="16661" y="7716"/>
                  </a:cubicBezTo>
                  <a:cubicBezTo>
                    <a:pt x="17170" y="7215"/>
                    <a:pt x="17728" y="6694"/>
                    <a:pt x="17890" y="5999"/>
                  </a:cubicBezTo>
                  <a:cubicBezTo>
                    <a:pt x="18048" y="5322"/>
                    <a:pt x="17601" y="4469"/>
                    <a:pt x="16922" y="4469"/>
                  </a:cubicBezTo>
                  <a:cubicBezTo>
                    <a:pt x="16902" y="4469"/>
                    <a:pt x="16881" y="4470"/>
                    <a:pt x="16860" y="4472"/>
                  </a:cubicBezTo>
                  <a:cubicBezTo>
                    <a:pt x="16612" y="4491"/>
                    <a:pt x="16380" y="4620"/>
                    <a:pt x="16133" y="4624"/>
                  </a:cubicBezTo>
                  <a:cubicBezTo>
                    <a:pt x="16129" y="4624"/>
                    <a:pt x="16125" y="4624"/>
                    <a:pt x="16122" y="4624"/>
                  </a:cubicBezTo>
                  <a:cubicBezTo>
                    <a:pt x="15540" y="4624"/>
                    <a:pt x="15167" y="3946"/>
                    <a:pt x="15199" y="3362"/>
                  </a:cubicBezTo>
                  <a:cubicBezTo>
                    <a:pt x="15231" y="2775"/>
                    <a:pt x="15522" y="2237"/>
                    <a:pt x="15650" y="1664"/>
                  </a:cubicBezTo>
                  <a:cubicBezTo>
                    <a:pt x="15778" y="1089"/>
                    <a:pt x="15673" y="373"/>
                    <a:pt x="15152" y="103"/>
                  </a:cubicBezTo>
                  <a:cubicBezTo>
                    <a:pt x="15014" y="31"/>
                    <a:pt x="14866" y="1"/>
                    <a:pt x="1471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4" name="Google Shape;1534;p46"/>
            <p:cNvSpPr/>
            <p:nvPr/>
          </p:nvSpPr>
          <p:spPr>
            <a:xfrm>
              <a:off x="4798525" y="3641250"/>
              <a:ext cx="238825" cy="564800"/>
            </a:xfrm>
            <a:custGeom>
              <a:avLst/>
              <a:gdLst/>
              <a:ahLst/>
              <a:cxnLst/>
              <a:rect l="l" t="t" r="r" b="b"/>
              <a:pathLst>
                <a:path w="9553" h="22592" extrusionOk="0">
                  <a:moveTo>
                    <a:pt x="9510" y="0"/>
                  </a:moveTo>
                  <a:cubicBezTo>
                    <a:pt x="9496" y="0"/>
                    <a:pt x="9481" y="7"/>
                    <a:pt x="9475" y="24"/>
                  </a:cubicBezTo>
                  <a:cubicBezTo>
                    <a:pt x="7901" y="3831"/>
                    <a:pt x="6415" y="7672"/>
                    <a:pt x="4912" y="11505"/>
                  </a:cubicBezTo>
                  <a:cubicBezTo>
                    <a:pt x="3461" y="15210"/>
                    <a:pt x="2100" y="18980"/>
                    <a:pt x="55" y="22411"/>
                  </a:cubicBezTo>
                  <a:cubicBezTo>
                    <a:pt x="0" y="22505"/>
                    <a:pt x="85" y="22592"/>
                    <a:pt x="168" y="22592"/>
                  </a:cubicBezTo>
                  <a:cubicBezTo>
                    <a:pt x="205" y="22592"/>
                    <a:pt x="242" y="22575"/>
                    <a:pt x="266" y="22535"/>
                  </a:cubicBezTo>
                  <a:cubicBezTo>
                    <a:pt x="2240" y="19256"/>
                    <a:pt x="3543" y="15655"/>
                    <a:pt x="4925" y="12100"/>
                  </a:cubicBezTo>
                  <a:cubicBezTo>
                    <a:pt x="6484" y="8087"/>
                    <a:pt x="8060" y="4084"/>
                    <a:pt x="9543" y="42"/>
                  </a:cubicBezTo>
                  <a:cubicBezTo>
                    <a:pt x="9553" y="17"/>
                    <a:pt x="9532" y="0"/>
                    <a:pt x="95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5" name="Google Shape;1535;p46"/>
            <p:cNvSpPr/>
            <p:nvPr/>
          </p:nvSpPr>
          <p:spPr>
            <a:xfrm>
              <a:off x="4914750" y="3731450"/>
              <a:ext cx="53975" cy="93075"/>
            </a:xfrm>
            <a:custGeom>
              <a:avLst/>
              <a:gdLst/>
              <a:ahLst/>
              <a:cxnLst/>
              <a:rect l="l" t="t" r="r" b="b"/>
              <a:pathLst>
                <a:path w="2159" h="3723" extrusionOk="0">
                  <a:moveTo>
                    <a:pt x="29" y="1"/>
                  </a:moveTo>
                  <a:cubicBezTo>
                    <a:pt x="15" y="1"/>
                    <a:pt x="1" y="16"/>
                    <a:pt x="9" y="32"/>
                  </a:cubicBezTo>
                  <a:cubicBezTo>
                    <a:pt x="614" y="1254"/>
                    <a:pt x="1233" y="2539"/>
                    <a:pt x="1978" y="3681"/>
                  </a:cubicBezTo>
                  <a:cubicBezTo>
                    <a:pt x="1997" y="3710"/>
                    <a:pt x="2023" y="3722"/>
                    <a:pt x="2048" y="3722"/>
                  </a:cubicBezTo>
                  <a:cubicBezTo>
                    <a:pt x="2105" y="3722"/>
                    <a:pt x="2159" y="3662"/>
                    <a:pt x="2126" y="3594"/>
                  </a:cubicBezTo>
                  <a:cubicBezTo>
                    <a:pt x="1543" y="2361"/>
                    <a:pt x="772" y="1163"/>
                    <a:pt x="44" y="11"/>
                  </a:cubicBezTo>
                  <a:cubicBezTo>
                    <a:pt x="40" y="4"/>
                    <a:pt x="35" y="1"/>
                    <a:pt x="2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6" name="Google Shape;1536;p46"/>
            <p:cNvSpPr/>
            <p:nvPr/>
          </p:nvSpPr>
          <p:spPr>
            <a:xfrm>
              <a:off x="4837550" y="3832600"/>
              <a:ext cx="75350" cy="124900"/>
            </a:xfrm>
            <a:custGeom>
              <a:avLst/>
              <a:gdLst/>
              <a:ahLst/>
              <a:cxnLst/>
              <a:rect l="l" t="t" r="r" b="b"/>
              <a:pathLst>
                <a:path w="3014" h="4996" extrusionOk="0">
                  <a:moveTo>
                    <a:pt x="39" y="0"/>
                  </a:moveTo>
                  <a:cubicBezTo>
                    <a:pt x="20" y="0"/>
                    <a:pt x="0" y="20"/>
                    <a:pt x="14" y="42"/>
                  </a:cubicBezTo>
                  <a:cubicBezTo>
                    <a:pt x="1056" y="1626"/>
                    <a:pt x="1970" y="3276"/>
                    <a:pt x="2848" y="4956"/>
                  </a:cubicBezTo>
                  <a:cubicBezTo>
                    <a:pt x="2863" y="4984"/>
                    <a:pt x="2886" y="4996"/>
                    <a:pt x="2909" y="4996"/>
                  </a:cubicBezTo>
                  <a:cubicBezTo>
                    <a:pt x="2960" y="4996"/>
                    <a:pt x="3013" y="4938"/>
                    <a:pt x="2983" y="4876"/>
                  </a:cubicBezTo>
                  <a:cubicBezTo>
                    <a:pt x="2152" y="3173"/>
                    <a:pt x="1147" y="1564"/>
                    <a:pt x="61" y="13"/>
                  </a:cubicBezTo>
                  <a:cubicBezTo>
                    <a:pt x="56" y="4"/>
                    <a:pt x="48" y="0"/>
                    <a:pt x="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7" name="Google Shape;1537;p46"/>
            <p:cNvSpPr/>
            <p:nvPr/>
          </p:nvSpPr>
          <p:spPr>
            <a:xfrm>
              <a:off x="4761000" y="3953500"/>
              <a:ext cx="101800" cy="134175"/>
            </a:xfrm>
            <a:custGeom>
              <a:avLst/>
              <a:gdLst/>
              <a:ahLst/>
              <a:cxnLst/>
              <a:rect l="l" t="t" r="r" b="b"/>
              <a:pathLst>
                <a:path w="4072" h="5367" extrusionOk="0">
                  <a:moveTo>
                    <a:pt x="72" y="0"/>
                  </a:moveTo>
                  <a:cubicBezTo>
                    <a:pt x="34" y="0"/>
                    <a:pt x="1" y="51"/>
                    <a:pt x="34" y="87"/>
                  </a:cubicBezTo>
                  <a:cubicBezTo>
                    <a:pt x="1478" y="1742"/>
                    <a:pt x="2622" y="3558"/>
                    <a:pt x="3903" y="5330"/>
                  </a:cubicBezTo>
                  <a:cubicBezTo>
                    <a:pt x="3921" y="5356"/>
                    <a:pt x="3946" y="5366"/>
                    <a:pt x="3970" y="5366"/>
                  </a:cubicBezTo>
                  <a:cubicBezTo>
                    <a:pt x="4023" y="5366"/>
                    <a:pt x="4072" y="5314"/>
                    <a:pt x="4038" y="5250"/>
                  </a:cubicBezTo>
                  <a:cubicBezTo>
                    <a:pt x="3058" y="3330"/>
                    <a:pt x="1556" y="1594"/>
                    <a:pt x="105" y="16"/>
                  </a:cubicBezTo>
                  <a:cubicBezTo>
                    <a:pt x="95" y="5"/>
                    <a:pt x="83" y="0"/>
                    <a:pt x="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8" name="Google Shape;1538;p46"/>
            <p:cNvSpPr/>
            <p:nvPr/>
          </p:nvSpPr>
          <p:spPr>
            <a:xfrm>
              <a:off x="4871575" y="4039775"/>
              <a:ext cx="146900" cy="13700"/>
            </a:xfrm>
            <a:custGeom>
              <a:avLst/>
              <a:gdLst/>
              <a:ahLst/>
              <a:cxnLst/>
              <a:rect l="l" t="t" r="r" b="b"/>
              <a:pathLst>
                <a:path w="5876" h="548" extrusionOk="0">
                  <a:moveTo>
                    <a:pt x="5829" y="0"/>
                  </a:moveTo>
                  <a:cubicBezTo>
                    <a:pt x="3922" y="36"/>
                    <a:pt x="1993" y="103"/>
                    <a:pt x="101" y="363"/>
                  </a:cubicBezTo>
                  <a:cubicBezTo>
                    <a:pt x="1" y="377"/>
                    <a:pt x="20" y="547"/>
                    <a:pt x="119" y="547"/>
                  </a:cubicBezTo>
                  <a:cubicBezTo>
                    <a:pt x="121" y="547"/>
                    <a:pt x="124" y="547"/>
                    <a:pt x="126" y="547"/>
                  </a:cubicBezTo>
                  <a:cubicBezTo>
                    <a:pt x="2029" y="369"/>
                    <a:pt x="3919" y="157"/>
                    <a:pt x="5829" y="73"/>
                  </a:cubicBezTo>
                  <a:cubicBezTo>
                    <a:pt x="5876" y="70"/>
                    <a:pt x="5876" y="0"/>
                    <a:pt x="58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9" name="Google Shape;1539;p46"/>
            <p:cNvSpPr/>
            <p:nvPr/>
          </p:nvSpPr>
          <p:spPr>
            <a:xfrm>
              <a:off x="4931750" y="3877500"/>
              <a:ext cx="123950" cy="25000"/>
            </a:xfrm>
            <a:custGeom>
              <a:avLst/>
              <a:gdLst/>
              <a:ahLst/>
              <a:cxnLst/>
              <a:rect l="l" t="t" r="r" b="b"/>
              <a:pathLst>
                <a:path w="4958" h="1000" extrusionOk="0">
                  <a:moveTo>
                    <a:pt x="4869" y="1"/>
                  </a:moveTo>
                  <a:cubicBezTo>
                    <a:pt x="4865" y="1"/>
                    <a:pt x="4862" y="1"/>
                    <a:pt x="4858" y="2"/>
                  </a:cubicBezTo>
                  <a:cubicBezTo>
                    <a:pt x="3272" y="257"/>
                    <a:pt x="1691" y="530"/>
                    <a:pt x="111" y="819"/>
                  </a:cubicBezTo>
                  <a:cubicBezTo>
                    <a:pt x="1" y="839"/>
                    <a:pt x="40" y="1000"/>
                    <a:pt x="143" y="1000"/>
                  </a:cubicBezTo>
                  <a:cubicBezTo>
                    <a:pt x="149" y="1000"/>
                    <a:pt x="155" y="999"/>
                    <a:pt x="161" y="998"/>
                  </a:cubicBezTo>
                  <a:cubicBezTo>
                    <a:pt x="1741" y="719"/>
                    <a:pt x="3315" y="427"/>
                    <a:pt x="4887" y="113"/>
                  </a:cubicBezTo>
                  <a:cubicBezTo>
                    <a:pt x="4957" y="97"/>
                    <a:pt x="4932" y="1"/>
                    <a:pt x="486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0" name="Google Shape;1540;p46"/>
            <p:cNvSpPr/>
            <p:nvPr/>
          </p:nvSpPr>
          <p:spPr>
            <a:xfrm>
              <a:off x="4978500" y="3734750"/>
              <a:ext cx="92775" cy="49975"/>
            </a:xfrm>
            <a:custGeom>
              <a:avLst/>
              <a:gdLst/>
              <a:ahLst/>
              <a:cxnLst/>
              <a:rect l="l" t="t" r="r" b="b"/>
              <a:pathLst>
                <a:path w="3711" h="1999" extrusionOk="0">
                  <a:moveTo>
                    <a:pt x="3679" y="0"/>
                  </a:moveTo>
                  <a:cubicBezTo>
                    <a:pt x="3676" y="0"/>
                    <a:pt x="3673" y="1"/>
                    <a:pt x="3669" y="2"/>
                  </a:cubicBezTo>
                  <a:cubicBezTo>
                    <a:pt x="2441" y="412"/>
                    <a:pt x="1263" y="1193"/>
                    <a:pt x="111" y="1785"/>
                  </a:cubicBezTo>
                  <a:cubicBezTo>
                    <a:pt x="1" y="1844"/>
                    <a:pt x="69" y="1998"/>
                    <a:pt x="171" y="1998"/>
                  </a:cubicBezTo>
                  <a:cubicBezTo>
                    <a:pt x="189" y="1998"/>
                    <a:pt x="208" y="1994"/>
                    <a:pt x="227" y="1983"/>
                  </a:cubicBezTo>
                  <a:cubicBezTo>
                    <a:pt x="1355" y="1370"/>
                    <a:pt x="2669" y="831"/>
                    <a:pt x="3692" y="55"/>
                  </a:cubicBezTo>
                  <a:cubicBezTo>
                    <a:pt x="3711" y="37"/>
                    <a:pt x="3703" y="0"/>
                    <a:pt x="367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1" name="Google Shape;1541;p46"/>
            <p:cNvSpPr/>
            <p:nvPr/>
          </p:nvSpPr>
          <p:spPr>
            <a:xfrm>
              <a:off x="4938750" y="3717000"/>
              <a:ext cx="32700" cy="66975"/>
            </a:xfrm>
            <a:custGeom>
              <a:avLst/>
              <a:gdLst/>
              <a:ahLst/>
              <a:cxnLst/>
              <a:rect l="l" t="t" r="r" b="b"/>
              <a:pathLst>
                <a:path w="1308" h="2679" extrusionOk="0">
                  <a:moveTo>
                    <a:pt x="49" y="0"/>
                  </a:moveTo>
                  <a:cubicBezTo>
                    <a:pt x="25" y="0"/>
                    <a:pt x="1" y="25"/>
                    <a:pt x="16" y="53"/>
                  </a:cubicBezTo>
                  <a:cubicBezTo>
                    <a:pt x="473" y="893"/>
                    <a:pt x="846" y="1768"/>
                    <a:pt x="1215" y="2649"/>
                  </a:cubicBezTo>
                  <a:cubicBezTo>
                    <a:pt x="1224" y="2669"/>
                    <a:pt x="1242" y="2678"/>
                    <a:pt x="1259" y="2678"/>
                  </a:cubicBezTo>
                  <a:cubicBezTo>
                    <a:pt x="1284" y="2678"/>
                    <a:pt x="1308" y="2659"/>
                    <a:pt x="1299" y="2626"/>
                  </a:cubicBezTo>
                  <a:cubicBezTo>
                    <a:pt x="1004" y="1704"/>
                    <a:pt x="570" y="849"/>
                    <a:pt x="79" y="16"/>
                  </a:cubicBezTo>
                  <a:cubicBezTo>
                    <a:pt x="71" y="5"/>
                    <a:pt x="60" y="0"/>
                    <a:pt x="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2" name="Google Shape;1542;p46"/>
            <p:cNvSpPr/>
            <p:nvPr/>
          </p:nvSpPr>
          <p:spPr>
            <a:xfrm>
              <a:off x="4881900" y="3844325"/>
              <a:ext cx="23650" cy="49525"/>
            </a:xfrm>
            <a:custGeom>
              <a:avLst/>
              <a:gdLst/>
              <a:ahLst/>
              <a:cxnLst/>
              <a:rect l="l" t="t" r="r" b="b"/>
              <a:pathLst>
                <a:path w="946" h="1981" extrusionOk="0">
                  <a:moveTo>
                    <a:pt x="19" y="1"/>
                  </a:moveTo>
                  <a:cubicBezTo>
                    <a:pt x="10" y="1"/>
                    <a:pt x="0" y="11"/>
                    <a:pt x="5" y="24"/>
                  </a:cubicBezTo>
                  <a:cubicBezTo>
                    <a:pt x="290" y="669"/>
                    <a:pt x="571" y="1315"/>
                    <a:pt x="855" y="1959"/>
                  </a:cubicBezTo>
                  <a:cubicBezTo>
                    <a:pt x="861" y="1974"/>
                    <a:pt x="873" y="1981"/>
                    <a:pt x="886" y="1981"/>
                  </a:cubicBezTo>
                  <a:cubicBezTo>
                    <a:pt x="914" y="1981"/>
                    <a:pt x="946" y="1950"/>
                    <a:pt x="930" y="1917"/>
                  </a:cubicBezTo>
                  <a:cubicBezTo>
                    <a:pt x="630" y="1280"/>
                    <a:pt x="328" y="644"/>
                    <a:pt x="29" y="8"/>
                  </a:cubicBezTo>
                  <a:cubicBezTo>
                    <a:pt x="27" y="3"/>
                    <a:pt x="23" y="1"/>
                    <a:pt x="1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3" name="Google Shape;1543;p46"/>
            <p:cNvSpPr/>
            <p:nvPr/>
          </p:nvSpPr>
          <p:spPr>
            <a:xfrm>
              <a:off x="4783125" y="3924475"/>
              <a:ext cx="39075" cy="65075"/>
            </a:xfrm>
            <a:custGeom>
              <a:avLst/>
              <a:gdLst/>
              <a:ahLst/>
              <a:cxnLst/>
              <a:rect l="l" t="t" r="r" b="b"/>
              <a:pathLst>
                <a:path w="1563" h="2603" extrusionOk="0">
                  <a:moveTo>
                    <a:pt x="59" y="1"/>
                  </a:moveTo>
                  <a:cubicBezTo>
                    <a:pt x="30" y="1"/>
                    <a:pt x="1" y="32"/>
                    <a:pt x="20" y="65"/>
                  </a:cubicBezTo>
                  <a:cubicBezTo>
                    <a:pt x="479" y="896"/>
                    <a:pt x="898" y="1785"/>
                    <a:pt x="1426" y="2572"/>
                  </a:cubicBezTo>
                  <a:cubicBezTo>
                    <a:pt x="1440" y="2593"/>
                    <a:pt x="1460" y="2602"/>
                    <a:pt x="1480" y="2602"/>
                  </a:cubicBezTo>
                  <a:cubicBezTo>
                    <a:pt x="1522" y="2602"/>
                    <a:pt x="1562" y="2558"/>
                    <a:pt x="1537" y="2506"/>
                  </a:cubicBezTo>
                  <a:cubicBezTo>
                    <a:pt x="1125" y="1651"/>
                    <a:pt x="575" y="840"/>
                    <a:pt x="92" y="21"/>
                  </a:cubicBezTo>
                  <a:cubicBezTo>
                    <a:pt x="84" y="7"/>
                    <a:pt x="71" y="1"/>
                    <a:pt x="5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4" name="Google Shape;1544;p46"/>
            <p:cNvSpPr/>
            <p:nvPr/>
          </p:nvSpPr>
          <p:spPr>
            <a:xfrm>
              <a:off x="4938000" y="4014675"/>
              <a:ext cx="54225" cy="6200"/>
            </a:xfrm>
            <a:custGeom>
              <a:avLst/>
              <a:gdLst/>
              <a:ahLst/>
              <a:cxnLst/>
              <a:rect l="l" t="t" r="r" b="b"/>
              <a:pathLst>
                <a:path w="2169" h="248" extrusionOk="0">
                  <a:moveTo>
                    <a:pt x="2043" y="1"/>
                  </a:moveTo>
                  <a:cubicBezTo>
                    <a:pt x="1381" y="1"/>
                    <a:pt x="703" y="114"/>
                    <a:pt x="45" y="175"/>
                  </a:cubicBezTo>
                  <a:cubicBezTo>
                    <a:pt x="3" y="180"/>
                    <a:pt x="1" y="247"/>
                    <a:pt x="44" y="247"/>
                  </a:cubicBezTo>
                  <a:cubicBezTo>
                    <a:pt x="45" y="247"/>
                    <a:pt x="46" y="247"/>
                    <a:pt x="46" y="247"/>
                  </a:cubicBezTo>
                  <a:cubicBezTo>
                    <a:pt x="724" y="213"/>
                    <a:pt x="1427" y="229"/>
                    <a:pt x="2096" y="128"/>
                  </a:cubicBezTo>
                  <a:cubicBezTo>
                    <a:pt x="2168" y="116"/>
                    <a:pt x="2150" y="1"/>
                    <a:pt x="2079" y="1"/>
                  </a:cubicBezTo>
                  <a:cubicBezTo>
                    <a:pt x="2067" y="1"/>
                    <a:pt x="2055" y="1"/>
                    <a:pt x="20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5" name="Google Shape;1545;p46"/>
            <p:cNvSpPr/>
            <p:nvPr/>
          </p:nvSpPr>
          <p:spPr>
            <a:xfrm>
              <a:off x="4993475" y="3849150"/>
              <a:ext cx="58200" cy="15750"/>
            </a:xfrm>
            <a:custGeom>
              <a:avLst/>
              <a:gdLst/>
              <a:ahLst/>
              <a:cxnLst/>
              <a:rect l="l" t="t" r="r" b="b"/>
              <a:pathLst>
                <a:path w="2328" h="630" extrusionOk="0">
                  <a:moveTo>
                    <a:pt x="1882" y="0"/>
                  </a:moveTo>
                  <a:cubicBezTo>
                    <a:pt x="1251" y="0"/>
                    <a:pt x="521" y="268"/>
                    <a:pt x="32" y="561"/>
                  </a:cubicBezTo>
                  <a:cubicBezTo>
                    <a:pt x="1" y="579"/>
                    <a:pt x="16" y="629"/>
                    <a:pt x="50" y="629"/>
                  </a:cubicBezTo>
                  <a:cubicBezTo>
                    <a:pt x="53" y="629"/>
                    <a:pt x="57" y="629"/>
                    <a:pt x="60" y="628"/>
                  </a:cubicBezTo>
                  <a:cubicBezTo>
                    <a:pt x="419" y="504"/>
                    <a:pt x="773" y="373"/>
                    <a:pt x="1148" y="295"/>
                  </a:cubicBezTo>
                  <a:cubicBezTo>
                    <a:pt x="1520" y="217"/>
                    <a:pt x="1906" y="239"/>
                    <a:pt x="2273" y="150"/>
                  </a:cubicBezTo>
                  <a:cubicBezTo>
                    <a:pt x="2326" y="138"/>
                    <a:pt x="2327" y="53"/>
                    <a:pt x="2273" y="40"/>
                  </a:cubicBezTo>
                  <a:cubicBezTo>
                    <a:pt x="2150" y="13"/>
                    <a:pt x="2018" y="0"/>
                    <a:pt x="18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6" name="Google Shape;1546;p46"/>
            <p:cNvSpPr/>
            <p:nvPr/>
          </p:nvSpPr>
          <p:spPr>
            <a:xfrm>
              <a:off x="4832450" y="4007450"/>
              <a:ext cx="11725" cy="11200"/>
            </a:xfrm>
            <a:custGeom>
              <a:avLst/>
              <a:gdLst/>
              <a:ahLst/>
              <a:cxnLst/>
              <a:rect l="l" t="t" r="r" b="b"/>
              <a:pathLst>
                <a:path w="469" h="448" extrusionOk="0">
                  <a:moveTo>
                    <a:pt x="108" y="1"/>
                  </a:moveTo>
                  <a:cubicBezTo>
                    <a:pt x="88" y="1"/>
                    <a:pt x="67" y="12"/>
                    <a:pt x="60" y="35"/>
                  </a:cubicBezTo>
                  <a:cubicBezTo>
                    <a:pt x="1" y="250"/>
                    <a:pt x="152" y="448"/>
                    <a:pt x="372" y="448"/>
                  </a:cubicBezTo>
                  <a:cubicBezTo>
                    <a:pt x="373" y="448"/>
                    <a:pt x="375" y="448"/>
                    <a:pt x="376" y="448"/>
                  </a:cubicBezTo>
                  <a:cubicBezTo>
                    <a:pt x="469" y="448"/>
                    <a:pt x="467" y="311"/>
                    <a:pt x="376" y="306"/>
                  </a:cubicBezTo>
                  <a:cubicBezTo>
                    <a:pt x="245" y="297"/>
                    <a:pt x="149" y="176"/>
                    <a:pt x="157" y="49"/>
                  </a:cubicBezTo>
                  <a:cubicBezTo>
                    <a:pt x="160" y="18"/>
                    <a:pt x="134" y="1"/>
                    <a:pt x="1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7" name="Google Shape;1547;p46"/>
            <p:cNvSpPr/>
            <p:nvPr/>
          </p:nvSpPr>
          <p:spPr>
            <a:xfrm>
              <a:off x="4954050" y="3917600"/>
              <a:ext cx="22100" cy="5975"/>
            </a:xfrm>
            <a:custGeom>
              <a:avLst/>
              <a:gdLst/>
              <a:ahLst/>
              <a:cxnLst/>
              <a:rect l="l" t="t" r="r" b="b"/>
              <a:pathLst>
                <a:path w="884" h="239" extrusionOk="0">
                  <a:moveTo>
                    <a:pt x="636" y="0"/>
                  </a:moveTo>
                  <a:cubicBezTo>
                    <a:pt x="463" y="0"/>
                    <a:pt x="277" y="41"/>
                    <a:pt x="113" y="57"/>
                  </a:cubicBezTo>
                  <a:cubicBezTo>
                    <a:pt x="7" y="69"/>
                    <a:pt x="1" y="231"/>
                    <a:pt x="112" y="231"/>
                  </a:cubicBezTo>
                  <a:cubicBezTo>
                    <a:pt x="112" y="231"/>
                    <a:pt x="113" y="231"/>
                    <a:pt x="113" y="231"/>
                  </a:cubicBezTo>
                  <a:cubicBezTo>
                    <a:pt x="121" y="231"/>
                    <a:pt x="130" y="231"/>
                    <a:pt x="138" y="231"/>
                  </a:cubicBezTo>
                  <a:cubicBezTo>
                    <a:pt x="245" y="231"/>
                    <a:pt x="362" y="239"/>
                    <a:pt x="478" y="239"/>
                  </a:cubicBezTo>
                  <a:cubicBezTo>
                    <a:pt x="584" y="239"/>
                    <a:pt x="689" y="232"/>
                    <a:pt x="782" y="205"/>
                  </a:cubicBezTo>
                  <a:cubicBezTo>
                    <a:pt x="870" y="178"/>
                    <a:pt x="883" y="32"/>
                    <a:pt x="782" y="12"/>
                  </a:cubicBezTo>
                  <a:cubicBezTo>
                    <a:pt x="735" y="3"/>
                    <a:pt x="686" y="0"/>
                    <a:pt x="6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8" name="Google Shape;1548;p46"/>
            <p:cNvSpPr/>
            <p:nvPr/>
          </p:nvSpPr>
          <p:spPr>
            <a:xfrm>
              <a:off x="4591150" y="3924700"/>
              <a:ext cx="22050" cy="53375"/>
            </a:xfrm>
            <a:custGeom>
              <a:avLst/>
              <a:gdLst/>
              <a:ahLst/>
              <a:cxnLst/>
              <a:rect l="l" t="t" r="r" b="b"/>
              <a:pathLst>
                <a:path w="882" h="2135" extrusionOk="0">
                  <a:moveTo>
                    <a:pt x="133" y="1"/>
                  </a:moveTo>
                  <a:cubicBezTo>
                    <a:pt x="64" y="1"/>
                    <a:pt x="1" y="44"/>
                    <a:pt x="11" y="132"/>
                  </a:cubicBezTo>
                  <a:cubicBezTo>
                    <a:pt x="89" y="812"/>
                    <a:pt x="281" y="1457"/>
                    <a:pt x="593" y="2066"/>
                  </a:cubicBezTo>
                  <a:cubicBezTo>
                    <a:pt x="618" y="2115"/>
                    <a:pt x="658" y="2135"/>
                    <a:pt x="698" y="2135"/>
                  </a:cubicBezTo>
                  <a:cubicBezTo>
                    <a:pt x="788" y="2135"/>
                    <a:pt x="882" y="2036"/>
                    <a:pt x="828" y="1929"/>
                  </a:cubicBezTo>
                  <a:cubicBezTo>
                    <a:pt x="540" y="1361"/>
                    <a:pt x="357" y="762"/>
                    <a:pt x="284" y="130"/>
                  </a:cubicBezTo>
                  <a:cubicBezTo>
                    <a:pt x="274" y="44"/>
                    <a:pt x="201" y="1"/>
                    <a:pt x="1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9" name="Google Shape;1549;p46"/>
            <p:cNvSpPr/>
            <p:nvPr/>
          </p:nvSpPr>
          <p:spPr>
            <a:xfrm>
              <a:off x="4607575" y="3824100"/>
              <a:ext cx="56000" cy="166825"/>
            </a:xfrm>
            <a:custGeom>
              <a:avLst/>
              <a:gdLst/>
              <a:ahLst/>
              <a:cxnLst/>
              <a:rect l="l" t="t" r="r" b="b"/>
              <a:pathLst>
                <a:path w="2240" h="6673" extrusionOk="0">
                  <a:moveTo>
                    <a:pt x="774" y="1"/>
                  </a:moveTo>
                  <a:cubicBezTo>
                    <a:pt x="675" y="1"/>
                    <a:pt x="575" y="53"/>
                    <a:pt x="547" y="164"/>
                  </a:cubicBezTo>
                  <a:cubicBezTo>
                    <a:pt x="0" y="2240"/>
                    <a:pt x="171" y="4956"/>
                    <a:pt x="1718" y="6596"/>
                  </a:cubicBezTo>
                  <a:cubicBezTo>
                    <a:pt x="1768" y="6649"/>
                    <a:pt x="1833" y="6672"/>
                    <a:pt x="1898" y="6672"/>
                  </a:cubicBezTo>
                  <a:cubicBezTo>
                    <a:pt x="2067" y="6672"/>
                    <a:pt x="2239" y="6518"/>
                    <a:pt x="2172" y="6330"/>
                  </a:cubicBezTo>
                  <a:cubicBezTo>
                    <a:pt x="1829" y="5388"/>
                    <a:pt x="1345" y="4514"/>
                    <a:pt x="1127" y="3525"/>
                  </a:cubicBezTo>
                  <a:cubicBezTo>
                    <a:pt x="891" y="2448"/>
                    <a:pt x="870" y="1318"/>
                    <a:pt x="999" y="225"/>
                  </a:cubicBezTo>
                  <a:cubicBezTo>
                    <a:pt x="1016" y="80"/>
                    <a:pt x="896" y="1"/>
                    <a:pt x="77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50" name="Google Shape;1550;p46"/>
          <p:cNvGrpSpPr/>
          <p:nvPr/>
        </p:nvGrpSpPr>
        <p:grpSpPr>
          <a:xfrm>
            <a:off x="889700" y="2777100"/>
            <a:ext cx="551850" cy="624550"/>
            <a:chOff x="4591150" y="3581500"/>
            <a:chExt cx="551850" cy="624550"/>
          </a:xfrm>
        </p:grpSpPr>
        <p:sp>
          <p:nvSpPr>
            <p:cNvPr id="1551" name="Google Shape;1551;p46"/>
            <p:cNvSpPr/>
            <p:nvPr/>
          </p:nvSpPr>
          <p:spPr>
            <a:xfrm>
              <a:off x="4685625" y="3581500"/>
              <a:ext cx="457375" cy="529225"/>
            </a:xfrm>
            <a:custGeom>
              <a:avLst/>
              <a:gdLst/>
              <a:ahLst/>
              <a:cxnLst/>
              <a:rect l="l" t="t" r="r" b="b"/>
              <a:pathLst>
                <a:path w="18295" h="21169" extrusionOk="0">
                  <a:moveTo>
                    <a:pt x="14716" y="1"/>
                  </a:moveTo>
                  <a:cubicBezTo>
                    <a:pt x="14364" y="1"/>
                    <a:pt x="13997" y="166"/>
                    <a:pt x="13692" y="364"/>
                  </a:cubicBezTo>
                  <a:cubicBezTo>
                    <a:pt x="12649" y="1042"/>
                    <a:pt x="11869" y="2112"/>
                    <a:pt x="11538" y="3312"/>
                  </a:cubicBezTo>
                  <a:cubicBezTo>
                    <a:pt x="11392" y="3848"/>
                    <a:pt x="11269" y="4486"/>
                    <a:pt x="10768" y="4719"/>
                  </a:cubicBezTo>
                  <a:cubicBezTo>
                    <a:pt x="10647" y="4775"/>
                    <a:pt x="10527" y="4799"/>
                    <a:pt x="10406" y="4799"/>
                  </a:cubicBezTo>
                  <a:cubicBezTo>
                    <a:pt x="9634" y="4799"/>
                    <a:pt x="8863" y="3802"/>
                    <a:pt x="8055" y="3802"/>
                  </a:cubicBezTo>
                  <a:cubicBezTo>
                    <a:pt x="7964" y="3802"/>
                    <a:pt x="7873" y="3814"/>
                    <a:pt x="7781" y="3843"/>
                  </a:cubicBezTo>
                  <a:cubicBezTo>
                    <a:pt x="7123" y="4760"/>
                    <a:pt x="7052" y="6064"/>
                    <a:pt x="7607" y="7047"/>
                  </a:cubicBezTo>
                  <a:cubicBezTo>
                    <a:pt x="7900" y="7570"/>
                    <a:pt x="8358" y="8190"/>
                    <a:pt x="8024" y="8684"/>
                  </a:cubicBezTo>
                  <a:cubicBezTo>
                    <a:pt x="7882" y="8896"/>
                    <a:pt x="7656" y="8981"/>
                    <a:pt x="7408" y="8981"/>
                  </a:cubicBezTo>
                  <a:cubicBezTo>
                    <a:pt x="7090" y="8981"/>
                    <a:pt x="6735" y="8842"/>
                    <a:pt x="6473" y="8648"/>
                  </a:cubicBezTo>
                  <a:cubicBezTo>
                    <a:pt x="6006" y="8307"/>
                    <a:pt x="5560" y="7826"/>
                    <a:pt x="4981" y="7826"/>
                  </a:cubicBezTo>
                  <a:cubicBezTo>
                    <a:pt x="4285" y="7826"/>
                    <a:pt x="3782" y="8570"/>
                    <a:pt x="3773" y="9266"/>
                  </a:cubicBezTo>
                  <a:cubicBezTo>
                    <a:pt x="3766" y="9962"/>
                    <a:pt x="4105" y="10608"/>
                    <a:pt x="4412" y="11230"/>
                  </a:cubicBezTo>
                  <a:cubicBezTo>
                    <a:pt x="4670" y="11751"/>
                    <a:pt x="4906" y="12397"/>
                    <a:pt x="4587" y="12885"/>
                  </a:cubicBezTo>
                  <a:cubicBezTo>
                    <a:pt x="4383" y="13197"/>
                    <a:pt x="4025" y="13321"/>
                    <a:pt x="3645" y="13321"/>
                  </a:cubicBezTo>
                  <a:cubicBezTo>
                    <a:pt x="3364" y="13321"/>
                    <a:pt x="3070" y="13253"/>
                    <a:pt x="2818" y="13143"/>
                  </a:cubicBezTo>
                  <a:cubicBezTo>
                    <a:pt x="2223" y="12881"/>
                    <a:pt x="1687" y="12451"/>
                    <a:pt x="1042" y="12366"/>
                  </a:cubicBezTo>
                  <a:cubicBezTo>
                    <a:pt x="986" y="12358"/>
                    <a:pt x="929" y="12354"/>
                    <a:pt x="871" y="12354"/>
                  </a:cubicBezTo>
                  <a:cubicBezTo>
                    <a:pt x="598" y="12354"/>
                    <a:pt x="320" y="12443"/>
                    <a:pt x="174" y="12667"/>
                  </a:cubicBezTo>
                  <a:cubicBezTo>
                    <a:pt x="0" y="12938"/>
                    <a:pt x="80" y="13295"/>
                    <a:pt x="187" y="13599"/>
                  </a:cubicBezTo>
                  <a:cubicBezTo>
                    <a:pt x="1063" y="16115"/>
                    <a:pt x="3261" y="18415"/>
                    <a:pt x="5289" y="20143"/>
                  </a:cubicBezTo>
                  <a:cubicBezTo>
                    <a:pt x="6328" y="20907"/>
                    <a:pt x="7568" y="21168"/>
                    <a:pt x="8863" y="21168"/>
                  </a:cubicBezTo>
                  <a:cubicBezTo>
                    <a:pt x="10162" y="21168"/>
                    <a:pt x="11516" y="20906"/>
                    <a:pt x="12780" y="20627"/>
                  </a:cubicBezTo>
                  <a:cubicBezTo>
                    <a:pt x="13429" y="20484"/>
                    <a:pt x="14093" y="20332"/>
                    <a:pt x="14653" y="19972"/>
                  </a:cubicBezTo>
                  <a:cubicBezTo>
                    <a:pt x="15211" y="19611"/>
                    <a:pt x="15650" y="18986"/>
                    <a:pt x="15599" y="18323"/>
                  </a:cubicBezTo>
                  <a:cubicBezTo>
                    <a:pt x="15522" y="17315"/>
                    <a:pt x="14445" y="16723"/>
                    <a:pt x="13480" y="16417"/>
                  </a:cubicBezTo>
                  <a:cubicBezTo>
                    <a:pt x="13160" y="16316"/>
                    <a:pt x="12774" y="16147"/>
                    <a:pt x="12763" y="15812"/>
                  </a:cubicBezTo>
                  <a:cubicBezTo>
                    <a:pt x="12754" y="15489"/>
                    <a:pt x="13110" y="15293"/>
                    <a:pt x="13410" y="15171"/>
                  </a:cubicBezTo>
                  <a:cubicBezTo>
                    <a:pt x="14520" y="14715"/>
                    <a:pt x="15598" y="14180"/>
                    <a:pt x="16632" y="13572"/>
                  </a:cubicBezTo>
                  <a:cubicBezTo>
                    <a:pt x="17257" y="13207"/>
                    <a:pt x="17922" y="12736"/>
                    <a:pt x="18057" y="12021"/>
                  </a:cubicBezTo>
                  <a:cubicBezTo>
                    <a:pt x="18294" y="10765"/>
                    <a:pt x="16817" y="9933"/>
                    <a:pt x="15606" y="9522"/>
                  </a:cubicBezTo>
                  <a:cubicBezTo>
                    <a:pt x="15636" y="8809"/>
                    <a:pt x="16153" y="8219"/>
                    <a:pt x="16661" y="7716"/>
                  </a:cubicBezTo>
                  <a:cubicBezTo>
                    <a:pt x="17170" y="7215"/>
                    <a:pt x="17728" y="6694"/>
                    <a:pt x="17890" y="5999"/>
                  </a:cubicBezTo>
                  <a:cubicBezTo>
                    <a:pt x="18048" y="5322"/>
                    <a:pt x="17601" y="4469"/>
                    <a:pt x="16922" y="4469"/>
                  </a:cubicBezTo>
                  <a:cubicBezTo>
                    <a:pt x="16902" y="4469"/>
                    <a:pt x="16881" y="4470"/>
                    <a:pt x="16860" y="4472"/>
                  </a:cubicBezTo>
                  <a:cubicBezTo>
                    <a:pt x="16612" y="4491"/>
                    <a:pt x="16380" y="4620"/>
                    <a:pt x="16133" y="4624"/>
                  </a:cubicBezTo>
                  <a:cubicBezTo>
                    <a:pt x="16129" y="4624"/>
                    <a:pt x="16125" y="4624"/>
                    <a:pt x="16122" y="4624"/>
                  </a:cubicBezTo>
                  <a:cubicBezTo>
                    <a:pt x="15540" y="4624"/>
                    <a:pt x="15167" y="3946"/>
                    <a:pt x="15199" y="3362"/>
                  </a:cubicBezTo>
                  <a:cubicBezTo>
                    <a:pt x="15231" y="2775"/>
                    <a:pt x="15522" y="2237"/>
                    <a:pt x="15650" y="1664"/>
                  </a:cubicBezTo>
                  <a:cubicBezTo>
                    <a:pt x="15778" y="1089"/>
                    <a:pt x="15673" y="373"/>
                    <a:pt x="15152" y="103"/>
                  </a:cubicBezTo>
                  <a:cubicBezTo>
                    <a:pt x="15014" y="31"/>
                    <a:pt x="14866" y="1"/>
                    <a:pt x="1471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2" name="Google Shape;1552;p46"/>
            <p:cNvSpPr/>
            <p:nvPr/>
          </p:nvSpPr>
          <p:spPr>
            <a:xfrm>
              <a:off x="4798525" y="3641250"/>
              <a:ext cx="238825" cy="564800"/>
            </a:xfrm>
            <a:custGeom>
              <a:avLst/>
              <a:gdLst/>
              <a:ahLst/>
              <a:cxnLst/>
              <a:rect l="l" t="t" r="r" b="b"/>
              <a:pathLst>
                <a:path w="9553" h="22592" extrusionOk="0">
                  <a:moveTo>
                    <a:pt x="9510" y="0"/>
                  </a:moveTo>
                  <a:cubicBezTo>
                    <a:pt x="9496" y="0"/>
                    <a:pt x="9481" y="7"/>
                    <a:pt x="9475" y="24"/>
                  </a:cubicBezTo>
                  <a:cubicBezTo>
                    <a:pt x="7901" y="3831"/>
                    <a:pt x="6415" y="7672"/>
                    <a:pt x="4912" y="11505"/>
                  </a:cubicBezTo>
                  <a:cubicBezTo>
                    <a:pt x="3461" y="15210"/>
                    <a:pt x="2100" y="18980"/>
                    <a:pt x="55" y="22411"/>
                  </a:cubicBezTo>
                  <a:cubicBezTo>
                    <a:pt x="0" y="22505"/>
                    <a:pt x="85" y="22592"/>
                    <a:pt x="168" y="22592"/>
                  </a:cubicBezTo>
                  <a:cubicBezTo>
                    <a:pt x="205" y="22592"/>
                    <a:pt x="242" y="22575"/>
                    <a:pt x="266" y="22535"/>
                  </a:cubicBezTo>
                  <a:cubicBezTo>
                    <a:pt x="2240" y="19256"/>
                    <a:pt x="3543" y="15655"/>
                    <a:pt x="4925" y="12100"/>
                  </a:cubicBezTo>
                  <a:cubicBezTo>
                    <a:pt x="6484" y="8087"/>
                    <a:pt x="8060" y="4084"/>
                    <a:pt x="9543" y="42"/>
                  </a:cubicBezTo>
                  <a:cubicBezTo>
                    <a:pt x="9553" y="17"/>
                    <a:pt x="9532" y="0"/>
                    <a:pt x="95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3" name="Google Shape;1553;p46"/>
            <p:cNvSpPr/>
            <p:nvPr/>
          </p:nvSpPr>
          <p:spPr>
            <a:xfrm>
              <a:off x="4914750" y="3731450"/>
              <a:ext cx="53975" cy="93075"/>
            </a:xfrm>
            <a:custGeom>
              <a:avLst/>
              <a:gdLst/>
              <a:ahLst/>
              <a:cxnLst/>
              <a:rect l="l" t="t" r="r" b="b"/>
              <a:pathLst>
                <a:path w="2159" h="3723" extrusionOk="0">
                  <a:moveTo>
                    <a:pt x="29" y="1"/>
                  </a:moveTo>
                  <a:cubicBezTo>
                    <a:pt x="15" y="1"/>
                    <a:pt x="1" y="16"/>
                    <a:pt x="9" y="32"/>
                  </a:cubicBezTo>
                  <a:cubicBezTo>
                    <a:pt x="614" y="1254"/>
                    <a:pt x="1233" y="2539"/>
                    <a:pt x="1978" y="3681"/>
                  </a:cubicBezTo>
                  <a:cubicBezTo>
                    <a:pt x="1997" y="3710"/>
                    <a:pt x="2023" y="3722"/>
                    <a:pt x="2048" y="3722"/>
                  </a:cubicBezTo>
                  <a:cubicBezTo>
                    <a:pt x="2105" y="3722"/>
                    <a:pt x="2159" y="3662"/>
                    <a:pt x="2126" y="3594"/>
                  </a:cubicBezTo>
                  <a:cubicBezTo>
                    <a:pt x="1543" y="2361"/>
                    <a:pt x="772" y="1163"/>
                    <a:pt x="44" y="11"/>
                  </a:cubicBezTo>
                  <a:cubicBezTo>
                    <a:pt x="40" y="4"/>
                    <a:pt x="35" y="1"/>
                    <a:pt x="2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4" name="Google Shape;1554;p46"/>
            <p:cNvSpPr/>
            <p:nvPr/>
          </p:nvSpPr>
          <p:spPr>
            <a:xfrm>
              <a:off x="4837550" y="3832600"/>
              <a:ext cx="75350" cy="124900"/>
            </a:xfrm>
            <a:custGeom>
              <a:avLst/>
              <a:gdLst/>
              <a:ahLst/>
              <a:cxnLst/>
              <a:rect l="l" t="t" r="r" b="b"/>
              <a:pathLst>
                <a:path w="3014" h="4996" extrusionOk="0">
                  <a:moveTo>
                    <a:pt x="39" y="0"/>
                  </a:moveTo>
                  <a:cubicBezTo>
                    <a:pt x="20" y="0"/>
                    <a:pt x="0" y="20"/>
                    <a:pt x="14" y="42"/>
                  </a:cubicBezTo>
                  <a:cubicBezTo>
                    <a:pt x="1056" y="1626"/>
                    <a:pt x="1970" y="3276"/>
                    <a:pt x="2848" y="4956"/>
                  </a:cubicBezTo>
                  <a:cubicBezTo>
                    <a:pt x="2863" y="4984"/>
                    <a:pt x="2886" y="4996"/>
                    <a:pt x="2909" y="4996"/>
                  </a:cubicBezTo>
                  <a:cubicBezTo>
                    <a:pt x="2960" y="4996"/>
                    <a:pt x="3013" y="4938"/>
                    <a:pt x="2983" y="4876"/>
                  </a:cubicBezTo>
                  <a:cubicBezTo>
                    <a:pt x="2152" y="3173"/>
                    <a:pt x="1147" y="1564"/>
                    <a:pt x="61" y="13"/>
                  </a:cubicBezTo>
                  <a:cubicBezTo>
                    <a:pt x="56" y="4"/>
                    <a:pt x="48" y="0"/>
                    <a:pt x="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5" name="Google Shape;1555;p46"/>
            <p:cNvSpPr/>
            <p:nvPr/>
          </p:nvSpPr>
          <p:spPr>
            <a:xfrm>
              <a:off x="4761000" y="3953500"/>
              <a:ext cx="101800" cy="134175"/>
            </a:xfrm>
            <a:custGeom>
              <a:avLst/>
              <a:gdLst/>
              <a:ahLst/>
              <a:cxnLst/>
              <a:rect l="l" t="t" r="r" b="b"/>
              <a:pathLst>
                <a:path w="4072" h="5367" extrusionOk="0">
                  <a:moveTo>
                    <a:pt x="72" y="0"/>
                  </a:moveTo>
                  <a:cubicBezTo>
                    <a:pt x="34" y="0"/>
                    <a:pt x="1" y="51"/>
                    <a:pt x="34" y="87"/>
                  </a:cubicBezTo>
                  <a:cubicBezTo>
                    <a:pt x="1478" y="1742"/>
                    <a:pt x="2622" y="3558"/>
                    <a:pt x="3903" y="5330"/>
                  </a:cubicBezTo>
                  <a:cubicBezTo>
                    <a:pt x="3921" y="5356"/>
                    <a:pt x="3946" y="5366"/>
                    <a:pt x="3970" y="5366"/>
                  </a:cubicBezTo>
                  <a:cubicBezTo>
                    <a:pt x="4023" y="5366"/>
                    <a:pt x="4072" y="5314"/>
                    <a:pt x="4038" y="5250"/>
                  </a:cubicBezTo>
                  <a:cubicBezTo>
                    <a:pt x="3058" y="3330"/>
                    <a:pt x="1556" y="1594"/>
                    <a:pt x="105" y="16"/>
                  </a:cubicBezTo>
                  <a:cubicBezTo>
                    <a:pt x="95" y="5"/>
                    <a:pt x="83" y="0"/>
                    <a:pt x="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6" name="Google Shape;1556;p46"/>
            <p:cNvSpPr/>
            <p:nvPr/>
          </p:nvSpPr>
          <p:spPr>
            <a:xfrm>
              <a:off x="4871575" y="4039775"/>
              <a:ext cx="146900" cy="13700"/>
            </a:xfrm>
            <a:custGeom>
              <a:avLst/>
              <a:gdLst/>
              <a:ahLst/>
              <a:cxnLst/>
              <a:rect l="l" t="t" r="r" b="b"/>
              <a:pathLst>
                <a:path w="5876" h="548" extrusionOk="0">
                  <a:moveTo>
                    <a:pt x="5829" y="0"/>
                  </a:moveTo>
                  <a:cubicBezTo>
                    <a:pt x="3922" y="36"/>
                    <a:pt x="1993" y="103"/>
                    <a:pt x="101" y="363"/>
                  </a:cubicBezTo>
                  <a:cubicBezTo>
                    <a:pt x="1" y="377"/>
                    <a:pt x="20" y="547"/>
                    <a:pt x="119" y="547"/>
                  </a:cubicBezTo>
                  <a:cubicBezTo>
                    <a:pt x="121" y="547"/>
                    <a:pt x="124" y="547"/>
                    <a:pt x="126" y="547"/>
                  </a:cubicBezTo>
                  <a:cubicBezTo>
                    <a:pt x="2029" y="369"/>
                    <a:pt x="3919" y="157"/>
                    <a:pt x="5829" y="73"/>
                  </a:cubicBezTo>
                  <a:cubicBezTo>
                    <a:pt x="5876" y="70"/>
                    <a:pt x="5876" y="0"/>
                    <a:pt x="58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7" name="Google Shape;1557;p46"/>
            <p:cNvSpPr/>
            <p:nvPr/>
          </p:nvSpPr>
          <p:spPr>
            <a:xfrm>
              <a:off x="4931750" y="3877500"/>
              <a:ext cx="123950" cy="25000"/>
            </a:xfrm>
            <a:custGeom>
              <a:avLst/>
              <a:gdLst/>
              <a:ahLst/>
              <a:cxnLst/>
              <a:rect l="l" t="t" r="r" b="b"/>
              <a:pathLst>
                <a:path w="4958" h="1000" extrusionOk="0">
                  <a:moveTo>
                    <a:pt x="4869" y="1"/>
                  </a:moveTo>
                  <a:cubicBezTo>
                    <a:pt x="4865" y="1"/>
                    <a:pt x="4862" y="1"/>
                    <a:pt x="4858" y="2"/>
                  </a:cubicBezTo>
                  <a:cubicBezTo>
                    <a:pt x="3272" y="257"/>
                    <a:pt x="1691" y="530"/>
                    <a:pt x="111" y="819"/>
                  </a:cubicBezTo>
                  <a:cubicBezTo>
                    <a:pt x="1" y="839"/>
                    <a:pt x="40" y="1000"/>
                    <a:pt x="143" y="1000"/>
                  </a:cubicBezTo>
                  <a:cubicBezTo>
                    <a:pt x="149" y="1000"/>
                    <a:pt x="155" y="999"/>
                    <a:pt x="161" y="998"/>
                  </a:cubicBezTo>
                  <a:cubicBezTo>
                    <a:pt x="1741" y="719"/>
                    <a:pt x="3315" y="427"/>
                    <a:pt x="4887" y="113"/>
                  </a:cubicBezTo>
                  <a:cubicBezTo>
                    <a:pt x="4957" y="97"/>
                    <a:pt x="4932" y="1"/>
                    <a:pt x="486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8" name="Google Shape;1558;p46"/>
            <p:cNvSpPr/>
            <p:nvPr/>
          </p:nvSpPr>
          <p:spPr>
            <a:xfrm>
              <a:off x="4978500" y="3734750"/>
              <a:ext cx="92775" cy="49975"/>
            </a:xfrm>
            <a:custGeom>
              <a:avLst/>
              <a:gdLst/>
              <a:ahLst/>
              <a:cxnLst/>
              <a:rect l="l" t="t" r="r" b="b"/>
              <a:pathLst>
                <a:path w="3711" h="1999" extrusionOk="0">
                  <a:moveTo>
                    <a:pt x="3679" y="0"/>
                  </a:moveTo>
                  <a:cubicBezTo>
                    <a:pt x="3676" y="0"/>
                    <a:pt x="3673" y="1"/>
                    <a:pt x="3669" y="2"/>
                  </a:cubicBezTo>
                  <a:cubicBezTo>
                    <a:pt x="2441" y="412"/>
                    <a:pt x="1263" y="1193"/>
                    <a:pt x="111" y="1785"/>
                  </a:cubicBezTo>
                  <a:cubicBezTo>
                    <a:pt x="1" y="1844"/>
                    <a:pt x="69" y="1998"/>
                    <a:pt x="171" y="1998"/>
                  </a:cubicBezTo>
                  <a:cubicBezTo>
                    <a:pt x="189" y="1998"/>
                    <a:pt x="208" y="1994"/>
                    <a:pt x="227" y="1983"/>
                  </a:cubicBezTo>
                  <a:cubicBezTo>
                    <a:pt x="1355" y="1370"/>
                    <a:pt x="2669" y="831"/>
                    <a:pt x="3692" y="55"/>
                  </a:cubicBezTo>
                  <a:cubicBezTo>
                    <a:pt x="3711" y="37"/>
                    <a:pt x="3703" y="0"/>
                    <a:pt x="367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9" name="Google Shape;1559;p46"/>
            <p:cNvSpPr/>
            <p:nvPr/>
          </p:nvSpPr>
          <p:spPr>
            <a:xfrm>
              <a:off x="4938750" y="3717000"/>
              <a:ext cx="32700" cy="66975"/>
            </a:xfrm>
            <a:custGeom>
              <a:avLst/>
              <a:gdLst/>
              <a:ahLst/>
              <a:cxnLst/>
              <a:rect l="l" t="t" r="r" b="b"/>
              <a:pathLst>
                <a:path w="1308" h="2679" extrusionOk="0">
                  <a:moveTo>
                    <a:pt x="49" y="0"/>
                  </a:moveTo>
                  <a:cubicBezTo>
                    <a:pt x="25" y="0"/>
                    <a:pt x="1" y="25"/>
                    <a:pt x="16" y="53"/>
                  </a:cubicBezTo>
                  <a:cubicBezTo>
                    <a:pt x="473" y="893"/>
                    <a:pt x="846" y="1768"/>
                    <a:pt x="1215" y="2649"/>
                  </a:cubicBezTo>
                  <a:cubicBezTo>
                    <a:pt x="1224" y="2669"/>
                    <a:pt x="1242" y="2678"/>
                    <a:pt x="1259" y="2678"/>
                  </a:cubicBezTo>
                  <a:cubicBezTo>
                    <a:pt x="1284" y="2678"/>
                    <a:pt x="1308" y="2659"/>
                    <a:pt x="1299" y="2626"/>
                  </a:cubicBezTo>
                  <a:cubicBezTo>
                    <a:pt x="1004" y="1704"/>
                    <a:pt x="570" y="849"/>
                    <a:pt x="79" y="16"/>
                  </a:cubicBezTo>
                  <a:cubicBezTo>
                    <a:pt x="71" y="5"/>
                    <a:pt x="60" y="0"/>
                    <a:pt x="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0" name="Google Shape;1560;p46"/>
            <p:cNvSpPr/>
            <p:nvPr/>
          </p:nvSpPr>
          <p:spPr>
            <a:xfrm>
              <a:off x="4881900" y="3844325"/>
              <a:ext cx="23650" cy="49525"/>
            </a:xfrm>
            <a:custGeom>
              <a:avLst/>
              <a:gdLst/>
              <a:ahLst/>
              <a:cxnLst/>
              <a:rect l="l" t="t" r="r" b="b"/>
              <a:pathLst>
                <a:path w="946" h="1981" extrusionOk="0">
                  <a:moveTo>
                    <a:pt x="19" y="1"/>
                  </a:moveTo>
                  <a:cubicBezTo>
                    <a:pt x="10" y="1"/>
                    <a:pt x="0" y="11"/>
                    <a:pt x="5" y="24"/>
                  </a:cubicBezTo>
                  <a:cubicBezTo>
                    <a:pt x="290" y="669"/>
                    <a:pt x="571" y="1315"/>
                    <a:pt x="855" y="1959"/>
                  </a:cubicBezTo>
                  <a:cubicBezTo>
                    <a:pt x="861" y="1974"/>
                    <a:pt x="873" y="1981"/>
                    <a:pt x="886" y="1981"/>
                  </a:cubicBezTo>
                  <a:cubicBezTo>
                    <a:pt x="914" y="1981"/>
                    <a:pt x="946" y="1950"/>
                    <a:pt x="930" y="1917"/>
                  </a:cubicBezTo>
                  <a:cubicBezTo>
                    <a:pt x="630" y="1280"/>
                    <a:pt x="328" y="644"/>
                    <a:pt x="29" y="8"/>
                  </a:cubicBezTo>
                  <a:cubicBezTo>
                    <a:pt x="27" y="3"/>
                    <a:pt x="23" y="1"/>
                    <a:pt x="1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1" name="Google Shape;1561;p46"/>
            <p:cNvSpPr/>
            <p:nvPr/>
          </p:nvSpPr>
          <p:spPr>
            <a:xfrm>
              <a:off x="4783125" y="3924475"/>
              <a:ext cx="39075" cy="65075"/>
            </a:xfrm>
            <a:custGeom>
              <a:avLst/>
              <a:gdLst/>
              <a:ahLst/>
              <a:cxnLst/>
              <a:rect l="l" t="t" r="r" b="b"/>
              <a:pathLst>
                <a:path w="1563" h="2603" extrusionOk="0">
                  <a:moveTo>
                    <a:pt x="59" y="1"/>
                  </a:moveTo>
                  <a:cubicBezTo>
                    <a:pt x="30" y="1"/>
                    <a:pt x="1" y="32"/>
                    <a:pt x="20" y="65"/>
                  </a:cubicBezTo>
                  <a:cubicBezTo>
                    <a:pt x="479" y="896"/>
                    <a:pt x="898" y="1785"/>
                    <a:pt x="1426" y="2572"/>
                  </a:cubicBezTo>
                  <a:cubicBezTo>
                    <a:pt x="1440" y="2593"/>
                    <a:pt x="1460" y="2602"/>
                    <a:pt x="1480" y="2602"/>
                  </a:cubicBezTo>
                  <a:cubicBezTo>
                    <a:pt x="1522" y="2602"/>
                    <a:pt x="1562" y="2558"/>
                    <a:pt x="1537" y="2506"/>
                  </a:cubicBezTo>
                  <a:cubicBezTo>
                    <a:pt x="1125" y="1651"/>
                    <a:pt x="575" y="840"/>
                    <a:pt x="92" y="21"/>
                  </a:cubicBezTo>
                  <a:cubicBezTo>
                    <a:pt x="84" y="7"/>
                    <a:pt x="71" y="1"/>
                    <a:pt x="5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2" name="Google Shape;1562;p46"/>
            <p:cNvSpPr/>
            <p:nvPr/>
          </p:nvSpPr>
          <p:spPr>
            <a:xfrm>
              <a:off x="4938000" y="4014675"/>
              <a:ext cx="54225" cy="6200"/>
            </a:xfrm>
            <a:custGeom>
              <a:avLst/>
              <a:gdLst/>
              <a:ahLst/>
              <a:cxnLst/>
              <a:rect l="l" t="t" r="r" b="b"/>
              <a:pathLst>
                <a:path w="2169" h="248" extrusionOk="0">
                  <a:moveTo>
                    <a:pt x="2043" y="1"/>
                  </a:moveTo>
                  <a:cubicBezTo>
                    <a:pt x="1381" y="1"/>
                    <a:pt x="703" y="114"/>
                    <a:pt x="45" y="175"/>
                  </a:cubicBezTo>
                  <a:cubicBezTo>
                    <a:pt x="3" y="180"/>
                    <a:pt x="1" y="247"/>
                    <a:pt x="44" y="247"/>
                  </a:cubicBezTo>
                  <a:cubicBezTo>
                    <a:pt x="45" y="247"/>
                    <a:pt x="46" y="247"/>
                    <a:pt x="46" y="247"/>
                  </a:cubicBezTo>
                  <a:cubicBezTo>
                    <a:pt x="724" y="213"/>
                    <a:pt x="1427" y="229"/>
                    <a:pt x="2096" y="128"/>
                  </a:cubicBezTo>
                  <a:cubicBezTo>
                    <a:pt x="2168" y="116"/>
                    <a:pt x="2150" y="1"/>
                    <a:pt x="2079" y="1"/>
                  </a:cubicBezTo>
                  <a:cubicBezTo>
                    <a:pt x="2067" y="1"/>
                    <a:pt x="2055" y="1"/>
                    <a:pt x="20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3" name="Google Shape;1563;p46"/>
            <p:cNvSpPr/>
            <p:nvPr/>
          </p:nvSpPr>
          <p:spPr>
            <a:xfrm>
              <a:off x="4993475" y="3849150"/>
              <a:ext cx="58200" cy="15750"/>
            </a:xfrm>
            <a:custGeom>
              <a:avLst/>
              <a:gdLst/>
              <a:ahLst/>
              <a:cxnLst/>
              <a:rect l="l" t="t" r="r" b="b"/>
              <a:pathLst>
                <a:path w="2328" h="630" extrusionOk="0">
                  <a:moveTo>
                    <a:pt x="1882" y="0"/>
                  </a:moveTo>
                  <a:cubicBezTo>
                    <a:pt x="1251" y="0"/>
                    <a:pt x="521" y="268"/>
                    <a:pt x="32" y="561"/>
                  </a:cubicBezTo>
                  <a:cubicBezTo>
                    <a:pt x="1" y="579"/>
                    <a:pt x="16" y="629"/>
                    <a:pt x="50" y="629"/>
                  </a:cubicBezTo>
                  <a:cubicBezTo>
                    <a:pt x="53" y="629"/>
                    <a:pt x="57" y="629"/>
                    <a:pt x="60" y="628"/>
                  </a:cubicBezTo>
                  <a:cubicBezTo>
                    <a:pt x="419" y="504"/>
                    <a:pt x="773" y="373"/>
                    <a:pt x="1148" y="295"/>
                  </a:cubicBezTo>
                  <a:cubicBezTo>
                    <a:pt x="1520" y="217"/>
                    <a:pt x="1906" y="239"/>
                    <a:pt x="2273" y="150"/>
                  </a:cubicBezTo>
                  <a:cubicBezTo>
                    <a:pt x="2326" y="138"/>
                    <a:pt x="2327" y="53"/>
                    <a:pt x="2273" y="40"/>
                  </a:cubicBezTo>
                  <a:cubicBezTo>
                    <a:pt x="2150" y="13"/>
                    <a:pt x="2018" y="0"/>
                    <a:pt x="18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4" name="Google Shape;1564;p46"/>
            <p:cNvSpPr/>
            <p:nvPr/>
          </p:nvSpPr>
          <p:spPr>
            <a:xfrm>
              <a:off x="4832450" y="4007450"/>
              <a:ext cx="11725" cy="11200"/>
            </a:xfrm>
            <a:custGeom>
              <a:avLst/>
              <a:gdLst/>
              <a:ahLst/>
              <a:cxnLst/>
              <a:rect l="l" t="t" r="r" b="b"/>
              <a:pathLst>
                <a:path w="469" h="448" extrusionOk="0">
                  <a:moveTo>
                    <a:pt x="108" y="1"/>
                  </a:moveTo>
                  <a:cubicBezTo>
                    <a:pt x="88" y="1"/>
                    <a:pt x="67" y="12"/>
                    <a:pt x="60" y="35"/>
                  </a:cubicBezTo>
                  <a:cubicBezTo>
                    <a:pt x="1" y="250"/>
                    <a:pt x="152" y="448"/>
                    <a:pt x="372" y="448"/>
                  </a:cubicBezTo>
                  <a:cubicBezTo>
                    <a:pt x="373" y="448"/>
                    <a:pt x="375" y="448"/>
                    <a:pt x="376" y="448"/>
                  </a:cubicBezTo>
                  <a:cubicBezTo>
                    <a:pt x="469" y="448"/>
                    <a:pt x="467" y="311"/>
                    <a:pt x="376" y="306"/>
                  </a:cubicBezTo>
                  <a:cubicBezTo>
                    <a:pt x="245" y="297"/>
                    <a:pt x="149" y="176"/>
                    <a:pt x="157" y="49"/>
                  </a:cubicBezTo>
                  <a:cubicBezTo>
                    <a:pt x="160" y="18"/>
                    <a:pt x="134" y="1"/>
                    <a:pt x="1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5" name="Google Shape;1565;p46"/>
            <p:cNvSpPr/>
            <p:nvPr/>
          </p:nvSpPr>
          <p:spPr>
            <a:xfrm>
              <a:off x="4954050" y="3917600"/>
              <a:ext cx="22100" cy="5975"/>
            </a:xfrm>
            <a:custGeom>
              <a:avLst/>
              <a:gdLst/>
              <a:ahLst/>
              <a:cxnLst/>
              <a:rect l="l" t="t" r="r" b="b"/>
              <a:pathLst>
                <a:path w="884" h="239" extrusionOk="0">
                  <a:moveTo>
                    <a:pt x="636" y="0"/>
                  </a:moveTo>
                  <a:cubicBezTo>
                    <a:pt x="463" y="0"/>
                    <a:pt x="277" y="41"/>
                    <a:pt x="113" y="57"/>
                  </a:cubicBezTo>
                  <a:cubicBezTo>
                    <a:pt x="7" y="69"/>
                    <a:pt x="1" y="231"/>
                    <a:pt x="112" y="231"/>
                  </a:cubicBezTo>
                  <a:cubicBezTo>
                    <a:pt x="112" y="231"/>
                    <a:pt x="113" y="231"/>
                    <a:pt x="113" y="231"/>
                  </a:cubicBezTo>
                  <a:cubicBezTo>
                    <a:pt x="121" y="231"/>
                    <a:pt x="130" y="231"/>
                    <a:pt x="138" y="231"/>
                  </a:cubicBezTo>
                  <a:cubicBezTo>
                    <a:pt x="245" y="231"/>
                    <a:pt x="362" y="239"/>
                    <a:pt x="478" y="239"/>
                  </a:cubicBezTo>
                  <a:cubicBezTo>
                    <a:pt x="584" y="239"/>
                    <a:pt x="689" y="232"/>
                    <a:pt x="782" y="205"/>
                  </a:cubicBezTo>
                  <a:cubicBezTo>
                    <a:pt x="870" y="178"/>
                    <a:pt x="883" y="32"/>
                    <a:pt x="782" y="12"/>
                  </a:cubicBezTo>
                  <a:cubicBezTo>
                    <a:pt x="735" y="3"/>
                    <a:pt x="686" y="0"/>
                    <a:pt x="6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6" name="Google Shape;1566;p46"/>
            <p:cNvSpPr/>
            <p:nvPr/>
          </p:nvSpPr>
          <p:spPr>
            <a:xfrm>
              <a:off x="4591150" y="3924700"/>
              <a:ext cx="22050" cy="53375"/>
            </a:xfrm>
            <a:custGeom>
              <a:avLst/>
              <a:gdLst/>
              <a:ahLst/>
              <a:cxnLst/>
              <a:rect l="l" t="t" r="r" b="b"/>
              <a:pathLst>
                <a:path w="882" h="2135" extrusionOk="0">
                  <a:moveTo>
                    <a:pt x="133" y="1"/>
                  </a:moveTo>
                  <a:cubicBezTo>
                    <a:pt x="64" y="1"/>
                    <a:pt x="1" y="44"/>
                    <a:pt x="11" y="132"/>
                  </a:cubicBezTo>
                  <a:cubicBezTo>
                    <a:pt x="89" y="812"/>
                    <a:pt x="281" y="1457"/>
                    <a:pt x="593" y="2066"/>
                  </a:cubicBezTo>
                  <a:cubicBezTo>
                    <a:pt x="618" y="2115"/>
                    <a:pt x="658" y="2135"/>
                    <a:pt x="698" y="2135"/>
                  </a:cubicBezTo>
                  <a:cubicBezTo>
                    <a:pt x="788" y="2135"/>
                    <a:pt x="882" y="2036"/>
                    <a:pt x="828" y="1929"/>
                  </a:cubicBezTo>
                  <a:cubicBezTo>
                    <a:pt x="540" y="1361"/>
                    <a:pt x="357" y="762"/>
                    <a:pt x="284" y="130"/>
                  </a:cubicBezTo>
                  <a:cubicBezTo>
                    <a:pt x="274" y="44"/>
                    <a:pt x="201" y="1"/>
                    <a:pt x="1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7" name="Google Shape;1567;p46"/>
            <p:cNvSpPr/>
            <p:nvPr/>
          </p:nvSpPr>
          <p:spPr>
            <a:xfrm>
              <a:off x="4607575" y="3824100"/>
              <a:ext cx="56000" cy="166825"/>
            </a:xfrm>
            <a:custGeom>
              <a:avLst/>
              <a:gdLst/>
              <a:ahLst/>
              <a:cxnLst/>
              <a:rect l="l" t="t" r="r" b="b"/>
              <a:pathLst>
                <a:path w="2240" h="6673" extrusionOk="0">
                  <a:moveTo>
                    <a:pt x="774" y="1"/>
                  </a:moveTo>
                  <a:cubicBezTo>
                    <a:pt x="675" y="1"/>
                    <a:pt x="575" y="53"/>
                    <a:pt x="547" y="164"/>
                  </a:cubicBezTo>
                  <a:cubicBezTo>
                    <a:pt x="0" y="2240"/>
                    <a:pt x="171" y="4956"/>
                    <a:pt x="1718" y="6596"/>
                  </a:cubicBezTo>
                  <a:cubicBezTo>
                    <a:pt x="1768" y="6649"/>
                    <a:pt x="1833" y="6672"/>
                    <a:pt x="1898" y="6672"/>
                  </a:cubicBezTo>
                  <a:cubicBezTo>
                    <a:pt x="2067" y="6672"/>
                    <a:pt x="2239" y="6518"/>
                    <a:pt x="2172" y="6330"/>
                  </a:cubicBezTo>
                  <a:cubicBezTo>
                    <a:pt x="1829" y="5388"/>
                    <a:pt x="1345" y="4514"/>
                    <a:pt x="1127" y="3525"/>
                  </a:cubicBezTo>
                  <a:cubicBezTo>
                    <a:pt x="891" y="2448"/>
                    <a:pt x="870" y="1318"/>
                    <a:pt x="999" y="225"/>
                  </a:cubicBezTo>
                  <a:cubicBezTo>
                    <a:pt x="1016" y="80"/>
                    <a:pt x="896" y="1"/>
                    <a:pt x="77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70" name="Google Shape;1570;p46"/>
          <p:cNvSpPr txBox="1">
            <a:spLocks noGrp="1"/>
          </p:cNvSpPr>
          <p:nvPr>
            <p:ph type="subTitle" idx="1"/>
          </p:nvPr>
        </p:nvSpPr>
        <p:spPr>
          <a:xfrm>
            <a:off x="2779813" y="3319325"/>
            <a:ext cx="3855937" cy="5832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id-ID" dirty="0"/>
              <a:t>Contoh penerapan video pembelajaran NHT saat pembelajaran di dalam kelas  </a:t>
            </a:r>
            <a:endParaRPr dirty="0"/>
          </a:p>
        </p:txBody>
      </p:sp>
      <p:cxnSp>
        <p:nvCxnSpPr>
          <p:cNvPr id="1571" name="Google Shape;1571;p46"/>
          <p:cNvCxnSpPr/>
          <p:nvPr/>
        </p:nvCxnSpPr>
        <p:spPr>
          <a:xfrm>
            <a:off x="3841050" y="3179800"/>
            <a:ext cx="1461900" cy="0"/>
          </a:xfrm>
          <a:prstGeom prst="straightConnector1">
            <a:avLst/>
          </a:prstGeom>
          <a:noFill/>
          <a:ln w="19050" cap="flat" cmpd="sng">
            <a:solidFill>
              <a:schemeClr val="accent2"/>
            </a:solidFill>
            <a:prstDash val="dot"/>
            <a:round/>
            <a:headEnd type="none" w="med" len="med"/>
            <a:tailEnd type="none" w="med" len="med"/>
          </a:ln>
        </p:spPr>
      </p:cxnSp>
      <p:sp>
        <p:nvSpPr>
          <p:cNvPr id="4" name="TextBox 3"/>
          <p:cNvSpPr txBox="1"/>
          <p:nvPr/>
        </p:nvSpPr>
        <p:spPr>
          <a:xfrm>
            <a:off x="2935993" y="2369643"/>
            <a:ext cx="3216925" cy="461665"/>
          </a:xfrm>
          <a:prstGeom prst="rect">
            <a:avLst/>
          </a:prstGeom>
          <a:noFill/>
        </p:spPr>
        <p:txBody>
          <a:bodyPr wrap="square" rtlCol="0">
            <a:spAutoFit/>
          </a:bodyPr>
          <a:lstStyle/>
          <a:p>
            <a:r>
              <a:rPr lang="id-ID" sz="2400" dirty="0">
                <a:latin typeface="Agency FB" panose="020B0503020202020204" pitchFamily="34" charset="0"/>
                <a:hlinkClick r:id="rId3"/>
              </a:rPr>
              <a:t>https://youtu.be/XhGxdSRCIKY</a:t>
            </a:r>
            <a:endParaRPr lang="id-ID" sz="2400" dirty="0">
              <a:latin typeface="Agency FB" panose="020B0503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sz="3200" dirty="0"/>
              <a:t>Apakah model pembelajaraan kooperatif tipe numberd head together (nht) itu ?</a:t>
            </a:r>
          </a:p>
        </p:txBody>
      </p:sp>
      <p:grpSp>
        <p:nvGrpSpPr>
          <p:cNvPr id="5" name="Google Shape;1516;p46"/>
          <p:cNvGrpSpPr/>
          <p:nvPr/>
        </p:nvGrpSpPr>
        <p:grpSpPr>
          <a:xfrm>
            <a:off x="1386575" y="1039425"/>
            <a:ext cx="697975" cy="1505900"/>
            <a:chOff x="5033650" y="866900"/>
            <a:chExt cx="697975" cy="1505900"/>
          </a:xfrm>
        </p:grpSpPr>
        <p:grpSp>
          <p:nvGrpSpPr>
            <p:cNvPr id="6" name="Google Shape;1517;p46"/>
            <p:cNvGrpSpPr/>
            <p:nvPr/>
          </p:nvGrpSpPr>
          <p:grpSpPr>
            <a:xfrm>
              <a:off x="5123050" y="972300"/>
              <a:ext cx="561525" cy="1400500"/>
              <a:chOff x="5123050" y="972300"/>
              <a:chExt cx="561525" cy="1400500"/>
            </a:xfrm>
          </p:grpSpPr>
          <p:sp>
            <p:nvSpPr>
              <p:cNvPr id="14" name="Google Shape;1518;p46"/>
              <p:cNvSpPr/>
              <p:nvPr/>
            </p:nvSpPr>
            <p:spPr>
              <a:xfrm>
                <a:off x="5215300" y="972300"/>
                <a:ext cx="469275" cy="1400500"/>
              </a:xfrm>
              <a:custGeom>
                <a:avLst/>
                <a:gdLst/>
                <a:ahLst/>
                <a:cxnLst/>
                <a:rect l="l" t="t" r="r" b="b"/>
                <a:pathLst>
                  <a:path w="18771" h="56020" extrusionOk="0">
                    <a:moveTo>
                      <a:pt x="391" y="1"/>
                    </a:moveTo>
                    <a:cubicBezTo>
                      <a:pt x="196" y="1"/>
                      <a:pt x="1" y="128"/>
                      <a:pt x="21" y="361"/>
                    </a:cubicBezTo>
                    <a:cubicBezTo>
                      <a:pt x="301" y="3657"/>
                      <a:pt x="1133" y="6926"/>
                      <a:pt x="1893" y="10137"/>
                    </a:cubicBezTo>
                    <a:cubicBezTo>
                      <a:pt x="2850" y="14160"/>
                      <a:pt x="3924" y="18157"/>
                      <a:pt x="5084" y="22126"/>
                    </a:cubicBezTo>
                    <a:cubicBezTo>
                      <a:pt x="7434" y="30170"/>
                      <a:pt x="10079" y="38165"/>
                      <a:pt x="13359" y="45880"/>
                    </a:cubicBezTo>
                    <a:cubicBezTo>
                      <a:pt x="14149" y="47738"/>
                      <a:pt x="14976" y="49581"/>
                      <a:pt x="15860" y="51396"/>
                    </a:cubicBezTo>
                    <a:cubicBezTo>
                      <a:pt x="16606" y="52928"/>
                      <a:pt x="17368" y="54726"/>
                      <a:pt x="18540" y="55981"/>
                    </a:cubicBezTo>
                    <a:cubicBezTo>
                      <a:pt x="18564" y="56008"/>
                      <a:pt x="18593" y="56019"/>
                      <a:pt x="18623" y="56019"/>
                    </a:cubicBezTo>
                    <a:cubicBezTo>
                      <a:pt x="18697" y="56019"/>
                      <a:pt x="18770" y="55947"/>
                      <a:pt x="18746" y="55863"/>
                    </a:cubicBezTo>
                    <a:cubicBezTo>
                      <a:pt x="18332" y="54455"/>
                      <a:pt x="17509" y="53117"/>
                      <a:pt x="16883" y="51790"/>
                    </a:cubicBezTo>
                    <a:cubicBezTo>
                      <a:pt x="16105" y="50139"/>
                      <a:pt x="15355" y="48475"/>
                      <a:pt x="14650" y="46790"/>
                    </a:cubicBezTo>
                    <a:cubicBezTo>
                      <a:pt x="13112" y="43112"/>
                      <a:pt x="11711" y="39370"/>
                      <a:pt x="10391" y="35610"/>
                    </a:cubicBezTo>
                    <a:cubicBezTo>
                      <a:pt x="7619" y="27719"/>
                      <a:pt x="5214" y="19687"/>
                      <a:pt x="3225" y="11565"/>
                    </a:cubicBezTo>
                    <a:cubicBezTo>
                      <a:pt x="2308" y="7817"/>
                      <a:pt x="1657" y="4010"/>
                      <a:pt x="751" y="263"/>
                    </a:cubicBezTo>
                    <a:cubicBezTo>
                      <a:pt x="707" y="85"/>
                      <a:pt x="549" y="1"/>
                      <a:pt x="3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19;p46"/>
              <p:cNvSpPr/>
              <p:nvPr/>
            </p:nvSpPr>
            <p:spPr>
              <a:xfrm>
                <a:off x="5123050" y="1296825"/>
                <a:ext cx="215525" cy="187375"/>
              </a:xfrm>
              <a:custGeom>
                <a:avLst/>
                <a:gdLst/>
                <a:ahLst/>
                <a:cxnLst/>
                <a:rect l="l" t="t" r="r" b="b"/>
                <a:pathLst>
                  <a:path w="8621" h="7495" extrusionOk="0">
                    <a:moveTo>
                      <a:pt x="180" y="1"/>
                    </a:moveTo>
                    <a:cubicBezTo>
                      <a:pt x="78" y="1"/>
                      <a:pt x="0" y="124"/>
                      <a:pt x="84" y="228"/>
                    </a:cubicBezTo>
                    <a:cubicBezTo>
                      <a:pt x="2349" y="3070"/>
                      <a:pt x="5267" y="5351"/>
                      <a:pt x="8203" y="7460"/>
                    </a:cubicBezTo>
                    <a:cubicBezTo>
                      <a:pt x="8237" y="7484"/>
                      <a:pt x="8272" y="7495"/>
                      <a:pt x="8306" y="7495"/>
                    </a:cubicBezTo>
                    <a:cubicBezTo>
                      <a:pt x="8472" y="7495"/>
                      <a:pt x="8620" y="7250"/>
                      <a:pt x="8462" y="7125"/>
                    </a:cubicBezTo>
                    <a:cubicBezTo>
                      <a:pt x="5630" y="4876"/>
                      <a:pt x="3059" y="2339"/>
                      <a:pt x="274" y="37"/>
                    </a:cubicBezTo>
                    <a:cubicBezTo>
                      <a:pt x="243" y="12"/>
                      <a:pt x="210" y="1"/>
                      <a:pt x="18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520;p46"/>
              <p:cNvSpPr/>
              <p:nvPr/>
            </p:nvSpPr>
            <p:spPr>
              <a:xfrm>
                <a:off x="5152525" y="1608975"/>
                <a:ext cx="276925" cy="147225"/>
              </a:xfrm>
              <a:custGeom>
                <a:avLst/>
                <a:gdLst/>
                <a:ahLst/>
                <a:cxnLst/>
                <a:rect l="l" t="t" r="r" b="b"/>
                <a:pathLst>
                  <a:path w="11077" h="5889" extrusionOk="0">
                    <a:moveTo>
                      <a:pt x="255" y="0"/>
                    </a:moveTo>
                    <a:cubicBezTo>
                      <a:pt x="113" y="0"/>
                      <a:pt x="0" y="183"/>
                      <a:pt x="124" y="305"/>
                    </a:cubicBezTo>
                    <a:cubicBezTo>
                      <a:pt x="2909" y="3070"/>
                      <a:pt x="7091" y="4428"/>
                      <a:pt x="10656" y="5873"/>
                    </a:cubicBezTo>
                    <a:cubicBezTo>
                      <a:pt x="10683" y="5883"/>
                      <a:pt x="10709" y="5888"/>
                      <a:pt x="10734" y="5888"/>
                    </a:cubicBezTo>
                    <a:cubicBezTo>
                      <a:pt x="10948" y="5888"/>
                      <a:pt x="11077" y="5523"/>
                      <a:pt x="10848" y="5420"/>
                    </a:cubicBezTo>
                    <a:cubicBezTo>
                      <a:pt x="9048" y="4609"/>
                      <a:pt x="7246" y="3799"/>
                      <a:pt x="5475" y="2930"/>
                    </a:cubicBezTo>
                    <a:cubicBezTo>
                      <a:pt x="3703" y="2059"/>
                      <a:pt x="2069" y="971"/>
                      <a:pt x="341" y="24"/>
                    </a:cubicBezTo>
                    <a:cubicBezTo>
                      <a:pt x="312" y="7"/>
                      <a:pt x="283" y="0"/>
                      <a:pt x="2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521;p46"/>
              <p:cNvSpPr/>
              <p:nvPr/>
            </p:nvSpPr>
            <p:spPr>
              <a:xfrm>
                <a:off x="5300200" y="1991700"/>
                <a:ext cx="275225" cy="165350"/>
              </a:xfrm>
              <a:custGeom>
                <a:avLst/>
                <a:gdLst/>
                <a:ahLst/>
                <a:cxnLst/>
                <a:rect l="l" t="t" r="r" b="b"/>
                <a:pathLst>
                  <a:path w="11009" h="6614" extrusionOk="0">
                    <a:moveTo>
                      <a:pt x="317" y="1"/>
                    </a:moveTo>
                    <a:cubicBezTo>
                      <a:pt x="141" y="1"/>
                      <a:pt x="0" y="207"/>
                      <a:pt x="152" y="377"/>
                    </a:cubicBezTo>
                    <a:cubicBezTo>
                      <a:pt x="2901" y="3437"/>
                      <a:pt x="6928" y="5192"/>
                      <a:pt x="10706" y="6604"/>
                    </a:cubicBezTo>
                    <a:cubicBezTo>
                      <a:pt x="10725" y="6610"/>
                      <a:pt x="10744" y="6614"/>
                      <a:pt x="10761" y="6614"/>
                    </a:cubicBezTo>
                    <a:cubicBezTo>
                      <a:pt x="10920" y="6614"/>
                      <a:pt x="11009" y="6354"/>
                      <a:pt x="10846" y="6272"/>
                    </a:cubicBezTo>
                    <a:cubicBezTo>
                      <a:pt x="7203" y="4462"/>
                      <a:pt x="3633" y="2647"/>
                      <a:pt x="471" y="59"/>
                    </a:cubicBezTo>
                    <a:cubicBezTo>
                      <a:pt x="421" y="18"/>
                      <a:pt x="367" y="1"/>
                      <a:pt x="31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522;p46"/>
              <p:cNvSpPr/>
              <p:nvPr/>
            </p:nvSpPr>
            <p:spPr>
              <a:xfrm>
                <a:off x="5559975" y="1889475"/>
                <a:ext cx="91175" cy="229225"/>
              </a:xfrm>
              <a:custGeom>
                <a:avLst/>
                <a:gdLst/>
                <a:ahLst/>
                <a:cxnLst/>
                <a:rect l="l" t="t" r="r" b="b"/>
                <a:pathLst>
                  <a:path w="3647" h="9169" extrusionOk="0">
                    <a:moveTo>
                      <a:pt x="3401" y="0"/>
                    </a:moveTo>
                    <a:cubicBezTo>
                      <a:pt x="3317" y="0"/>
                      <a:pt x="3230" y="49"/>
                      <a:pt x="3186" y="157"/>
                    </a:cubicBezTo>
                    <a:cubicBezTo>
                      <a:pt x="2585" y="1609"/>
                      <a:pt x="2208" y="3173"/>
                      <a:pt x="1681" y="4656"/>
                    </a:cubicBezTo>
                    <a:cubicBezTo>
                      <a:pt x="1158" y="6139"/>
                      <a:pt x="499" y="7577"/>
                      <a:pt x="19" y="9072"/>
                    </a:cubicBezTo>
                    <a:cubicBezTo>
                      <a:pt x="1" y="9129"/>
                      <a:pt x="48" y="9168"/>
                      <a:pt x="97" y="9168"/>
                    </a:cubicBezTo>
                    <a:cubicBezTo>
                      <a:pt x="122" y="9168"/>
                      <a:pt x="147" y="9158"/>
                      <a:pt x="163" y="9133"/>
                    </a:cubicBezTo>
                    <a:cubicBezTo>
                      <a:pt x="1764" y="6652"/>
                      <a:pt x="3174" y="3194"/>
                      <a:pt x="3620" y="277"/>
                    </a:cubicBezTo>
                    <a:cubicBezTo>
                      <a:pt x="3646" y="105"/>
                      <a:pt x="3526" y="0"/>
                      <a:pt x="340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523;p46"/>
              <p:cNvSpPr/>
              <p:nvPr/>
            </p:nvSpPr>
            <p:spPr>
              <a:xfrm>
                <a:off x="5418600" y="1531200"/>
                <a:ext cx="90175" cy="220325"/>
              </a:xfrm>
              <a:custGeom>
                <a:avLst/>
                <a:gdLst/>
                <a:ahLst/>
                <a:cxnLst/>
                <a:rect l="l" t="t" r="r" b="b"/>
                <a:pathLst>
                  <a:path w="3607" h="8813" extrusionOk="0">
                    <a:moveTo>
                      <a:pt x="3404" y="0"/>
                    </a:moveTo>
                    <a:cubicBezTo>
                      <a:pt x="3353" y="0"/>
                      <a:pt x="3303" y="25"/>
                      <a:pt x="3271" y="83"/>
                    </a:cubicBezTo>
                    <a:cubicBezTo>
                      <a:pt x="2572" y="1340"/>
                      <a:pt x="2169" y="2790"/>
                      <a:pt x="1670" y="4138"/>
                    </a:cubicBezTo>
                    <a:cubicBezTo>
                      <a:pt x="1103" y="5662"/>
                      <a:pt x="520" y="7179"/>
                      <a:pt x="17" y="8725"/>
                    </a:cubicBezTo>
                    <a:cubicBezTo>
                      <a:pt x="0" y="8774"/>
                      <a:pt x="45" y="8813"/>
                      <a:pt x="86" y="8813"/>
                    </a:cubicBezTo>
                    <a:cubicBezTo>
                      <a:pt x="107" y="8813"/>
                      <a:pt x="127" y="8803"/>
                      <a:pt x="138" y="8779"/>
                    </a:cubicBezTo>
                    <a:cubicBezTo>
                      <a:pt x="738" y="7458"/>
                      <a:pt x="1273" y="6116"/>
                      <a:pt x="1819" y="4773"/>
                    </a:cubicBezTo>
                    <a:cubicBezTo>
                      <a:pt x="2422" y="3287"/>
                      <a:pt x="3207" y="1771"/>
                      <a:pt x="3578" y="213"/>
                    </a:cubicBezTo>
                    <a:cubicBezTo>
                      <a:pt x="3606" y="94"/>
                      <a:pt x="3504" y="0"/>
                      <a:pt x="340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1524;p46"/>
              <p:cNvSpPr/>
              <p:nvPr/>
            </p:nvSpPr>
            <p:spPr>
              <a:xfrm>
                <a:off x="5333350" y="1212650"/>
                <a:ext cx="120825" cy="225575"/>
              </a:xfrm>
              <a:custGeom>
                <a:avLst/>
                <a:gdLst/>
                <a:ahLst/>
                <a:cxnLst/>
                <a:rect l="l" t="t" r="r" b="b"/>
                <a:pathLst>
                  <a:path w="4833" h="9023" extrusionOk="0">
                    <a:moveTo>
                      <a:pt x="4518" y="0"/>
                    </a:moveTo>
                    <a:cubicBezTo>
                      <a:pt x="4440" y="0"/>
                      <a:pt x="4365" y="36"/>
                      <a:pt x="4324" y="123"/>
                    </a:cubicBezTo>
                    <a:cubicBezTo>
                      <a:pt x="3627" y="1591"/>
                      <a:pt x="3036" y="3108"/>
                      <a:pt x="2317" y="4571"/>
                    </a:cubicBezTo>
                    <a:cubicBezTo>
                      <a:pt x="1603" y="6024"/>
                      <a:pt x="657" y="7399"/>
                      <a:pt x="28" y="8885"/>
                    </a:cubicBezTo>
                    <a:cubicBezTo>
                      <a:pt x="0" y="8947"/>
                      <a:pt x="49" y="9023"/>
                      <a:pt x="108" y="9023"/>
                    </a:cubicBezTo>
                    <a:cubicBezTo>
                      <a:pt x="128" y="9023"/>
                      <a:pt x="149" y="9014"/>
                      <a:pt x="168" y="8992"/>
                    </a:cubicBezTo>
                    <a:cubicBezTo>
                      <a:pt x="1229" y="7785"/>
                      <a:pt x="1980" y="6224"/>
                      <a:pt x="2730" y="4812"/>
                    </a:cubicBezTo>
                    <a:cubicBezTo>
                      <a:pt x="3496" y="3365"/>
                      <a:pt x="4254" y="1867"/>
                      <a:pt x="4775" y="312"/>
                    </a:cubicBezTo>
                    <a:cubicBezTo>
                      <a:pt x="4832" y="138"/>
                      <a:pt x="4670" y="0"/>
                      <a:pt x="451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 name="Google Shape;1525;p46"/>
            <p:cNvSpPr/>
            <p:nvPr/>
          </p:nvSpPr>
          <p:spPr>
            <a:xfrm>
              <a:off x="5033650" y="1200400"/>
              <a:ext cx="148275" cy="131325"/>
            </a:xfrm>
            <a:custGeom>
              <a:avLst/>
              <a:gdLst/>
              <a:ahLst/>
              <a:cxnLst/>
              <a:rect l="l" t="t" r="r" b="b"/>
              <a:pathLst>
                <a:path w="5931" h="5253" extrusionOk="0">
                  <a:moveTo>
                    <a:pt x="2965" y="0"/>
                  </a:moveTo>
                  <a:cubicBezTo>
                    <a:pt x="2662" y="0"/>
                    <a:pt x="2355" y="53"/>
                    <a:pt x="2055" y="163"/>
                  </a:cubicBezTo>
                  <a:cubicBezTo>
                    <a:pt x="695" y="667"/>
                    <a:pt x="0" y="2177"/>
                    <a:pt x="503" y="3536"/>
                  </a:cubicBezTo>
                  <a:cubicBezTo>
                    <a:pt x="895" y="4597"/>
                    <a:pt x="1899" y="5253"/>
                    <a:pt x="2967" y="5253"/>
                  </a:cubicBezTo>
                  <a:cubicBezTo>
                    <a:pt x="3269" y="5253"/>
                    <a:pt x="3576" y="5200"/>
                    <a:pt x="3875" y="5090"/>
                  </a:cubicBezTo>
                  <a:cubicBezTo>
                    <a:pt x="5236" y="4586"/>
                    <a:pt x="5930" y="3076"/>
                    <a:pt x="5428" y="1717"/>
                  </a:cubicBezTo>
                  <a:cubicBezTo>
                    <a:pt x="5038" y="655"/>
                    <a:pt x="4033" y="0"/>
                    <a:pt x="296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1526;p46"/>
            <p:cNvSpPr/>
            <p:nvPr/>
          </p:nvSpPr>
          <p:spPr>
            <a:xfrm>
              <a:off x="5081325" y="1549875"/>
              <a:ext cx="143575" cy="131325"/>
            </a:xfrm>
            <a:custGeom>
              <a:avLst/>
              <a:gdLst/>
              <a:ahLst/>
              <a:cxnLst/>
              <a:rect l="l" t="t" r="r" b="b"/>
              <a:pathLst>
                <a:path w="5743" h="5253" extrusionOk="0">
                  <a:moveTo>
                    <a:pt x="2875" y="0"/>
                  </a:moveTo>
                  <a:cubicBezTo>
                    <a:pt x="2693" y="0"/>
                    <a:pt x="2507" y="19"/>
                    <a:pt x="2321" y="59"/>
                  </a:cubicBezTo>
                  <a:cubicBezTo>
                    <a:pt x="904" y="362"/>
                    <a:pt x="0" y="1759"/>
                    <a:pt x="305" y="3176"/>
                  </a:cubicBezTo>
                  <a:cubicBezTo>
                    <a:pt x="568" y="4410"/>
                    <a:pt x="1658" y="5253"/>
                    <a:pt x="2869" y="5253"/>
                  </a:cubicBezTo>
                  <a:cubicBezTo>
                    <a:pt x="3051" y="5253"/>
                    <a:pt x="3236" y="5234"/>
                    <a:pt x="3421" y="5194"/>
                  </a:cubicBezTo>
                  <a:cubicBezTo>
                    <a:pt x="4840" y="4889"/>
                    <a:pt x="5742" y="3495"/>
                    <a:pt x="5439" y="2076"/>
                  </a:cubicBezTo>
                  <a:cubicBezTo>
                    <a:pt x="5175" y="844"/>
                    <a:pt x="4087" y="0"/>
                    <a:pt x="287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1527;p46"/>
            <p:cNvSpPr/>
            <p:nvPr/>
          </p:nvSpPr>
          <p:spPr>
            <a:xfrm>
              <a:off x="5212625" y="1912850"/>
              <a:ext cx="148900" cy="131325"/>
            </a:xfrm>
            <a:custGeom>
              <a:avLst/>
              <a:gdLst/>
              <a:ahLst/>
              <a:cxnLst/>
              <a:rect l="l" t="t" r="r" b="b"/>
              <a:pathLst>
                <a:path w="5956" h="5253" extrusionOk="0">
                  <a:moveTo>
                    <a:pt x="2977" y="0"/>
                  </a:moveTo>
                  <a:cubicBezTo>
                    <a:pt x="2650" y="0"/>
                    <a:pt x="2318" y="62"/>
                    <a:pt x="1996" y="191"/>
                  </a:cubicBezTo>
                  <a:cubicBezTo>
                    <a:pt x="651" y="735"/>
                    <a:pt x="1" y="2265"/>
                    <a:pt x="543" y="3610"/>
                  </a:cubicBezTo>
                  <a:cubicBezTo>
                    <a:pt x="957" y="4632"/>
                    <a:pt x="1941" y="5252"/>
                    <a:pt x="2980" y="5252"/>
                  </a:cubicBezTo>
                  <a:cubicBezTo>
                    <a:pt x="3307" y="5252"/>
                    <a:pt x="3640" y="5191"/>
                    <a:pt x="3961" y="5061"/>
                  </a:cubicBezTo>
                  <a:cubicBezTo>
                    <a:pt x="5305" y="4519"/>
                    <a:pt x="5955" y="2989"/>
                    <a:pt x="5413" y="1644"/>
                  </a:cubicBezTo>
                  <a:cubicBezTo>
                    <a:pt x="5001" y="621"/>
                    <a:pt x="4017" y="0"/>
                    <a:pt x="297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528;p46"/>
            <p:cNvSpPr/>
            <p:nvPr/>
          </p:nvSpPr>
          <p:spPr>
            <a:xfrm>
              <a:off x="5377650" y="1117025"/>
              <a:ext cx="148250" cy="131300"/>
            </a:xfrm>
            <a:custGeom>
              <a:avLst/>
              <a:gdLst/>
              <a:ahLst/>
              <a:cxnLst/>
              <a:rect l="l" t="t" r="r" b="b"/>
              <a:pathLst>
                <a:path w="5930" h="5252" extrusionOk="0">
                  <a:moveTo>
                    <a:pt x="2964" y="0"/>
                  </a:moveTo>
                  <a:cubicBezTo>
                    <a:pt x="2662" y="0"/>
                    <a:pt x="2355" y="53"/>
                    <a:pt x="2055" y="164"/>
                  </a:cubicBezTo>
                  <a:cubicBezTo>
                    <a:pt x="693" y="666"/>
                    <a:pt x="0" y="2177"/>
                    <a:pt x="503" y="3536"/>
                  </a:cubicBezTo>
                  <a:cubicBezTo>
                    <a:pt x="894" y="4597"/>
                    <a:pt x="1899" y="5252"/>
                    <a:pt x="2967" y="5252"/>
                  </a:cubicBezTo>
                  <a:cubicBezTo>
                    <a:pt x="3269" y="5252"/>
                    <a:pt x="3576" y="5199"/>
                    <a:pt x="3875" y="5089"/>
                  </a:cubicBezTo>
                  <a:cubicBezTo>
                    <a:pt x="5236" y="4585"/>
                    <a:pt x="5929" y="3075"/>
                    <a:pt x="5428" y="1716"/>
                  </a:cubicBezTo>
                  <a:cubicBezTo>
                    <a:pt x="5035" y="657"/>
                    <a:pt x="4032" y="0"/>
                    <a:pt x="296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529;p46"/>
            <p:cNvSpPr/>
            <p:nvPr/>
          </p:nvSpPr>
          <p:spPr>
            <a:xfrm>
              <a:off x="5434900" y="1438275"/>
              <a:ext cx="131300" cy="131300"/>
            </a:xfrm>
            <a:custGeom>
              <a:avLst/>
              <a:gdLst/>
              <a:ahLst/>
              <a:cxnLst/>
              <a:rect l="l" t="t" r="r" b="b"/>
              <a:pathLst>
                <a:path w="5252" h="5252" extrusionOk="0">
                  <a:moveTo>
                    <a:pt x="2626" y="1"/>
                  </a:moveTo>
                  <a:cubicBezTo>
                    <a:pt x="1176" y="1"/>
                    <a:pt x="0" y="1176"/>
                    <a:pt x="0" y="2626"/>
                  </a:cubicBezTo>
                  <a:cubicBezTo>
                    <a:pt x="0" y="4077"/>
                    <a:pt x="1176" y="5252"/>
                    <a:pt x="2626" y="5252"/>
                  </a:cubicBezTo>
                  <a:cubicBezTo>
                    <a:pt x="4076" y="5252"/>
                    <a:pt x="5251" y="4077"/>
                    <a:pt x="5251" y="2626"/>
                  </a:cubicBezTo>
                  <a:cubicBezTo>
                    <a:pt x="5251" y="1176"/>
                    <a:pt x="4076" y="1"/>
                    <a:pt x="262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530;p46"/>
            <p:cNvSpPr/>
            <p:nvPr/>
          </p:nvSpPr>
          <p:spPr>
            <a:xfrm>
              <a:off x="5583400" y="1792700"/>
              <a:ext cx="148225" cy="131300"/>
            </a:xfrm>
            <a:custGeom>
              <a:avLst/>
              <a:gdLst/>
              <a:ahLst/>
              <a:cxnLst/>
              <a:rect l="l" t="t" r="r" b="b"/>
              <a:pathLst>
                <a:path w="5929" h="5252" extrusionOk="0">
                  <a:moveTo>
                    <a:pt x="2964" y="0"/>
                  </a:moveTo>
                  <a:cubicBezTo>
                    <a:pt x="2661" y="0"/>
                    <a:pt x="2354" y="53"/>
                    <a:pt x="2054" y="163"/>
                  </a:cubicBezTo>
                  <a:cubicBezTo>
                    <a:pt x="693" y="667"/>
                    <a:pt x="0" y="2177"/>
                    <a:pt x="501" y="3536"/>
                  </a:cubicBezTo>
                  <a:cubicBezTo>
                    <a:pt x="894" y="4596"/>
                    <a:pt x="1897" y="5252"/>
                    <a:pt x="2965" y="5252"/>
                  </a:cubicBezTo>
                  <a:cubicBezTo>
                    <a:pt x="3267" y="5252"/>
                    <a:pt x="3574" y="5199"/>
                    <a:pt x="3874" y="5088"/>
                  </a:cubicBezTo>
                  <a:cubicBezTo>
                    <a:pt x="5234" y="4586"/>
                    <a:pt x="5929" y="3075"/>
                    <a:pt x="5427" y="1716"/>
                  </a:cubicBezTo>
                  <a:cubicBezTo>
                    <a:pt x="5035" y="655"/>
                    <a:pt x="4032" y="0"/>
                    <a:pt x="296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531;p46"/>
            <p:cNvSpPr/>
            <p:nvPr/>
          </p:nvSpPr>
          <p:spPr>
            <a:xfrm>
              <a:off x="5145275" y="866900"/>
              <a:ext cx="148250" cy="131325"/>
            </a:xfrm>
            <a:custGeom>
              <a:avLst/>
              <a:gdLst/>
              <a:ahLst/>
              <a:cxnLst/>
              <a:rect l="l" t="t" r="r" b="b"/>
              <a:pathLst>
                <a:path w="5930" h="5253" extrusionOk="0">
                  <a:moveTo>
                    <a:pt x="2966" y="0"/>
                  </a:moveTo>
                  <a:cubicBezTo>
                    <a:pt x="2663" y="0"/>
                    <a:pt x="2355" y="53"/>
                    <a:pt x="2055" y="164"/>
                  </a:cubicBezTo>
                  <a:cubicBezTo>
                    <a:pt x="694" y="668"/>
                    <a:pt x="1" y="2178"/>
                    <a:pt x="502" y="3537"/>
                  </a:cubicBezTo>
                  <a:cubicBezTo>
                    <a:pt x="895" y="4597"/>
                    <a:pt x="1898" y="5253"/>
                    <a:pt x="2965" y="5253"/>
                  </a:cubicBezTo>
                  <a:cubicBezTo>
                    <a:pt x="3268" y="5253"/>
                    <a:pt x="3575" y="5200"/>
                    <a:pt x="3875" y="5090"/>
                  </a:cubicBezTo>
                  <a:cubicBezTo>
                    <a:pt x="5237" y="4586"/>
                    <a:pt x="5930" y="3076"/>
                    <a:pt x="5429" y="1717"/>
                  </a:cubicBezTo>
                  <a:cubicBezTo>
                    <a:pt x="5037" y="657"/>
                    <a:pt x="4034" y="0"/>
                    <a:pt x="296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 name="Google Shape;1550;p46"/>
          <p:cNvGrpSpPr/>
          <p:nvPr/>
        </p:nvGrpSpPr>
        <p:grpSpPr>
          <a:xfrm>
            <a:off x="889700" y="2777100"/>
            <a:ext cx="551850" cy="624550"/>
            <a:chOff x="4591150" y="3581500"/>
            <a:chExt cx="551850" cy="624550"/>
          </a:xfrm>
        </p:grpSpPr>
        <p:sp>
          <p:nvSpPr>
            <p:cNvPr id="22" name="Google Shape;1551;p46"/>
            <p:cNvSpPr/>
            <p:nvPr/>
          </p:nvSpPr>
          <p:spPr>
            <a:xfrm>
              <a:off x="4685625" y="3581500"/>
              <a:ext cx="457375" cy="529225"/>
            </a:xfrm>
            <a:custGeom>
              <a:avLst/>
              <a:gdLst/>
              <a:ahLst/>
              <a:cxnLst/>
              <a:rect l="l" t="t" r="r" b="b"/>
              <a:pathLst>
                <a:path w="18295" h="21169" extrusionOk="0">
                  <a:moveTo>
                    <a:pt x="14716" y="1"/>
                  </a:moveTo>
                  <a:cubicBezTo>
                    <a:pt x="14364" y="1"/>
                    <a:pt x="13997" y="166"/>
                    <a:pt x="13692" y="364"/>
                  </a:cubicBezTo>
                  <a:cubicBezTo>
                    <a:pt x="12649" y="1042"/>
                    <a:pt x="11869" y="2112"/>
                    <a:pt x="11538" y="3312"/>
                  </a:cubicBezTo>
                  <a:cubicBezTo>
                    <a:pt x="11392" y="3848"/>
                    <a:pt x="11269" y="4486"/>
                    <a:pt x="10768" y="4719"/>
                  </a:cubicBezTo>
                  <a:cubicBezTo>
                    <a:pt x="10647" y="4775"/>
                    <a:pt x="10527" y="4799"/>
                    <a:pt x="10406" y="4799"/>
                  </a:cubicBezTo>
                  <a:cubicBezTo>
                    <a:pt x="9634" y="4799"/>
                    <a:pt x="8863" y="3802"/>
                    <a:pt x="8055" y="3802"/>
                  </a:cubicBezTo>
                  <a:cubicBezTo>
                    <a:pt x="7964" y="3802"/>
                    <a:pt x="7873" y="3814"/>
                    <a:pt x="7781" y="3843"/>
                  </a:cubicBezTo>
                  <a:cubicBezTo>
                    <a:pt x="7123" y="4760"/>
                    <a:pt x="7052" y="6064"/>
                    <a:pt x="7607" y="7047"/>
                  </a:cubicBezTo>
                  <a:cubicBezTo>
                    <a:pt x="7900" y="7570"/>
                    <a:pt x="8358" y="8190"/>
                    <a:pt x="8024" y="8684"/>
                  </a:cubicBezTo>
                  <a:cubicBezTo>
                    <a:pt x="7882" y="8896"/>
                    <a:pt x="7656" y="8981"/>
                    <a:pt x="7408" y="8981"/>
                  </a:cubicBezTo>
                  <a:cubicBezTo>
                    <a:pt x="7090" y="8981"/>
                    <a:pt x="6735" y="8842"/>
                    <a:pt x="6473" y="8648"/>
                  </a:cubicBezTo>
                  <a:cubicBezTo>
                    <a:pt x="6006" y="8307"/>
                    <a:pt x="5560" y="7826"/>
                    <a:pt x="4981" y="7826"/>
                  </a:cubicBezTo>
                  <a:cubicBezTo>
                    <a:pt x="4285" y="7826"/>
                    <a:pt x="3782" y="8570"/>
                    <a:pt x="3773" y="9266"/>
                  </a:cubicBezTo>
                  <a:cubicBezTo>
                    <a:pt x="3766" y="9962"/>
                    <a:pt x="4105" y="10608"/>
                    <a:pt x="4412" y="11230"/>
                  </a:cubicBezTo>
                  <a:cubicBezTo>
                    <a:pt x="4670" y="11751"/>
                    <a:pt x="4906" y="12397"/>
                    <a:pt x="4587" y="12885"/>
                  </a:cubicBezTo>
                  <a:cubicBezTo>
                    <a:pt x="4383" y="13197"/>
                    <a:pt x="4025" y="13321"/>
                    <a:pt x="3645" y="13321"/>
                  </a:cubicBezTo>
                  <a:cubicBezTo>
                    <a:pt x="3364" y="13321"/>
                    <a:pt x="3070" y="13253"/>
                    <a:pt x="2818" y="13143"/>
                  </a:cubicBezTo>
                  <a:cubicBezTo>
                    <a:pt x="2223" y="12881"/>
                    <a:pt x="1687" y="12451"/>
                    <a:pt x="1042" y="12366"/>
                  </a:cubicBezTo>
                  <a:cubicBezTo>
                    <a:pt x="986" y="12358"/>
                    <a:pt x="929" y="12354"/>
                    <a:pt x="871" y="12354"/>
                  </a:cubicBezTo>
                  <a:cubicBezTo>
                    <a:pt x="598" y="12354"/>
                    <a:pt x="320" y="12443"/>
                    <a:pt x="174" y="12667"/>
                  </a:cubicBezTo>
                  <a:cubicBezTo>
                    <a:pt x="0" y="12938"/>
                    <a:pt x="80" y="13295"/>
                    <a:pt x="187" y="13599"/>
                  </a:cubicBezTo>
                  <a:cubicBezTo>
                    <a:pt x="1063" y="16115"/>
                    <a:pt x="3261" y="18415"/>
                    <a:pt x="5289" y="20143"/>
                  </a:cubicBezTo>
                  <a:cubicBezTo>
                    <a:pt x="6328" y="20907"/>
                    <a:pt x="7568" y="21168"/>
                    <a:pt x="8863" y="21168"/>
                  </a:cubicBezTo>
                  <a:cubicBezTo>
                    <a:pt x="10162" y="21168"/>
                    <a:pt x="11516" y="20906"/>
                    <a:pt x="12780" y="20627"/>
                  </a:cubicBezTo>
                  <a:cubicBezTo>
                    <a:pt x="13429" y="20484"/>
                    <a:pt x="14093" y="20332"/>
                    <a:pt x="14653" y="19972"/>
                  </a:cubicBezTo>
                  <a:cubicBezTo>
                    <a:pt x="15211" y="19611"/>
                    <a:pt x="15650" y="18986"/>
                    <a:pt x="15599" y="18323"/>
                  </a:cubicBezTo>
                  <a:cubicBezTo>
                    <a:pt x="15522" y="17315"/>
                    <a:pt x="14445" y="16723"/>
                    <a:pt x="13480" y="16417"/>
                  </a:cubicBezTo>
                  <a:cubicBezTo>
                    <a:pt x="13160" y="16316"/>
                    <a:pt x="12774" y="16147"/>
                    <a:pt x="12763" y="15812"/>
                  </a:cubicBezTo>
                  <a:cubicBezTo>
                    <a:pt x="12754" y="15489"/>
                    <a:pt x="13110" y="15293"/>
                    <a:pt x="13410" y="15171"/>
                  </a:cubicBezTo>
                  <a:cubicBezTo>
                    <a:pt x="14520" y="14715"/>
                    <a:pt x="15598" y="14180"/>
                    <a:pt x="16632" y="13572"/>
                  </a:cubicBezTo>
                  <a:cubicBezTo>
                    <a:pt x="17257" y="13207"/>
                    <a:pt x="17922" y="12736"/>
                    <a:pt x="18057" y="12021"/>
                  </a:cubicBezTo>
                  <a:cubicBezTo>
                    <a:pt x="18294" y="10765"/>
                    <a:pt x="16817" y="9933"/>
                    <a:pt x="15606" y="9522"/>
                  </a:cubicBezTo>
                  <a:cubicBezTo>
                    <a:pt x="15636" y="8809"/>
                    <a:pt x="16153" y="8219"/>
                    <a:pt x="16661" y="7716"/>
                  </a:cubicBezTo>
                  <a:cubicBezTo>
                    <a:pt x="17170" y="7215"/>
                    <a:pt x="17728" y="6694"/>
                    <a:pt x="17890" y="5999"/>
                  </a:cubicBezTo>
                  <a:cubicBezTo>
                    <a:pt x="18048" y="5322"/>
                    <a:pt x="17601" y="4469"/>
                    <a:pt x="16922" y="4469"/>
                  </a:cubicBezTo>
                  <a:cubicBezTo>
                    <a:pt x="16902" y="4469"/>
                    <a:pt x="16881" y="4470"/>
                    <a:pt x="16860" y="4472"/>
                  </a:cubicBezTo>
                  <a:cubicBezTo>
                    <a:pt x="16612" y="4491"/>
                    <a:pt x="16380" y="4620"/>
                    <a:pt x="16133" y="4624"/>
                  </a:cubicBezTo>
                  <a:cubicBezTo>
                    <a:pt x="16129" y="4624"/>
                    <a:pt x="16125" y="4624"/>
                    <a:pt x="16122" y="4624"/>
                  </a:cubicBezTo>
                  <a:cubicBezTo>
                    <a:pt x="15540" y="4624"/>
                    <a:pt x="15167" y="3946"/>
                    <a:pt x="15199" y="3362"/>
                  </a:cubicBezTo>
                  <a:cubicBezTo>
                    <a:pt x="15231" y="2775"/>
                    <a:pt x="15522" y="2237"/>
                    <a:pt x="15650" y="1664"/>
                  </a:cubicBezTo>
                  <a:cubicBezTo>
                    <a:pt x="15778" y="1089"/>
                    <a:pt x="15673" y="373"/>
                    <a:pt x="15152" y="103"/>
                  </a:cubicBezTo>
                  <a:cubicBezTo>
                    <a:pt x="15014" y="31"/>
                    <a:pt x="14866" y="1"/>
                    <a:pt x="1471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1552;p46"/>
            <p:cNvSpPr/>
            <p:nvPr/>
          </p:nvSpPr>
          <p:spPr>
            <a:xfrm>
              <a:off x="4798525" y="3641250"/>
              <a:ext cx="238825" cy="564800"/>
            </a:xfrm>
            <a:custGeom>
              <a:avLst/>
              <a:gdLst/>
              <a:ahLst/>
              <a:cxnLst/>
              <a:rect l="l" t="t" r="r" b="b"/>
              <a:pathLst>
                <a:path w="9553" h="22592" extrusionOk="0">
                  <a:moveTo>
                    <a:pt x="9510" y="0"/>
                  </a:moveTo>
                  <a:cubicBezTo>
                    <a:pt x="9496" y="0"/>
                    <a:pt x="9481" y="7"/>
                    <a:pt x="9475" y="24"/>
                  </a:cubicBezTo>
                  <a:cubicBezTo>
                    <a:pt x="7901" y="3831"/>
                    <a:pt x="6415" y="7672"/>
                    <a:pt x="4912" y="11505"/>
                  </a:cubicBezTo>
                  <a:cubicBezTo>
                    <a:pt x="3461" y="15210"/>
                    <a:pt x="2100" y="18980"/>
                    <a:pt x="55" y="22411"/>
                  </a:cubicBezTo>
                  <a:cubicBezTo>
                    <a:pt x="0" y="22505"/>
                    <a:pt x="85" y="22592"/>
                    <a:pt x="168" y="22592"/>
                  </a:cubicBezTo>
                  <a:cubicBezTo>
                    <a:pt x="205" y="22592"/>
                    <a:pt x="242" y="22575"/>
                    <a:pt x="266" y="22535"/>
                  </a:cubicBezTo>
                  <a:cubicBezTo>
                    <a:pt x="2240" y="19256"/>
                    <a:pt x="3543" y="15655"/>
                    <a:pt x="4925" y="12100"/>
                  </a:cubicBezTo>
                  <a:cubicBezTo>
                    <a:pt x="6484" y="8087"/>
                    <a:pt x="8060" y="4084"/>
                    <a:pt x="9543" y="42"/>
                  </a:cubicBezTo>
                  <a:cubicBezTo>
                    <a:pt x="9553" y="17"/>
                    <a:pt x="9532" y="0"/>
                    <a:pt x="95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1553;p46"/>
            <p:cNvSpPr/>
            <p:nvPr/>
          </p:nvSpPr>
          <p:spPr>
            <a:xfrm>
              <a:off x="4914750" y="3731450"/>
              <a:ext cx="53975" cy="93075"/>
            </a:xfrm>
            <a:custGeom>
              <a:avLst/>
              <a:gdLst/>
              <a:ahLst/>
              <a:cxnLst/>
              <a:rect l="l" t="t" r="r" b="b"/>
              <a:pathLst>
                <a:path w="2159" h="3723" extrusionOk="0">
                  <a:moveTo>
                    <a:pt x="29" y="1"/>
                  </a:moveTo>
                  <a:cubicBezTo>
                    <a:pt x="15" y="1"/>
                    <a:pt x="1" y="16"/>
                    <a:pt x="9" y="32"/>
                  </a:cubicBezTo>
                  <a:cubicBezTo>
                    <a:pt x="614" y="1254"/>
                    <a:pt x="1233" y="2539"/>
                    <a:pt x="1978" y="3681"/>
                  </a:cubicBezTo>
                  <a:cubicBezTo>
                    <a:pt x="1997" y="3710"/>
                    <a:pt x="2023" y="3722"/>
                    <a:pt x="2048" y="3722"/>
                  </a:cubicBezTo>
                  <a:cubicBezTo>
                    <a:pt x="2105" y="3722"/>
                    <a:pt x="2159" y="3662"/>
                    <a:pt x="2126" y="3594"/>
                  </a:cubicBezTo>
                  <a:cubicBezTo>
                    <a:pt x="1543" y="2361"/>
                    <a:pt x="772" y="1163"/>
                    <a:pt x="44" y="11"/>
                  </a:cubicBezTo>
                  <a:cubicBezTo>
                    <a:pt x="40" y="4"/>
                    <a:pt x="35" y="1"/>
                    <a:pt x="2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1554;p46"/>
            <p:cNvSpPr/>
            <p:nvPr/>
          </p:nvSpPr>
          <p:spPr>
            <a:xfrm>
              <a:off x="4837550" y="3832600"/>
              <a:ext cx="75350" cy="124900"/>
            </a:xfrm>
            <a:custGeom>
              <a:avLst/>
              <a:gdLst/>
              <a:ahLst/>
              <a:cxnLst/>
              <a:rect l="l" t="t" r="r" b="b"/>
              <a:pathLst>
                <a:path w="3014" h="4996" extrusionOk="0">
                  <a:moveTo>
                    <a:pt x="39" y="0"/>
                  </a:moveTo>
                  <a:cubicBezTo>
                    <a:pt x="20" y="0"/>
                    <a:pt x="0" y="20"/>
                    <a:pt x="14" y="42"/>
                  </a:cubicBezTo>
                  <a:cubicBezTo>
                    <a:pt x="1056" y="1626"/>
                    <a:pt x="1970" y="3276"/>
                    <a:pt x="2848" y="4956"/>
                  </a:cubicBezTo>
                  <a:cubicBezTo>
                    <a:pt x="2863" y="4984"/>
                    <a:pt x="2886" y="4996"/>
                    <a:pt x="2909" y="4996"/>
                  </a:cubicBezTo>
                  <a:cubicBezTo>
                    <a:pt x="2960" y="4996"/>
                    <a:pt x="3013" y="4938"/>
                    <a:pt x="2983" y="4876"/>
                  </a:cubicBezTo>
                  <a:cubicBezTo>
                    <a:pt x="2152" y="3173"/>
                    <a:pt x="1147" y="1564"/>
                    <a:pt x="61" y="13"/>
                  </a:cubicBezTo>
                  <a:cubicBezTo>
                    <a:pt x="56" y="4"/>
                    <a:pt x="48" y="0"/>
                    <a:pt x="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1555;p46"/>
            <p:cNvSpPr/>
            <p:nvPr/>
          </p:nvSpPr>
          <p:spPr>
            <a:xfrm>
              <a:off x="4761000" y="3953500"/>
              <a:ext cx="101800" cy="134175"/>
            </a:xfrm>
            <a:custGeom>
              <a:avLst/>
              <a:gdLst/>
              <a:ahLst/>
              <a:cxnLst/>
              <a:rect l="l" t="t" r="r" b="b"/>
              <a:pathLst>
                <a:path w="4072" h="5367" extrusionOk="0">
                  <a:moveTo>
                    <a:pt x="72" y="0"/>
                  </a:moveTo>
                  <a:cubicBezTo>
                    <a:pt x="34" y="0"/>
                    <a:pt x="1" y="51"/>
                    <a:pt x="34" y="87"/>
                  </a:cubicBezTo>
                  <a:cubicBezTo>
                    <a:pt x="1478" y="1742"/>
                    <a:pt x="2622" y="3558"/>
                    <a:pt x="3903" y="5330"/>
                  </a:cubicBezTo>
                  <a:cubicBezTo>
                    <a:pt x="3921" y="5356"/>
                    <a:pt x="3946" y="5366"/>
                    <a:pt x="3970" y="5366"/>
                  </a:cubicBezTo>
                  <a:cubicBezTo>
                    <a:pt x="4023" y="5366"/>
                    <a:pt x="4072" y="5314"/>
                    <a:pt x="4038" y="5250"/>
                  </a:cubicBezTo>
                  <a:cubicBezTo>
                    <a:pt x="3058" y="3330"/>
                    <a:pt x="1556" y="1594"/>
                    <a:pt x="105" y="16"/>
                  </a:cubicBezTo>
                  <a:cubicBezTo>
                    <a:pt x="95" y="5"/>
                    <a:pt x="83" y="0"/>
                    <a:pt x="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1556;p46"/>
            <p:cNvSpPr/>
            <p:nvPr/>
          </p:nvSpPr>
          <p:spPr>
            <a:xfrm>
              <a:off x="4871575" y="4039775"/>
              <a:ext cx="146900" cy="13700"/>
            </a:xfrm>
            <a:custGeom>
              <a:avLst/>
              <a:gdLst/>
              <a:ahLst/>
              <a:cxnLst/>
              <a:rect l="l" t="t" r="r" b="b"/>
              <a:pathLst>
                <a:path w="5876" h="548" extrusionOk="0">
                  <a:moveTo>
                    <a:pt x="5829" y="0"/>
                  </a:moveTo>
                  <a:cubicBezTo>
                    <a:pt x="3922" y="36"/>
                    <a:pt x="1993" y="103"/>
                    <a:pt x="101" y="363"/>
                  </a:cubicBezTo>
                  <a:cubicBezTo>
                    <a:pt x="1" y="377"/>
                    <a:pt x="20" y="547"/>
                    <a:pt x="119" y="547"/>
                  </a:cubicBezTo>
                  <a:cubicBezTo>
                    <a:pt x="121" y="547"/>
                    <a:pt x="124" y="547"/>
                    <a:pt x="126" y="547"/>
                  </a:cubicBezTo>
                  <a:cubicBezTo>
                    <a:pt x="2029" y="369"/>
                    <a:pt x="3919" y="157"/>
                    <a:pt x="5829" y="73"/>
                  </a:cubicBezTo>
                  <a:cubicBezTo>
                    <a:pt x="5876" y="70"/>
                    <a:pt x="5876" y="0"/>
                    <a:pt x="58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1557;p46"/>
            <p:cNvSpPr/>
            <p:nvPr/>
          </p:nvSpPr>
          <p:spPr>
            <a:xfrm>
              <a:off x="4931750" y="3877500"/>
              <a:ext cx="123950" cy="25000"/>
            </a:xfrm>
            <a:custGeom>
              <a:avLst/>
              <a:gdLst/>
              <a:ahLst/>
              <a:cxnLst/>
              <a:rect l="l" t="t" r="r" b="b"/>
              <a:pathLst>
                <a:path w="4958" h="1000" extrusionOk="0">
                  <a:moveTo>
                    <a:pt x="4869" y="1"/>
                  </a:moveTo>
                  <a:cubicBezTo>
                    <a:pt x="4865" y="1"/>
                    <a:pt x="4862" y="1"/>
                    <a:pt x="4858" y="2"/>
                  </a:cubicBezTo>
                  <a:cubicBezTo>
                    <a:pt x="3272" y="257"/>
                    <a:pt x="1691" y="530"/>
                    <a:pt x="111" y="819"/>
                  </a:cubicBezTo>
                  <a:cubicBezTo>
                    <a:pt x="1" y="839"/>
                    <a:pt x="40" y="1000"/>
                    <a:pt x="143" y="1000"/>
                  </a:cubicBezTo>
                  <a:cubicBezTo>
                    <a:pt x="149" y="1000"/>
                    <a:pt x="155" y="999"/>
                    <a:pt x="161" y="998"/>
                  </a:cubicBezTo>
                  <a:cubicBezTo>
                    <a:pt x="1741" y="719"/>
                    <a:pt x="3315" y="427"/>
                    <a:pt x="4887" y="113"/>
                  </a:cubicBezTo>
                  <a:cubicBezTo>
                    <a:pt x="4957" y="97"/>
                    <a:pt x="4932" y="1"/>
                    <a:pt x="486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1558;p46"/>
            <p:cNvSpPr/>
            <p:nvPr/>
          </p:nvSpPr>
          <p:spPr>
            <a:xfrm>
              <a:off x="4978500" y="3734750"/>
              <a:ext cx="92775" cy="49975"/>
            </a:xfrm>
            <a:custGeom>
              <a:avLst/>
              <a:gdLst/>
              <a:ahLst/>
              <a:cxnLst/>
              <a:rect l="l" t="t" r="r" b="b"/>
              <a:pathLst>
                <a:path w="3711" h="1999" extrusionOk="0">
                  <a:moveTo>
                    <a:pt x="3679" y="0"/>
                  </a:moveTo>
                  <a:cubicBezTo>
                    <a:pt x="3676" y="0"/>
                    <a:pt x="3673" y="1"/>
                    <a:pt x="3669" y="2"/>
                  </a:cubicBezTo>
                  <a:cubicBezTo>
                    <a:pt x="2441" y="412"/>
                    <a:pt x="1263" y="1193"/>
                    <a:pt x="111" y="1785"/>
                  </a:cubicBezTo>
                  <a:cubicBezTo>
                    <a:pt x="1" y="1844"/>
                    <a:pt x="69" y="1998"/>
                    <a:pt x="171" y="1998"/>
                  </a:cubicBezTo>
                  <a:cubicBezTo>
                    <a:pt x="189" y="1998"/>
                    <a:pt x="208" y="1994"/>
                    <a:pt x="227" y="1983"/>
                  </a:cubicBezTo>
                  <a:cubicBezTo>
                    <a:pt x="1355" y="1370"/>
                    <a:pt x="2669" y="831"/>
                    <a:pt x="3692" y="55"/>
                  </a:cubicBezTo>
                  <a:cubicBezTo>
                    <a:pt x="3711" y="37"/>
                    <a:pt x="3703" y="0"/>
                    <a:pt x="367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1559;p46"/>
            <p:cNvSpPr/>
            <p:nvPr/>
          </p:nvSpPr>
          <p:spPr>
            <a:xfrm>
              <a:off x="4938750" y="3717000"/>
              <a:ext cx="32700" cy="66975"/>
            </a:xfrm>
            <a:custGeom>
              <a:avLst/>
              <a:gdLst/>
              <a:ahLst/>
              <a:cxnLst/>
              <a:rect l="l" t="t" r="r" b="b"/>
              <a:pathLst>
                <a:path w="1308" h="2679" extrusionOk="0">
                  <a:moveTo>
                    <a:pt x="49" y="0"/>
                  </a:moveTo>
                  <a:cubicBezTo>
                    <a:pt x="25" y="0"/>
                    <a:pt x="1" y="25"/>
                    <a:pt x="16" y="53"/>
                  </a:cubicBezTo>
                  <a:cubicBezTo>
                    <a:pt x="473" y="893"/>
                    <a:pt x="846" y="1768"/>
                    <a:pt x="1215" y="2649"/>
                  </a:cubicBezTo>
                  <a:cubicBezTo>
                    <a:pt x="1224" y="2669"/>
                    <a:pt x="1242" y="2678"/>
                    <a:pt x="1259" y="2678"/>
                  </a:cubicBezTo>
                  <a:cubicBezTo>
                    <a:pt x="1284" y="2678"/>
                    <a:pt x="1308" y="2659"/>
                    <a:pt x="1299" y="2626"/>
                  </a:cubicBezTo>
                  <a:cubicBezTo>
                    <a:pt x="1004" y="1704"/>
                    <a:pt x="570" y="849"/>
                    <a:pt x="79" y="16"/>
                  </a:cubicBezTo>
                  <a:cubicBezTo>
                    <a:pt x="71" y="5"/>
                    <a:pt x="60" y="0"/>
                    <a:pt x="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1560;p46"/>
            <p:cNvSpPr/>
            <p:nvPr/>
          </p:nvSpPr>
          <p:spPr>
            <a:xfrm>
              <a:off x="4881900" y="3844325"/>
              <a:ext cx="23650" cy="49525"/>
            </a:xfrm>
            <a:custGeom>
              <a:avLst/>
              <a:gdLst/>
              <a:ahLst/>
              <a:cxnLst/>
              <a:rect l="l" t="t" r="r" b="b"/>
              <a:pathLst>
                <a:path w="946" h="1981" extrusionOk="0">
                  <a:moveTo>
                    <a:pt x="19" y="1"/>
                  </a:moveTo>
                  <a:cubicBezTo>
                    <a:pt x="10" y="1"/>
                    <a:pt x="0" y="11"/>
                    <a:pt x="5" y="24"/>
                  </a:cubicBezTo>
                  <a:cubicBezTo>
                    <a:pt x="290" y="669"/>
                    <a:pt x="571" y="1315"/>
                    <a:pt x="855" y="1959"/>
                  </a:cubicBezTo>
                  <a:cubicBezTo>
                    <a:pt x="861" y="1974"/>
                    <a:pt x="873" y="1981"/>
                    <a:pt x="886" y="1981"/>
                  </a:cubicBezTo>
                  <a:cubicBezTo>
                    <a:pt x="914" y="1981"/>
                    <a:pt x="946" y="1950"/>
                    <a:pt x="930" y="1917"/>
                  </a:cubicBezTo>
                  <a:cubicBezTo>
                    <a:pt x="630" y="1280"/>
                    <a:pt x="328" y="644"/>
                    <a:pt x="29" y="8"/>
                  </a:cubicBezTo>
                  <a:cubicBezTo>
                    <a:pt x="27" y="3"/>
                    <a:pt x="23" y="1"/>
                    <a:pt x="1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1561;p46"/>
            <p:cNvSpPr/>
            <p:nvPr/>
          </p:nvSpPr>
          <p:spPr>
            <a:xfrm>
              <a:off x="4783125" y="3924475"/>
              <a:ext cx="39075" cy="65075"/>
            </a:xfrm>
            <a:custGeom>
              <a:avLst/>
              <a:gdLst/>
              <a:ahLst/>
              <a:cxnLst/>
              <a:rect l="l" t="t" r="r" b="b"/>
              <a:pathLst>
                <a:path w="1563" h="2603" extrusionOk="0">
                  <a:moveTo>
                    <a:pt x="59" y="1"/>
                  </a:moveTo>
                  <a:cubicBezTo>
                    <a:pt x="30" y="1"/>
                    <a:pt x="1" y="32"/>
                    <a:pt x="20" y="65"/>
                  </a:cubicBezTo>
                  <a:cubicBezTo>
                    <a:pt x="479" y="896"/>
                    <a:pt x="898" y="1785"/>
                    <a:pt x="1426" y="2572"/>
                  </a:cubicBezTo>
                  <a:cubicBezTo>
                    <a:pt x="1440" y="2593"/>
                    <a:pt x="1460" y="2602"/>
                    <a:pt x="1480" y="2602"/>
                  </a:cubicBezTo>
                  <a:cubicBezTo>
                    <a:pt x="1522" y="2602"/>
                    <a:pt x="1562" y="2558"/>
                    <a:pt x="1537" y="2506"/>
                  </a:cubicBezTo>
                  <a:cubicBezTo>
                    <a:pt x="1125" y="1651"/>
                    <a:pt x="575" y="840"/>
                    <a:pt x="92" y="21"/>
                  </a:cubicBezTo>
                  <a:cubicBezTo>
                    <a:pt x="84" y="7"/>
                    <a:pt x="71" y="1"/>
                    <a:pt x="5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1562;p46"/>
            <p:cNvSpPr/>
            <p:nvPr/>
          </p:nvSpPr>
          <p:spPr>
            <a:xfrm>
              <a:off x="4938000" y="4014675"/>
              <a:ext cx="54225" cy="6200"/>
            </a:xfrm>
            <a:custGeom>
              <a:avLst/>
              <a:gdLst/>
              <a:ahLst/>
              <a:cxnLst/>
              <a:rect l="l" t="t" r="r" b="b"/>
              <a:pathLst>
                <a:path w="2169" h="248" extrusionOk="0">
                  <a:moveTo>
                    <a:pt x="2043" y="1"/>
                  </a:moveTo>
                  <a:cubicBezTo>
                    <a:pt x="1381" y="1"/>
                    <a:pt x="703" y="114"/>
                    <a:pt x="45" y="175"/>
                  </a:cubicBezTo>
                  <a:cubicBezTo>
                    <a:pt x="3" y="180"/>
                    <a:pt x="1" y="247"/>
                    <a:pt x="44" y="247"/>
                  </a:cubicBezTo>
                  <a:cubicBezTo>
                    <a:pt x="45" y="247"/>
                    <a:pt x="46" y="247"/>
                    <a:pt x="46" y="247"/>
                  </a:cubicBezTo>
                  <a:cubicBezTo>
                    <a:pt x="724" y="213"/>
                    <a:pt x="1427" y="229"/>
                    <a:pt x="2096" y="128"/>
                  </a:cubicBezTo>
                  <a:cubicBezTo>
                    <a:pt x="2168" y="116"/>
                    <a:pt x="2150" y="1"/>
                    <a:pt x="2079" y="1"/>
                  </a:cubicBezTo>
                  <a:cubicBezTo>
                    <a:pt x="2067" y="1"/>
                    <a:pt x="2055" y="1"/>
                    <a:pt x="20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1563;p46"/>
            <p:cNvSpPr/>
            <p:nvPr/>
          </p:nvSpPr>
          <p:spPr>
            <a:xfrm>
              <a:off x="4993475" y="3849150"/>
              <a:ext cx="58200" cy="15750"/>
            </a:xfrm>
            <a:custGeom>
              <a:avLst/>
              <a:gdLst/>
              <a:ahLst/>
              <a:cxnLst/>
              <a:rect l="l" t="t" r="r" b="b"/>
              <a:pathLst>
                <a:path w="2328" h="630" extrusionOk="0">
                  <a:moveTo>
                    <a:pt x="1882" y="0"/>
                  </a:moveTo>
                  <a:cubicBezTo>
                    <a:pt x="1251" y="0"/>
                    <a:pt x="521" y="268"/>
                    <a:pt x="32" y="561"/>
                  </a:cubicBezTo>
                  <a:cubicBezTo>
                    <a:pt x="1" y="579"/>
                    <a:pt x="16" y="629"/>
                    <a:pt x="50" y="629"/>
                  </a:cubicBezTo>
                  <a:cubicBezTo>
                    <a:pt x="53" y="629"/>
                    <a:pt x="57" y="629"/>
                    <a:pt x="60" y="628"/>
                  </a:cubicBezTo>
                  <a:cubicBezTo>
                    <a:pt x="419" y="504"/>
                    <a:pt x="773" y="373"/>
                    <a:pt x="1148" y="295"/>
                  </a:cubicBezTo>
                  <a:cubicBezTo>
                    <a:pt x="1520" y="217"/>
                    <a:pt x="1906" y="239"/>
                    <a:pt x="2273" y="150"/>
                  </a:cubicBezTo>
                  <a:cubicBezTo>
                    <a:pt x="2326" y="138"/>
                    <a:pt x="2327" y="53"/>
                    <a:pt x="2273" y="40"/>
                  </a:cubicBezTo>
                  <a:cubicBezTo>
                    <a:pt x="2150" y="13"/>
                    <a:pt x="2018" y="0"/>
                    <a:pt x="18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1564;p46"/>
            <p:cNvSpPr/>
            <p:nvPr/>
          </p:nvSpPr>
          <p:spPr>
            <a:xfrm>
              <a:off x="4832450" y="4007450"/>
              <a:ext cx="11725" cy="11200"/>
            </a:xfrm>
            <a:custGeom>
              <a:avLst/>
              <a:gdLst/>
              <a:ahLst/>
              <a:cxnLst/>
              <a:rect l="l" t="t" r="r" b="b"/>
              <a:pathLst>
                <a:path w="469" h="448" extrusionOk="0">
                  <a:moveTo>
                    <a:pt x="108" y="1"/>
                  </a:moveTo>
                  <a:cubicBezTo>
                    <a:pt x="88" y="1"/>
                    <a:pt x="67" y="12"/>
                    <a:pt x="60" y="35"/>
                  </a:cubicBezTo>
                  <a:cubicBezTo>
                    <a:pt x="1" y="250"/>
                    <a:pt x="152" y="448"/>
                    <a:pt x="372" y="448"/>
                  </a:cubicBezTo>
                  <a:cubicBezTo>
                    <a:pt x="373" y="448"/>
                    <a:pt x="375" y="448"/>
                    <a:pt x="376" y="448"/>
                  </a:cubicBezTo>
                  <a:cubicBezTo>
                    <a:pt x="469" y="448"/>
                    <a:pt x="467" y="311"/>
                    <a:pt x="376" y="306"/>
                  </a:cubicBezTo>
                  <a:cubicBezTo>
                    <a:pt x="245" y="297"/>
                    <a:pt x="149" y="176"/>
                    <a:pt x="157" y="49"/>
                  </a:cubicBezTo>
                  <a:cubicBezTo>
                    <a:pt x="160" y="18"/>
                    <a:pt x="134" y="1"/>
                    <a:pt x="1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1565;p46"/>
            <p:cNvSpPr/>
            <p:nvPr/>
          </p:nvSpPr>
          <p:spPr>
            <a:xfrm>
              <a:off x="4954050" y="3917600"/>
              <a:ext cx="22100" cy="5975"/>
            </a:xfrm>
            <a:custGeom>
              <a:avLst/>
              <a:gdLst/>
              <a:ahLst/>
              <a:cxnLst/>
              <a:rect l="l" t="t" r="r" b="b"/>
              <a:pathLst>
                <a:path w="884" h="239" extrusionOk="0">
                  <a:moveTo>
                    <a:pt x="636" y="0"/>
                  </a:moveTo>
                  <a:cubicBezTo>
                    <a:pt x="463" y="0"/>
                    <a:pt x="277" y="41"/>
                    <a:pt x="113" y="57"/>
                  </a:cubicBezTo>
                  <a:cubicBezTo>
                    <a:pt x="7" y="69"/>
                    <a:pt x="1" y="231"/>
                    <a:pt x="112" y="231"/>
                  </a:cubicBezTo>
                  <a:cubicBezTo>
                    <a:pt x="112" y="231"/>
                    <a:pt x="113" y="231"/>
                    <a:pt x="113" y="231"/>
                  </a:cubicBezTo>
                  <a:cubicBezTo>
                    <a:pt x="121" y="231"/>
                    <a:pt x="130" y="231"/>
                    <a:pt x="138" y="231"/>
                  </a:cubicBezTo>
                  <a:cubicBezTo>
                    <a:pt x="245" y="231"/>
                    <a:pt x="362" y="239"/>
                    <a:pt x="478" y="239"/>
                  </a:cubicBezTo>
                  <a:cubicBezTo>
                    <a:pt x="584" y="239"/>
                    <a:pt x="689" y="232"/>
                    <a:pt x="782" y="205"/>
                  </a:cubicBezTo>
                  <a:cubicBezTo>
                    <a:pt x="870" y="178"/>
                    <a:pt x="883" y="32"/>
                    <a:pt x="782" y="12"/>
                  </a:cubicBezTo>
                  <a:cubicBezTo>
                    <a:pt x="735" y="3"/>
                    <a:pt x="686" y="0"/>
                    <a:pt x="6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1566;p46"/>
            <p:cNvSpPr/>
            <p:nvPr/>
          </p:nvSpPr>
          <p:spPr>
            <a:xfrm>
              <a:off x="4591150" y="3924700"/>
              <a:ext cx="22050" cy="53375"/>
            </a:xfrm>
            <a:custGeom>
              <a:avLst/>
              <a:gdLst/>
              <a:ahLst/>
              <a:cxnLst/>
              <a:rect l="l" t="t" r="r" b="b"/>
              <a:pathLst>
                <a:path w="882" h="2135" extrusionOk="0">
                  <a:moveTo>
                    <a:pt x="133" y="1"/>
                  </a:moveTo>
                  <a:cubicBezTo>
                    <a:pt x="64" y="1"/>
                    <a:pt x="1" y="44"/>
                    <a:pt x="11" y="132"/>
                  </a:cubicBezTo>
                  <a:cubicBezTo>
                    <a:pt x="89" y="812"/>
                    <a:pt x="281" y="1457"/>
                    <a:pt x="593" y="2066"/>
                  </a:cubicBezTo>
                  <a:cubicBezTo>
                    <a:pt x="618" y="2115"/>
                    <a:pt x="658" y="2135"/>
                    <a:pt x="698" y="2135"/>
                  </a:cubicBezTo>
                  <a:cubicBezTo>
                    <a:pt x="788" y="2135"/>
                    <a:pt x="882" y="2036"/>
                    <a:pt x="828" y="1929"/>
                  </a:cubicBezTo>
                  <a:cubicBezTo>
                    <a:pt x="540" y="1361"/>
                    <a:pt x="357" y="762"/>
                    <a:pt x="284" y="130"/>
                  </a:cubicBezTo>
                  <a:cubicBezTo>
                    <a:pt x="274" y="44"/>
                    <a:pt x="201" y="1"/>
                    <a:pt x="1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1567;p46"/>
            <p:cNvSpPr/>
            <p:nvPr/>
          </p:nvSpPr>
          <p:spPr>
            <a:xfrm>
              <a:off x="4607575" y="3824100"/>
              <a:ext cx="56000" cy="166825"/>
            </a:xfrm>
            <a:custGeom>
              <a:avLst/>
              <a:gdLst/>
              <a:ahLst/>
              <a:cxnLst/>
              <a:rect l="l" t="t" r="r" b="b"/>
              <a:pathLst>
                <a:path w="2240" h="6673" extrusionOk="0">
                  <a:moveTo>
                    <a:pt x="774" y="1"/>
                  </a:moveTo>
                  <a:cubicBezTo>
                    <a:pt x="675" y="1"/>
                    <a:pt x="575" y="53"/>
                    <a:pt x="547" y="164"/>
                  </a:cubicBezTo>
                  <a:cubicBezTo>
                    <a:pt x="0" y="2240"/>
                    <a:pt x="171" y="4956"/>
                    <a:pt x="1718" y="6596"/>
                  </a:cubicBezTo>
                  <a:cubicBezTo>
                    <a:pt x="1768" y="6649"/>
                    <a:pt x="1833" y="6672"/>
                    <a:pt x="1898" y="6672"/>
                  </a:cubicBezTo>
                  <a:cubicBezTo>
                    <a:pt x="2067" y="6672"/>
                    <a:pt x="2239" y="6518"/>
                    <a:pt x="2172" y="6330"/>
                  </a:cubicBezTo>
                  <a:cubicBezTo>
                    <a:pt x="1829" y="5388"/>
                    <a:pt x="1345" y="4514"/>
                    <a:pt x="1127" y="3525"/>
                  </a:cubicBezTo>
                  <a:cubicBezTo>
                    <a:pt x="891" y="2448"/>
                    <a:pt x="870" y="1318"/>
                    <a:pt x="999" y="225"/>
                  </a:cubicBezTo>
                  <a:cubicBezTo>
                    <a:pt x="1016" y="80"/>
                    <a:pt x="896" y="1"/>
                    <a:pt x="77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 name="Google Shape;1475;p46"/>
          <p:cNvGrpSpPr/>
          <p:nvPr/>
        </p:nvGrpSpPr>
        <p:grpSpPr>
          <a:xfrm>
            <a:off x="2270513" y="3829850"/>
            <a:ext cx="566025" cy="513425"/>
            <a:chOff x="5798250" y="2190750"/>
            <a:chExt cx="566025" cy="513425"/>
          </a:xfrm>
        </p:grpSpPr>
        <p:grpSp>
          <p:nvGrpSpPr>
            <p:cNvPr id="40" name="Google Shape;1476;p46"/>
            <p:cNvGrpSpPr/>
            <p:nvPr/>
          </p:nvGrpSpPr>
          <p:grpSpPr>
            <a:xfrm>
              <a:off x="5841375" y="2190750"/>
              <a:ext cx="445050" cy="513425"/>
              <a:chOff x="5841375" y="2190750"/>
              <a:chExt cx="445050" cy="513425"/>
            </a:xfrm>
          </p:grpSpPr>
          <p:sp>
            <p:nvSpPr>
              <p:cNvPr id="45" name="Google Shape;1477;p46"/>
              <p:cNvSpPr/>
              <p:nvPr/>
            </p:nvSpPr>
            <p:spPr>
              <a:xfrm>
                <a:off x="5841375" y="2261925"/>
                <a:ext cx="429800" cy="442250"/>
              </a:xfrm>
              <a:custGeom>
                <a:avLst/>
                <a:gdLst/>
                <a:ahLst/>
                <a:cxnLst/>
                <a:rect l="l" t="t" r="r" b="b"/>
                <a:pathLst>
                  <a:path w="17192" h="17690" extrusionOk="0">
                    <a:moveTo>
                      <a:pt x="8068" y="1"/>
                    </a:moveTo>
                    <a:cubicBezTo>
                      <a:pt x="6879" y="1"/>
                      <a:pt x="5679" y="273"/>
                      <a:pt x="4625" y="875"/>
                    </a:cubicBezTo>
                    <a:cubicBezTo>
                      <a:pt x="2677" y="1986"/>
                      <a:pt x="1388" y="4039"/>
                      <a:pt x="834" y="6213"/>
                    </a:cubicBezTo>
                    <a:cubicBezTo>
                      <a:pt x="0" y="9495"/>
                      <a:pt x="779" y="13149"/>
                      <a:pt x="2881" y="15805"/>
                    </a:cubicBezTo>
                    <a:cubicBezTo>
                      <a:pt x="3380" y="16438"/>
                      <a:pt x="3966" y="17027"/>
                      <a:pt x="4704" y="17359"/>
                    </a:cubicBezTo>
                    <a:cubicBezTo>
                      <a:pt x="5234" y="17598"/>
                      <a:pt x="5814" y="17690"/>
                      <a:pt x="6398" y="17690"/>
                    </a:cubicBezTo>
                    <a:cubicBezTo>
                      <a:pt x="6748" y="17690"/>
                      <a:pt x="7100" y="17657"/>
                      <a:pt x="7445" y="17604"/>
                    </a:cubicBezTo>
                    <a:cubicBezTo>
                      <a:pt x="10389" y="17145"/>
                      <a:pt x="12946" y="15284"/>
                      <a:pt x="14963" y="13088"/>
                    </a:cubicBezTo>
                    <a:cubicBezTo>
                      <a:pt x="15814" y="12162"/>
                      <a:pt x="16615" y="11116"/>
                      <a:pt x="16857" y="9879"/>
                    </a:cubicBezTo>
                    <a:cubicBezTo>
                      <a:pt x="17105" y="8610"/>
                      <a:pt x="17191" y="6955"/>
                      <a:pt x="16629" y="5789"/>
                    </a:cubicBezTo>
                    <a:cubicBezTo>
                      <a:pt x="15256" y="2946"/>
                      <a:pt x="13940" y="1635"/>
                      <a:pt x="10972" y="556"/>
                    </a:cubicBezTo>
                    <a:cubicBezTo>
                      <a:pt x="10078" y="197"/>
                      <a:pt x="9077" y="1"/>
                      <a:pt x="806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1478;p46"/>
              <p:cNvSpPr/>
              <p:nvPr/>
            </p:nvSpPr>
            <p:spPr>
              <a:xfrm>
                <a:off x="5873575" y="2190750"/>
                <a:ext cx="412850" cy="298325"/>
              </a:xfrm>
              <a:custGeom>
                <a:avLst/>
                <a:gdLst/>
                <a:ahLst/>
                <a:cxnLst/>
                <a:rect l="l" t="t" r="r" b="b"/>
                <a:pathLst>
                  <a:path w="16514" h="11933" extrusionOk="0">
                    <a:moveTo>
                      <a:pt x="10410" y="1"/>
                    </a:moveTo>
                    <a:cubicBezTo>
                      <a:pt x="10251" y="1"/>
                      <a:pt x="10093" y="77"/>
                      <a:pt x="9999" y="252"/>
                    </a:cubicBezTo>
                    <a:cubicBezTo>
                      <a:pt x="9633" y="940"/>
                      <a:pt x="9310" y="1649"/>
                      <a:pt x="9033" y="2374"/>
                    </a:cubicBezTo>
                    <a:cubicBezTo>
                      <a:pt x="8456" y="2270"/>
                      <a:pt x="7876" y="2195"/>
                      <a:pt x="7294" y="2140"/>
                    </a:cubicBezTo>
                    <a:cubicBezTo>
                      <a:pt x="6926" y="2105"/>
                      <a:pt x="6555" y="2076"/>
                      <a:pt x="6186" y="2076"/>
                    </a:cubicBezTo>
                    <a:cubicBezTo>
                      <a:pt x="5977" y="2076"/>
                      <a:pt x="5768" y="2085"/>
                      <a:pt x="5560" y="2108"/>
                    </a:cubicBezTo>
                    <a:cubicBezTo>
                      <a:pt x="4336" y="2246"/>
                      <a:pt x="3222" y="2854"/>
                      <a:pt x="2143" y="3447"/>
                    </a:cubicBezTo>
                    <a:cubicBezTo>
                      <a:pt x="1415" y="3850"/>
                      <a:pt x="646" y="4293"/>
                      <a:pt x="266" y="5034"/>
                    </a:cubicBezTo>
                    <a:cubicBezTo>
                      <a:pt x="58" y="5440"/>
                      <a:pt x="0" y="5962"/>
                      <a:pt x="259" y="6336"/>
                    </a:cubicBezTo>
                    <a:cubicBezTo>
                      <a:pt x="2583" y="7330"/>
                      <a:pt x="4647" y="7977"/>
                      <a:pt x="7067" y="8696"/>
                    </a:cubicBezTo>
                    <a:cubicBezTo>
                      <a:pt x="7834" y="8924"/>
                      <a:pt x="8610" y="9138"/>
                      <a:pt x="9337" y="9471"/>
                    </a:cubicBezTo>
                    <a:cubicBezTo>
                      <a:pt x="10168" y="9851"/>
                      <a:pt x="10921" y="10382"/>
                      <a:pt x="11729" y="10808"/>
                    </a:cubicBezTo>
                    <a:cubicBezTo>
                      <a:pt x="12723" y="11330"/>
                      <a:pt x="13799" y="11697"/>
                      <a:pt x="14906" y="11889"/>
                    </a:cubicBezTo>
                    <a:cubicBezTo>
                      <a:pt x="15060" y="11916"/>
                      <a:pt x="15225" y="11932"/>
                      <a:pt x="15390" y="11932"/>
                    </a:cubicBezTo>
                    <a:cubicBezTo>
                      <a:pt x="15831" y="11932"/>
                      <a:pt x="16264" y="11812"/>
                      <a:pt x="16433" y="11430"/>
                    </a:cubicBezTo>
                    <a:cubicBezTo>
                      <a:pt x="16507" y="11266"/>
                      <a:pt x="16511" y="11082"/>
                      <a:pt x="16511" y="10904"/>
                    </a:cubicBezTo>
                    <a:cubicBezTo>
                      <a:pt x="16514" y="7532"/>
                      <a:pt x="14320" y="4261"/>
                      <a:pt x="11199" y="2983"/>
                    </a:cubicBezTo>
                    <a:cubicBezTo>
                      <a:pt x="10958" y="2885"/>
                      <a:pt x="10715" y="2803"/>
                      <a:pt x="10467" y="2724"/>
                    </a:cubicBezTo>
                    <a:cubicBezTo>
                      <a:pt x="10602" y="2010"/>
                      <a:pt x="10743" y="1297"/>
                      <a:pt x="10903" y="587"/>
                    </a:cubicBezTo>
                    <a:cubicBezTo>
                      <a:pt x="10980" y="244"/>
                      <a:pt x="10694" y="1"/>
                      <a:pt x="1041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1" name="Google Shape;1479;p46"/>
            <p:cNvGrpSpPr/>
            <p:nvPr/>
          </p:nvGrpSpPr>
          <p:grpSpPr>
            <a:xfrm>
              <a:off x="5798250" y="2259975"/>
              <a:ext cx="566025" cy="351750"/>
              <a:chOff x="5798250" y="2259975"/>
              <a:chExt cx="566025" cy="351750"/>
            </a:xfrm>
          </p:grpSpPr>
          <p:sp>
            <p:nvSpPr>
              <p:cNvPr id="42" name="Google Shape;1480;p46"/>
              <p:cNvSpPr/>
              <p:nvPr/>
            </p:nvSpPr>
            <p:spPr>
              <a:xfrm>
                <a:off x="6226750" y="2259975"/>
                <a:ext cx="120725" cy="228500"/>
              </a:xfrm>
              <a:custGeom>
                <a:avLst/>
                <a:gdLst/>
                <a:ahLst/>
                <a:cxnLst/>
                <a:rect l="l" t="t" r="r" b="b"/>
                <a:pathLst>
                  <a:path w="4829" h="9140" extrusionOk="0">
                    <a:moveTo>
                      <a:pt x="170" y="1"/>
                    </a:moveTo>
                    <a:cubicBezTo>
                      <a:pt x="65" y="1"/>
                      <a:pt x="1" y="134"/>
                      <a:pt x="77" y="233"/>
                    </a:cubicBezTo>
                    <a:cubicBezTo>
                      <a:pt x="1137" y="1606"/>
                      <a:pt x="2198" y="2712"/>
                      <a:pt x="2804" y="4390"/>
                    </a:cubicBezTo>
                    <a:cubicBezTo>
                      <a:pt x="3353" y="5908"/>
                      <a:pt x="3282" y="7393"/>
                      <a:pt x="3400" y="8968"/>
                    </a:cubicBezTo>
                    <a:cubicBezTo>
                      <a:pt x="3409" y="9080"/>
                      <a:pt x="3491" y="9140"/>
                      <a:pt x="3576" y="9140"/>
                    </a:cubicBezTo>
                    <a:cubicBezTo>
                      <a:pt x="3645" y="9140"/>
                      <a:pt x="3715" y="9100"/>
                      <a:pt x="3747" y="9015"/>
                    </a:cubicBezTo>
                    <a:cubicBezTo>
                      <a:pt x="4829" y="6122"/>
                      <a:pt x="2997" y="1430"/>
                      <a:pt x="241" y="19"/>
                    </a:cubicBezTo>
                    <a:cubicBezTo>
                      <a:pt x="216" y="6"/>
                      <a:pt x="192" y="1"/>
                      <a:pt x="17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1481;p46"/>
              <p:cNvSpPr/>
              <p:nvPr/>
            </p:nvSpPr>
            <p:spPr>
              <a:xfrm>
                <a:off x="6271775" y="2416500"/>
                <a:ext cx="92500" cy="195225"/>
              </a:xfrm>
              <a:custGeom>
                <a:avLst/>
                <a:gdLst/>
                <a:ahLst/>
                <a:cxnLst/>
                <a:rect l="l" t="t" r="r" b="b"/>
                <a:pathLst>
                  <a:path w="3700" h="7809" extrusionOk="0">
                    <a:moveTo>
                      <a:pt x="3391" y="0"/>
                    </a:moveTo>
                    <a:cubicBezTo>
                      <a:pt x="3339" y="0"/>
                      <a:pt x="3287" y="35"/>
                      <a:pt x="3284" y="106"/>
                    </a:cubicBezTo>
                    <a:cubicBezTo>
                      <a:pt x="3197" y="2987"/>
                      <a:pt x="1955" y="5357"/>
                      <a:pt x="99" y="7496"/>
                    </a:cubicBezTo>
                    <a:cubicBezTo>
                      <a:pt x="1" y="7610"/>
                      <a:pt x="92" y="7808"/>
                      <a:pt x="220" y="7808"/>
                    </a:cubicBezTo>
                    <a:cubicBezTo>
                      <a:pt x="250" y="7808"/>
                      <a:pt x="281" y="7798"/>
                      <a:pt x="313" y="7773"/>
                    </a:cubicBezTo>
                    <a:cubicBezTo>
                      <a:pt x="2671" y="5976"/>
                      <a:pt x="3700" y="3002"/>
                      <a:pt x="3499" y="106"/>
                    </a:cubicBezTo>
                    <a:cubicBezTo>
                      <a:pt x="3495" y="36"/>
                      <a:pt x="3443" y="0"/>
                      <a:pt x="33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1482;p46"/>
              <p:cNvSpPr/>
              <p:nvPr/>
            </p:nvSpPr>
            <p:spPr>
              <a:xfrm>
                <a:off x="5798250" y="2449575"/>
                <a:ext cx="41275" cy="157975"/>
              </a:xfrm>
              <a:custGeom>
                <a:avLst/>
                <a:gdLst/>
                <a:ahLst/>
                <a:cxnLst/>
                <a:rect l="l" t="t" r="r" b="b"/>
                <a:pathLst>
                  <a:path w="1651" h="6319" extrusionOk="0">
                    <a:moveTo>
                      <a:pt x="1040" y="0"/>
                    </a:moveTo>
                    <a:cubicBezTo>
                      <a:pt x="997" y="0"/>
                      <a:pt x="952" y="23"/>
                      <a:pt x="930" y="73"/>
                    </a:cubicBezTo>
                    <a:cubicBezTo>
                      <a:pt x="138" y="1956"/>
                      <a:pt x="0" y="4418"/>
                      <a:pt x="1147" y="6206"/>
                    </a:cubicBezTo>
                    <a:cubicBezTo>
                      <a:pt x="1197" y="6284"/>
                      <a:pt x="1277" y="6319"/>
                      <a:pt x="1356" y="6319"/>
                    </a:cubicBezTo>
                    <a:cubicBezTo>
                      <a:pt x="1504" y="6319"/>
                      <a:pt x="1650" y="6197"/>
                      <a:pt x="1593" y="6016"/>
                    </a:cubicBezTo>
                    <a:cubicBezTo>
                      <a:pt x="957" y="3991"/>
                      <a:pt x="574" y="2258"/>
                      <a:pt x="1140" y="130"/>
                    </a:cubicBezTo>
                    <a:cubicBezTo>
                      <a:pt x="1162" y="48"/>
                      <a:pt x="1103" y="0"/>
                      <a:pt x="104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7" name="Google Shape;1450;p46"/>
          <p:cNvGrpSpPr/>
          <p:nvPr/>
        </p:nvGrpSpPr>
        <p:grpSpPr>
          <a:xfrm>
            <a:off x="3931069" y="530420"/>
            <a:ext cx="1287048" cy="419703"/>
            <a:chOff x="3676100" y="675900"/>
            <a:chExt cx="1796550" cy="585850"/>
          </a:xfrm>
        </p:grpSpPr>
        <p:sp>
          <p:nvSpPr>
            <p:cNvPr id="48" name="Google Shape;1451;p46"/>
            <p:cNvSpPr/>
            <p:nvPr/>
          </p:nvSpPr>
          <p:spPr>
            <a:xfrm>
              <a:off x="4401100" y="1028900"/>
              <a:ext cx="123300" cy="110275"/>
            </a:xfrm>
            <a:custGeom>
              <a:avLst/>
              <a:gdLst/>
              <a:ahLst/>
              <a:cxnLst/>
              <a:rect l="l" t="t" r="r" b="b"/>
              <a:pathLst>
                <a:path w="4932" h="4411" extrusionOk="0">
                  <a:moveTo>
                    <a:pt x="2652" y="0"/>
                  </a:moveTo>
                  <a:cubicBezTo>
                    <a:pt x="2055" y="0"/>
                    <a:pt x="1474" y="265"/>
                    <a:pt x="1016" y="650"/>
                  </a:cubicBezTo>
                  <a:cubicBezTo>
                    <a:pt x="796" y="836"/>
                    <a:pt x="599" y="1051"/>
                    <a:pt x="459" y="1303"/>
                  </a:cubicBezTo>
                  <a:cubicBezTo>
                    <a:pt x="1" y="2127"/>
                    <a:pt x="280" y="3252"/>
                    <a:pt x="1004" y="3856"/>
                  </a:cubicBezTo>
                  <a:cubicBezTo>
                    <a:pt x="1452" y="4230"/>
                    <a:pt x="2033" y="4410"/>
                    <a:pt x="2618" y="4410"/>
                  </a:cubicBezTo>
                  <a:cubicBezTo>
                    <a:pt x="2979" y="4410"/>
                    <a:pt x="3342" y="4341"/>
                    <a:pt x="3676" y="4207"/>
                  </a:cubicBezTo>
                  <a:cubicBezTo>
                    <a:pt x="4332" y="3941"/>
                    <a:pt x="4932" y="3353"/>
                    <a:pt x="4917" y="2646"/>
                  </a:cubicBezTo>
                  <a:cubicBezTo>
                    <a:pt x="4913" y="2460"/>
                    <a:pt x="4867" y="2278"/>
                    <a:pt x="4812" y="2100"/>
                  </a:cubicBezTo>
                  <a:cubicBezTo>
                    <a:pt x="4673" y="1652"/>
                    <a:pt x="4469" y="1223"/>
                    <a:pt x="4211" y="831"/>
                  </a:cubicBezTo>
                  <a:lnTo>
                    <a:pt x="4211" y="831"/>
                  </a:lnTo>
                  <a:lnTo>
                    <a:pt x="4239" y="965"/>
                  </a:lnTo>
                  <a:cubicBezTo>
                    <a:pt x="3989" y="390"/>
                    <a:pt x="3363" y="28"/>
                    <a:pt x="2736" y="2"/>
                  </a:cubicBezTo>
                  <a:cubicBezTo>
                    <a:pt x="2708" y="1"/>
                    <a:pt x="2680" y="0"/>
                    <a:pt x="265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1452;p46"/>
            <p:cNvSpPr/>
            <p:nvPr/>
          </p:nvSpPr>
          <p:spPr>
            <a:xfrm>
              <a:off x="4581325" y="1039425"/>
              <a:ext cx="84900" cy="75900"/>
            </a:xfrm>
            <a:custGeom>
              <a:avLst/>
              <a:gdLst/>
              <a:ahLst/>
              <a:cxnLst/>
              <a:rect l="l" t="t" r="r" b="b"/>
              <a:pathLst>
                <a:path w="3396" h="3036" extrusionOk="0">
                  <a:moveTo>
                    <a:pt x="1827" y="1"/>
                  </a:moveTo>
                  <a:cubicBezTo>
                    <a:pt x="1416" y="1"/>
                    <a:pt x="1016" y="182"/>
                    <a:pt x="700" y="448"/>
                  </a:cubicBezTo>
                  <a:cubicBezTo>
                    <a:pt x="548" y="575"/>
                    <a:pt x="414" y="725"/>
                    <a:pt x="316" y="898"/>
                  </a:cubicBezTo>
                  <a:cubicBezTo>
                    <a:pt x="0" y="1465"/>
                    <a:pt x="193" y="2239"/>
                    <a:pt x="692" y="2655"/>
                  </a:cubicBezTo>
                  <a:cubicBezTo>
                    <a:pt x="999" y="2912"/>
                    <a:pt x="1399" y="3036"/>
                    <a:pt x="1802" y="3036"/>
                  </a:cubicBezTo>
                  <a:cubicBezTo>
                    <a:pt x="2051" y="3036"/>
                    <a:pt x="2301" y="2988"/>
                    <a:pt x="2531" y="2895"/>
                  </a:cubicBezTo>
                  <a:cubicBezTo>
                    <a:pt x="2982" y="2713"/>
                    <a:pt x="3395" y="2308"/>
                    <a:pt x="3385" y="1821"/>
                  </a:cubicBezTo>
                  <a:cubicBezTo>
                    <a:pt x="3382" y="1694"/>
                    <a:pt x="3351" y="1568"/>
                    <a:pt x="3312" y="1446"/>
                  </a:cubicBezTo>
                  <a:cubicBezTo>
                    <a:pt x="3217" y="1138"/>
                    <a:pt x="3076" y="843"/>
                    <a:pt x="2898" y="572"/>
                  </a:cubicBezTo>
                  <a:lnTo>
                    <a:pt x="2898" y="572"/>
                  </a:lnTo>
                  <a:lnTo>
                    <a:pt x="2919" y="665"/>
                  </a:lnTo>
                  <a:cubicBezTo>
                    <a:pt x="2748" y="268"/>
                    <a:pt x="2316" y="21"/>
                    <a:pt x="1884" y="2"/>
                  </a:cubicBezTo>
                  <a:cubicBezTo>
                    <a:pt x="1865" y="1"/>
                    <a:pt x="1846" y="1"/>
                    <a:pt x="182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1453;p46"/>
            <p:cNvSpPr/>
            <p:nvPr/>
          </p:nvSpPr>
          <p:spPr>
            <a:xfrm>
              <a:off x="4551325" y="1139175"/>
              <a:ext cx="65225" cy="58375"/>
            </a:xfrm>
            <a:custGeom>
              <a:avLst/>
              <a:gdLst/>
              <a:ahLst/>
              <a:cxnLst/>
              <a:rect l="l" t="t" r="r" b="b"/>
              <a:pathLst>
                <a:path w="2609" h="2335" extrusionOk="0">
                  <a:moveTo>
                    <a:pt x="1401" y="0"/>
                  </a:moveTo>
                  <a:cubicBezTo>
                    <a:pt x="1086" y="0"/>
                    <a:pt x="780" y="141"/>
                    <a:pt x="538" y="344"/>
                  </a:cubicBezTo>
                  <a:cubicBezTo>
                    <a:pt x="421" y="443"/>
                    <a:pt x="316" y="557"/>
                    <a:pt x="242" y="691"/>
                  </a:cubicBezTo>
                  <a:cubicBezTo>
                    <a:pt x="0" y="1128"/>
                    <a:pt x="147" y="1722"/>
                    <a:pt x="531" y="2042"/>
                  </a:cubicBezTo>
                  <a:cubicBezTo>
                    <a:pt x="767" y="2239"/>
                    <a:pt x="1074" y="2335"/>
                    <a:pt x="1384" y="2335"/>
                  </a:cubicBezTo>
                  <a:cubicBezTo>
                    <a:pt x="1575" y="2335"/>
                    <a:pt x="1768" y="2298"/>
                    <a:pt x="1945" y="2226"/>
                  </a:cubicBezTo>
                  <a:cubicBezTo>
                    <a:pt x="2292" y="2086"/>
                    <a:pt x="2608" y="1775"/>
                    <a:pt x="2601" y="1402"/>
                  </a:cubicBezTo>
                  <a:cubicBezTo>
                    <a:pt x="2598" y="1303"/>
                    <a:pt x="2575" y="1208"/>
                    <a:pt x="2545" y="1113"/>
                  </a:cubicBezTo>
                  <a:cubicBezTo>
                    <a:pt x="2472" y="875"/>
                    <a:pt x="2365" y="649"/>
                    <a:pt x="2228" y="442"/>
                  </a:cubicBezTo>
                  <a:lnTo>
                    <a:pt x="2228" y="442"/>
                  </a:lnTo>
                  <a:lnTo>
                    <a:pt x="2243" y="510"/>
                  </a:lnTo>
                  <a:cubicBezTo>
                    <a:pt x="2110" y="206"/>
                    <a:pt x="1779" y="14"/>
                    <a:pt x="1448" y="1"/>
                  </a:cubicBezTo>
                  <a:cubicBezTo>
                    <a:pt x="1432" y="1"/>
                    <a:pt x="1417" y="0"/>
                    <a:pt x="140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1" name="Google Shape;1454;p46"/>
            <p:cNvGrpSpPr/>
            <p:nvPr/>
          </p:nvGrpSpPr>
          <p:grpSpPr>
            <a:xfrm>
              <a:off x="4317725" y="675900"/>
              <a:ext cx="452700" cy="360300"/>
              <a:chOff x="5045600" y="250750"/>
              <a:chExt cx="452700" cy="360300"/>
            </a:xfrm>
          </p:grpSpPr>
          <p:sp>
            <p:nvSpPr>
              <p:cNvPr id="69" name="Google Shape;1455;p46"/>
              <p:cNvSpPr/>
              <p:nvPr/>
            </p:nvSpPr>
            <p:spPr>
              <a:xfrm>
                <a:off x="5182925" y="250750"/>
                <a:ext cx="150425" cy="360300"/>
              </a:xfrm>
              <a:custGeom>
                <a:avLst/>
                <a:gdLst/>
                <a:ahLst/>
                <a:cxnLst/>
                <a:rect l="l" t="t" r="r" b="b"/>
                <a:pathLst>
                  <a:path w="6017" h="14412" extrusionOk="0">
                    <a:moveTo>
                      <a:pt x="3968" y="0"/>
                    </a:moveTo>
                    <a:cubicBezTo>
                      <a:pt x="3617" y="0"/>
                      <a:pt x="3249" y="137"/>
                      <a:pt x="2949" y="347"/>
                    </a:cubicBezTo>
                    <a:cubicBezTo>
                      <a:pt x="2417" y="717"/>
                      <a:pt x="2010" y="1405"/>
                      <a:pt x="1731" y="2021"/>
                    </a:cubicBezTo>
                    <a:cubicBezTo>
                      <a:pt x="1" y="5843"/>
                      <a:pt x="1022" y="10931"/>
                      <a:pt x="3303" y="14412"/>
                    </a:cubicBezTo>
                    <a:cubicBezTo>
                      <a:pt x="5115" y="12470"/>
                      <a:pt x="5649" y="9468"/>
                      <a:pt x="5876" y="6708"/>
                    </a:cubicBezTo>
                    <a:cubicBezTo>
                      <a:pt x="6016" y="5003"/>
                      <a:pt x="5910" y="3148"/>
                      <a:pt x="5518" y="1487"/>
                    </a:cubicBezTo>
                    <a:cubicBezTo>
                      <a:pt x="5414" y="1050"/>
                      <a:pt x="5029" y="570"/>
                      <a:pt x="4712" y="278"/>
                    </a:cubicBezTo>
                    <a:cubicBezTo>
                      <a:pt x="4501" y="83"/>
                      <a:pt x="4240" y="0"/>
                      <a:pt x="396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1456;p46"/>
              <p:cNvSpPr/>
              <p:nvPr/>
            </p:nvSpPr>
            <p:spPr>
              <a:xfrm>
                <a:off x="5045600" y="357250"/>
                <a:ext cx="219925" cy="253800"/>
              </a:xfrm>
              <a:custGeom>
                <a:avLst/>
                <a:gdLst/>
                <a:ahLst/>
                <a:cxnLst/>
                <a:rect l="l" t="t" r="r" b="b"/>
                <a:pathLst>
                  <a:path w="8797" h="10152" extrusionOk="0">
                    <a:moveTo>
                      <a:pt x="1456" y="0"/>
                    </a:moveTo>
                    <a:cubicBezTo>
                      <a:pt x="1295" y="0"/>
                      <a:pt x="1136" y="30"/>
                      <a:pt x="987" y="101"/>
                    </a:cubicBezTo>
                    <a:cubicBezTo>
                      <a:pt x="545" y="313"/>
                      <a:pt x="296" y="836"/>
                      <a:pt x="200" y="1350"/>
                    </a:cubicBezTo>
                    <a:cubicBezTo>
                      <a:pt x="1" y="2417"/>
                      <a:pt x="322" y="3540"/>
                      <a:pt x="881" y="4448"/>
                    </a:cubicBezTo>
                    <a:cubicBezTo>
                      <a:pt x="1439" y="5354"/>
                      <a:pt x="2217" y="6074"/>
                      <a:pt x="3013" y="6739"/>
                    </a:cubicBezTo>
                    <a:cubicBezTo>
                      <a:pt x="4764" y="8200"/>
                      <a:pt x="6679" y="9478"/>
                      <a:pt x="8796" y="10152"/>
                    </a:cubicBezTo>
                    <a:cubicBezTo>
                      <a:pt x="8236" y="8276"/>
                      <a:pt x="6817" y="5790"/>
                      <a:pt x="5934" y="4064"/>
                    </a:cubicBezTo>
                    <a:cubicBezTo>
                      <a:pt x="5105" y="2445"/>
                      <a:pt x="3887" y="970"/>
                      <a:pt x="2325" y="229"/>
                    </a:cubicBezTo>
                    <a:cubicBezTo>
                      <a:pt x="2052" y="99"/>
                      <a:pt x="1749" y="0"/>
                      <a:pt x="145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1457;p46"/>
              <p:cNvSpPr/>
              <p:nvPr/>
            </p:nvSpPr>
            <p:spPr>
              <a:xfrm>
                <a:off x="5265500" y="338375"/>
                <a:ext cx="232800" cy="272675"/>
              </a:xfrm>
              <a:custGeom>
                <a:avLst/>
                <a:gdLst/>
                <a:ahLst/>
                <a:cxnLst/>
                <a:rect l="l" t="t" r="r" b="b"/>
                <a:pathLst>
                  <a:path w="9312" h="10907" extrusionOk="0">
                    <a:moveTo>
                      <a:pt x="7544" y="0"/>
                    </a:moveTo>
                    <a:cubicBezTo>
                      <a:pt x="7094" y="0"/>
                      <a:pt x="6618" y="149"/>
                      <a:pt x="6219" y="374"/>
                    </a:cubicBezTo>
                    <a:cubicBezTo>
                      <a:pt x="4252" y="1487"/>
                      <a:pt x="3219" y="3847"/>
                      <a:pt x="2319" y="6049"/>
                    </a:cubicBezTo>
                    <a:cubicBezTo>
                      <a:pt x="1663" y="7650"/>
                      <a:pt x="656" y="9306"/>
                      <a:pt x="0" y="10907"/>
                    </a:cubicBezTo>
                    <a:lnTo>
                      <a:pt x="22" y="10906"/>
                    </a:lnTo>
                    <a:cubicBezTo>
                      <a:pt x="4861" y="10175"/>
                      <a:pt x="6501" y="7198"/>
                      <a:pt x="8650" y="3546"/>
                    </a:cubicBezTo>
                    <a:cubicBezTo>
                      <a:pt x="9139" y="2716"/>
                      <a:pt x="9311" y="1278"/>
                      <a:pt x="8719" y="525"/>
                    </a:cubicBezTo>
                    <a:cubicBezTo>
                      <a:pt x="8425" y="151"/>
                      <a:pt x="7998" y="0"/>
                      <a:pt x="754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2" name="Google Shape;1458;p46"/>
            <p:cNvGrpSpPr/>
            <p:nvPr/>
          </p:nvGrpSpPr>
          <p:grpSpPr>
            <a:xfrm>
              <a:off x="4726925" y="739375"/>
              <a:ext cx="438425" cy="339900"/>
              <a:chOff x="5454800" y="314225"/>
              <a:chExt cx="438425" cy="339900"/>
            </a:xfrm>
          </p:grpSpPr>
          <p:sp>
            <p:nvSpPr>
              <p:cNvPr id="67" name="Google Shape;1459;p46"/>
              <p:cNvSpPr/>
              <p:nvPr/>
            </p:nvSpPr>
            <p:spPr>
              <a:xfrm>
                <a:off x="5454800" y="314225"/>
                <a:ext cx="438425" cy="339900"/>
              </a:xfrm>
              <a:custGeom>
                <a:avLst/>
                <a:gdLst/>
                <a:ahLst/>
                <a:cxnLst/>
                <a:rect l="l" t="t" r="r" b="b"/>
                <a:pathLst>
                  <a:path w="17537" h="13596" extrusionOk="0">
                    <a:moveTo>
                      <a:pt x="17536" y="0"/>
                    </a:moveTo>
                    <a:cubicBezTo>
                      <a:pt x="15851" y="527"/>
                      <a:pt x="14165" y="1054"/>
                      <a:pt x="12479" y="1580"/>
                    </a:cubicBezTo>
                    <a:cubicBezTo>
                      <a:pt x="9536" y="2499"/>
                      <a:pt x="6526" y="3452"/>
                      <a:pt x="4122" y="5274"/>
                    </a:cubicBezTo>
                    <a:cubicBezTo>
                      <a:pt x="1718" y="7097"/>
                      <a:pt x="1" y="9996"/>
                      <a:pt x="538" y="12905"/>
                    </a:cubicBezTo>
                    <a:cubicBezTo>
                      <a:pt x="1639" y="13377"/>
                      <a:pt x="2801" y="13595"/>
                      <a:pt x="3963" y="13595"/>
                    </a:cubicBezTo>
                    <a:cubicBezTo>
                      <a:pt x="6814" y="13595"/>
                      <a:pt x="9663" y="12284"/>
                      <a:pt x="11613" y="10206"/>
                    </a:cubicBezTo>
                    <a:cubicBezTo>
                      <a:pt x="13998" y="7669"/>
                      <a:pt x="16170" y="3147"/>
                      <a:pt x="1753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1460;p46"/>
              <p:cNvSpPr/>
              <p:nvPr/>
            </p:nvSpPr>
            <p:spPr>
              <a:xfrm>
                <a:off x="5464675" y="354500"/>
                <a:ext cx="386825" cy="284550"/>
              </a:xfrm>
              <a:custGeom>
                <a:avLst/>
                <a:gdLst/>
                <a:ahLst/>
                <a:cxnLst/>
                <a:rect l="l" t="t" r="r" b="b"/>
                <a:pathLst>
                  <a:path w="15473" h="11382" extrusionOk="0">
                    <a:moveTo>
                      <a:pt x="15221" y="1"/>
                    </a:moveTo>
                    <a:cubicBezTo>
                      <a:pt x="15195" y="1"/>
                      <a:pt x="15168" y="7"/>
                      <a:pt x="15139" y="19"/>
                    </a:cubicBezTo>
                    <a:cubicBezTo>
                      <a:pt x="9530" y="2553"/>
                      <a:pt x="4725" y="7317"/>
                      <a:pt x="61" y="11231"/>
                    </a:cubicBezTo>
                    <a:cubicBezTo>
                      <a:pt x="0" y="11283"/>
                      <a:pt x="58" y="11381"/>
                      <a:pt x="123" y="11381"/>
                    </a:cubicBezTo>
                    <a:cubicBezTo>
                      <a:pt x="137" y="11381"/>
                      <a:pt x="151" y="11377"/>
                      <a:pt x="165" y="11366"/>
                    </a:cubicBezTo>
                    <a:cubicBezTo>
                      <a:pt x="5155" y="7559"/>
                      <a:pt x="10076" y="3773"/>
                      <a:pt x="15313" y="315"/>
                    </a:cubicBezTo>
                    <a:cubicBezTo>
                      <a:pt x="15473" y="209"/>
                      <a:pt x="15377" y="1"/>
                      <a:pt x="15221" y="1"/>
                    </a:cubicBezTo>
                    <a:close/>
                  </a:path>
                </a:pathLst>
              </a:custGeom>
              <a:solidFill>
                <a:srgbClr val="E79E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3" name="Google Shape;1461;p46"/>
            <p:cNvSpPr/>
            <p:nvPr/>
          </p:nvSpPr>
          <p:spPr>
            <a:xfrm>
              <a:off x="4108025" y="885825"/>
              <a:ext cx="266825" cy="188725"/>
            </a:xfrm>
            <a:custGeom>
              <a:avLst/>
              <a:gdLst/>
              <a:ahLst/>
              <a:cxnLst/>
              <a:rect l="l" t="t" r="r" b="b"/>
              <a:pathLst>
                <a:path w="10673" h="7549" extrusionOk="0">
                  <a:moveTo>
                    <a:pt x="1375" y="1"/>
                  </a:moveTo>
                  <a:cubicBezTo>
                    <a:pt x="952" y="1"/>
                    <a:pt x="484" y="80"/>
                    <a:pt x="139" y="208"/>
                  </a:cubicBezTo>
                  <a:cubicBezTo>
                    <a:pt x="0" y="1062"/>
                    <a:pt x="219" y="1911"/>
                    <a:pt x="588" y="2693"/>
                  </a:cubicBezTo>
                  <a:cubicBezTo>
                    <a:pt x="956" y="3476"/>
                    <a:pt x="1485" y="4172"/>
                    <a:pt x="2033" y="4843"/>
                  </a:cubicBezTo>
                  <a:cubicBezTo>
                    <a:pt x="2432" y="5332"/>
                    <a:pt x="2847" y="5814"/>
                    <a:pt x="3338" y="6212"/>
                  </a:cubicBezTo>
                  <a:cubicBezTo>
                    <a:pt x="3951" y="6709"/>
                    <a:pt x="4674" y="7064"/>
                    <a:pt x="5435" y="7278"/>
                  </a:cubicBezTo>
                  <a:cubicBezTo>
                    <a:pt x="6065" y="7455"/>
                    <a:pt x="6781" y="7548"/>
                    <a:pt x="7506" y="7548"/>
                  </a:cubicBezTo>
                  <a:cubicBezTo>
                    <a:pt x="8631" y="7548"/>
                    <a:pt x="9779" y="7324"/>
                    <a:pt x="10673" y="6841"/>
                  </a:cubicBezTo>
                  <a:cubicBezTo>
                    <a:pt x="10306" y="4850"/>
                    <a:pt x="9120" y="3023"/>
                    <a:pt x="7452" y="1875"/>
                  </a:cubicBezTo>
                  <a:cubicBezTo>
                    <a:pt x="5786" y="729"/>
                    <a:pt x="3740" y="281"/>
                    <a:pt x="1734" y="22"/>
                  </a:cubicBezTo>
                  <a:cubicBezTo>
                    <a:pt x="1621" y="8"/>
                    <a:pt x="1500" y="1"/>
                    <a:pt x="137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1462;p46"/>
            <p:cNvSpPr/>
            <p:nvPr/>
          </p:nvSpPr>
          <p:spPr>
            <a:xfrm>
              <a:off x="3953900" y="1059425"/>
              <a:ext cx="235575" cy="111875"/>
            </a:xfrm>
            <a:custGeom>
              <a:avLst/>
              <a:gdLst/>
              <a:ahLst/>
              <a:cxnLst/>
              <a:rect l="l" t="t" r="r" b="b"/>
              <a:pathLst>
                <a:path w="9423" h="4475" extrusionOk="0">
                  <a:moveTo>
                    <a:pt x="4512" y="0"/>
                  </a:moveTo>
                  <a:cubicBezTo>
                    <a:pt x="4335" y="0"/>
                    <a:pt x="4156" y="7"/>
                    <a:pt x="3978" y="23"/>
                  </a:cubicBezTo>
                  <a:cubicBezTo>
                    <a:pt x="2450" y="156"/>
                    <a:pt x="985" y="919"/>
                    <a:pt x="0" y="2095"/>
                  </a:cubicBezTo>
                  <a:cubicBezTo>
                    <a:pt x="674" y="3167"/>
                    <a:pt x="2061" y="4036"/>
                    <a:pt x="3292" y="4339"/>
                  </a:cubicBezTo>
                  <a:cubicBezTo>
                    <a:pt x="3651" y="4427"/>
                    <a:pt x="4021" y="4475"/>
                    <a:pt x="4391" y="4475"/>
                  </a:cubicBezTo>
                  <a:cubicBezTo>
                    <a:pt x="4619" y="4475"/>
                    <a:pt x="4847" y="4456"/>
                    <a:pt x="5072" y="4419"/>
                  </a:cubicBezTo>
                  <a:cubicBezTo>
                    <a:pt x="5544" y="4340"/>
                    <a:pt x="5999" y="4176"/>
                    <a:pt x="6445" y="4003"/>
                  </a:cubicBezTo>
                  <a:cubicBezTo>
                    <a:pt x="7055" y="3764"/>
                    <a:pt x="7664" y="3503"/>
                    <a:pt x="8199" y="3124"/>
                  </a:cubicBezTo>
                  <a:cubicBezTo>
                    <a:pt x="8734" y="2746"/>
                    <a:pt x="9195" y="2268"/>
                    <a:pt x="9423" y="1653"/>
                  </a:cubicBezTo>
                  <a:cubicBezTo>
                    <a:pt x="9189" y="1376"/>
                    <a:pt x="8791" y="1077"/>
                    <a:pt x="8442" y="936"/>
                  </a:cubicBezTo>
                  <a:cubicBezTo>
                    <a:pt x="7187" y="426"/>
                    <a:pt x="5858" y="0"/>
                    <a:pt x="451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5" name="Google Shape;1463;p46"/>
            <p:cNvGrpSpPr/>
            <p:nvPr/>
          </p:nvGrpSpPr>
          <p:grpSpPr>
            <a:xfrm>
              <a:off x="3676100" y="840975"/>
              <a:ext cx="299900" cy="420775"/>
              <a:chOff x="4403975" y="415825"/>
              <a:chExt cx="299900" cy="420775"/>
            </a:xfrm>
          </p:grpSpPr>
          <p:sp>
            <p:nvSpPr>
              <p:cNvPr id="62" name="Google Shape;1464;p46"/>
              <p:cNvSpPr/>
              <p:nvPr/>
            </p:nvSpPr>
            <p:spPr>
              <a:xfrm>
                <a:off x="4403975" y="480275"/>
                <a:ext cx="225300" cy="356325"/>
              </a:xfrm>
              <a:custGeom>
                <a:avLst/>
                <a:gdLst/>
                <a:ahLst/>
                <a:cxnLst/>
                <a:rect l="l" t="t" r="r" b="b"/>
                <a:pathLst>
                  <a:path w="9012" h="14253" extrusionOk="0">
                    <a:moveTo>
                      <a:pt x="8544" y="1"/>
                    </a:moveTo>
                    <a:cubicBezTo>
                      <a:pt x="8488" y="1"/>
                      <a:pt x="8428" y="18"/>
                      <a:pt x="8368" y="57"/>
                    </a:cubicBezTo>
                    <a:cubicBezTo>
                      <a:pt x="3466" y="3205"/>
                      <a:pt x="0" y="8404"/>
                      <a:pt x="3352" y="14063"/>
                    </a:cubicBezTo>
                    <a:cubicBezTo>
                      <a:pt x="3431" y="14197"/>
                      <a:pt x="3550" y="14252"/>
                      <a:pt x="3668" y="14252"/>
                    </a:cubicBezTo>
                    <a:cubicBezTo>
                      <a:pt x="3934" y="14252"/>
                      <a:pt x="4201" y="13972"/>
                      <a:pt x="4029" y="13668"/>
                    </a:cubicBezTo>
                    <a:cubicBezTo>
                      <a:pt x="1048" y="8412"/>
                      <a:pt x="4289" y="3608"/>
                      <a:pt x="8712" y="644"/>
                    </a:cubicBezTo>
                    <a:cubicBezTo>
                      <a:pt x="9012" y="441"/>
                      <a:pt x="8829" y="1"/>
                      <a:pt x="854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1465;p46"/>
              <p:cNvSpPr/>
              <p:nvPr/>
            </p:nvSpPr>
            <p:spPr>
              <a:xfrm>
                <a:off x="4414150" y="478450"/>
                <a:ext cx="239075" cy="239400"/>
              </a:xfrm>
              <a:custGeom>
                <a:avLst/>
                <a:gdLst/>
                <a:ahLst/>
                <a:cxnLst/>
                <a:rect l="l" t="t" r="r" b="b"/>
                <a:pathLst>
                  <a:path w="9563" h="9576" extrusionOk="0">
                    <a:moveTo>
                      <a:pt x="3384" y="1"/>
                    </a:moveTo>
                    <a:cubicBezTo>
                      <a:pt x="3366" y="1"/>
                      <a:pt x="3348" y="8"/>
                      <a:pt x="3333" y="26"/>
                    </a:cubicBezTo>
                    <a:cubicBezTo>
                      <a:pt x="1395" y="2281"/>
                      <a:pt x="0" y="5620"/>
                      <a:pt x="2166" y="8246"/>
                    </a:cubicBezTo>
                    <a:cubicBezTo>
                      <a:pt x="2952" y="9201"/>
                      <a:pt x="3780" y="9576"/>
                      <a:pt x="4605" y="9576"/>
                    </a:cubicBezTo>
                    <a:cubicBezTo>
                      <a:pt x="6323" y="9576"/>
                      <a:pt x="8030" y="7952"/>
                      <a:pt x="9330" y="6546"/>
                    </a:cubicBezTo>
                    <a:cubicBezTo>
                      <a:pt x="9563" y="6293"/>
                      <a:pt x="9348" y="5858"/>
                      <a:pt x="9057" y="5858"/>
                    </a:cubicBezTo>
                    <a:cubicBezTo>
                      <a:pt x="8992" y="5858"/>
                      <a:pt x="8923" y="5880"/>
                      <a:pt x="8854" y="5931"/>
                    </a:cubicBezTo>
                    <a:cubicBezTo>
                      <a:pt x="8060" y="6519"/>
                      <a:pt x="7369" y="7197"/>
                      <a:pt x="6624" y="7848"/>
                    </a:cubicBezTo>
                    <a:cubicBezTo>
                      <a:pt x="5995" y="8397"/>
                      <a:pt x="5316" y="8658"/>
                      <a:pt x="4668" y="8658"/>
                    </a:cubicBezTo>
                    <a:cubicBezTo>
                      <a:pt x="3721" y="8658"/>
                      <a:pt x="2841" y="8100"/>
                      <a:pt x="2284" y="7070"/>
                    </a:cubicBezTo>
                    <a:cubicBezTo>
                      <a:pt x="1055" y="4800"/>
                      <a:pt x="2245" y="2121"/>
                      <a:pt x="3455" y="120"/>
                    </a:cubicBezTo>
                    <a:cubicBezTo>
                      <a:pt x="3489" y="64"/>
                      <a:pt x="3437" y="1"/>
                      <a:pt x="338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1466;p46"/>
              <p:cNvSpPr/>
              <p:nvPr/>
            </p:nvSpPr>
            <p:spPr>
              <a:xfrm>
                <a:off x="4474775" y="415825"/>
                <a:ext cx="65750" cy="69175"/>
              </a:xfrm>
              <a:custGeom>
                <a:avLst/>
                <a:gdLst/>
                <a:ahLst/>
                <a:cxnLst/>
                <a:rect l="l" t="t" r="r" b="b"/>
                <a:pathLst>
                  <a:path w="2630" h="2767" extrusionOk="0">
                    <a:moveTo>
                      <a:pt x="1373" y="0"/>
                    </a:moveTo>
                    <a:cubicBezTo>
                      <a:pt x="929" y="0"/>
                      <a:pt x="518" y="298"/>
                      <a:pt x="313" y="719"/>
                    </a:cubicBezTo>
                    <a:cubicBezTo>
                      <a:pt x="1" y="1367"/>
                      <a:pt x="266" y="2065"/>
                      <a:pt x="688" y="2594"/>
                    </a:cubicBezTo>
                    <a:cubicBezTo>
                      <a:pt x="712" y="2623"/>
                      <a:pt x="742" y="2636"/>
                      <a:pt x="771" y="2636"/>
                    </a:cubicBezTo>
                    <a:cubicBezTo>
                      <a:pt x="859" y="2636"/>
                      <a:pt x="948" y="2528"/>
                      <a:pt x="893" y="2435"/>
                    </a:cubicBezTo>
                    <a:cubicBezTo>
                      <a:pt x="653" y="2027"/>
                      <a:pt x="460" y="1477"/>
                      <a:pt x="722" y="1028"/>
                    </a:cubicBezTo>
                    <a:cubicBezTo>
                      <a:pt x="858" y="797"/>
                      <a:pt x="1127" y="607"/>
                      <a:pt x="1398" y="607"/>
                    </a:cubicBezTo>
                    <a:cubicBezTo>
                      <a:pt x="1481" y="607"/>
                      <a:pt x="1564" y="625"/>
                      <a:pt x="1644" y="664"/>
                    </a:cubicBezTo>
                    <a:cubicBezTo>
                      <a:pt x="1961" y="824"/>
                      <a:pt x="2083" y="1251"/>
                      <a:pt x="1991" y="1572"/>
                    </a:cubicBezTo>
                    <a:cubicBezTo>
                      <a:pt x="1872" y="1995"/>
                      <a:pt x="1485" y="2268"/>
                      <a:pt x="1090" y="2406"/>
                    </a:cubicBezTo>
                    <a:cubicBezTo>
                      <a:pt x="889" y="2477"/>
                      <a:pt x="945" y="2767"/>
                      <a:pt x="1134" y="2767"/>
                    </a:cubicBezTo>
                    <a:cubicBezTo>
                      <a:pt x="1150" y="2767"/>
                      <a:pt x="1168" y="2764"/>
                      <a:pt x="1187" y="2759"/>
                    </a:cubicBezTo>
                    <a:cubicBezTo>
                      <a:pt x="1776" y="2599"/>
                      <a:pt x="2328" y="2198"/>
                      <a:pt x="2485" y="1580"/>
                    </a:cubicBezTo>
                    <a:cubicBezTo>
                      <a:pt x="2630" y="1009"/>
                      <a:pt x="2340" y="346"/>
                      <a:pt x="1802" y="97"/>
                    </a:cubicBezTo>
                    <a:cubicBezTo>
                      <a:pt x="1659" y="31"/>
                      <a:pt x="1515" y="0"/>
                      <a:pt x="137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1467;p46"/>
              <p:cNvSpPr/>
              <p:nvPr/>
            </p:nvSpPr>
            <p:spPr>
              <a:xfrm>
                <a:off x="4595825" y="431325"/>
                <a:ext cx="75850" cy="67025"/>
              </a:xfrm>
              <a:custGeom>
                <a:avLst/>
                <a:gdLst/>
                <a:ahLst/>
                <a:cxnLst/>
                <a:rect l="l" t="t" r="r" b="b"/>
                <a:pathLst>
                  <a:path w="3034" h="2681" extrusionOk="0">
                    <a:moveTo>
                      <a:pt x="1433" y="573"/>
                    </a:moveTo>
                    <a:cubicBezTo>
                      <a:pt x="1569" y="573"/>
                      <a:pt x="1708" y="605"/>
                      <a:pt x="1834" y="666"/>
                    </a:cubicBezTo>
                    <a:cubicBezTo>
                      <a:pt x="2195" y="842"/>
                      <a:pt x="2366" y="1250"/>
                      <a:pt x="2235" y="1632"/>
                    </a:cubicBezTo>
                    <a:cubicBezTo>
                      <a:pt x="2102" y="2014"/>
                      <a:pt x="1695" y="2158"/>
                      <a:pt x="1311" y="2158"/>
                    </a:cubicBezTo>
                    <a:cubicBezTo>
                      <a:pt x="1230" y="2158"/>
                      <a:pt x="1150" y="2151"/>
                      <a:pt x="1073" y="2139"/>
                    </a:cubicBezTo>
                    <a:cubicBezTo>
                      <a:pt x="1065" y="2138"/>
                      <a:pt x="1056" y="2137"/>
                      <a:pt x="1048" y="2137"/>
                    </a:cubicBezTo>
                    <a:cubicBezTo>
                      <a:pt x="1013" y="2137"/>
                      <a:pt x="982" y="2149"/>
                      <a:pt x="959" y="2167"/>
                    </a:cubicBezTo>
                    <a:lnTo>
                      <a:pt x="959" y="2167"/>
                    </a:lnTo>
                    <a:cubicBezTo>
                      <a:pt x="991" y="2077"/>
                      <a:pt x="980" y="1973"/>
                      <a:pt x="898" y="1882"/>
                    </a:cubicBezTo>
                    <a:cubicBezTo>
                      <a:pt x="645" y="1605"/>
                      <a:pt x="632" y="1170"/>
                      <a:pt x="846" y="865"/>
                    </a:cubicBezTo>
                    <a:cubicBezTo>
                      <a:pt x="986" y="663"/>
                      <a:pt x="1206" y="573"/>
                      <a:pt x="1433" y="573"/>
                    </a:cubicBezTo>
                    <a:close/>
                    <a:moveTo>
                      <a:pt x="1440" y="0"/>
                    </a:moveTo>
                    <a:cubicBezTo>
                      <a:pt x="1050" y="0"/>
                      <a:pt x="666" y="158"/>
                      <a:pt x="415" y="484"/>
                    </a:cubicBezTo>
                    <a:cubicBezTo>
                      <a:pt x="0" y="1020"/>
                      <a:pt x="39" y="1791"/>
                      <a:pt x="492" y="2287"/>
                    </a:cubicBezTo>
                    <a:cubicBezTo>
                      <a:pt x="550" y="2351"/>
                      <a:pt x="617" y="2378"/>
                      <a:pt x="682" y="2378"/>
                    </a:cubicBezTo>
                    <a:cubicBezTo>
                      <a:pt x="771" y="2378"/>
                      <a:pt x="856" y="2328"/>
                      <a:pt x="911" y="2255"/>
                    </a:cubicBezTo>
                    <a:lnTo>
                      <a:pt x="911" y="2255"/>
                    </a:lnTo>
                    <a:cubicBezTo>
                      <a:pt x="909" y="2288"/>
                      <a:pt x="919" y="2324"/>
                      <a:pt x="946" y="2357"/>
                    </a:cubicBezTo>
                    <a:cubicBezTo>
                      <a:pt x="1138" y="2583"/>
                      <a:pt x="1385" y="2681"/>
                      <a:pt x="1637" y="2681"/>
                    </a:cubicBezTo>
                    <a:cubicBezTo>
                      <a:pt x="2046" y="2681"/>
                      <a:pt x="2466" y="2423"/>
                      <a:pt x="2681" y="2037"/>
                    </a:cubicBezTo>
                    <a:cubicBezTo>
                      <a:pt x="3033" y="1402"/>
                      <a:pt x="2817" y="590"/>
                      <a:pt x="2203" y="214"/>
                    </a:cubicBezTo>
                    <a:cubicBezTo>
                      <a:pt x="1971" y="73"/>
                      <a:pt x="1704" y="0"/>
                      <a:pt x="144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1468;p46"/>
              <p:cNvSpPr/>
              <p:nvPr/>
            </p:nvSpPr>
            <p:spPr>
              <a:xfrm>
                <a:off x="4625075" y="582050"/>
                <a:ext cx="78800" cy="70700"/>
              </a:xfrm>
              <a:custGeom>
                <a:avLst/>
                <a:gdLst/>
                <a:ahLst/>
                <a:cxnLst/>
                <a:rect l="l" t="t" r="r" b="b"/>
                <a:pathLst>
                  <a:path w="3152" h="2828" extrusionOk="0">
                    <a:moveTo>
                      <a:pt x="1438" y="0"/>
                    </a:moveTo>
                    <a:cubicBezTo>
                      <a:pt x="1067" y="0"/>
                      <a:pt x="703" y="124"/>
                      <a:pt x="443" y="395"/>
                    </a:cubicBezTo>
                    <a:cubicBezTo>
                      <a:pt x="1" y="856"/>
                      <a:pt x="15" y="1642"/>
                      <a:pt x="534" y="2028"/>
                    </a:cubicBezTo>
                    <a:cubicBezTo>
                      <a:pt x="560" y="2047"/>
                      <a:pt x="587" y="2056"/>
                      <a:pt x="612" y="2056"/>
                    </a:cubicBezTo>
                    <a:cubicBezTo>
                      <a:pt x="730" y="2056"/>
                      <a:pt x="824" y="1883"/>
                      <a:pt x="724" y="1783"/>
                    </a:cubicBezTo>
                    <a:cubicBezTo>
                      <a:pt x="447" y="1508"/>
                      <a:pt x="495" y="1038"/>
                      <a:pt x="792" y="792"/>
                    </a:cubicBezTo>
                    <a:cubicBezTo>
                      <a:pt x="944" y="667"/>
                      <a:pt x="1151" y="616"/>
                      <a:pt x="1362" y="616"/>
                    </a:cubicBezTo>
                    <a:cubicBezTo>
                      <a:pt x="1571" y="616"/>
                      <a:pt x="1785" y="667"/>
                      <a:pt x="1952" y="749"/>
                    </a:cubicBezTo>
                    <a:cubicBezTo>
                      <a:pt x="2407" y="972"/>
                      <a:pt x="2262" y="1450"/>
                      <a:pt x="2099" y="1835"/>
                    </a:cubicBezTo>
                    <a:cubicBezTo>
                      <a:pt x="1999" y="2071"/>
                      <a:pt x="1828" y="2242"/>
                      <a:pt x="1639" y="2242"/>
                    </a:cubicBezTo>
                    <a:cubicBezTo>
                      <a:pt x="1532" y="2242"/>
                      <a:pt x="1420" y="2188"/>
                      <a:pt x="1312" y="2060"/>
                    </a:cubicBezTo>
                    <a:cubicBezTo>
                      <a:pt x="1277" y="2019"/>
                      <a:pt x="1224" y="2000"/>
                      <a:pt x="1169" y="2000"/>
                    </a:cubicBezTo>
                    <a:cubicBezTo>
                      <a:pt x="1075" y="2000"/>
                      <a:pt x="977" y="2055"/>
                      <a:pt x="964" y="2151"/>
                    </a:cubicBezTo>
                    <a:cubicBezTo>
                      <a:pt x="901" y="2612"/>
                      <a:pt x="1257" y="2827"/>
                      <a:pt x="1641" y="2827"/>
                    </a:cubicBezTo>
                    <a:cubicBezTo>
                      <a:pt x="1877" y="2827"/>
                      <a:pt x="2122" y="2747"/>
                      <a:pt x="2289" y="2593"/>
                    </a:cubicBezTo>
                    <a:cubicBezTo>
                      <a:pt x="2802" y="2121"/>
                      <a:pt x="3151" y="970"/>
                      <a:pt x="2580" y="435"/>
                    </a:cubicBezTo>
                    <a:cubicBezTo>
                      <a:pt x="2282" y="157"/>
                      <a:pt x="1856" y="0"/>
                      <a:pt x="143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6" name="Google Shape;1469;p46"/>
            <p:cNvGrpSpPr/>
            <p:nvPr/>
          </p:nvGrpSpPr>
          <p:grpSpPr>
            <a:xfrm>
              <a:off x="5044750" y="931550"/>
              <a:ext cx="427900" cy="255950"/>
              <a:chOff x="5772625" y="506400"/>
              <a:chExt cx="427900" cy="255950"/>
            </a:xfrm>
          </p:grpSpPr>
          <p:sp>
            <p:nvSpPr>
              <p:cNvPr id="57" name="Google Shape;1470;p46"/>
              <p:cNvSpPr/>
              <p:nvPr/>
            </p:nvSpPr>
            <p:spPr>
              <a:xfrm>
                <a:off x="5828900" y="587675"/>
                <a:ext cx="371625" cy="151900"/>
              </a:xfrm>
              <a:custGeom>
                <a:avLst/>
                <a:gdLst/>
                <a:ahLst/>
                <a:cxnLst/>
                <a:rect l="l" t="t" r="r" b="b"/>
                <a:pathLst>
                  <a:path w="14865" h="6076" extrusionOk="0">
                    <a:moveTo>
                      <a:pt x="461" y="0"/>
                    </a:moveTo>
                    <a:cubicBezTo>
                      <a:pt x="221" y="0"/>
                      <a:pt x="0" y="341"/>
                      <a:pt x="200" y="598"/>
                    </a:cubicBezTo>
                    <a:cubicBezTo>
                      <a:pt x="2611" y="3706"/>
                      <a:pt x="5915" y="6076"/>
                      <a:pt x="9451" y="6076"/>
                    </a:cubicBezTo>
                    <a:cubicBezTo>
                      <a:pt x="11116" y="6076"/>
                      <a:pt x="12832" y="5550"/>
                      <a:pt x="14530" y="4328"/>
                    </a:cubicBezTo>
                    <a:cubicBezTo>
                      <a:pt x="14865" y="4088"/>
                      <a:pt x="14659" y="3582"/>
                      <a:pt x="14341" y="3582"/>
                    </a:cubicBezTo>
                    <a:cubicBezTo>
                      <a:pt x="14276" y="3582"/>
                      <a:pt x="14206" y="3603"/>
                      <a:pt x="14135" y="3652"/>
                    </a:cubicBezTo>
                    <a:cubicBezTo>
                      <a:pt x="12554" y="4744"/>
                      <a:pt x="10971" y="5214"/>
                      <a:pt x="9438" y="5214"/>
                    </a:cubicBezTo>
                    <a:cubicBezTo>
                      <a:pt x="6095" y="5214"/>
                      <a:pt x="2994" y="2982"/>
                      <a:pt x="681" y="116"/>
                    </a:cubicBezTo>
                    <a:cubicBezTo>
                      <a:pt x="614" y="34"/>
                      <a:pt x="536" y="0"/>
                      <a:pt x="46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1471;p46"/>
              <p:cNvSpPr/>
              <p:nvPr/>
            </p:nvSpPr>
            <p:spPr>
              <a:xfrm>
                <a:off x="5839150" y="551375"/>
                <a:ext cx="278625" cy="210975"/>
              </a:xfrm>
              <a:custGeom>
                <a:avLst/>
                <a:gdLst/>
                <a:ahLst/>
                <a:cxnLst/>
                <a:rect l="l" t="t" r="r" b="b"/>
                <a:pathLst>
                  <a:path w="11145" h="8439" extrusionOk="0">
                    <a:moveTo>
                      <a:pt x="5779" y="1"/>
                    </a:moveTo>
                    <a:cubicBezTo>
                      <a:pt x="5474" y="1"/>
                      <a:pt x="5228" y="351"/>
                      <a:pt x="5495" y="650"/>
                    </a:cubicBezTo>
                    <a:cubicBezTo>
                      <a:pt x="6183" y="1427"/>
                      <a:pt x="7037" y="2038"/>
                      <a:pt x="7722" y="2808"/>
                    </a:cubicBezTo>
                    <a:cubicBezTo>
                      <a:pt x="9143" y="4400"/>
                      <a:pt x="8718" y="6119"/>
                      <a:pt x="6987" y="7152"/>
                    </a:cubicBezTo>
                    <a:cubicBezTo>
                      <a:pt x="6247" y="7593"/>
                      <a:pt x="5441" y="7769"/>
                      <a:pt x="4620" y="7769"/>
                    </a:cubicBezTo>
                    <a:cubicBezTo>
                      <a:pt x="3078" y="7769"/>
                      <a:pt x="1478" y="7149"/>
                      <a:pt x="148" y="6498"/>
                    </a:cubicBezTo>
                    <a:cubicBezTo>
                      <a:pt x="135" y="6491"/>
                      <a:pt x="122" y="6489"/>
                      <a:pt x="110" y="6489"/>
                    </a:cubicBezTo>
                    <a:cubicBezTo>
                      <a:pt x="40" y="6489"/>
                      <a:pt x="0" y="6584"/>
                      <a:pt x="69" y="6633"/>
                    </a:cubicBezTo>
                    <a:cubicBezTo>
                      <a:pt x="1493" y="7651"/>
                      <a:pt x="3239" y="8439"/>
                      <a:pt x="4939" y="8439"/>
                    </a:cubicBezTo>
                    <a:cubicBezTo>
                      <a:pt x="6092" y="8439"/>
                      <a:pt x="7225" y="8076"/>
                      <a:pt x="8221" y="7176"/>
                    </a:cubicBezTo>
                    <a:cubicBezTo>
                      <a:pt x="11144" y="4536"/>
                      <a:pt x="8339" y="1867"/>
                      <a:pt x="6048" y="97"/>
                    </a:cubicBezTo>
                    <a:cubicBezTo>
                      <a:pt x="5961" y="30"/>
                      <a:pt x="5868" y="1"/>
                      <a:pt x="577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1472;p46"/>
              <p:cNvSpPr/>
              <p:nvPr/>
            </p:nvSpPr>
            <p:spPr>
              <a:xfrm>
                <a:off x="5772625" y="679500"/>
                <a:ext cx="74425" cy="58525"/>
              </a:xfrm>
              <a:custGeom>
                <a:avLst/>
                <a:gdLst/>
                <a:ahLst/>
                <a:cxnLst/>
                <a:rect l="l" t="t" r="r" b="b"/>
                <a:pathLst>
                  <a:path w="2977" h="2341" extrusionOk="0">
                    <a:moveTo>
                      <a:pt x="1446" y="1"/>
                    </a:moveTo>
                    <a:cubicBezTo>
                      <a:pt x="932" y="1"/>
                      <a:pt x="412" y="313"/>
                      <a:pt x="227" y="801"/>
                    </a:cubicBezTo>
                    <a:cubicBezTo>
                      <a:pt x="0" y="1402"/>
                      <a:pt x="357" y="1995"/>
                      <a:pt x="923" y="2233"/>
                    </a:cubicBezTo>
                    <a:cubicBezTo>
                      <a:pt x="1099" y="2308"/>
                      <a:pt x="1276" y="2341"/>
                      <a:pt x="1451" y="2341"/>
                    </a:cubicBezTo>
                    <a:cubicBezTo>
                      <a:pt x="1950" y="2341"/>
                      <a:pt x="2428" y="2072"/>
                      <a:pt x="2796" y="1722"/>
                    </a:cubicBezTo>
                    <a:cubicBezTo>
                      <a:pt x="2882" y="1641"/>
                      <a:pt x="2802" y="1496"/>
                      <a:pt x="2702" y="1496"/>
                    </a:cubicBezTo>
                    <a:cubicBezTo>
                      <a:pt x="2680" y="1496"/>
                      <a:pt x="2658" y="1503"/>
                      <a:pt x="2636" y="1519"/>
                    </a:cubicBezTo>
                    <a:cubicBezTo>
                      <a:pt x="2352" y="1721"/>
                      <a:pt x="1999" y="1906"/>
                      <a:pt x="1641" y="1906"/>
                    </a:cubicBezTo>
                    <a:cubicBezTo>
                      <a:pt x="1532" y="1906"/>
                      <a:pt x="1422" y="1889"/>
                      <a:pt x="1314" y="1850"/>
                    </a:cubicBezTo>
                    <a:cubicBezTo>
                      <a:pt x="957" y="1722"/>
                      <a:pt x="639" y="1308"/>
                      <a:pt x="807" y="925"/>
                    </a:cubicBezTo>
                    <a:cubicBezTo>
                      <a:pt x="930" y="644"/>
                      <a:pt x="1226" y="496"/>
                      <a:pt x="1521" y="496"/>
                    </a:cubicBezTo>
                    <a:cubicBezTo>
                      <a:pt x="1605" y="496"/>
                      <a:pt x="1689" y="508"/>
                      <a:pt x="1769" y="533"/>
                    </a:cubicBezTo>
                    <a:cubicBezTo>
                      <a:pt x="2167" y="654"/>
                      <a:pt x="2430" y="995"/>
                      <a:pt x="2596" y="1358"/>
                    </a:cubicBezTo>
                    <a:cubicBezTo>
                      <a:pt x="2625" y="1422"/>
                      <a:pt x="2681" y="1448"/>
                      <a:pt x="2739" y="1448"/>
                    </a:cubicBezTo>
                    <a:cubicBezTo>
                      <a:pt x="2853" y="1448"/>
                      <a:pt x="2977" y="1347"/>
                      <a:pt x="2930" y="1219"/>
                    </a:cubicBezTo>
                    <a:cubicBezTo>
                      <a:pt x="2719" y="647"/>
                      <a:pt x="2286" y="129"/>
                      <a:pt x="1657" y="19"/>
                    </a:cubicBezTo>
                    <a:cubicBezTo>
                      <a:pt x="1587" y="6"/>
                      <a:pt x="1517" y="1"/>
                      <a:pt x="144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1473;p46"/>
              <p:cNvSpPr/>
              <p:nvPr/>
            </p:nvSpPr>
            <p:spPr>
              <a:xfrm>
                <a:off x="5777525" y="549150"/>
                <a:ext cx="76850" cy="68225"/>
              </a:xfrm>
              <a:custGeom>
                <a:avLst/>
                <a:gdLst/>
                <a:ahLst/>
                <a:cxnLst/>
                <a:rect l="l" t="t" r="r" b="b"/>
                <a:pathLst>
                  <a:path w="3074" h="2729" extrusionOk="0">
                    <a:moveTo>
                      <a:pt x="1508" y="572"/>
                    </a:moveTo>
                    <a:cubicBezTo>
                      <a:pt x="1595" y="572"/>
                      <a:pt x="1684" y="586"/>
                      <a:pt x="1773" y="617"/>
                    </a:cubicBezTo>
                    <a:cubicBezTo>
                      <a:pt x="2208" y="766"/>
                      <a:pt x="2334" y="1317"/>
                      <a:pt x="2307" y="1731"/>
                    </a:cubicBezTo>
                    <a:cubicBezTo>
                      <a:pt x="2305" y="1758"/>
                      <a:pt x="2312" y="1781"/>
                      <a:pt x="2324" y="1801"/>
                    </a:cubicBezTo>
                    <a:lnTo>
                      <a:pt x="2324" y="1801"/>
                    </a:lnTo>
                    <a:cubicBezTo>
                      <a:pt x="2308" y="1797"/>
                      <a:pt x="2292" y="1796"/>
                      <a:pt x="2275" y="1796"/>
                    </a:cubicBezTo>
                    <a:cubicBezTo>
                      <a:pt x="2210" y="1796"/>
                      <a:pt x="2144" y="1822"/>
                      <a:pt x="2085" y="1886"/>
                    </a:cubicBezTo>
                    <a:cubicBezTo>
                      <a:pt x="1913" y="2074"/>
                      <a:pt x="1703" y="2154"/>
                      <a:pt x="1500" y="2154"/>
                    </a:cubicBezTo>
                    <a:cubicBezTo>
                      <a:pt x="999" y="2154"/>
                      <a:pt x="538" y="1664"/>
                      <a:pt x="780" y="1069"/>
                    </a:cubicBezTo>
                    <a:cubicBezTo>
                      <a:pt x="905" y="761"/>
                      <a:pt x="1193" y="572"/>
                      <a:pt x="1508" y="572"/>
                    </a:cubicBezTo>
                    <a:close/>
                    <a:moveTo>
                      <a:pt x="1515" y="0"/>
                    </a:moveTo>
                    <a:cubicBezTo>
                      <a:pt x="1020" y="0"/>
                      <a:pt x="540" y="267"/>
                      <a:pt x="303" y="730"/>
                    </a:cubicBezTo>
                    <a:cubicBezTo>
                      <a:pt x="1" y="1321"/>
                      <a:pt x="116" y="2103"/>
                      <a:pt x="683" y="2490"/>
                    </a:cubicBezTo>
                    <a:cubicBezTo>
                      <a:pt x="917" y="2650"/>
                      <a:pt x="1193" y="2728"/>
                      <a:pt x="1469" y="2728"/>
                    </a:cubicBezTo>
                    <a:cubicBezTo>
                      <a:pt x="1848" y="2728"/>
                      <a:pt x="2226" y="2580"/>
                      <a:pt x="2490" y="2292"/>
                    </a:cubicBezTo>
                    <a:cubicBezTo>
                      <a:pt x="2627" y="2144"/>
                      <a:pt x="2569" y="1956"/>
                      <a:pt x="2447" y="1859"/>
                    </a:cubicBezTo>
                    <a:lnTo>
                      <a:pt x="2447" y="1859"/>
                    </a:lnTo>
                    <a:cubicBezTo>
                      <a:pt x="2477" y="1858"/>
                      <a:pt x="2507" y="1846"/>
                      <a:pt x="2529" y="1823"/>
                    </a:cubicBezTo>
                    <a:cubicBezTo>
                      <a:pt x="3073" y="1274"/>
                      <a:pt x="2737" y="430"/>
                      <a:pt x="2087" y="127"/>
                    </a:cubicBezTo>
                    <a:cubicBezTo>
                      <a:pt x="1903" y="41"/>
                      <a:pt x="1708" y="0"/>
                      <a:pt x="151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1474;p46"/>
              <p:cNvSpPr/>
              <p:nvPr/>
            </p:nvSpPr>
            <p:spPr>
              <a:xfrm>
                <a:off x="5925025" y="506400"/>
                <a:ext cx="78250" cy="68700"/>
              </a:xfrm>
              <a:custGeom>
                <a:avLst/>
                <a:gdLst/>
                <a:ahLst/>
                <a:cxnLst/>
                <a:rect l="l" t="t" r="r" b="b"/>
                <a:pathLst>
                  <a:path w="3130" h="2748" extrusionOk="0">
                    <a:moveTo>
                      <a:pt x="1360" y="0"/>
                    </a:moveTo>
                    <a:cubicBezTo>
                      <a:pt x="1014" y="0"/>
                      <a:pt x="690" y="104"/>
                      <a:pt x="487" y="360"/>
                    </a:cubicBezTo>
                    <a:cubicBezTo>
                      <a:pt x="11" y="959"/>
                      <a:pt x="1" y="1976"/>
                      <a:pt x="611" y="2484"/>
                    </a:cubicBezTo>
                    <a:cubicBezTo>
                      <a:pt x="822" y="2659"/>
                      <a:pt x="1091" y="2748"/>
                      <a:pt x="1356" y="2748"/>
                    </a:cubicBezTo>
                    <a:cubicBezTo>
                      <a:pt x="1705" y="2748"/>
                      <a:pt x="2047" y="2594"/>
                      <a:pt x="2240" y="2278"/>
                    </a:cubicBezTo>
                    <a:cubicBezTo>
                      <a:pt x="2310" y="2167"/>
                      <a:pt x="2203" y="2038"/>
                      <a:pt x="2096" y="2038"/>
                    </a:cubicBezTo>
                    <a:cubicBezTo>
                      <a:pt x="2060" y="2038"/>
                      <a:pt x="2024" y="2053"/>
                      <a:pt x="1995" y="2087"/>
                    </a:cubicBezTo>
                    <a:cubicBezTo>
                      <a:pt x="1865" y="2244"/>
                      <a:pt x="1677" y="2323"/>
                      <a:pt x="1486" y="2323"/>
                    </a:cubicBezTo>
                    <a:cubicBezTo>
                      <a:pt x="1324" y="2323"/>
                      <a:pt x="1161" y="2266"/>
                      <a:pt x="1030" y="2152"/>
                    </a:cubicBezTo>
                    <a:cubicBezTo>
                      <a:pt x="730" y="1890"/>
                      <a:pt x="714" y="1379"/>
                      <a:pt x="828" y="1026"/>
                    </a:cubicBezTo>
                    <a:cubicBezTo>
                      <a:pt x="928" y="716"/>
                      <a:pt x="1132" y="619"/>
                      <a:pt x="1372" y="619"/>
                    </a:cubicBezTo>
                    <a:cubicBezTo>
                      <a:pt x="1536" y="619"/>
                      <a:pt x="1716" y="664"/>
                      <a:pt x="1890" y="717"/>
                    </a:cubicBezTo>
                    <a:cubicBezTo>
                      <a:pt x="2259" y="831"/>
                      <a:pt x="2560" y="1132"/>
                      <a:pt x="2223" y="1474"/>
                    </a:cubicBezTo>
                    <a:cubicBezTo>
                      <a:pt x="2092" y="1608"/>
                      <a:pt x="2192" y="1821"/>
                      <a:pt x="2371" y="1830"/>
                    </a:cubicBezTo>
                    <a:cubicBezTo>
                      <a:pt x="2384" y="1831"/>
                      <a:pt x="2397" y="1831"/>
                      <a:pt x="2410" y="1831"/>
                    </a:cubicBezTo>
                    <a:cubicBezTo>
                      <a:pt x="3129" y="1831"/>
                      <a:pt x="3038" y="805"/>
                      <a:pt x="2631" y="449"/>
                    </a:cubicBezTo>
                    <a:cubicBezTo>
                      <a:pt x="2335" y="190"/>
                      <a:pt x="1828" y="0"/>
                      <a:pt x="136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72" name="Google Shape;1431;p46"/>
          <p:cNvGrpSpPr/>
          <p:nvPr/>
        </p:nvGrpSpPr>
        <p:grpSpPr>
          <a:xfrm>
            <a:off x="3966584" y="4103567"/>
            <a:ext cx="1210841" cy="419687"/>
            <a:chOff x="3594400" y="3854625"/>
            <a:chExt cx="1768425" cy="612950"/>
          </a:xfrm>
        </p:grpSpPr>
        <p:grpSp>
          <p:nvGrpSpPr>
            <p:cNvPr id="73" name="Google Shape;1432;p46"/>
            <p:cNvGrpSpPr/>
            <p:nvPr/>
          </p:nvGrpSpPr>
          <p:grpSpPr>
            <a:xfrm>
              <a:off x="4135425" y="4008225"/>
              <a:ext cx="480800" cy="459350"/>
              <a:chOff x="4863300" y="2135275"/>
              <a:chExt cx="480800" cy="459350"/>
            </a:xfrm>
          </p:grpSpPr>
          <p:sp>
            <p:nvSpPr>
              <p:cNvPr id="89" name="Google Shape;1433;p46"/>
              <p:cNvSpPr/>
              <p:nvPr/>
            </p:nvSpPr>
            <p:spPr>
              <a:xfrm>
                <a:off x="4863300" y="2197025"/>
                <a:ext cx="480800" cy="397600"/>
              </a:xfrm>
              <a:custGeom>
                <a:avLst/>
                <a:gdLst/>
                <a:ahLst/>
                <a:cxnLst/>
                <a:rect l="l" t="t" r="r" b="b"/>
                <a:pathLst>
                  <a:path w="19232" h="15904" extrusionOk="0">
                    <a:moveTo>
                      <a:pt x="12251" y="0"/>
                    </a:moveTo>
                    <a:cubicBezTo>
                      <a:pt x="10797" y="0"/>
                      <a:pt x="9333" y="250"/>
                      <a:pt x="8080" y="655"/>
                    </a:cubicBezTo>
                    <a:lnTo>
                      <a:pt x="9299" y="1368"/>
                    </a:lnTo>
                    <a:cubicBezTo>
                      <a:pt x="7534" y="2053"/>
                      <a:pt x="5884" y="3035"/>
                      <a:pt x="4442" y="4261"/>
                    </a:cubicBezTo>
                    <a:cubicBezTo>
                      <a:pt x="4919" y="4499"/>
                      <a:pt x="5395" y="4736"/>
                      <a:pt x="5872" y="4975"/>
                    </a:cubicBezTo>
                    <a:cubicBezTo>
                      <a:pt x="4329" y="6433"/>
                      <a:pt x="2925" y="8036"/>
                      <a:pt x="1686" y="9759"/>
                    </a:cubicBezTo>
                    <a:cubicBezTo>
                      <a:pt x="2215" y="9746"/>
                      <a:pt x="2746" y="9732"/>
                      <a:pt x="3276" y="9717"/>
                    </a:cubicBezTo>
                    <a:lnTo>
                      <a:pt x="3276" y="9717"/>
                    </a:lnTo>
                    <a:cubicBezTo>
                      <a:pt x="2184" y="11768"/>
                      <a:pt x="1093" y="13818"/>
                      <a:pt x="1" y="15869"/>
                    </a:cubicBezTo>
                    <a:lnTo>
                      <a:pt x="109" y="15904"/>
                    </a:lnTo>
                    <a:lnTo>
                      <a:pt x="2858" y="14917"/>
                    </a:lnTo>
                    <a:cubicBezTo>
                      <a:pt x="3050" y="14848"/>
                      <a:pt x="3240" y="14779"/>
                      <a:pt x="3432" y="14711"/>
                    </a:cubicBezTo>
                    <a:cubicBezTo>
                      <a:pt x="5109" y="14109"/>
                      <a:pt x="6786" y="13506"/>
                      <a:pt x="8464" y="12903"/>
                    </a:cubicBezTo>
                    <a:cubicBezTo>
                      <a:pt x="8680" y="13166"/>
                      <a:pt x="8896" y="13427"/>
                      <a:pt x="9113" y="13689"/>
                    </a:cubicBezTo>
                    <a:cubicBezTo>
                      <a:pt x="10234" y="12814"/>
                      <a:pt x="11355" y="11938"/>
                      <a:pt x="12476" y="11064"/>
                    </a:cubicBezTo>
                    <a:cubicBezTo>
                      <a:pt x="12808" y="10805"/>
                      <a:pt x="13168" y="10536"/>
                      <a:pt x="13587" y="10506"/>
                    </a:cubicBezTo>
                    <a:cubicBezTo>
                      <a:pt x="13604" y="10505"/>
                      <a:pt x="13621" y="10505"/>
                      <a:pt x="13637" y="10505"/>
                    </a:cubicBezTo>
                    <a:cubicBezTo>
                      <a:pt x="14043" y="10505"/>
                      <a:pt x="14474" y="10830"/>
                      <a:pt x="14416" y="11230"/>
                    </a:cubicBezTo>
                    <a:cubicBezTo>
                      <a:pt x="16027" y="10015"/>
                      <a:pt x="17219" y="8258"/>
                      <a:pt x="17755" y="6313"/>
                    </a:cubicBezTo>
                    <a:cubicBezTo>
                      <a:pt x="18070" y="6828"/>
                      <a:pt x="18571" y="7228"/>
                      <a:pt x="19142" y="7425"/>
                    </a:cubicBezTo>
                    <a:cubicBezTo>
                      <a:pt x="19143" y="7425"/>
                      <a:pt x="19143" y="7425"/>
                      <a:pt x="19144" y="7425"/>
                    </a:cubicBezTo>
                    <a:cubicBezTo>
                      <a:pt x="19231" y="7425"/>
                      <a:pt x="18639" y="3930"/>
                      <a:pt x="18504" y="3591"/>
                    </a:cubicBezTo>
                    <a:cubicBezTo>
                      <a:pt x="17995" y="2302"/>
                      <a:pt x="17422" y="1319"/>
                      <a:pt x="16180" y="757"/>
                    </a:cubicBezTo>
                    <a:cubicBezTo>
                      <a:pt x="15008" y="226"/>
                      <a:pt x="13635" y="0"/>
                      <a:pt x="1225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1434;p46"/>
              <p:cNvSpPr/>
              <p:nvPr/>
            </p:nvSpPr>
            <p:spPr>
              <a:xfrm>
                <a:off x="5023825" y="2135275"/>
                <a:ext cx="309950" cy="315550"/>
              </a:xfrm>
              <a:custGeom>
                <a:avLst/>
                <a:gdLst/>
                <a:ahLst/>
                <a:cxnLst/>
                <a:rect l="l" t="t" r="r" b="b"/>
                <a:pathLst>
                  <a:path w="12398" h="12622" extrusionOk="0">
                    <a:moveTo>
                      <a:pt x="12160" y="1"/>
                    </a:moveTo>
                    <a:cubicBezTo>
                      <a:pt x="12118" y="1"/>
                      <a:pt x="12074" y="15"/>
                      <a:pt x="12034" y="47"/>
                    </a:cubicBezTo>
                    <a:cubicBezTo>
                      <a:pt x="9888" y="1812"/>
                      <a:pt x="8081" y="4292"/>
                      <a:pt x="6187" y="6339"/>
                    </a:cubicBezTo>
                    <a:cubicBezTo>
                      <a:pt x="4238" y="8443"/>
                      <a:pt x="2208" y="10462"/>
                      <a:pt x="98" y="12403"/>
                    </a:cubicBezTo>
                    <a:cubicBezTo>
                      <a:pt x="1" y="12494"/>
                      <a:pt x="91" y="12621"/>
                      <a:pt x="197" y="12621"/>
                    </a:cubicBezTo>
                    <a:cubicBezTo>
                      <a:pt x="226" y="12621"/>
                      <a:pt x="256" y="12612"/>
                      <a:pt x="283" y="12589"/>
                    </a:cubicBezTo>
                    <a:cubicBezTo>
                      <a:pt x="2600" y="10677"/>
                      <a:pt x="4869" y="8692"/>
                      <a:pt x="6994" y="6567"/>
                    </a:cubicBezTo>
                    <a:cubicBezTo>
                      <a:pt x="8855" y="4706"/>
                      <a:pt x="11070" y="2597"/>
                      <a:pt x="12322" y="269"/>
                    </a:cubicBezTo>
                    <a:cubicBezTo>
                      <a:pt x="12398" y="126"/>
                      <a:pt x="12287" y="1"/>
                      <a:pt x="1216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4" name="Google Shape;1435;p46"/>
            <p:cNvGrpSpPr/>
            <p:nvPr/>
          </p:nvGrpSpPr>
          <p:grpSpPr>
            <a:xfrm>
              <a:off x="4878375" y="3884575"/>
              <a:ext cx="346725" cy="268825"/>
              <a:chOff x="5606250" y="2011625"/>
              <a:chExt cx="346725" cy="268825"/>
            </a:xfrm>
          </p:grpSpPr>
          <p:sp>
            <p:nvSpPr>
              <p:cNvPr id="87" name="Google Shape;1436;p46"/>
              <p:cNvSpPr/>
              <p:nvPr/>
            </p:nvSpPr>
            <p:spPr>
              <a:xfrm>
                <a:off x="5606250" y="2011625"/>
                <a:ext cx="346725" cy="268825"/>
              </a:xfrm>
              <a:custGeom>
                <a:avLst/>
                <a:gdLst/>
                <a:ahLst/>
                <a:cxnLst/>
                <a:rect l="l" t="t" r="r" b="b"/>
                <a:pathLst>
                  <a:path w="13869" h="10753" extrusionOk="0">
                    <a:moveTo>
                      <a:pt x="13869" y="1"/>
                    </a:moveTo>
                    <a:lnTo>
                      <a:pt x="13869" y="1"/>
                    </a:lnTo>
                    <a:cubicBezTo>
                      <a:pt x="12537" y="417"/>
                      <a:pt x="11203" y="834"/>
                      <a:pt x="9870" y="1250"/>
                    </a:cubicBezTo>
                    <a:cubicBezTo>
                      <a:pt x="7542" y="1978"/>
                      <a:pt x="5162" y="2730"/>
                      <a:pt x="3261" y="4172"/>
                    </a:cubicBezTo>
                    <a:cubicBezTo>
                      <a:pt x="1359" y="5613"/>
                      <a:pt x="0" y="7907"/>
                      <a:pt x="425" y="10207"/>
                    </a:cubicBezTo>
                    <a:cubicBezTo>
                      <a:pt x="1296" y="10580"/>
                      <a:pt x="2216" y="10752"/>
                      <a:pt x="3135" y="10752"/>
                    </a:cubicBezTo>
                    <a:cubicBezTo>
                      <a:pt x="5389" y="10752"/>
                      <a:pt x="7642" y="9717"/>
                      <a:pt x="9185" y="8072"/>
                    </a:cubicBezTo>
                    <a:cubicBezTo>
                      <a:pt x="11069" y="6064"/>
                      <a:pt x="12788" y="2489"/>
                      <a:pt x="1386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1437;p46"/>
              <p:cNvSpPr/>
              <p:nvPr/>
            </p:nvSpPr>
            <p:spPr>
              <a:xfrm>
                <a:off x="5613725" y="2062575"/>
                <a:ext cx="283325" cy="195575"/>
              </a:xfrm>
              <a:custGeom>
                <a:avLst/>
                <a:gdLst/>
                <a:ahLst/>
                <a:cxnLst/>
                <a:rect l="l" t="t" r="r" b="b"/>
                <a:pathLst>
                  <a:path w="11333" h="7823" extrusionOk="0">
                    <a:moveTo>
                      <a:pt x="11125" y="0"/>
                    </a:moveTo>
                    <a:cubicBezTo>
                      <a:pt x="11101" y="0"/>
                      <a:pt x="11075" y="7"/>
                      <a:pt x="11048" y="23"/>
                    </a:cubicBezTo>
                    <a:cubicBezTo>
                      <a:pt x="7200" y="2334"/>
                      <a:pt x="3531" y="4943"/>
                      <a:pt x="31" y="7748"/>
                    </a:cubicBezTo>
                    <a:cubicBezTo>
                      <a:pt x="0" y="7774"/>
                      <a:pt x="29" y="7823"/>
                      <a:pt x="62" y="7823"/>
                    </a:cubicBezTo>
                    <a:cubicBezTo>
                      <a:pt x="69" y="7823"/>
                      <a:pt x="76" y="7821"/>
                      <a:pt x="83" y="7816"/>
                    </a:cubicBezTo>
                    <a:cubicBezTo>
                      <a:pt x="3775" y="5282"/>
                      <a:pt x="7495" y="2795"/>
                      <a:pt x="11199" y="282"/>
                    </a:cubicBezTo>
                    <a:cubicBezTo>
                      <a:pt x="11332" y="192"/>
                      <a:pt x="11253" y="0"/>
                      <a:pt x="1112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5" name="Google Shape;1438;p46"/>
            <p:cNvSpPr/>
            <p:nvPr/>
          </p:nvSpPr>
          <p:spPr>
            <a:xfrm>
              <a:off x="4748300" y="4194375"/>
              <a:ext cx="266875" cy="188725"/>
            </a:xfrm>
            <a:custGeom>
              <a:avLst/>
              <a:gdLst/>
              <a:ahLst/>
              <a:cxnLst/>
              <a:rect l="l" t="t" r="r" b="b"/>
              <a:pathLst>
                <a:path w="10675" h="7549" extrusionOk="0">
                  <a:moveTo>
                    <a:pt x="1375" y="0"/>
                  </a:moveTo>
                  <a:cubicBezTo>
                    <a:pt x="952" y="0"/>
                    <a:pt x="485" y="79"/>
                    <a:pt x="140" y="208"/>
                  </a:cubicBezTo>
                  <a:cubicBezTo>
                    <a:pt x="1" y="1062"/>
                    <a:pt x="220" y="1910"/>
                    <a:pt x="588" y="2693"/>
                  </a:cubicBezTo>
                  <a:cubicBezTo>
                    <a:pt x="957" y="3476"/>
                    <a:pt x="1485" y="4173"/>
                    <a:pt x="2034" y="4842"/>
                  </a:cubicBezTo>
                  <a:cubicBezTo>
                    <a:pt x="2434" y="5332"/>
                    <a:pt x="2848" y="5815"/>
                    <a:pt x="3339" y="6211"/>
                  </a:cubicBezTo>
                  <a:cubicBezTo>
                    <a:pt x="3953" y="6708"/>
                    <a:pt x="4674" y="7064"/>
                    <a:pt x="5435" y="7278"/>
                  </a:cubicBezTo>
                  <a:cubicBezTo>
                    <a:pt x="6066" y="7455"/>
                    <a:pt x="6781" y="7548"/>
                    <a:pt x="7506" y="7548"/>
                  </a:cubicBezTo>
                  <a:cubicBezTo>
                    <a:pt x="8631" y="7548"/>
                    <a:pt x="9780" y="7324"/>
                    <a:pt x="10674" y="6841"/>
                  </a:cubicBezTo>
                  <a:cubicBezTo>
                    <a:pt x="10307" y="4850"/>
                    <a:pt x="9121" y="3022"/>
                    <a:pt x="7453" y="1875"/>
                  </a:cubicBezTo>
                  <a:cubicBezTo>
                    <a:pt x="5786" y="729"/>
                    <a:pt x="3741" y="282"/>
                    <a:pt x="1735" y="21"/>
                  </a:cubicBezTo>
                  <a:cubicBezTo>
                    <a:pt x="1622" y="7"/>
                    <a:pt x="1500" y="0"/>
                    <a:pt x="137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1439;p46"/>
            <p:cNvSpPr/>
            <p:nvPr/>
          </p:nvSpPr>
          <p:spPr>
            <a:xfrm>
              <a:off x="4669975" y="3949725"/>
              <a:ext cx="157675" cy="190400"/>
            </a:xfrm>
            <a:custGeom>
              <a:avLst/>
              <a:gdLst/>
              <a:ahLst/>
              <a:cxnLst/>
              <a:rect l="l" t="t" r="r" b="b"/>
              <a:pathLst>
                <a:path w="6307" h="7616" extrusionOk="0">
                  <a:moveTo>
                    <a:pt x="5893" y="1"/>
                  </a:moveTo>
                  <a:cubicBezTo>
                    <a:pt x="5533" y="6"/>
                    <a:pt x="5048" y="124"/>
                    <a:pt x="4717" y="308"/>
                  </a:cubicBezTo>
                  <a:cubicBezTo>
                    <a:pt x="3373" y="1046"/>
                    <a:pt x="2052" y="1926"/>
                    <a:pt x="1192" y="3195"/>
                  </a:cubicBezTo>
                  <a:cubicBezTo>
                    <a:pt x="332" y="4465"/>
                    <a:pt x="0" y="6081"/>
                    <a:pt x="290" y="7588"/>
                  </a:cubicBezTo>
                  <a:cubicBezTo>
                    <a:pt x="439" y="7606"/>
                    <a:pt x="592" y="7615"/>
                    <a:pt x="748" y="7615"/>
                  </a:cubicBezTo>
                  <a:cubicBezTo>
                    <a:pt x="1907" y="7615"/>
                    <a:pt x="3217" y="7124"/>
                    <a:pt x="4108" y="6450"/>
                  </a:cubicBezTo>
                  <a:cubicBezTo>
                    <a:pt x="4586" y="6091"/>
                    <a:pt x="4999" y="5641"/>
                    <a:pt x="5294" y="5120"/>
                  </a:cubicBezTo>
                  <a:cubicBezTo>
                    <a:pt x="5530" y="4704"/>
                    <a:pt x="5690" y="4249"/>
                    <a:pt x="5837" y="3794"/>
                  </a:cubicBezTo>
                  <a:cubicBezTo>
                    <a:pt x="6038" y="3170"/>
                    <a:pt x="6220" y="2532"/>
                    <a:pt x="6263" y="1879"/>
                  </a:cubicBezTo>
                  <a:cubicBezTo>
                    <a:pt x="6306" y="1224"/>
                    <a:pt x="6227" y="564"/>
                    <a:pt x="589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1440;p46"/>
            <p:cNvSpPr/>
            <p:nvPr/>
          </p:nvSpPr>
          <p:spPr>
            <a:xfrm>
              <a:off x="4037350" y="4046575"/>
              <a:ext cx="157675" cy="190425"/>
            </a:xfrm>
            <a:custGeom>
              <a:avLst/>
              <a:gdLst/>
              <a:ahLst/>
              <a:cxnLst/>
              <a:rect l="l" t="t" r="r" b="b"/>
              <a:pathLst>
                <a:path w="6307" h="7617" extrusionOk="0">
                  <a:moveTo>
                    <a:pt x="5893" y="1"/>
                  </a:moveTo>
                  <a:cubicBezTo>
                    <a:pt x="5532" y="6"/>
                    <a:pt x="5048" y="127"/>
                    <a:pt x="4717" y="309"/>
                  </a:cubicBezTo>
                  <a:cubicBezTo>
                    <a:pt x="3373" y="1047"/>
                    <a:pt x="2052" y="1926"/>
                    <a:pt x="1192" y="3195"/>
                  </a:cubicBezTo>
                  <a:cubicBezTo>
                    <a:pt x="332" y="4465"/>
                    <a:pt x="0" y="6082"/>
                    <a:pt x="290" y="7589"/>
                  </a:cubicBezTo>
                  <a:cubicBezTo>
                    <a:pt x="439" y="7607"/>
                    <a:pt x="592" y="7616"/>
                    <a:pt x="748" y="7616"/>
                  </a:cubicBezTo>
                  <a:cubicBezTo>
                    <a:pt x="1907" y="7616"/>
                    <a:pt x="3217" y="7125"/>
                    <a:pt x="4108" y="6452"/>
                  </a:cubicBezTo>
                  <a:cubicBezTo>
                    <a:pt x="4586" y="6091"/>
                    <a:pt x="4999" y="5642"/>
                    <a:pt x="5294" y="5120"/>
                  </a:cubicBezTo>
                  <a:cubicBezTo>
                    <a:pt x="5530" y="4705"/>
                    <a:pt x="5689" y="4250"/>
                    <a:pt x="5836" y="3795"/>
                  </a:cubicBezTo>
                  <a:cubicBezTo>
                    <a:pt x="6038" y="3171"/>
                    <a:pt x="6219" y="2533"/>
                    <a:pt x="6263" y="1879"/>
                  </a:cubicBezTo>
                  <a:cubicBezTo>
                    <a:pt x="6306" y="1225"/>
                    <a:pt x="6228" y="565"/>
                    <a:pt x="589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8" name="Google Shape;1441;p46"/>
            <p:cNvGrpSpPr/>
            <p:nvPr/>
          </p:nvGrpSpPr>
          <p:grpSpPr>
            <a:xfrm>
              <a:off x="5084275" y="3987975"/>
              <a:ext cx="278550" cy="355300"/>
              <a:chOff x="5812150" y="2115025"/>
              <a:chExt cx="278550" cy="355300"/>
            </a:xfrm>
          </p:grpSpPr>
          <p:sp>
            <p:nvSpPr>
              <p:cNvPr id="82" name="Google Shape;1442;p46"/>
              <p:cNvSpPr/>
              <p:nvPr/>
            </p:nvSpPr>
            <p:spPr>
              <a:xfrm>
                <a:off x="5853150" y="2115025"/>
                <a:ext cx="237550" cy="276700"/>
              </a:xfrm>
              <a:custGeom>
                <a:avLst/>
                <a:gdLst/>
                <a:ahLst/>
                <a:cxnLst/>
                <a:rect l="l" t="t" r="r" b="b"/>
                <a:pathLst>
                  <a:path w="9502" h="11068" extrusionOk="0">
                    <a:moveTo>
                      <a:pt x="7538" y="1"/>
                    </a:moveTo>
                    <a:cubicBezTo>
                      <a:pt x="7305" y="1"/>
                      <a:pt x="7066" y="192"/>
                      <a:pt x="7144" y="486"/>
                    </a:cubicBezTo>
                    <a:cubicBezTo>
                      <a:pt x="8492" y="5559"/>
                      <a:pt x="4737" y="8858"/>
                      <a:pt x="369" y="10395"/>
                    </a:cubicBezTo>
                    <a:cubicBezTo>
                      <a:pt x="1" y="10524"/>
                      <a:pt x="105" y="11068"/>
                      <a:pt x="439" y="11068"/>
                    </a:cubicBezTo>
                    <a:cubicBezTo>
                      <a:pt x="474" y="11068"/>
                      <a:pt x="511" y="11062"/>
                      <a:pt x="551" y="11049"/>
                    </a:cubicBezTo>
                    <a:cubicBezTo>
                      <a:pt x="5409" y="9460"/>
                      <a:pt x="9502" y="5816"/>
                      <a:pt x="7900" y="277"/>
                    </a:cubicBezTo>
                    <a:cubicBezTo>
                      <a:pt x="7844" y="85"/>
                      <a:pt x="7692" y="1"/>
                      <a:pt x="753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1443;p46"/>
              <p:cNvSpPr/>
              <p:nvPr/>
            </p:nvSpPr>
            <p:spPr>
              <a:xfrm>
                <a:off x="5864625" y="2205925"/>
                <a:ext cx="201250" cy="212400"/>
              </a:xfrm>
              <a:custGeom>
                <a:avLst/>
                <a:gdLst/>
                <a:ahLst/>
                <a:cxnLst/>
                <a:rect l="l" t="t" r="r" b="b"/>
                <a:pathLst>
                  <a:path w="8050" h="8496" extrusionOk="0">
                    <a:moveTo>
                      <a:pt x="4305" y="1"/>
                    </a:moveTo>
                    <a:cubicBezTo>
                      <a:pt x="2989" y="1"/>
                      <a:pt x="1503" y="821"/>
                      <a:pt x="309" y="1610"/>
                    </a:cubicBezTo>
                    <a:cubicBezTo>
                      <a:pt x="1" y="1814"/>
                      <a:pt x="134" y="2353"/>
                      <a:pt x="474" y="2353"/>
                    </a:cubicBezTo>
                    <a:cubicBezTo>
                      <a:pt x="517" y="2353"/>
                      <a:pt x="563" y="2345"/>
                      <a:pt x="611" y="2326"/>
                    </a:cubicBezTo>
                    <a:cubicBezTo>
                      <a:pt x="1415" y="2016"/>
                      <a:pt x="2133" y="1497"/>
                      <a:pt x="2932" y="1199"/>
                    </a:cubicBezTo>
                    <a:cubicBezTo>
                      <a:pt x="3395" y="1027"/>
                      <a:pt x="3830" y="940"/>
                      <a:pt x="4226" y="940"/>
                    </a:cubicBezTo>
                    <a:cubicBezTo>
                      <a:pt x="5270" y="940"/>
                      <a:pt x="6045" y="1542"/>
                      <a:pt x="6350" y="2771"/>
                    </a:cubicBezTo>
                    <a:cubicBezTo>
                      <a:pt x="6886" y="4929"/>
                      <a:pt x="5301" y="6936"/>
                      <a:pt x="3874" y="8359"/>
                    </a:cubicBezTo>
                    <a:cubicBezTo>
                      <a:pt x="3823" y="8411"/>
                      <a:pt x="3870" y="8496"/>
                      <a:pt x="3929" y="8496"/>
                    </a:cubicBezTo>
                    <a:cubicBezTo>
                      <a:pt x="3942" y="8496"/>
                      <a:pt x="3955" y="8492"/>
                      <a:pt x="3968" y="8483"/>
                    </a:cubicBezTo>
                    <a:cubicBezTo>
                      <a:pt x="6137" y="7017"/>
                      <a:pt x="8049" y="4499"/>
                      <a:pt x="6802" y="1782"/>
                    </a:cubicBezTo>
                    <a:cubicBezTo>
                      <a:pt x="6200" y="471"/>
                      <a:pt x="5301" y="1"/>
                      <a:pt x="430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1444;p46"/>
              <p:cNvSpPr/>
              <p:nvPr/>
            </p:nvSpPr>
            <p:spPr>
              <a:xfrm>
                <a:off x="5918225" y="2410800"/>
                <a:ext cx="59050" cy="59525"/>
              </a:xfrm>
              <a:custGeom>
                <a:avLst/>
                <a:gdLst/>
                <a:ahLst/>
                <a:cxnLst/>
                <a:rect l="l" t="t" r="r" b="b"/>
                <a:pathLst>
                  <a:path w="2362" h="2381" extrusionOk="0">
                    <a:moveTo>
                      <a:pt x="1637" y="1"/>
                    </a:moveTo>
                    <a:cubicBezTo>
                      <a:pt x="1078" y="2"/>
                      <a:pt x="499" y="238"/>
                      <a:pt x="235" y="757"/>
                    </a:cubicBezTo>
                    <a:cubicBezTo>
                      <a:pt x="1" y="1211"/>
                      <a:pt x="106" y="1823"/>
                      <a:pt x="497" y="2158"/>
                    </a:cubicBezTo>
                    <a:cubicBezTo>
                      <a:pt x="677" y="2312"/>
                      <a:pt x="885" y="2380"/>
                      <a:pt x="1094" y="2380"/>
                    </a:cubicBezTo>
                    <a:cubicBezTo>
                      <a:pt x="1401" y="2380"/>
                      <a:pt x="1710" y="2231"/>
                      <a:pt x="1929" y="1985"/>
                    </a:cubicBezTo>
                    <a:cubicBezTo>
                      <a:pt x="2361" y="1500"/>
                      <a:pt x="2288" y="815"/>
                      <a:pt x="2035" y="265"/>
                    </a:cubicBezTo>
                    <a:cubicBezTo>
                      <a:pt x="2014" y="220"/>
                      <a:pt x="1975" y="201"/>
                      <a:pt x="1935" y="201"/>
                    </a:cubicBezTo>
                    <a:cubicBezTo>
                      <a:pt x="1855" y="201"/>
                      <a:pt x="1770" y="274"/>
                      <a:pt x="1795" y="367"/>
                    </a:cubicBezTo>
                    <a:cubicBezTo>
                      <a:pt x="1898" y="736"/>
                      <a:pt x="1933" y="1182"/>
                      <a:pt x="1677" y="1501"/>
                    </a:cubicBezTo>
                    <a:cubicBezTo>
                      <a:pt x="1552" y="1657"/>
                      <a:pt x="1332" y="1774"/>
                      <a:pt x="1123" y="1774"/>
                    </a:cubicBezTo>
                    <a:cubicBezTo>
                      <a:pt x="1013" y="1774"/>
                      <a:pt x="906" y="1741"/>
                      <a:pt x="817" y="1665"/>
                    </a:cubicBezTo>
                    <a:cubicBezTo>
                      <a:pt x="598" y="1475"/>
                      <a:pt x="582" y="1113"/>
                      <a:pt x="718" y="873"/>
                    </a:cubicBezTo>
                    <a:cubicBezTo>
                      <a:pt x="900" y="548"/>
                      <a:pt x="1284" y="396"/>
                      <a:pt x="1637" y="367"/>
                    </a:cubicBezTo>
                    <a:cubicBezTo>
                      <a:pt x="1867" y="347"/>
                      <a:pt x="1876" y="1"/>
                      <a:pt x="163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1445;p46"/>
              <p:cNvSpPr/>
              <p:nvPr/>
            </p:nvSpPr>
            <p:spPr>
              <a:xfrm>
                <a:off x="5812150" y="2369300"/>
                <a:ext cx="68250" cy="61175"/>
              </a:xfrm>
              <a:custGeom>
                <a:avLst/>
                <a:gdLst/>
                <a:ahLst/>
                <a:cxnLst/>
                <a:rect l="l" t="t" r="r" b="b"/>
                <a:pathLst>
                  <a:path w="2730" h="2447" extrusionOk="0">
                    <a:moveTo>
                      <a:pt x="1388" y="575"/>
                    </a:moveTo>
                    <a:cubicBezTo>
                      <a:pt x="1572" y="575"/>
                      <a:pt x="1762" y="619"/>
                      <a:pt x="1910" y="674"/>
                    </a:cubicBezTo>
                    <a:cubicBezTo>
                      <a:pt x="1917" y="676"/>
                      <a:pt x="1925" y="678"/>
                      <a:pt x="1933" y="679"/>
                    </a:cubicBezTo>
                    <a:lnTo>
                      <a:pt x="1933" y="679"/>
                    </a:lnTo>
                    <a:cubicBezTo>
                      <a:pt x="1903" y="749"/>
                      <a:pt x="1902" y="833"/>
                      <a:pt x="1947" y="920"/>
                    </a:cubicBezTo>
                    <a:cubicBezTo>
                      <a:pt x="2201" y="1409"/>
                      <a:pt x="1807" y="1858"/>
                      <a:pt x="1372" y="1858"/>
                    </a:cubicBezTo>
                    <a:cubicBezTo>
                      <a:pt x="1206" y="1858"/>
                      <a:pt x="1035" y="1793"/>
                      <a:pt x="891" y="1642"/>
                    </a:cubicBezTo>
                    <a:cubicBezTo>
                      <a:pt x="651" y="1389"/>
                      <a:pt x="661" y="988"/>
                      <a:pt x="908" y="742"/>
                    </a:cubicBezTo>
                    <a:cubicBezTo>
                      <a:pt x="1029" y="619"/>
                      <a:pt x="1206" y="575"/>
                      <a:pt x="1388" y="575"/>
                    </a:cubicBezTo>
                    <a:close/>
                    <a:moveTo>
                      <a:pt x="1316" y="0"/>
                    </a:moveTo>
                    <a:cubicBezTo>
                      <a:pt x="1044" y="0"/>
                      <a:pt x="783" y="93"/>
                      <a:pt x="572" y="271"/>
                    </a:cubicBezTo>
                    <a:cubicBezTo>
                      <a:pt x="72" y="697"/>
                      <a:pt x="0" y="1477"/>
                      <a:pt x="425" y="1980"/>
                    </a:cubicBezTo>
                    <a:cubicBezTo>
                      <a:pt x="674" y="2272"/>
                      <a:pt x="1048" y="2446"/>
                      <a:pt x="1421" y="2446"/>
                    </a:cubicBezTo>
                    <a:cubicBezTo>
                      <a:pt x="1642" y="2446"/>
                      <a:pt x="1863" y="2385"/>
                      <a:pt x="2057" y="2250"/>
                    </a:cubicBezTo>
                    <a:cubicBezTo>
                      <a:pt x="2576" y="1891"/>
                      <a:pt x="2729" y="1179"/>
                      <a:pt x="2443" y="628"/>
                    </a:cubicBezTo>
                    <a:cubicBezTo>
                      <a:pt x="2390" y="527"/>
                      <a:pt x="2306" y="485"/>
                      <a:pt x="2220" y="485"/>
                    </a:cubicBezTo>
                    <a:cubicBezTo>
                      <a:pt x="2170" y="485"/>
                      <a:pt x="2120" y="500"/>
                      <a:pt x="2074" y="525"/>
                    </a:cubicBezTo>
                    <a:lnTo>
                      <a:pt x="2074" y="525"/>
                    </a:lnTo>
                    <a:cubicBezTo>
                      <a:pt x="2073" y="521"/>
                      <a:pt x="2072" y="517"/>
                      <a:pt x="2070" y="513"/>
                    </a:cubicBezTo>
                    <a:cubicBezTo>
                      <a:pt x="1945" y="218"/>
                      <a:pt x="1776" y="42"/>
                      <a:pt x="1446" y="7"/>
                    </a:cubicBezTo>
                    <a:cubicBezTo>
                      <a:pt x="1402" y="3"/>
                      <a:pt x="1359" y="0"/>
                      <a:pt x="131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1446;p46"/>
              <p:cNvSpPr/>
              <p:nvPr/>
            </p:nvSpPr>
            <p:spPr>
              <a:xfrm>
                <a:off x="5816525" y="2232550"/>
                <a:ext cx="71400" cy="64425"/>
              </a:xfrm>
              <a:custGeom>
                <a:avLst/>
                <a:gdLst/>
                <a:ahLst/>
                <a:cxnLst/>
                <a:rect l="l" t="t" r="r" b="b"/>
                <a:pathLst>
                  <a:path w="2856" h="2577" extrusionOk="0">
                    <a:moveTo>
                      <a:pt x="1482" y="0"/>
                    </a:moveTo>
                    <a:cubicBezTo>
                      <a:pt x="1344" y="0"/>
                      <a:pt x="1207" y="30"/>
                      <a:pt x="1093" y="92"/>
                    </a:cubicBezTo>
                    <a:cubicBezTo>
                      <a:pt x="541" y="396"/>
                      <a:pt x="1" y="1301"/>
                      <a:pt x="369" y="1897"/>
                    </a:cubicBezTo>
                    <a:cubicBezTo>
                      <a:pt x="623" y="2306"/>
                      <a:pt x="1120" y="2576"/>
                      <a:pt x="1604" y="2576"/>
                    </a:cubicBezTo>
                    <a:cubicBezTo>
                      <a:pt x="1820" y="2576"/>
                      <a:pt x="2034" y="2522"/>
                      <a:pt x="2223" y="2403"/>
                    </a:cubicBezTo>
                    <a:cubicBezTo>
                      <a:pt x="2707" y="2095"/>
                      <a:pt x="2855" y="1417"/>
                      <a:pt x="2494" y="968"/>
                    </a:cubicBezTo>
                    <a:cubicBezTo>
                      <a:pt x="2466" y="933"/>
                      <a:pt x="2431" y="918"/>
                      <a:pt x="2395" y="918"/>
                    </a:cubicBezTo>
                    <a:cubicBezTo>
                      <a:pt x="2291" y="918"/>
                      <a:pt x="2186" y="1047"/>
                      <a:pt x="2249" y="1158"/>
                    </a:cubicBezTo>
                    <a:cubicBezTo>
                      <a:pt x="2416" y="1452"/>
                      <a:pt x="2258" y="1845"/>
                      <a:pt x="1936" y="1957"/>
                    </a:cubicBezTo>
                    <a:cubicBezTo>
                      <a:pt x="1869" y="1980"/>
                      <a:pt x="1796" y="1991"/>
                      <a:pt x="1722" y="1991"/>
                    </a:cubicBezTo>
                    <a:cubicBezTo>
                      <a:pt x="1478" y="1991"/>
                      <a:pt x="1216" y="1875"/>
                      <a:pt x="1042" y="1734"/>
                    </a:cubicBezTo>
                    <a:cubicBezTo>
                      <a:pt x="727" y="1476"/>
                      <a:pt x="910" y="1159"/>
                      <a:pt x="1104" y="885"/>
                    </a:cubicBezTo>
                    <a:cubicBezTo>
                      <a:pt x="1224" y="716"/>
                      <a:pt x="1373" y="591"/>
                      <a:pt x="1518" y="591"/>
                    </a:cubicBezTo>
                    <a:cubicBezTo>
                      <a:pt x="1619" y="591"/>
                      <a:pt x="1718" y="651"/>
                      <a:pt x="1806" y="797"/>
                    </a:cubicBezTo>
                    <a:cubicBezTo>
                      <a:pt x="1845" y="862"/>
                      <a:pt x="1923" y="900"/>
                      <a:pt x="1998" y="900"/>
                    </a:cubicBezTo>
                    <a:cubicBezTo>
                      <a:pt x="2067" y="900"/>
                      <a:pt x="2134" y="868"/>
                      <a:pt x="2167" y="797"/>
                    </a:cubicBezTo>
                    <a:cubicBezTo>
                      <a:pt x="2394" y="308"/>
                      <a:pt x="1930" y="0"/>
                      <a:pt x="148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9" name="Google Shape;1447;p46"/>
            <p:cNvGrpSpPr/>
            <p:nvPr/>
          </p:nvGrpSpPr>
          <p:grpSpPr>
            <a:xfrm>
              <a:off x="3594400" y="3854625"/>
              <a:ext cx="494875" cy="468650"/>
              <a:chOff x="4322275" y="1981675"/>
              <a:chExt cx="494875" cy="468650"/>
            </a:xfrm>
          </p:grpSpPr>
          <p:sp>
            <p:nvSpPr>
              <p:cNvPr id="80" name="Google Shape;1448;p46"/>
              <p:cNvSpPr/>
              <p:nvPr/>
            </p:nvSpPr>
            <p:spPr>
              <a:xfrm>
                <a:off x="4322275" y="1981675"/>
                <a:ext cx="422650" cy="427750"/>
              </a:xfrm>
              <a:custGeom>
                <a:avLst/>
                <a:gdLst/>
                <a:ahLst/>
                <a:cxnLst/>
                <a:rect l="l" t="t" r="r" b="b"/>
                <a:pathLst>
                  <a:path w="16906" h="17110" extrusionOk="0">
                    <a:moveTo>
                      <a:pt x="2614" y="0"/>
                    </a:moveTo>
                    <a:cubicBezTo>
                      <a:pt x="1848" y="0"/>
                      <a:pt x="1100" y="289"/>
                      <a:pt x="699" y="927"/>
                    </a:cubicBezTo>
                    <a:cubicBezTo>
                      <a:pt x="0" y="2039"/>
                      <a:pt x="678" y="3494"/>
                      <a:pt x="1482" y="4532"/>
                    </a:cubicBezTo>
                    <a:cubicBezTo>
                      <a:pt x="2042" y="5254"/>
                      <a:pt x="2666" y="5928"/>
                      <a:pt x="3346" y="6541"/>
                    </a:cubicBezTo>
                    <a:cubicBezTo>
                      <a:pt x="3161" y="6459"/>
                      <a:pt x="2967" y="6421"/>
                      <a:pt x="2773" y="6421"/>
                    </a:cubicBezTo>
                    <a:cubicBezTo>
                      <a:pt x="1973" y="6421"/>
                      <a:pt x="1166" y="7062"/>
                      <a:pt x="970" y="7872"/>
                    </a:cubicBezTo>
                    <a:cubicBezTo>
                      <a:pt x="724" y="8878"/>
                      <a:pt x="1256" y="9955"/>
                      <a:pt x="2068" y="10599"/>
                    </a:cubicBezTo>
                    <a:cubicBezTo>
                      <a:pt x="2880" y="11241"/>
                      <a:pt x="3921" y="11518"/>
                      <a:pt x="4947" y="11663"/>
                    </a:cubicBezTo>
                    <a:cubicBezTo>
                      <a:pt x="5972" y="11808"/>
                      <a:pt x="7014" y="11839"/>
                      <a:pt x="8025" y="12068"/>
                    </a:cubicBezTo>
                    <a:cubicBezTo>
                      <a:pt x="7042" y="12637"/>
                      <a:pt x="7072" y="14182"/>
                      <a:pt x="7816" y="15039"/>
                    </a:cubicBezTo>
                    <a:cubicBezTo>
                      <a:pt x="8560" y="15897"/>
                      <a:pt x="9736" y="16222"/>
                      <a:pt x="10850" y="16428"/>
                    </a:cubicBezTo>
                    <a:cubicBezTo>
                      <a:pt x="13076" y="16842"/>
                      <a:pt x="14645" y="16984"/>
                      <a:pt x="16905" y="17109"/>
                    </a:cubicBezTo>
                    <a:cubicBezTo>
                      <a:pt x="16588" y="15106"/>
                      <a:pt x="16498" y="13498"/>
                      <a:pt x="16182" y="11494"/>
                    </a:cubicBezTo>
                    <a:cubicBezTo>
                      <a:pt x="16026" y="10500"/>
                      <a:pt x="15811" y="9407"/>
                      <a:pt x="15009" y="8798"/>
                    </a:cubicBezTo>
                    <a:cubicBezTo>
                      <a:pt x="14569" y="8463"/>
                      <a:pt x="14045" y="8342"/>
                      <a:pt x="13494" y="8342"/>
                    </a:cubicBezTo>
                    <a:cubicBezTo>
                      <a:pt x="12823" y="8342"/>
                      <a:pt x="12113" y="8522"/>
                      <a:pt x="11466" y="8711"/>
                    </a:cubicBezTo>
                    <a:cubicBezTo>
                      <a:pt x="11683" y="6748"/>
                      <a:pt x="11801" y="5015"/>
                      <a:pt x="10917" y="3248"/>
                    </a:cubicBezTo>
                    <a:cubicBezTo>
                      <a:pt x="10549" y="2511"/>
                      <a:pt x="10036" y="2340"/>
                      <a:pt x="9732" y="2164"/>
                    </a:cubicBezTo>
                    <a:cubicBezTo>
                      <a:pt x="9592" y="2083"/>
                      <a:pt x="9393" y="2035"/>
                      <a:pt x="9199" y="2035"/>
                    </a:cubicBezTo>
                    <a:cubicBezTo>
                      <a:pt x="8970" y="2035"/>
                      <a:pt x="8748" y="2101"/>
                      <a:pt x="8639" y="2257"/>
                    </a:cubicBezTo>
                    <a:cubicBezTo>
                      <a:pt x="8560" y="2371"/>
                      <a:pt x="8303" y="2759"/>
                      <a:pt x="8232" y="2879"/>
                    </a:cubicBezTo>
                    <a:cubicBezTo>
                      <a:pt x="8123" y="3071"/>
                      <a:pt x="8032" y="3136"/>
                      <a:pt x="7912" y="3136"/>
                    </a:cubicBezTo>
                    <a:cubicBezTo>
                      <a:pt x="7802" y="3136"/>
                      <a:pt x="7667" y="3081"/>
                      <a:pt x="7472" y="3021"/>
                    </a:cubicBezTo>
                    <a:cubicBezTo>
                      <a:pt x="7066" y="2898"/>
                      <a:pt x="6741" y="2599"/>
                      <a:pt x="6436" y="2302"/>
                    </a:cubicBezTo>
                    <a:cubicBezTo>
                      <a:pt x="5620" y="1509"/>
                      <a:pt x="4817" y="645"/>
                      <a:pt x="3761" y="220"/>
                    </a:cubicBezTo>
                    <a:cubicBezTo>
                      <a:pt x="3404" y="76"/>
                      <a:pt x="3007" y="0"/>
                      <a:pt x="261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1449;p46"/>
              <p:cNvSpPr/>
              <p:nvPr/>
            </p:nvSpPr>
            <p:spPr>
              <a:xfrm>
                <a:off x="4441150" y="2116925"/>
                <a:ext cx="376000" cy="333400"/>
              </a:xfrm>
              <a:custGeom>
                <a:avLst/>
                <a:gdLst/>
                <a:ahLst/>
                <a:cxnLst/>
                <a:rect l="l" t="t" r="r" b="b"/>
                <a:pathLst>
                  <a:path w="15040" h="13336" extrusionOk="0">
                    <a:moveTo>
                      <a:pt x="574" y="0"/>
                    </a:moveTo>
                    <a:cubicBezTo>
                      <a:pt x="280" y="0"/>
                      <a:pt x="0" y="301"/>
                      <a:pt x="199" y="616"/>
                    </a:cubicBezTo>
                    <a:cubicBezTo>
                      <a:pt x="1923" y="3339"/>
                      <a:pt x="4418" y="5766"/>
                      <a:pt x="6762" y="7959"/>
                    </a:cubicBezTo>
                    <a:cubicBezTo>
                      <a:pt x="9183" y="10224"/>
                      <a:pt x="11771" y="12013"/>
                      <a:pt x="14828" y="13325"/>
                    </a:cubicBezTo>
                    <a:cubicBezTo>
                      <a:pt x="14845" y="13332"/>
                      <a:pt x="14861" y="13335"/>
                      <a:pt x="14876" y="13335"/>
                    </a:cubicBezTo>
                    <a:cubicBezTo>
                      <a:pt x="14974" y="13335"/>
                      <a:pt x="15040" y="13206"/>
                      <a:pt x="14935" y="13146"/>
                    </a:cubicBezTo>
                    <a:cubicBezTo>
                      <a:pt x="12075" y="11505"/>
                      <a:pt x="9493" y="9359"/>
                      <a:pt x="7163" y="7032"/>
                    </a:cubicBezTo>
                    <a:cubicBezTo>
                      <a:pt x="4960" y="4831"/>
                      <a:pt x="3155" y="2195"/>
                      <a:pt x="855" y="110"/>
                    </a:cubicBezTo>
                    <a:cubicBezTo>
                      <a:pt x="771" y="33"/>
                      <a:pt x="671" y="0"/>
                      <a:pt x="57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91" name="Google Shape;1426;p46"/>
          <p:cNvGrpSpPr/>
          <p:nvPr/>
        </p:nvGrpSpPr>
        <p:grpSpPr>
          <a:xfrm>
            <a:off x="2836538" y="1954113"/>
            <a:ext cx="183300" cy="1377100"/>
            <a:chOff x="4257225" y="770300"/>
            <a:chExt cx="183300" cy="1377100"/>
          </a:xfrm>
        </p:grpSpPr>
        <p:sp>
          <p:nvSpPr>
            <p:cNvPr id="92" name="Google Shape;1427;p46"/>
            <p:cNvSpPr/>
            <p:nvPr/>
          </p:nvSpPr>
          <p:spPr>
            <a:xfrm>
              <a:off x="4338075" y="770300"/>
              <a:ext cx="102450" cy="1377100"/>
            </a:xfrm>
            <a:custGeom>
              <a:avLst/>
              <a:gdLst/>
              <a:ahLst/>
              <a:cxnLst/>
              <a:rect l="l" t="t" r="r" b="b"/>
              <a:pathLst>
                <a:path w="4098" h="55084" extrusionOk="0">
                  <a:moveTo>
                    <a:pt x="3881" y="1"/>
                  </a:moveTo>
                  <a:cubicBezTo>
                    <a:pt x="3856" y="1"/>
                    <a:pt x="3831" y="12"/>
                    <a:pt x="3814" y="33"/>
                  </a:cubicBezTo>
                  <a:cubicBezTo>
                    <a:pt x="2369" y="1898"/>
                    <a:pt x="1311" y="4105"/>
                    <a:pt x="744" y="6448"/>
                  </a:cubicBezTo>
                  <a:cubicBezTo>
                    <a:pt x="441" y="7618"/>
                    <a:pt x="293" y="8825"/>
                    <a:pt x="226" y="10036"/>
                  </a:cubicBezTo>
                  <a:lnTo>
                    <a:pt x="125" y="13551"/>
                  </a:lnTo>
                  <a:cubicBezTo>
                    <a:pt x="1" y="18224"/>
                    <a:pt x="219" y="22899"/>
                    <a:pt x="291" y="27575"/>
                  </a:cubicBezTo>
                  <a:cubicBezTo>
                    <a:pt x="375" y="32248"/>
                    <a:pt x="510" y="36923"/>
                    <a:pt x="541" y="41598"/>
                  </a:cubicBezTo>
                  <a:lnTo>
                    <a:pt x="531" y="45115"/>
                  </a:lnTo>
                  <a:cubicBezTo>
                    <a:pt x="533" y="46311"/>
                    <a:pt x="648" y="47508"/>
                    <a:pt x="877" y="48685"/>
                  </a:cubicBezTo>
                  <a:cubicBezTo>
                    <a:pt x="1100" y="49865"/>
                    <a:pt x="1446" y="51023"/>
                    <a:pt x="1909" y="52131"/>
                  </a:cubicBezTo>
                  <a:cubicBezTo>
                    <a:pt x="2144" y="52685"/>
                    <a:pt x="2407" y="53225"/>
                    <a:pt x="2696" y="53750"/>
                  </a:cubicBezTo>
                  <a:cubicBezTo>
                    <a:pt x="2970" y="54281"/>
                    <a:pt x="3348" y="54768"/>
                    <a:pt x="3955" y="55074"/>
                  </a:cubicBezTo>
                  <a:cubicBezTo>
                    <a:pt x="3967" y="55080"/>
                    <a:pt x="3979" y="55083"/>
                    <a:pt x="3992" y="55083"/>
                  </a:cubicBezTo>
                  <a:cubicBezTo>
                    <a:pt x="3995" y="55083"/>
                    <a:pt x="3999" y="55083"/>
                    <a:pt x="4002" y="55083"/>
                  </a:cubicBezTo>
                  <a:cubicBezTo>
                    <a:pt x="4055" y="55082"/>
                    <a:pt x="4098" y="55038"/>
                    <a:pt x="4096" y="54984"/>
                  </a:cubicBezTo>
                  <a:lnTo>
                    <a:pt x="4096" y="54982"/>
                  </a:lnTo>
                  <a:cubicBezTo>
                    <a:pt x="4084" y="54300"/>
                    <a:pt x="3850" y="53787"/>
                    <a:pt x="3593" y="53278"/>
                  </a:cubicBezTo>
                  <a:cubicBezTo>
                    <a:pt x="3334" y="52772"/>
                    <a:pt x="3108" y="52249"/>
                    <a:pt x="2894" y="51723"/>
                  </a:cubicBezTo>
                  <a:cubicBezTo>
                    <a:pt x="2476" y="50667"/>
                    <a:pt x="2113" y="49588"/>
                    <a:pt x="1866" y="48476"/>
                  </a:cubicBezTo>
                  <a:cubicBezTo>
                    <a:pt x="1620" y="47365"/>
                    <a:pt x="1452" y="46234"/>
                    <a:pt x="1407" y="45091"/>
                  </a:cubicBezTo>
                  <a:cubicBezTo>
                    <a:pt x="1369" y="43946"/>
                    <a:pt x="1378" y="42759"/>
                    <a:pt x="1378" y="41597"/>
                  </a:cubicBezTo>
                  <a:cubicBezTo>
                    <a:pt x="1410" y="36921"/>
                    <a:pt x="1543" y="32248"/>
                    <a:pt x="1629" y="27573"/>
                  </a:cubicBezTo>
                  <a:cubicBezTo>
                    <a:pt x="1700" y="22898"/>
                    <a:pt x="1918" y="18224"/>
                    <a:pt x="1795" y="13550"/>
                  </a:cubicBezTo>
                  <a:lnTo>
                    <a:pt x="1700" y="10052"/>
                  </a:lnTo>
                  <a:cubicBezTo>
                    <a:pt x="1666" y="8927"/>
                    <a:pt x="1740" y="7797"/>
                    <a:pt x="1897" y="6674"/>
                  </a:cubicBezTo>
                  <a:cubicBezTo>
                    <a:pt x="2211" y="4425"/>
                    <a:pt x="2930" y="2224"/>
                    <a:pt x="3956" y="122"/>
                  </a:cubicBezTo>
                  <a:cubicBezTo>
                    <a:pt x="3974" y="87"/>
                    <a:pt x="3964" y="44"/>
                    <a:pt x="3933" y="19"/>
                  </a:cubicBezTo>
                  <a:cubicBezTo>
                    <a:pt x="3917" y="7"/>
                    <a:pt x="3899" y="1"/>
                    <a:pt x="388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1428;p46"/>
            <p:cNvSpPr/>
            <p:nvPr/>
          </p:nvSpPr>
          <p:spPr>
            <a:xfrm>
              <a:off x="4268900" y="1016425"/>
              <a:ext cx="29950" cy="423525"/>
            </a:xfrm>
            <a:custGeom>
              <a:avLst/>
              <a:gdLst/>
              <a:ahLst/>
              <a:cxnLst/>
              <a:rect l="l" t="t" r="r" b="b"/>
              <a:pathLst>
                <a:path w="1198" h="16941" extrusionOk="0">
                  <a:moveTo>
                    <a:pt x="429" y="1"/>
                  </a:moveTo>
                  <a:cubicBezTo>
                    <a:pt x="368" y="1"/>
                    <a:pt x="308" y="42"/>
                    <a:pt x="304" y="127"/>
                  </a:cubicBezTo>
                  <a:cubicBezTo>
                    <a:pt x="0" y="5666"/>
                    <a:pt x="197" y="11292"/>
                    <a:pt x="697" y="16814"/>
                  </a:cubicBezTo>
                  <a:cubicBezTo>
                    <a:pt x="704" y="16897"/>
                    <a:pt x="768" y="16940"/>
                    <a:pt x="831" y="16940"/>
                  </a:cubicBezTo>
                  <a:cubicBezTo>
                    <a:pt x="893" y="16940"/>
                    <a:pt x="954" y="16899"/>
                    <a:pt x="957" y="16814"/>
                  </a:cubicBezTo>
                  <a:cubicBezTo>
                    <a:pt x="1197" y="11275"/>
                    <a:pt x="1125" y="5645"/>
                    <a:pt x="564" y="127"/>
                  </a:cubicBezTo>
                  <a:cubicBezTo>
                    <a:pt x="555" y="44"/>
                    <a:pt x="491" y="1"/>
                    <a:pt x="42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1429;p46"/>
            <p:cNvSpPr/>
            <p:nvPr/>
          </p:nvSpPr>
          <p:spPr>
            <a:xfrm>
              <a:off x="4279250" y="1521700"/>
              <a:ext cx="35500" cy="313200"/>
            </a:xfrm>
            <a:custGeom>
              <a:avLst/>
              <a:gdLst/>
              <a:ahLst/>
              <a:cxnLst/>
              <a:rect l="l" t="t" r="r" b="b"/>
              <a:pathLst>
                <a:path w="1420" h="12528" extrusionOk="0">
                  <a:moveTo>
                    <a:pt x="322" y="1"/>
                  </a:moveTo>
                  <a:cubicBezTo>
                    <a:pt x="296" y="1"/>
                    <a:pt x="268" y="20"/>
                    <a:pt x="265" y="52"/>
                  </a:cubicBezTo>
                  <a:cubicBezTo>
                    <a:pt x="65" y="4041"/>
                    <a:pt x="1" y="8341"/>
                    <a:pt x="281" y="12322"/>
                  </a:cubicBezTo>
                  <a:cubicBezTo>
                    <a:pt x="290" y="12448"/>
                    <a:pt x="408" y="12528"/>
                    <a:pt x="516" y="12528"/>
                  </a:cubicBezTo>
                  <a:cubicBezTo>
                    <a:pt x="597" y="12528"/>
                    <a:pt x="672" y="12483"/>
                    <a:pt x="692" y="12377"/>
                  </a:cubicBezTo>
                  <a:cubicBezTo>
                    <a:pt x="1419" y="8480"/>
                    <a:pt x="1236" y="3905"/>
                    <a:pt x="368" y="38"/>
                  </a:cubicBezTo>
                  <a:cubicBezTo>
                    <a:pt x="362" y="12"/>
                    <a:pt x="343" y="1"/>
                    <a:pt x="32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1430;p46"/>
            <p:cNvSpPr/>
            <p:nvPr/>
          </p:nvSpPr>
          <p:spPr>
            <a:xfrm>
              <a:off x="4257225" y="875050"/>
              <a:ext cx="65225" cy="58375"/>
            </a:xfrm>
            <a:custGeom>
              <a:avLst/>
              <a:gdLst/>
              <a:ahLst/>
              <a:cxnLst/>
              <a:rect l="l" t="t" r="r" b="b"/>
              <a:pathLst>
                <a:path w="2609" h="2335" extrusionOk="0">
                  <a:moveTo>
                    <a:pt x="1402" y="1"/>
                  </a:moveTo>
                  <a:cubicBezTo>
                    <a:pt x="1087" y="1"/>
                    <a:pt x="781" y="142"/>
                    <a:pt x="538" y="345"/>
                  </a:cubicBezTo>
                  <a:cubicBezTo>
                    <a:pt x="421" y="443"/>
                    <a:pt x="316" y="558"/>
                    <a:pt x="243" y="691"/>
                  </a:cubicBezTo>
                  <a:cubicBezTo>
                    <a:pt x="1" y="1128"/>
                    <a:pt x="147" y="1722"/>
                    <a:pt x="531" y="2042"/>
                  </a:cubicBezTo>
                  <a:cubicBezTo>
                    <a:pt x="768" y="2240"/>
                    <a:pt x="1074" y="2335"/>
                    <a:pt x="1384" y="2335"/>
                  </a:cubicBezTo>
                  <a:cubicBezTo>
                    <a:pt x="1575" y="2335"/>
                    <a:pt x="1768" y="2298"/>
                    <a:pt x="1946" y="2227"/>
                  </a:cubicBezTo>
                  <a:cubicBezTo>
                    <a:pt x="2293" y="2086"/>
                    <a:pt x="2609" y="1776"/>
                    <a:pt x="2601" y="1402"/>
                  </a:cubicBezTo>
                  <a:cubicBezTo>
                    <a:pt x="2598" y="1304"/>
                    <a:pt x="2575" y="1208"/>
                    <a:pt x="2546" y="1114"/>
                  </a:cubicBezTo>
                  <a:cubicBezTo>
                    <a:pt x="2472" y="876"/>
                    <a:pt x="2365" y="649"/>
                    <a:pt x="2228" y="442"/>
                  </a:cubicBezTo>
                  <a:lnTo>
                    <a:pt x="2228" y="442"/>
                  </a:lnTo>
                  <a:lnTo>
                    <a:pt x="2242" y="511"/>
                  </a:lnTo>
                  <a:cubicBezTo>
                    <a:pt x="2110" y="206"/>
                    <a:pt x="1780" y="14"/>
                    <a:pt x="1448" y="2"/>
                  </a:cubicBezTo>
                  <a:cubicBezTo>
                    <a:pt x="1433" y="1"/>
                    <a:pt x="1417" y="1"/>
                    <a:pt x="140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6" name="Google Shape;1419;p46"/>
          <p:cNvGrpSpPr/>
          <p:nvPr/>
        </p:nvGrpSpPr>
        <p:grpSpPr>
          <a:xfrm>
            <a:off x="5937963" y="1955988"/>
            <a:ext cx="369500" cy="1359900"/>
            <a:chOff x="5973025" y="772175"/>
            <a:chExt cx="369500" cy="1359900"/>
          </a:xfrm>
        </p:grpSpPr>
        <p:sp>
          <p:nvSpPr>
            <p:cNvPr id="97" name="Google Shape;1420;p46"/>
            <p:cNvSpPr/>
            <p:nvPr/>
          </p:nvSpPr>
          <p:spPr>
            <a:xfrm>
              <a:off x="6095725" y="772175"/>
              <a:ext cx="108125" cy="1359900"/>
            </a:xfrm>
            <a:custGeom>
              <a:avLst/>
              <a:gdLst/>
              <a:ahLst/>
              <a:cxnLst/>
              <a:rect l="l" t="t" r="r" b="b"/>
              <a:pathLst>
                <a:path w="4325" h="54396" extrusionOk="0">
                  <a:moveTo>
                    <a:pt x="913" y="1"/>
                  </a:moveTo>
                  <a:cubicBezTo>
                    <a:pt x="764" y="1"/>
                    <a:pt x="613" y="42"/>
                    <a:pt x="479" y="129"/>
                  </a:cubicBezTo>
                  <a:cubicBezTo>
                    <a:pt x="106" y="368"/>
                    <a:pt x="0" y="866"/>
                    <a:pt x="239" y="1237"/>
                  </a:cubicBezTo>
                  <a:cubicBezTo>
                    <a:pt x="1422" y="3065"/>
                    <a:pt x="2214" y="5157"/>
                    <a:pt x="2588" y="7324"/>
                  </a:cubicBezTo>
                  <a:cubicBezTo>
                    <a:pt x="2777" y="8414"/>
                    <a:pt x="2852" y="9501"/>
                    <a:pt x="2831" y="10626"/>
                  </a:cubicBezTo>
                  <a:cubicBezTo>
                    <a:pt x="2803" y="11759"/>
                    <a:pt x="2599" y="12891"/>
                    <a:pt x="2599" y="14024"/>
                  </a:cubicBezTo>
                  <a:cubicBezTo>
                    <a:pt x="2553" y="18554"/>
                    <a:pt x="2712" y="23085"/>
                    <a:pt x="2694" y="27616"/>
                  </a:cubicBezTo>
                  <a:cubicBezTo>
                    <a:pt x="2692" y="32147"/>
                    <a:pt x="2404" y="36677"/>
                    <a:pt x="2528" y="41208"/>
                  </a:cubicBezTo>
                  <a:lnTo>
                    <a:pt x="2625" y="44605"/>
                  </a:lnTo>
                  <a:cubicBezTo>
                    <a:pt x="2666" y="45696"/>
                    <a:pt x="2609" y="46790"/>
                    <a:pt x="2476" y="47881"/>
                  </a:cubicBezTo>
                  <a:cubicBezTo>
                    <a:pt x="2203" y="50066"/>
                    <a:pt x="1559" y="52214"/>
                    <a:pt x="620" y="54278"/>
                  </a:cubicBezTo>
                  <a:cubicBezTo>
                    <a:pt x="604" y="54312"/>
                    <a:pt x="614" y="54356"/>
                    <a:pt x="646" y="54379"/>
                  </a:cubicBezTo>
                  <a:cubicBezTo>
                    <a:pt x="662" y="54390"/>
                    <a:pt x="679" y="54396"/>
                    <a:pt x="697" y="54396"/>
                  </a:cubicBezTo>
                  <a:cubicBezTo>
                    <a:pt x="723" y="54396"/>
                    <a:pt x="748" y="54384"/>
                    <a:pt x="764" y="54363"/>
                  </a:cubicBezTo>
                  <a:cubicBezTo>
                    <a:pt x="2128" y="52524"/>
                    <a:pt x="3109" y="50368"/>
                    <a:pt x="3633" y="48090"/>
                  </a:cubicBezTo>
                  <a:cubicBezTo>
                    <a:pt x="3911" y="46953"/>
                    <a:pt x="4041" y="45782"/>
                    <a:pt x="4100" y="44608"/>
                  </a:cubicBezTo>
                  <a:lnTo>
                    <a:pt x="4200" y="41208"/>
                  </a:lnTo>
                  <a:cubicBezTo>
                    <a:pt x="4324" y="36677"/>
                    <a:pt x="4037" y="32147"/>
                    <a:pt x="4034" y="27616"/>
                  </a:cubicBezTo>
                  <a:cubicBezTo>
                    <a:pt x="4018" y="23085"/>
                    <a:pt x="4175" y="18554"/>
                    <a:pt x="4129" y="14024"/>
                  </a:cubicBezTo>
                  <a:cubicBezTo>
                    <a:pt x="4129" y="12891"/>
                    <a:pt x="3925" y="11759"/>
                    <a:pt x="3897" y="10626"/>
                  </a:cubicBezTo>
                  <a:cubicBezTo>
                    <a:pt x="3887" y="10067"/>
                    <a:pt x="3890" y="9471"/>
                    <a:pt x="3858" y="8894"/>
                  </a:cubicBezTo>
                  <a:cubicBezTo>
                    <a:pt x="3817" y="8314"/>
                    <a:pt x="3767" y="7733"/>
                    <a:pt x="3686" y="7156"/>
                  </a:cubicBezTo>
                  <a:cubicBezTo>
                    <a:pt x="3371" y="4846"/>
                    <a:pt x="2668" y="2586"/>
                    <a:pt x="1640" y="458"/>
                  </a:cubicBezTo>
                  <a:lnTo>
                    <a:pt x="1633" y="450"/>
                  </a:lnTo>
                  <a:cubicBezTo>
                    <a:pt x="1619" y="421"/>
                    <a:pt x="1603" y="394"/>
                    <a:pt x="1586" y="367"/>
                  </a:cubicBezTo>
                  <a:cubicBezTo>
                    <a:pt x="1433" y="130"/>
                    <a:pt x="1176" y="1"/>
                    <a:pt x="91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1421;p46"/>
            <p:cNvSpPr/>
            <p:nvPr/>
          </p:nvSpPr>
          <p:spPr>
            <a:xfrm>
              <a:off x="6207475" y="907000"/>
              <a:ext cx="65225" cy="58375"/>
            </a:xfrm>
            <a:custGeom>
              <a:avLst/>
              <a:gdLst/>
              <a:ahLst/>
              <a:cxnLst/>
              <a:rect l="l" t="t" r="r" b="b"/>
              <a:pathLst>
                <a:path w="2609" h="2335" extrusionOk="0">
                  <a:moveTo>
                    <a:pt x="1404" y="1"/>
                  </a:moveTo>
                  <a:cubicBezTo>
                    <a:pt x="1088" y="1"/>
                    <a:pt x="781" y="141"/>
                    <a:pt x="537" y="346"/>
                  </a:cubicBezTo>
                  <a:cubicBezTo>
                    <a:pt x="421" y="444"/>
                    <a:pt x="316" y="558"/>
                    <a:pt x="243" y="692"/>
                  </a:cubicBezTo>
                  <a:cubicBezTo>
                    <a:pt x="0" y="1128"/>
                    <a:pt x="147" y="1722"/>
                    <a:pt x="531" y="2042"/>
                  </a:cubicBezTo>
                  <a:cubicBezTo>
                    <a:pt x="768" y="2240"/>
                    <a:pt x="1075" y="2335"/>
                    <a:pt x="1385" y="2335"/>
                  </a:cubicBezTo>
                  <a:cubicBezTo>
                    <a:pt x="1576" y="2335"/>
                    <a:pt x="1768" y="2299"/>
                    <a:pt x="1945" y="2228"/>
                  </a:cubicBezTo>
                  <a:cubicBezTo>
                    <a:pt x="2293" y="2087"/>
                    <a:pt x="2608" y="1777"/>
                    <a:pt x="2601" y="1402"/>
                  </a:cubicBezTo>
                  <a:cubicBezTo>
                    <a:pt x="2598" y="1304"/>
                    <a:pt x="2575" y="1208"/>
                    <a:pt x="2545" y="1114"/>
                  </a:cubicBezTo>
                  <a:cubicBezTo>
                    <a:pt x="2472" y="876"/>
                    <a:pt x="2365" y="650"/>
                    <a:pt x="2227" y="442"/>
                  </a:cubicBezTo>
                  <a:lnTo>
                    <a:pt x="2227" y="442"/>
                  </a:lnTo>
                  <a:lnTo>
                    <a:pt x="2242" y="511"/>
                  </a:lnTo>
                  <a:cubicBezTo>
                    <a:pt x="2110" y="207"/>
                    <a:pt x="1780" y="15"/>
                    <a:pt x="1448" y="2"/>
                  </a:cubicBezTo>
                  <a:cubicBezTo>
                    <a:pt x="1433" y="1"/>
                    <a:pt x="1419" y="1"/>
                    <a:pt x="140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1422;p46"/>
            <p:cNvSpPr/>
            <p:nvPr/>
          </p:nvSpPr>
          <p:spPr>
            <a:xfrm>
              <a:off x="5973025" y="830650"/>
              <a:ext cx="102425" cy="91625"/>
            </a:xfrm>
            <a:custGeom>
              <a:avLst/>
              <a:gdLst/>
              <a:ahLst/>
              <a:cxnLst/>
              <a:rect l="l" t="t" r="r" b="b"/>
              <a:pathLst>
                <a:path w="4097" h="3665" extrusionOk="0">
                  <a:moveTo>
                    <a:pt x="2203" y="0"/>
                  </a:moveTo>
                  <a:cubicBezTo>
                    <a:pt x="1707" y="0"/>
                    <a:pt x="1226" y="220"/>
                    <a:pt x="845" y="541"/>
                  </a:cubicBezTo>
                  <a:cubicBezTo>
                    <a:pt x="663" y="696"/>
                    <a:pt x="498" y="874"/>
                    <a:pt x="382" y="1084"/>
                  </a:cubicBezTo>
                  <a:cubicBezTo>
                    <a:pt x="1" y="1768"/>
                    <a:pt x="232" y="2702"/>
                    <a:pt x="835" y="3205"/>
                  </a:cubicBezTo>
                  <a:cubicBezTo>
                    <a:pt x="1206" y="3515"/>
                    <a:pt x="1688" y="3664"/>
                    <a:pt x="2173" y="3664"/>
                  </a:cubicBezTo>
                  <a:cubicBezTo>
                    <a:pt x="2474" y="3664"/>
                    <a:pt x="2776" y="3607"/>
                    <a:pt x="3054" y="3494"/>
                  </a:cubicBezTo>
                  <a:cubicBezTo>
                    <a:pt x="3599" y="3275"/>
                    <a:pt x="4096" y="2786"/>
                    <a:pt x="4085" y="2198"/>
                  </a:cubicBezTo>
                  <a:cubicBezTo>
                    <a:pt x="4081" y="2043"/>
                    <a:pt x="4044" y="1893"/>
                    <a:pt x="3998" y="1746"/>
                  </a:cubicBezTo>
                  <a:cubicBezTo>
                    <a:pt x="3882" y="1374"/>
                    <a:pt x="3713" y="1018"/>
                    <a:pt x="3498" y="692"/>
                  </a:cubicBezTo>
                  <a:lnTo>
                    <a:pt x="3498" y="692"/>
                  </a:lnTo>
                  <a:lnTo>
                    <a:pt x="3520" y="802"/>
                  </a:lnTo>
                  <a:cubicBezTo>
                    <a:pt x="3314" y="325"/>
                    <a:pt x="2792" y="25"/>
                    <a:pt x="2273" y="2"/>
                  </a:cubicBezTo>
                  <a:cubicBezTo>
                    <a:pt x="2249" y="1"/>
                    <a:pt x="2226" y="0"/>
                    <a:pt x="220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423;p46"/>
            <p:cNvSpPr/>
            <p:nvPr/>
          </p:nvSpPr>
          <p:spPr>
            <a:xfrm>
              <a:off x="6239450" y="1289300"/>
              <a:ext cx="45475" cy="566700"/>
            </a:xfrm>
            <a:custGeom>
              <a:avLst/>
              <a:gdLst/>
              <a:ahLst/>
              <a:cxnLst/>
              <a:rect l="l" t="t" r="r" b="b"/>
              <a:pathLst>
                <a:path w="1819" h="22668" extrusionOk="0">
                  <a:moveTo>
                    <a:pt x="476" y="1"/>
                  </a:moveTo>
                  <a:cubicBezTo>
                    <a:pt x="426" y="1"/>
                    <a:pt x="379" y="33"/>
                    <a:pt x="380" y="101"/>
                  </a:cubicBezTo>
                  <a:cubicBezTo>
                    <a:pt x="465" y="3821"/>
                    <a:pt x="472" y="7551"/>
                    <a:pt x="442" y="11271"/>
                  </a:cubicBezTo>
                  <a:cubicBezTo>
                    <a:pt x="411" y="14990"/>
                    <a:pt x="0" y="18723"/>
                    <a:pt x="65" y="22437"/>
                  </a:cubicBezTo>
                  <a:cubicBezTo>
                    <a:pt x="68" y="22580"/>
                    <a:pt x="200" y="22668"/>
                    <a:pt x="322" y="22668"/>
                  </a:cubicBezTo>
                  <a:cubicBezTo>
                    <a:pt x="417" y="22668"/>
                    <a:pt x="506" y="22616"/>
                    <a:pt x="527" y="22500"/>
                  </a:cubicBezTo>
                  <a:cubicBezTo>
                    <a:pt x="1818" y="15265"/>
                    <a:pt x="1341" y="7369"/>
                    <a:pt x="590" y="102"/>
                  </a:cubicBezTo>
                  <a:cubicBezTo>
                    <a:pt x="582" y="35"/>
                    <a:pt x="528" y="1"/>
                    <a:pt x="47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424;p46"/>
            <p:cNvSpPr/>
            <p:nvPr/>
          </p:nvSpPr>
          <p:spPr>
            <a:xfrm>
              <a:off x="6227850" y="1084100"/>
              <a:ext cx="22150" cy="68075"/>
            </a:xfrm>
            <a:custGeom>
              <a:avLst/>
              <a:gdLst/>
              <a:ahLst/>
              <a:cxnLst/>
              <a:rect l="l" t="t" r="r" b="b"/>
              <a:pathLst>
                <a:path w="886" h="2723" extrusionOk="0">
                  <a:moveTo>
                    <a:pt x="589" y="0"/>
                  </a:moveTo>
                  <a:cubicBezTo>
                    <a:pt x="504" y="0"/>
                    <a:pt x="422" y="57"/>
                    <a:pt x="417" y="176"/>
                  </a:cubicBezTo>
                  <a:cubicBezTo>
                    <a:pt x="396" y="694"/>
                    <a:pt x="343" y="1208"/>
                    <a:pt x="243" y="1717"/>
                  </a:cubicBezTo>
                  <a:cubicBezTo>
                    <a:pt x="174" y="2074"/>
                    <a:pt x="0" y="2379"/>
                    <a:pt x="292" y="2665"/>
                  </a:cubicBezTo>
                  <a:cubicBezTo>
                    <a:pt x="334" y="2705"/>
                    <a:pt x="383" y="2723"/>
                    <a:pt x="434" y="2723"/>
                  </a:cubicBezTo>
                  <a:cubicBezTo>
                    <a:pt x="471" y="2723"/>
                    <a:pt x="509" y="2713"/>
                    <a:pt x="545" y="2697"/>
                  </a:cubicBezTo>
                  <a:cubicBezTo>
                    <a:pt x="581" y="2681"/>
                    <a:pt x="617" y="2665"/>
                    <a:pt x="653" y="2649"/>
                  </a:cubicBezTo>
                  <a:cubicBezTo>
                    <a:pt x="770" y="2594"/>
                    <a:pt x="820" y="2457"/>
                    <a:pt x="829" y="2339"/>
                  </a:cubicBezTo>
                  <a:cubicBezTo>
                    <a:pt x="886" y="1615"/>
                    <a:pt x="869" y="898"/>
                    <a:pt x="782" y="176"/>
                  </a:cubicBezTo>
                  <a:cubicBezTo>
                    <a:pt x="768" y="61"/>
                    <a:pt x="677" y="0"/>
                    <a:pt x="58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425;p46"/>
            <p:cNvSpPr/>
            <p:nvPr/>
          </p:nvSpPr>
          <p:spPr>
            <a:xfrm>
              <a:off x="6312150" y="1157275"/>
              <a:ext cx="30375" cy="372600"/>
            </a:xfrm>
            <a:custGeom>
              <a:avLst/>
              <a:gdLst/>
              <a:ahLst/>
              <a:cxnLst/>
              <a:rect l="l" t="t" r="r" b="b"/>
              <a:pathLst>
                <a:path w="1215" h="14904" extrusionOk="0">
                  <a:moveTo>
                    <a:pt x="184" y="0"/>
                  </a:moveTo>
                  <a:cubicBezTo>
                    <a:pt x="108" y="0"/>
                    <a:pt x="35" y="49"/>
                    <a:pt x="40" y="150"/>
                  </a:cubicBezTo>
                  <a:cubicBezTo>
                    <a:pt x="258" y="4979"/>
                    <a:pt x="0" y="9804"/>
                    <a:pt x="162" y="14627"/>
                  </a:cubicBezTo>
                  <a:cubicBezTo>
                    <a:pt x="168" y="14813"/>
                    <a:pt x="300" y="14904"/>
                    <a:pt x="436" y="14904"/>
                  </a:cubicBezTo>
                  <a:cubicBezTo>
                    <a:pt x="574" y="14904"/>
                    <a:pt x="717" y="14810"/>
                    <a:pt x="736" y="14627"/>
                  </a:cubicBezTo>
                  <a:cubicBezTo>
                    <a:pt x="1215" y="9840"/>
                    <a:pt x="788" y="4927"/>
                    <a:pt x="353" y="150"/>
                  </a:cubicBezTo>
                  <a:cubicBezTo>
                    <a:pt x="344" y="51"/>
                    <a:pt x="262" y="0"/>
                    <a:pt x="18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3" name="Google Shape;1532;p46"/>
          <p:cNvGrpSpPr/>
          <p:nvPr/>
        </p:nvGrpSpPr>
        <p:grpSpPr>
          <a:xfrm>
            <a:off x="5702800" y="1039425"/>
            <a:ext cx="551850" cy="624550"/>
            <a:chOff x="4591150" y="3581500"/>
            <a:chExt cx="551850" cy="624550"/>
          </a:xfrm>
        </p:grpSpPr>
        <p:sp>
          <p:nvSpPr>
            <p:cNvPr id="104" name="Google Shape;1533;p46"/>
            <p:cNvSpPr/>
            <p:nvPr/>
          </p:nvSpPr>
          <p:spPr>
            <a:xfrm>
              <a:off x="4685625" y="3581500"/>
              <a:ext cx="457375" cy="529225"/>
            </a:xfrm>
            <a:custGeom>
              <a:avLst/>
              <a:gdLst/>
              <a:ahLst/>
              <a:cxnLst/>
              <a:rect l="l" t="t" r="r" b="b"/>
              <a:pathLst>
                <a:path w="18295" h="21169" extrusionOk="0">
                  <a:moveTo>
                    <a:pt x="14716" y="1"/>
                  </a:moveTo>
                  <a:cubicBezTo>
                    <a:pt x="14364" y="1"/>
                    <a:pt x="13997" y="166"/>
                    <a:pt x="13692" y="364"/>
                  </a:cubicBezTo>
                  <a:cubicBezTo>
                    <a:pt x="12649" y="1042"/>
                    <a:pt x="11869" y="2112"/>
                    <a:pt x="11538" y="3312"/>
                  </a:cubicBezTo>
                  <a:cubicBezTo>
                    <a:pt x="11392" y="3848"/>
                    <a:pt x="11269" y="4486"/>
                    <a:pt x="10768" y="4719"/>
                  </a:cubicBezTo>
                  <a:cubicBezTo>
                    <a:pt x="10647" y="4775"/>
                    <a:pt x="10527" y="4799"/>
                    <a:pt x="10406" y="4799"/>
                  </a:cubicBezTo>
                  <a:cubicBezTo>
                    <a:pt x="9634" y="4799"/>
                    <a:pt x="8863" y="3802"/>
                    <a:pt x="8055" y="3802"/>
                  </a:cubicBezTo>
                  <a:cubicBezTo>
                    <a:pt x="7964" y="3802"/>
                    <a:pt x="7873" y="3814"/>
                    <a:pt x="7781" y="3843"/>
                  </a:cubicBezTo>
                  <a:cubicBezTo>
                    <a:pt x="7123" y="4760"/>
                    <a:pt x="7052" y="6064"/>
                    <a:pt x="7607" y="7047"/>
                  </a:cubicBezTo>
                  <a:cubicBezTo>
                    <a:pt x="7900" y="7570"/>
                    <a:pt x="8358" y="8190"/>
                    <a:pt x="8024" y="8684"/>
                  </a:cubicBezTo>
                  <a:cubicBezTo>
                    <a:pt x="7882" y="8896"/>
                    <a:pt x="7656" y="8981"/>
                    <a:pt x="7408" y="8981"/>
                  </a:cubicBezTo>
                  <a:cubicBezTo>
                    <a:pt x="7090" y="8981"/>
                    <a:pt x="6735" y="8842"/>
                    <a:pt x="6473" y="8648"/>
                  </a:cubicBezTo>
                  <a:cubicBezTo>
                    <a:pt x="6006" y="8307"/>
                    <a:pt x="5560" y="7826"/>
                    <a:pt x="4981" y="7826"/>
                  </a:cubicBezTo>
                  <a:cubicBezTo>
                    <a:pt x="4285" y="7826"/>
                    <a:pt x="3782" y="8570"/>
                    <a:pt x="3773" y="9266"/>
                  </a:cubicBezTo>
                  <a:cubicBezTo>
                    <a:pt x="3766" y="9962"/>
                    <a:pt x="4105" y="10608"/>
                    <a:pt x="4412" y="11230"/>
                  </a:cubicBezTo>
                  <a:cubicBezTo>
                    <a:pt x="4670" y="11751"/>
                    <a:pt x="4906" y="12397"/>
                    <a:pt x="4587" y="12885"/>
                  </a:cubicBezTo>
                  <a:cubicBezTo>
                    <a:pt x="4383" y="13197"/>
                    <a:pt x="4025" y="13321"/>
                    <a:pt x="3645" y="13321"/>
                  </a:cubicBezTo>
                  <a:cubicBezTo>
                    <a:pt x="3364" y="13321"/>
                    <a:pt x="3070" y="13253"/>
                    <a:pt x="2818" y="13143"/>
                  </a:cubicBezTo>
                  <a:cubicBezTo>
                    <a:pt x="2223" y="12881"/>
                    <a:pt x="1687" y="12451"/>
                    <a:pt x="1042" y="12366"/>
                  </a:cubicBezTo>
                  <a:cubicBezTo>
                    <a:pt x="986" y="12358"/>
                    <a:pt x="929" y="12354"/>
                    <a:pt x="871" y="12354"/>
                  </a:cubicBezTo>
                  <a:cubicBezTo>
                    <a:pt x="598" y="12354"/>
                    <a:pt x="320" y="12443"/>
                    <a:pt x="174" y="12667"/>
                  </a:cubicBezTo>
                  <a:cubicBezTo>
                    <a:pt x="0" y="12938"/>
                    <a:pt x="80" y="13295"/>
                    <a:pt x="187" y="13599"/>
                  </a:cubicBezTo>
                  <a:cubicBezTo>
                    <a:pt x="1063" y="16115"/>
                    <a:pt x="3261" y="18415"/>
                    <a:pt x="5289" y="20143"/>
                  </a:cubicBezTo>
                  <a:cubicBezTo>
                    <a:pt x="6328" y="20907"/>
                    <a:pt x="7568" y="21168"/>
                    <a:pt x="8863" y="21168"/>
                  </a:cubicBezTo>
                  <a:cubicBezTo>
                    <a:pt x="10162" y="21168"/>
                    <a:pt x="11516" y="20906"/>
                    <a:pt x="12780" y="20627"/>
                  </a:cubicBezTo>
                  <a:cubicBezTo>
                    <a:pt x="13429" y="20484"/>
                    <a:pt x="14093" y="20332"/>
                    <a:pt x="14653" y="19972"/>
                  </a:cubicBezTo>
                  <a:cubicBezTo>
                    <a:pt x="15211" y="19611"/>
                    <a:pt x="15650" y="18986"/>
                    <a:pt x="15599" y="18323"/>
                  </a:cubicBezTo>
                  <a:cubicBezTo>
                    <a:pt x="15522" y="17315"/>
                    <a:pt x="14445" y="16723"/>
                    <a:pt x="13480" y="16417"/>
                  </a:cubicBezTo>
                  <a:cubicBezTo>
                    <a:pt x="13160" y="16316"/>
                    <a:pt x="12774" y="16147"/>
                    <a:pt x="12763" y="15812"/>
                  </a:cubicBezTo>
                  <a:cubicBezTo>
                    <a:pt x="12754" y="15489"/>
                    <a:pt x="13110" y="15293"/>
                    <a:pt x="13410" y="15171"/>
                  </a:cubicBezTo>
                  <a:cubicBezTo>
                    <a:pt x="14520" y="14715"/>
                    <a:pt x="15598" y="14180"/>
                    <a:pt x="16632" y="13572"/>
                  </a:cubicBezTo>
                  <a:cubicBezTo>
                    <a:pt x="17257" y="13207"/>
                    <a:pt x="17922" y="12736"/>
                    <a:pt x="18057" y="12021"/>
                  </a:cubicBezTo>
                  <a:cubicBezTo>
                    <a:pt x="18294" y="10765"/>
                    <a:pt x="16817" y="9933"/>
                    <a:pt x="15606" y="9522"/>
                  </a:cubicBezTo>
                  <a:cubicBezTo>
                    <a:pt x="15636" y="8809"/>
                    <a:pt x="16153" y="8219"/>
                    <a:pt x="16661" y="7716"/>
                  </a:cubicBezTo>
                  <a:cubicBezTo>
                    <a:pt x="17170" y="7215"/>
                    <a:pt x="17728" y="6694"/>
                    <a:pt x="17890" y="5999"/>
                  </a:cubicBezTo>
                  <a:cubicBezTo>
                    <a:pt x="18048" y="5322"/>
                    <a:pt x="17601" y="4469"/>
                    <a:pt x="16922" y="4469"/>
                  </a:cubicBezTo>
                  <a:cubicBezTo>
                    <a:pt x="16902" y="4469"/>
                    <a:pt x="16881" y="4470"/>
                    <a:pt x="16860" y="4472"/>
                  </a:cubicBezTo>
                  <a:cubicBezTo>
                    <a:pt x="16612" y="4491"/>
                    <a:pt x="16380" y="4620"/>
                    <a:pt x="16133" y="4624"/>
                  </a:cubicBezTo>
                  <a:cubicBezTo>
                    <a:pt x="16129" y="4624"/>
                    <a:pt x="16125" y="4624"/>
                    <a:pt x="16122" y="4624"/>
                  </a:cubicBezTo>
                  <a:cubicBezTo>
                    <a:pt x="15540" y="4624"/>
                    <a:pt x="15167" y="3946"/>
                    <a:pt x="15199" y="3362"/>
                  </a:cubicBezTo>
                  <a:cubicBezTo>
                    <a:pt x="15231" y="2775"/>
                    <a:pt x="15522" y="2237"/>
                    <a:pt x="15650" y="1664"/>
                  </a:cubicBezTo>
                  <a:cubicBezTo>
                    <a:pt x="15778" y="1089"/>
                    <a:pt x="15673" y="373"/>
                    <a:pt x="15152" y="103"/>
                  </a:cubicBezTo>
                  <a:cubicBezTo>
                    <a:pt x="15014" y="31"/>
                    <a:pt x="14866" y="1"/>
                    <a:pt x="1471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534;p46"/>
            <p:cNvSpPr/>
            <p:nvPr/>
          </p:nvSpPr>
          <p:spPr>
            <a:xfrm>
              <a:off x="4798525" y="3641250"/>
              <a:ext cx="238825" cy="564800"/>
            </a:xfrm>
            <a:custGeom>
              <a:avLst/>
              <a:gdLst/>
              <a:ahLst/>
              <a:cxnLst/>
              <a:rect l="l" t="t" r="r" b="b"/>
              <a:pathLst>
                <a:path w="9553" h="22592" extrusionOk="0">
                  <a:moveTo>
                    <a:pt x="9510" y="0"/>
                  </a:moveTo>
                  <a:cubicBezTo>
                    <a:pt x="9496" y="0"/>
                    <a:pt x="9481" y="7"/>
                    <a:pt x="9475" y="24"/>
                  </a:cubicBezTo>
                  <a:cubicBezTo>
                    <a:pt x="7901" y="3831"/>
                    <a:pt x="6415" y="7672"/>
                    <a:pt x="4912" y="11505"/>
                  </a:cubicBezTo>
                  <a:cubicBezTo>
                    <a:pt x="3461" y="15210"/>
                    <a:pt x="2100" y="18980"/>
                    <a:pt x="55" y="22411"/>
                  </a:cubicBezTo>
                  <a:cubicBezTo>
                    <a:pt x="0" y="22505"/>
                    <a:pt x="85" y="22592"/>
                    <a:pt x="168" y="22592"/>
                  </a:cubicBezTo>
                  <a:cubicBezTo>
                    <a:pt x="205" y="22592"/>
                    <a:pt x="242" y="22575"/>
                    <a:pt x="266" y="22535"/>
                  </a:cubicBezTo>
                  <a:cubicBezTo>
                    <a:pt x="2240" y="19256"/>
                    <a:pt x="3543" y="15655"/>
                    <a:pt x="4925" y="12100"/>
                  </a:cubicBezTo>
                  <a:cubicBezTo>
                    <a:pt x="6484" y="8087"/>
                    <a:pt x="8060" y="4084"/>
                    <a:pt x="9543" y="42"/>
                  </a:cubicBezTo>
                  <a:cubicBezTo>
                    <a:pt x="9553" y="17"/>
                    <a:pt x="9532" y="0"/>
                    <a:pt x="95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535;p46"/>
            <p:cNvSpPr/>
            <p:nvPr/>
          </p:nvSpPr>
          <p:spPr>
            <a:xfrm>
              <a:off x="4914750" y="3731450"/>
              <a:ext cx="53975" cy="93075"/>
            </a:xfrm>
            <a:custGeom>
              <a:avLst/>
              <a:gdLst/>
              <a:ahLst/>
              <a:cxnLst/>
              <a:rect l="l" t="t" r="r" b="b"/>
              <a:pathLst>
                <a:path w="2159" h="3723" extrusionOk="0">
                  <a:moveTo>
                    <a:pt x="29" y="1"/>
                  </a:moveTo>
                  <a:cubicBezTo>
                    <a:pt x="15" y="1"/>
                    <a:pt x="1" y="16"/>
                    <a:pt x="9" y="32"/>
                  </a:cubicBezTo>
                  <a:cubicBezTo>
                    <a:pt x="614" y="1254"/>
                    <a:pt x="1233" y="2539"/>
                    <a:pt x="1978" y="3681"/>
                  </a:cubicBezTo>
                  <a:cubicBezTo>
                    <a:pt x="1997" y="3710"/>
                    <a:pt x="2023" y="3722"/>
                    <a:pt x="2048" y="3722"/>
                  </a:cubicBezTo>
                  <a:cubicBezTo>
                    <a:pt x="2105" y="3722"/>
                    <a:pt x="2159" y="3662"/>
                    <a:pt x="2126" y="3594"/>
                  </a:cubicBezTo>
                  <a:cubicBezTo>
                    <a:pt x="1543" y="2361"/>
                    <a:pt x="772" y="1163"/>
                    <a:pt x="44" y="11"/>
                  </a:cubicBezTo>
                  <a:cubicBezTo>
                    <a:pt x="40" y="4"/>
                    <a:pt x="35" y="1"/>
                    <a:pt x="2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536;p46"/>
            <p:cNvSpPr/>
            <p:nvPr/>
          </p:nvSpPr>
          <p:spPr>
            <a:xfrm>
              <a:off x="4837550" y="3832600"/>
              <a:ext cx="75350" cy="124900"/>
            </a:xfrm>
            <a:custGeom>
              <a:avLst/>
              <a:gdLst/>
              <a:ahLst/>
              <a:cxnLst/>
              <a:rect l="l" t="t" r="r" b="b"/>
              <a:pathLst>
                <a:path w="3014" h="4996" extrusionOk="0">
                  <a:moveTo>
                    <a:pt x="39" y="0"/>
                  </a:moveTo>
                  <a:cubicBezTo>
                    <a:pt x="20" y="0"/>
                    <a:pt x="0" y="20"/>
                    <a:pt x="14" y="42"/>
                  </a:cubicBezTo>
                  <a:cubicBezTo>
                    <a:pt x="1056" y="1626"/>
                    <a:pt x="1970" y="3276"/>
                    <a:pt x="2848" y="4956"/>
                  </a:cubicBezTo>
                  <a:cubicBezTo>
                    <a:pt x="2863" y="4984"/>
                    <a:pt x="2886" y="4996"/>
                    <a:pt x="2909" y="4996"/>
                  </a:cubicBezTo>
                  <a:cubicBezTo>
                    <a:pt x="2960" y="4996"/>
                    <a:pt x="3013" y="4938"/>
                    <a:pt x="2983" y="4876"/>
                  </a:cubicBezTo>
                  <a:cubicBezTo>
                    <a:pt x="2152" y="3173"/>
                    <a:pt x="1147" y="1564"/>
                    <a:pt x="61" y="13"/>
                  </a:cubicBezTo>
                  <a:cubicBezTo>
                    <a:pt x="56" y="4"/>
                    <a:pt x="48" y="0"/>
                    <a:pt x="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537;p46"/>
            <p:cNvSpPr/>
            <p:nvPr/>
          </p:nvSpPr>
          <p:spPr>
            <a:xfrm>
              <a:off x="4761000" y="3953500"/>
              <a:ext cx="101800" cy="134175"/>
            </a:xfrm>
            <a:custGeom>
              <a:avLst/>
              <a:gdLst/>
              <a:ahLst/>
              <a:cxnLst/>
              <a:rect l="l" t="t" r="r" b="b"/>
              <a:pathLst>
                <a:path w="4072" h="5367" extrusionOk="0">
                  <a:moveTo>
                    <a:pt x="72" y="0"/>
                  </a:moveTo>
                  <a:cubicBezTo>
                    <a:pt x="34" y="0"/>
                    <a:pt x="1" y="51"/>
                    <a:pt x="34" y="87"/>
                  </a:cubicBezTo>
                  <a:cubicBezTo>
                    <a:pt x="1478" y="1742"/>
                    <a:pt x="2622" y="3558"/>
                    <a:pt x="3903" y="5330"/>
                  </a:cubicBezTo>
                  <a:cubicBezTo>
                    <a:pt x="3921" y="5356"/>
                    <a:pt x="3946" y="5366"/>
                    <a:pt x="3970" y="5366"/>
                  </a:cubicBezTo>
                  <a:cubicBezTo>
                    <a:pt x="4023" y="5366"/>
                    <a:pt x="4072" y="5314"/>
                    <a:pt x="4038" y="5250"/>
                  </a:cubicBezTo>
                  <a:cubicBezTo>
                    <a:pt x="3058" y="3330"/>
                    <a:pt x="1556" y="1594"/>
                    <a:pt x="105" y="16"/>
                  </a:cubicBezTo>
                  <a:cubicBezTo>
                    <a:pt x="95" y="5"/>
                    <a:pt x="83" y="0"/>
                    <a:pt x="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538;p46"/>
            <p:cNvSpPr/>
            <p:nvPr/>
          </p:nvSpPr>
          <p:spPr>
            <a:xfrm>
              <a:off x="4871575" y="4039775"/>
              <a:ext cx="146900" cy="13700"/>
            </a:xfrm>
            <a:custGeom>
              <a:avLst/>
              <a:gdLst/>
              <a:ahLst/>
              <a:cxnLst/>
              <a:rect l="l" t="t" r="r" b="b"/>
              <a:pathLst>
                <a:path w="5876" h="548" extrusionOk="0">
                  <a:moveTo>
                    <a:pt x="5829" y="0"/>
                  </a:moveTo>
                  <a:cubicBezTo>
                    <a:pt x="3922" y="36"/>
                    <a:pt x="1993" y="103"/>
                    <a:pt x="101" y="363"/>
                  </a:cubicBezTo>
                  <a:cubicBezTo>
                    <a:pt x="1" y="377"/>
                    <a:pt x="20" y="547"/>
                    <a:pt x="119" y="547"/>
                  </a:cubicBezTo>
                  <a:cubicBezTo>
                    <a:pt x="121" y="547"/>
                    <a:pt x="124" y="547"/>
                    <a:pt x="126" y="547"/>
                  </a:cubicBezTo>
                  <a:cubicBezTo>
                    <a:pt x="2029" y="369"/>
                    <a:pt x="3919" y="157"/>
                    <a:pt x="5829" y="73"/>
                  </a:cubicBezTo>
                  <a:cubicBezTo>
                    <a:pt x="5876" y="70"/>
                    <a:pt x="5876" y="0"/>
                    <a:pt x="58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539;p46"/>
            <p:cNvSpPr/>
            <p:nvPr/>
          </p:nvSpPr>
          <p:spPr>
            <a:xfrm>
              <a:off x="4931750" y="3877500"/>
              <a:ext cx="123950" cy="25000"/>
            </a:xfrm>
            <a:custGeom>
              <a:avLst/>
              <a:gdLst/>
              <a:ahLst/>
              <a:cxnLst/>
              <a:rect l="l" t="t" r="r" b="b"/>
              <a:pathLst>
                <a:path w="4958" h="1000" extrusionOk="0">
                  <a:moveTo>
                    <a:pt x="4869" y="1"/>
                  </a:moveTo>
                  <a:cubicBezTo>
                    <a:pt x="4865" y="1"/>
                    <a:pt x="4862" y="1"/>
                    <a:pt x="4858" y="2"/>
                  </a:cubicBezTo>
                  <a:cubicBezTo>
                    <a:pt x="3272" y="257"/>
                    <a:pt x="1691" y="530"/>
                    <a:pt x="111" y="819"/>
                  </a:cubicBezTo>
                  <a:cubicBezTo>
                    <a:pt x="1" y="839"/>
                    <a:pt x="40" y="1000"/>
                    <a:pt x="143" y="1000"/>
                  </a:cubicBezTo>
                  <a:cubicBezTo>
                    <a:pt x="149" y="1000"/>
                    <a:pt x="155" y="999"/>
                    <a:pt x="161" y="998"/>
                  </a:cubicBezTo>
                  <a:cubicBezTo>
                    <a:pt x="1741" y="719"/>
                    <a:pt x="3315" y="427"/>
                    <a:pt x="4887" y="113"/>
                  </a:cubicBezTo>
                  <a:cubicBezTo>
                    <a:pt x="4957" y="97"/>
                    <a:pt x="4932" y="1"/>
                    <a:pt x="486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540;p46"/>
            <p:cNvSpPr/>
            <p:nvPr/>
          </p:nvSpPr>
          <p:spPr>
            <a:xfrm>
              <a:off x="4978500" y="3734750"/>
              <a:ext cx="92775" cy="49975"/>
            </a:xfrm>
            <a:custGeom>
              <a:avLst/>
              <a:gdLst/>
              <a:ahLst/>
              <a:cxnLst/>
              <a:rect l="l" t="t" r="r" b="b"/>
              <a:pathLst>
                <a:path w="3711" h="1999" extrusionOk="0">
                  <a:moveTo>
                    <a:pt x="3679" y="0"/>
                  </a:moveTo>
                  <a:cubicBezTo>
                    <a:pt x="3676" y="0"/>
                    <a:pt x="3673" y="1"/>
                    <a:pt x="3669" y="2"/>
                  </a:cubicBezTo>
                  <a:cubicBezTo>
                    <a:pt x="2441" y="412"/>
                    <a:pt x="1263" y="1193"/>
                    <a:pt x="111" y="1785"/>
                  </a:cubicBezTo>
                  <a:cubicBezTo>
                    <a:pt x="1" y="1844"/>
                    <a:pt x="69" y="1998"/>
                    <a:pt x="171" y="1998"/>
                  </a:cubicBezTo>
                  <a:cubicBezTo>
                    <a:pt x="189" y="1998"/>
                    <a:pt x="208" y="1994"/>
                    <a:pt x="227" y="1983"/>
                  </a:cubicBezTo>
                  <a:cubicBezTo>
                    <a:pt x="1355" y="1370"/>
                    <a:pt x="2669" y="831"/>
                    <a:pt x="3692" y="55"/>
                  </a:cubicBezTo>
                  <a:cubicBezTo>
                    <a:pt x="3711" y="37"/>
                    <a:pt x="3703" y="0"/>
                    <a:pt x="367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541;p46"/>
            <p:cNvSpPr/>
            <p:nvPr/>
          </p:nvSpPr>
          <p:spPr>
            <a:xfrm>
              <a:off x="4938750" y="3717000"/>
              <a:ext cx="32700" cy="66975"/>
            </a:xfrm>
            <a:custGeom>
              <a:avLst/>
              <a:gdLst/>
              <a:ahLst/>
              <a:cxnLst/>
              <a:rect l="l" t="t" r="r" b="b"/>
              <a:pathLst>
                <a:path w="1308" h="2679" extrusionOk="0">
                  <a:moveTo>
                    <a:pt x="49" y="0"/>
                  </a:moveTo>
                  <a:cubicBezTo>
                    <a:pt x="25" y="0"/>
                    <a:pt x="1" y="25"/>
                    <a:pt x="16" y="53"/>
                  </a:cubicBezTo>
                  <a:cubicBezTo>
                    <a:pt x="473" y="893"/>
                    <a:pt x="846" y="1768"/>
                    <a:pt x="1215" y="2649"/>
                  </a:cubicBezTo>
                  <a:cubicBezTo>
                    <a:pt x="1224" y="2669"/>
                    <a:pt x="1242" y="2678"/>
                    <a:pt x="1259" y="2678"/>
                  </a:cubicBezTo>
                  <a:cubicBezTo>
                    <a:pt x="1284" y="2678"/>
                    <a:pt x="1308" y="2659"/>
                    <a:pt x="1299" y="2626"/>
                  </a:cubicBezTo>
                  <a:cubicBezTo>
                    <a:pt x="1004" y="1704"/>
                    <a:pt x="570" y="849"/>
                    <a:pt x="79" y="16"/>
                  </a:cubicBezTo>
                  <a:cubicBezTo>
                    <a:pt x="71" y="5"/>
                    <a:pt x="60" y="0"/>
                    <a:pt x="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542;p46"/>
            <p:cNvSpPr/>
            <p:nvPr/>
          </p:nvSpPr>
          <p:spPr>
            <a:xfrm>
              <a:off x="4881900" y="3844325"/>
              <a:ext cx="23650" cy="49525"/>
            </a:xfrm>
            <a:custGeom>
              <a:avLst/>
              <a:gdLst/>
              <a:ahLst/>
              <a:cxnLst/>
              <a:rect l="l" t="t" r="r" b="b"/>
              <a:pathLst>
                <a:path w="946" h="1981" extrusionOk="0">
                  <a:moveTo>
                    <a:pt x="19" y="1"/>
                  </a:moveTo>
                  <a:cubicBezTo>
                    <a:pt x="10" y="1"/>
                    <a:pt x="0" y="11"/>
                    <a:pt x="5" y="24"/>
                  </a:cubicBezTo>
                  <a:cubicBezTo>
                    <a:pt x="290" y="669"/>
                    <a:pt x="571" y="1315"/>
                    <a:pt x="855" y="1959"/>
                  </a:cubicBezTo>
                  <a:cubicBezTo>
                    <a:pt x="861" y="1974"/>
                    <a:pt x="873" y="1981"/>
                    <a:pt x="886" y="1981"/>
                  </a:cubicBezTo>
                  <a:cubicBezTo>
                    <a:pt x="914" y="1981"/>
                    <a:pt x="946" y="1950"/>
                    <a:pt x="930" y="1917"/>
                  </a:cubicBezTo>
                  <a:cubicBezTo>
                    <a:pt x="630" y="1280"/>
                    <a:pt x="328" y="644"/>
                    <a:pt x="29" y="8"/>
                  </a:cubicBezTo>
                  <a:cubicBezTo>
                    <a:pt x="27" y="3"/>
                    <a:pt x="23" y="1"/>
                    <a:pt x="1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543;p46"/>
            <p:cNvSpPr/>
            <p:nvPr/>
          </p:nvSpPr>
          <p:spPr>
            <a:xfrm>
              <a:off x="4783125" y="3924475"/>
              <a:ext cx="39075" cy="65075"/>
            </a:xfrm>
            <a:custGeom>
              <a:avLst/>
              <a:gdLst/>
              <a:ahLst/>
              <a:cxnLst/>
              <a:rect l="l" t="t" r="r" b="b"/>
              <a:pathLst>
                <a:path w="1563" h="2603" extrusionOk="0">
                  <a:moveTo>
                    <a:pt x="59" y="1"/>
                  </a:moveTo>
                  <a:cubicBezTo>
                    <a:pt x="30" y="1"/>
                    <a:pt x="1" y="32"/>
                    <a:pt x="20" y="65"/>
                  </a:cubicBezTo>
                  <a:cubicBezTo>
                    <a:pt x="479" y="896"/>
                    <a:pt x="898" y="1785"/>
                    <a:pt x="1426" y="2572"/>
                  </a:cubicBezTo>
                  <a:cubicBezTo>
                    <a:pt x="1440" y="2593"/>
                    <a:pt x="1460" y="2602"/>
                    <a:pt x="1480" y="2602"/>
                  </a:cubicBezTo>
                  <a:cubicBezTo>
                    <a:pt x="1522" y="2602"/>
                    <a:pt x="1562" y="2558"/>
                    <a:pt x="1537" y="2506"/>
                  </a:cubicBezTo>
                  <a:cubicBezTo>
                    <a:pt x="1125" y="1651"/>
                    <a:pt x="575" y="840"/>
                    <a:pt x="92" y="21"/>
                  </a:cubicBezTo>
                  <a:cubicBezTo>
                    <a:pt x="84" y="7"/>
                    <a:pt x="71" y="1"/>
                    <a:pt x="5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544;p46"/>
            <p:cNvSpPr/>
            <p:nvPr/>
          </p:nvSpPr>
          <p:spPr>
            <a:xfrm>
              <a:off x="4938000" y="4014675"/>
              <a:ext cx="54225" cy="6200"/>
            </a:xfrm>
            <a:custGeom>
              <a:avLst/>
              <a:gdLst/>
              <a:ahLst/>
              <a:cxnLst/>
              <a:rect l="l" t="t" r="r" b="b"/>
              <a:pathLst>
                <a:path w="2169" h="248" extrusionOk="0">
                  <a:moveTo>
                    <a:pt x="2043" y="1"/>
                  </a:moveTo>
                  <a:cubicBezTo>
                    <a:pt x="1381" y="1"/>
                    <a:pt x="703" y="114"/>
                    <a:pt x="45" y="175"/>
                  </a:cubicBezTo>
                  <a:cubicBezTo>
                    <a:pt x="3" y="180"/>
                    <a:pt x="1" y="247"/>
                    <a:pt x="44" y="247"/>
                  </a:cubicBezTo>
                  <a:cubicBezTo>
                    <a:pt x="45" y="247"/>
                    <a:pt x="46" y="247"/>
                    <a:pt x="46" y="247"/>
                  </a:cubicBezTo>
                  <a:cubicBezTo>
                    <a:pt x="724" y="213"/>
                    <a:pt x="1427" y="229"/>
                    <a:pt x="2096" y="128"/>
                  </a:cubicBezTo>
                  <a:cubicBezTo>
                    <a:pt x="2168" y="116"/>
                    <a:pt x="2150" y="1"/>
                    <a:pt x="2079" y="1"/>
                  </a:cubicBezTo>
                  <a:cubicBezTo>
                    <a:pt x="2067" y="1"/>
                    <a:pt x="2055" y="1"/>
                    <a:pt x="20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545;p46"/>
            <p:cNvSpPr/>
            <p:nvPr/>
          </p:nvSpPr>
          <p:spPr>
            <a:xfrm>
              <a:off x="4993475" y="3849150"/>
              <a:ext cx="58200" cy="15750"/>
            </a:xfrm>
            <a:custGeom>
              <a:avLst/>
              <a:gdLst/>
              <a:ahLst/>
              <a:cxnLst/>
              <a:rect l="l" t="t" r="r" b="b"/>
              <a:pathLst>
                <a:path w="2328" h="630" extrusionOk="0">
                  <a:moveTo>
                    <a:pt x="1882" y="0"/>
                  </a:moveTo>
                  <a:cubicBezTo>
                    <a:pt x="1251" y="0"/>
                    <a:pt x="521" y="268"/>
                    <a:pt x="32" y="561"/>
                  </a:cubicBezTo>
                  <a:cubicBezTo>
                    <a:pt x="1" y="579"/>
                    <a:pt x="16" y="629"/>
                    <a:pt x="50" y="629"/>
                  </a:cubicBezTo>
                  <a:cubicBezTo>
                    <a:pt x="53" y="629"/>
                    <a:pt x="57" y="629"/>
                    <a:pt x="60" y="628"/>
                  </a:cubicBezTo>
                  <a:cubicBezTo>
                    <a:pt x="419" y="504"/>
                    <a:pt x="773" y="373"/>
                    <a:pt x="1148" y="295"/>
                  </a:cubicBezTo>
                  <a:cubicBezTo>
                    <a:pt x="1520" y="217"/>
                    <a:pt x="1906" y="239"/>
                    <a:pt x="2273" y="150"/>
                  </a:cubicBezTo>
                  <a:cubicBezTo>
                    <a:pt x="2326" y="138"/>
                    <a:pt x="2327" y="53"/>
                    <a:pt x="2273" y="40"/>
                  </a:cubicBezTo>
                  <a:cubicBezTo>
                    <a:pt x="2150" y="13"/>
                    <a:pt x="2018" y="0"/>
                    <a:pt x="18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546;p46"/>
            <p:cNvSpPr/>
            <p:nvPr/>
          </p:nvSpPr>
          <p:spPr>
            <a:xfrm>
              <a:off x="4832450" y="4007450"/>
              <a:ext cx="11725" cy="11200"/>
            </a:xfrm>
            <a:custGeom>
              <a:avLst/>
              <a:gdLst/>
              <a:ahLst/>
              <a:cxnLst/>
              <a:rect l="l" t="t" r="r" b="b"/>
              <a:pathLst>
                <a:path w="469" h="448" extrusionOk="0">
                  <a:moveTo>
                    <a:pt x="108" y="1"/>
                  </a:moveTo>
                  <a:cubicBezTo>
                    <a:pt x="88" y="1"/>
                    <a:pt x="67" y="12"/>
                    <a:pt x="60" y="35"/>
                  </a:cubicBezTo>
                  <a:cubicBezTo>
                    <a:pt x="1" y="250"/>
                    <a:pt x="152" y="448"/>
                    <a:pt x="372" y="448"/>
                  </a:cubicBezTo>
                  <a:cubicBezTo>
                    <a:pt x="373" y="448"/>
                    <a:pt x="375" y="448"/>
                    <a:pt x="376" y="448"/>
                  </a:cubicBezTo>
                  <a:cubicBezTo>
                    <a:pt x="469" y="448"/>
                    <a:pt x="467" y="311"/>
                    <a:pt x="376" y="306"/>
                  </a:cubicBezTo>
                  <a:cubicBezTo>
                    <a:pt x="245" y="297"/>
                    <a:pt x="149" y="176"/>
                    <a:pt x="157" y="49"/>
                  </a:cubicBezTo>
                  <a:cubicBezTo>
                    <a:pt x="160" y="18"/>
                    <a:pt x="134" y="1"/>
                    <a:pt x="1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547;p46"/>
            <p:cNvSpPr/>
            <p:nvPr/>
          </p:nvSpPr>
          <p:spPr>
            <a:xfrm>
              <a:off x="4954050" y="3917600"/>
              <a:ext cx="22100" cy="5975"/>
            </a:xfrm>
            <a:custGeom>
              <a:avLst/>
              <a:gdLst/>
              <a:ahLst/>
              <a:cxnLst/>
              <a:rect l="l" t="t" r="r" b="b"/>
              <a:pathLst>
                <a:path w="884" h="239" extrusionOk="0">
                  <a:moveTo>
                    <a:pt x="636" y="0"/>
                  </a:moveTo>
                  <a:cubicBezTo>
                    <a:pt x="463" y="0"/>
                    <a:pt x="277" y="41"/>
                    <a:pt x="113" y="57"/>
                  </a:cubicBezTo>
                  <a:cubicBezTo>
                    <a:pt x="7" y="69"/>
                    <a:pt x="1" y="231"/>
                    <a:pt x="112" y="231"/>
                  </a:cubicBezTo>
                  <a:cubicBezTo>
                    <a:pt x="112" y="231"/>
                    <a:pt x="113" y="231"/>
                    <a:pt x="113" y="231"/>
                  </a:cubicBezTo>
                  <a:cubicBezTo>
                    <a:pt x="121" y="231"/>
                    <a:pt x="130" y="231"/>
                    <a:pt x="138" y="231"/>
                  </a:cubicBezTo>
                  <a:cubicBezTo>
                    <a:pt x="245" y="231"/>
                    <a:pt x="362" y="239"/>
                    <a:pt x="478" y="239"/>
                  </a:cubicBezTo>
                  <a:cubicBezTo>
                    <a:pt x="584" y="239"/>
                    <a:pt x="689" y="232"/>
                    <a:pt x="782" y="205"/>
                  </a:cubicBezTo>
                  <a:cubicBezTo>
                    <a:pt x="870" y="178"/>
                    <a:pt x="883" y="32"/>
                    <a:pt x="782" y="12"/>
                  </a:cubicBezTo>
                  <a:cubicBezTo>
                    <a:pt x="735" y="3"/>
                    <a:pt x="686" y="0"/>
                    <a:pt x="6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548;p46"/>
            <p:cNvSpPr/>
            <p:nvPr/>
          </p:nvSpPr>
          <p:spPr>
            <a:xfrm>
              <a:off x="4591150" y="3924700"/>
              <a:ext cx="22050" cy="53375"/>
            </a:xfrm>
            <a:custGeom>
              <a:avLst/>
              <a:gdLst/>
              <a:ahLst/>
              <a:cxnLst/>
              <a:rect l="l" t="t" r="r" b="b"/>
              <a:pathLst>
                <a:path w="882" h="2135" extrusionOk="0">
                  <a:moveTo>
                    <a:pt x="133" y="1"/>
                  </a:moveTo>
                  <a:cubicBezTo>
                    <a:pt x="64" y="1"/>
                    <a:pt x="1" y="44"/>
                    <a:pt x="11" y="132"/>
                  </a:cubicBezTo>
                  <a:cubicBezTo>
                    <a:pt x="89" y="812"/>
                    <a:pt x="281" y="1457"/>
                    <a:pt x="593" y="2066"/>
                  </a:cubicBezTo>
                  <a:cubicBezTo>
                    <a:pt x="618" y="2115"/>
                    <a:pt x="658" y="2135"/>
                    <a:pt x="698" y="2135"/>
                  </a:cubicBezTo>
                  <a:cubicBezTo>
                    <a:pt x="788" y="2135"/>
                    <a:pt x="882" y="2036"/>
                    <a:pt x="828" y="1929"/>
                  </a:cubicBezTo>
                  <a:cubicBezTo>
                    <a:pt x="540" y="1361"/>
                    <a:pt x="357" y="762"/>
                    <a:pt x="284" y="130"/>
                  </a:cubicBezTo>
                  <a:cubicBezTo>
                    <a:pt x="274" y="44"/>
                    <a:pt x="201" y="1"/>
                    <a:pt x="1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549;p46"/>
            <p:cNvSpPr/>
            <p:nvPr/>
          </p:nvSpPr>
          <p:spPr>
            <a:xfrm>
              <a:off x="4607575" y="3824100"/>
              <a:ext cx="56000" cy="166825"/>
            </a:xfrm>
            <a:custGeom>
              <a:avLst/>
              <a:gdLst/>
              <a:ahLst/>
              <a:cxnLst/>
              <a:rect l="l" t="t" r="r" b="b"/>
              <a:pathLst>
                <a:path w="2240" h="6673" extrusionOk="0">
                  <a:moveTo>
                    <a:pt x="774" y="1"/>
                  </a:moveTo>
                  <a:cubicBezTo>
                    <a:pt x="675" y="1"/>
                    <a:pt x="575" y="53"/>
                    <a:pt x="547" y="164"/>
                  </a:cubicBezTo>
                  <a:cubicBezTo>
                    <a:pt x="0" y="2240"/>
                    <a:pt x="171" y="4956"/>
                    <a:pt x="1718" y="6596"/>
                  </a:cubicBezTo>
                  <a:cubicBezTo>
                    <a:pt x="1768" y="6649"/>
                    <a:pt x="1833" y="6672"/>
                    <a:pt x="1898" y="6672"/>
                  </a:cubicBezTo>
                  <a:cubicBezTo>
                    <a:pt x="2067" y="6672"/>
                    <a:pt x="2239" y="6518"/>
                    <a:pt x="2172" y="6330"/>
                  </a:cubicBezTo>
                  <a:cubicBezTo>
                    <a:pt x="1829" y="5388"/>
                    <a:pt x="1345" y="4514"/>
                    <a:pt x="1127" y="3525"/>
                  </a:cubicBezTo>
                  <a:cubicBezTo>
                    <a:pt x="891" y="2448"/>
                    <a:pt x="870" y="1318"/>
                    <a:pt x="999" y="225"/>
                  </a:cubicBezTo>
                  <a:cubicBezTo>
                    <a:pt x="1016" y="80"/>
                    <a:pt x="896" y="1"/>
                    <a:pt x="77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1" name="Google Shape;1501;p46"/>
          <p:cNvGrpSpPr/>
          <p:nvPr/>
        </p:nvGrpSpPr>
        <p:grpSpPr>
          <a:xfrm>
            <a:off x="7370525" y="1572025"/>
            <a:ext cx="816750" cy="868875"/>
            <a:chOff x="3241250" y="1056600"/>
            <a:chExt cx="816750" cy="868875"/>
          </a:xfrm>
        </p:grpSpPr>
        <p:sp>
          <p:nvSpPr>
            <p:cNvPr id="122" name="Google Shape;1502;p46"/>
            <p:cNvSpPr/>
            <p:nvPr/>
          </p:nvSpPr>
          <p:spPr>
            <a:xfrm>
              <a:off x="3323375" y="1056600"/>
              <a:ext cx="730900" cy="736250"/>
            </a:xfrm>
            <a:custGeom>
              <a:avLst/>
              <a:gdLst/>
              <a:ahLst/>
              <a:cxnLst/>
              <a:rect l="l" t="t" r="r" b="b"/>
              <a:pathLst>
                <a:path w="29236" h="29450" extrusionOk="0">
                  <a:moveTo>
                    <a:pt x="9682" y="1"/>
                  </a:moveTo>
                  <a:cubicBezTo>
                    <a:pt x="8504" y="4991"/>
                    <a:pt x="8411" y="10236"/>
                    <a:pt x="9416" y="15262"/>
                  </a:cubicBezTo>
                  <a:cubicBezTo>
                    <a:pt x="7902" y="15477"/>
                    <a:pt x="6372" y="15584"/>
                    <a:pt x="4841" y="15584"/>
                  </a:cubicBezTo>
                  <a:cubicBezTo>
                    <a:pt x="3254" y="15584"/>
                    <a:pt x="1666" y="15469"/>
                    <a:pt x="95" y="15239"/>
                  </a:cubicBezTo>
                  <a:lnTo>
                    <a:pt x="95" y="15239"/>
                  </a:lnTo>
                  <a:cubicBezTo>
                    <a:pt x="1573" y="18825"/>
                    <a:pt x="3765" y="22114"/>
                    <a:pt x="6504" y="24861"/>
                  </a:cubicBezTo>
                  <a:cubicBezTo>
                    <a:pt x="4371" y="25645"/>
                    <a:pt x="2199" y="26324"/>
                    <a:pt x="1" y="26896"/>
                  </a:cubicBezTo>
                  <a:cubicBezTo>
                    <a:pt x="3095" y="28585"/>
                    <a:pt x="6622" y="29450"/>
                    <a:pt x="10147" y="29450"/>
                  </a:cubicBezTo>
                  <a:cubicBezTo>
                    <a:pt x="12339" y="29450"/>
                    <a:pt x="14529" y="29115"/>
                    <a:pt x="16614" y="28437"/>
                  </a:cubicBezTo>
                  <a:cubicBezTo>
                    <a:pt x="20075" y="27465"/>
                    <a:pt x="21269" y="27616"/>
                    <a:pt x="24093" y="25392"/>
                  </a:cubicBezTo>
                  <a:cubicBezTo>
                    <a:pt x="26913" y="23166"/>
                    <a:pt x="29065" y="19877"/>
                    <a:pt x="29236" y="16287"/>
                  </a:cubicBezTo>
                  <a:lnTo>
                    <a:pt x="29236" y="16287"/>
                  </a:lnTo>
                  <a:cubicBezTo>
                    <a:pt x="26095" y="16711"/>
                    <a:pt x="22977" y="17296"/>
                    <a:pt x="19896" y="18037"/>
                  </a:cubicBezTo>
                  <a:cubicBezTo>
                    <a:pt x="21548" y="14579"/>
                    <a:pt x="22477" y="10776"/>
                    <a:pt x="22604" y="6944"/>
                  </a:cubicBezTo>
                  <a:lnTo>
                    <a:pt x="22604" y="6944"/>
                  </a:lnTo>
                  <a:cubicBezTo>
                    <a:pt x="19341" y="8218"/>
                    <a:pt x="16495" y="10532"/>
                    <a:pt x="14582" y="13466"/>
                  </a:cubicBezTo>
                  <a:cubicBezTo>
                    <a:pt x="12950" y="8978"/>
                    <a:pt x="11314" y="4489"/>
                    <a:pt x="968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503;p46"/>
            <p:cNvSpPr/>
            <p:nvPr/>
          </p:nvSpPr>
          <p:spPr>
            <a:xfrm>
              <a:off x="3600625" y="1316175"/>
              <a:ext cx="144300" cy="609300"/>
            </a:xfrm>
            <a:custGeom>
              <a:avLst/>
              <a:gdLst/>
              <a:ahLst/>
              <a:cxnLst/>
              <a:rect l="l" t="t" r="r" b="b"/>
              <a:pathLst>
                <a:path w="5772" h="24372" extrusionOk="0">
                  <a:moveTo>
                    <a:pt x="118" y="1"/>
                  </a:moveTo>
                  <a:cubicBezTo>
                    <a:pt x="60" y="1"/>
                    <a:pt x="1" y="49"/>
                    <a:pt x="20" y="123"/>
                  </a:cubicBezTo>
                  <a:cubicBezTo>
                    <a:pt x="1054" y="4089"/>
                    <a:pt x="2059" y="8064"/>
                    <a:pt x="2920" y="12071"/>
                  </a:cubicBezTo>
                  <a:cubicBezTo>
                    <a:pt x="3782" y="16085"/>
                    <a:pt x="4373" y="20140"/>
                    <a:pt x="5168" y="24162"/>
                  </a:cubicBezTo>
                  <a:cubicBezTo>
                    <a:pt x="5197" y="24305"/>
                    <a:pt x="5323" y="24371"/>
                    <a:pt x="5450" y="24371"/>
                  </a:cubicBezTo>
                  <a:cubicBezTo>
                    <a:pt x="5610" y="24371"/>
                    <a:pt x="5771" y="24268"/>
                    <a:pt x="5748" y="24084"/>
                  </a:cubicBezTo>
                  <a:cubicBezTo>
                    <a:pt x="4719" y="16008"/>
                    <a:pt x="2602" y="7839"/>
                    <a:pt x="210" y="70"/>
                  </a:cubicBezTo>
                  <a:cubicBezTo>
                    <a:pt x="195" y="22"/>
                    <a:pt x="157" y="1"/>
                    <a:pt x="11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504;p46"/>
            <p:cNvSpPr/>
            <p:nvPr/>
          </p:nvSpPr>
          <p:spPr>
            <a:xfrm>
              <a:off x="3492700" y="1709100"/>
              <a:ext cx="215450" cy="43700"/>
            </a:xfrm>
            <a:custGeom>
              <a:avLst/>
              <a:gdLst/>
              <a:ahLst/>
              <a:cxnLst/>
              <a:rect l="l" t="t" r="r" b="b"/>
              <a:pathLst>
                <a:path w="8618" h="1748" extrusionOk="0">
                  <a:moveTo>
                    <a:pt x="77" y="0"/>
                  </a:moveTo>
                  <a:cubicBezTo>
                    <a:pt x="0" y="0"/>
                    <a:pt x="4" y="113"/>
                    <a:pt x="79" y="120"/>
                  </a:cubicBezTo>
                  <a:cubicBezTo>
                    <a:pt x="2896" y="430"/>
                    <a:pt x="5560" y="1102"/>
                    <a:pt x="8310" y="1741"/>
                  </a:cubicBezTo>
                  <a:cubicBezTo>
                    <a:pt x="8328" y="1745"/>
                    <a:pt x="8345" y="1747"/>
                    <a:pt x="8361" y="1747"/>
                  </a:cubicBezTo>
                  <a:cubicBezTo>
                    <a:pt x="8558" y="1747"/>
                    <a:pt x="8617" y="1453"/>
                    <a:pt x="8409" y="1379"/>
                  </a:cubicBezTo>
                  <a:cubicBezTo>
                    <a:pt x="5764" y="444"/>
                    <a:pt x="2869" y="110"/>
                    <a:pt x="79" y="0"/>
                  </a:cubicBezTo>
                  <a:cubicBezTo>
                    <a:pt x="78" y="0"/>
                    <a:pt x="78" y="0"/>
                    <a:pt x="7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505;p46"/>
            <p:cNvSpPr/>
            <p:nvPr/>
          </p:nvSpPr>
          <p:spPr>
            <a:xfrm>
              <a:off x="3689000" y="1558175"/>
              <a:ext cx="248000" cy="186800"/>
            </a:xfrm>
            <a:custGeom>
              <a:avLst/>
              <a:gdLst/>
              <a:ahLst/>
              <a:cxnLst/>
              <a:rect l="l" t="t" r="r" b="b"/>
              <a:pathLst>
                <a:path w="9920" h="7472" extrusionOk="0">
                  <a:moveTo>
                    <a:pt x="9711" y="0"/>
                  </a:moveTo>
                  <a:cubicBezTo>
                    <a:pt x="9687" y="0"/>
                    <a:pt x="9662" y="6"/>
                    <a:pt x="9637" y="21"/>
                  </a:cubicBezTo>
                  <a:cubicBezTo>
                    <a:pt x="6251" y="1929"/>
                    <a:pt x="2924" y="4273"/>
                    <a:pt x="183" y="7044"/>
                  </a:cubicBezTo>
                  <a:cubicBezTo>
                    <a:pt x="1" y="7227"/>
                    <a:pt x="171" y="7472"/>
                    <a:pt x="372" y="7472"/>
                  </a:cubicBezTo>
                  <a:cubicBezTo>
                    <a:pt x="430" y="7472"/>
                    <a:pt x="490" y="7451"/>
                    <a:pt x="545" y="7404"/>
                  </a:cubicBezTo>
                  <a:cubicBezTo>
                    <a:pt x="3508" y="4834"/>
                    <a:pt x="6482" y="2409"/>
                    <a:pt x="9786" y="272"/>
                  </a:cubicBezTo>
                  <a:cubicBezTo>
                    <a:pt x="9920" y="188"/>
                    <a:pt x="9839" y="0"/>
                    <a:pt x="971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506;p46"/>
            <p:cNvSpPr/>
            <p:nvPr/>
          </p:nvSpPr>
          <p:spPr>
            <a:xfrm>
              <a:off x="3444425" y="1494100"/>
              <a:ext cx="231875" cy="133700"/>
            </a:xfrm>
            <a:custGeom>
              <a:avLst/>
              <a:gdLst/>
              <a:ahLst/>
              <a:cxnLst/>
              <a:rect l="l" t="t" r="r" b="b"/>
              <a:pathLst>
                <a:path w="9275" h="5348" extrusionOk="0">
                  <a:moveTo>
                    <a:pt x="165" y="1"/>
                  </a:moveTo>
                  <a:cubicBezTo>
                    <a:pt x="65" y="1"/>
                    <a:pt x="0" y="143"/>
                    <a:pt x="105" y="201"/>
                  </a:cubicBezTo>
                  <a:cubicBezTo>
                    <a:pt x="3051" y="1822"/>
                    <a:pt x="5940" y="3537"/>
                    <a:pt x="8798" y="5310"/>
                  </a:cubicBezTo>
                  <a:cubicBezTo>
                    <a:pt x="8840" y="5337"/>
                    <a:pt x="8882" y="5348"/>
                    <a:pt x="8922" y="5348"/>
                  </a:cubicBezTo>
                  <a:cubicBezTo>
                    <a:pt x="9133" y="5348"/>
                    <a:pt x="9275" y="5023"/>
                    <a:pt x="9047" y="4885"/>
                  </a:cubicBezTo>
                  <a:cubicBezTo>
                    <a:pt x="6159" y="3163"/>
                    <a:pt x="3206" y="1549"/>
                    <a:pt x="216" y="13"/>
                  </a:cubicBezTo>
                  <a:cubicBezTo>
                    <a:pt x="199" y="5"/>
                    <a:pt x="181" y="1"/>
                    <a:pt x="16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507;p46"/>
            <p:cNvSpPr/>
            <p:nvPr/>
          </p:nvSpPr>
          <p:spPr>
            <a:xfrm>
              <a:off x="3662025" y="1371000"/>
              <a:ext cx="131450" cy="201050"/>
            </a:xfrm>
            <a:custGeom>
              <a:avLst/>
              <a:gdLst/>
              <a:ahLst/>
              <a:cxnLst/>
              <a:rect l="l" t="t" r="r" b="b"/>
              <a:pathLst>
                <a:path w="5258" h="8042" extrusionOk="0">
                  <a:moveTo>
                    <a:pt x="5102" y="0"/>
                  </a:moveTo>
                  <a:cubicBezTo>
                    <a:pt x="5066" y="0"/>
                    <a:pt x="5029" y="16"/>
                    <a:pt x="5002" y="53"/>
                  </a:cubicBezTo>
                  <a:cubicBezTo>
                    <a:pt x="4043" y="1388"/>
                    <a:pt x="3149" y="2751"/>
                    <a:pt x="2260" y="4132"/>
                  </a:cubicBezTo>
                  <a:cubicBezTo>
                    <a:pt x="1477" y="5347"/>
                    <a:pt x="563" y="6533"/>
                    <a:pt x="34" y="7882"/>
                  </a:cubicBezTo>
                  <a:cubicBezTo>
                    <a:pt x="0" y="7969"/>
                    <a:pt x="84" y="8041"/>
                    <a:pt x="164" y="8041"/>
                  </a:cubicBezTo>
                  <a:cubicBezTo>
                    <a:pt x="195" y="8041"/>
                    <a:pt x="225" y="8031"/>
                    <a:pt x="248" y="8007"/>
                  </a:cubicBezTo>
                  <a:cubicBezTo>
                    <a:pt x="1244" y="6953"/>
                    <a:pt x="1927" y="5611"/>
                    <a:pt x="2692" y="4385"/>
                  </a:cubicBezTo>
                  <a:cubicBezTo>
                    <a:pt x="3559" y="2993"/>
                    <a:pt x="4410" y="1606"/>
                    <a:pt x="5206" y="173"/>
                  </a:cubicBezTo>
                  <a:cubicBezTo>
                    <a:pt x="5258" y="79"/>
                    <a:pt x="5182" y="0"/>
                    <a:pt x="510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508;p46"/>
            <p:cNvSpPr/>
            <p:nvPr/>
          </p:nvSpPr>
          <p:spPr>
            <a:xfrm>
              <a:off x="3494750" y="1582000"/>
              <a:ext cx="163425" cy="74950"/>
            </a:xfrm>
            <a:custGeom>
              <a:avLst/>
              <a:gdLst/>
              <a:ahLst/>
              <a:cxnLst/>
              <a:rect l="l" t="t" r="r" b="b"/>
              <a:pathLst>
                <a:path w="6537" h="2998" extrusionOk="0">
                  <a:moveTo>
                    <a:pt x="89" y="0"/>
                  </a:moveTo>
                  <a:cubicBezTo>
                    <a:pt x="35" y="0"/>
                    <a:pt x="0" y="76"/>
                    <a:pt x="56" y="109"/>
                  </a:cubicBezTo>
                  <a:cubicBezTo>
                    <a:pt x="2016" y="1261"/>
                    <a:pt x="4181" y="2174"/>
                    <a:pt x="6297" y="2988"/>
                  </a:cubicBezTo>
                  <a:cubicBezTo>
                    <a:pt x="6314" y="2995"/>
                    <a:pt x="6330" y="2997"/>
                    <a:pt x="6345" y="2997"/>
                  </a:cubicBezTo>
                  <a:cubicBezTo>
                    <a:pt x="6474" y="2997"/>
                    <a:pt x="6537" y="2792"/>
                    <a:pt x="6411" y="2718"/>
                  </a:cubicBezTo>
                  <a:cubicBezTo>
                    <a:pt x="4445" y="1565"/>
                    <a:pt x="2148" y="1039"/>
                    <a:pt x="116" y="7"/>
                  </a:cubicBezTo>
                  <a:cubicBezTo>
                    <a:pt x="107" y="2"/>
                    <a:pt x="97" y="0"/>
                    <a:pt x="8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509;p46"/>
            <p:cNvSpPr/>
            <p:nvPr/>
          </p:nvSpPr>
          <p:spPr>
            <a:xfrm>
              <a:off x="3709200" y="1508750"/>
              <a:ext cx="53400" cy="59450"/>
            </a:xfrm>
            <a:custGeom>
              <a:avLst/>
              <a:gdLst/>
              <a:ahLst/>
              <a:cxnLst/>
              <a:rect l="l" t="t" r="r" b="b"/>
              <a:pathLst>
                <a:path w="2136" h="2378" extrusionOk="0">
                  <a:moveTo>
                    <a:pt x="1960" y="0"/>
                  </a:moveTo>
                  <a:cubicBezTo>
                    <a:pt x="1939" y="0"/>
                    <a:pt x="1919" y="7"/>
                    <a:pt x="1900" y="21"/>
                  </a:cubicBezTo>
                  <a:cubicBezTo>
                    <a:pt x="1134" y="582"/>
                    <a:pt x="556" y="1460"/>
                    <a:pt x="41" y="2242"/>
                  </a:cubicBezTo>
                  <a:cubicBezTo>
                    <a:pt x="1" y="2304"/>
                    <a:pt x="65" y="2378"/>
                    <a:pt x="124" y="2378"/>
                  </a:cubicBezTo>
                  <a:cubicBezTo>
                    <a:pt x="144" y="2378"/>
                    <a:pt x="164" y="2369"/>
                    <a:pt x="179" y="2349"/>
                  </a:cubicBezTo>
                  <a:cubicBezTo>
                    <a:pt x="767" y="1592"/>
                    <a:pt x="1494" y="953"/>
                    <a:pt x="2073" y="194"/>
                  </a:cubicBezTo>
                  <a:cubicBezTo>
                    <a:pt x="2136" y="114"/>
                    <a:pt x="2048" y="0"/>
                    <a:pt x="196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510;p46"/>
            <p:cNvSpPr/>
            <p:nvPr/>
          </p:nvSpPr>
          <p:spPr>
            <a:xfrm>
              <a:off x="3781175" y="1480150"/>
              <a:ext cx="14725" cy="11350"/>
            </a:xfrm>
            <a:custGeom>
              <a:avLst/>
              <a:gdLst/>
              <a:ahLst/>
              <a:cxnLst/>
              <a:rect l="l" t="t" r="r" b="b"/>
              <a:pathLst>
                <a:path w="589" h="454" extrusionOk="0">
                  <a:moveTo>
                    <a:pt x="460" y="1"/>
                  </a:moveTo>
                  <a:cubicBezTo>
                    <a:pt x="443" y="1"/>
                    <a:pt x="425" y="7"/>
                    <a:pt x="407" y="21"/>
                  </a:cubicBezTo>
                  <a:cubicBezTo>
                    <a:pt x="265" y="129"/>
                    <a:pt x="148" y="236"/>
                    <a:pt x="31" y="371"/>
                  </a:cubicBezTo>
                  <a:cubicBezTo>
                    <a:pt x="0" y="406"/>
                    <a:pt x="27" y="454"/>
                    <a:pt x="66" y="454"/>
                  </a:cubicBezTo>
                  <a:cubicBezTo>
                    <a:pt x="74" y="454"/>
                    <a:pt x="82" y="452"/>
                    <a:pt x="91" y="448"/>
                  </a:cubicBezTo>
                  <a:cubicBezTo>
                    <a:pt x="243" y="374"/>
                    <a:pt x="373" y="292"/>
                    <a:pt x="507" y="190"/>
                  </a:cubicBezTo>
                  <a:cubicBezTo>
                    <a:pt x="588" y="127"/>
                    <a:pt x="537" y="1"/>
                    <a:pt x="46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511;p46"/>
            <p:cNvSpPr/>
            <p:nvPr/>
          </p:nvSpPr>
          <p:spPr>
            <a:xfrm>
              <a:off x="3734250" y="1582975"/>
              <a:ext cx="83050" cy="57500"/>
            </a:xfrm>
            <a:custGeom>
              <a:avLst/>
              <a:gdLst/>
              <a:ahLst/>
              <a:cxnLst/>
              <a:rect l="l" t="t" r="r" b="b"/>
              <a:pathLst>
                <a:path w="3322" h="2300" extrusionOk="0">
                  <a:moveTo>
                    <a:pt x="3059" y="1"/>
                  </a:moveTo>
                  <a:cubicBezTo>
                    <a:pt x="3033" y="1"/>
                    <a:pt x="3005" y="6"/>
                    <a:pt x="2978" y="18"/>
                  </a:cubicBezTo>
                  <a:cubicBezTo>
                    <a:pt x="2452" y="245"/>
                    <a:pt x="1995" y="637"/>
                    <a:pt x="1535" y="974"/>
                  </a:cubicBezTo>
                  <a:cubicBezTo>
                    <a:pt x="1069" y="1317"/>
                    <a:pt x="602" y="1658"/>
                    <a:pt x="134" y="2003"/>
                  </a:cubicBezTo>
                  <a:cubicBezTo>
                    <a:pt x="1" y="2099"/>
                    <a:pt x="80" y="2300"/>
                    <a:pt x="210" y="2300"/>
                  </a:cubicBezTo>
                  <a:cubicBezTo>
                    <a:pt x="236" y="2300"/>
                    <a:pt x="264" y="2292"/>
                    <a:pt x="293" y="2273"/>
                  </a:cubicBezTo>
                  <a:cubicBezTo>
                    <a:pt x="807" y="1940"/>
                    <a:pt x="1322" y="1607"/>
                    <a:pt x="1837" y="1274"/>
                  </a:cubicBezTo>
                  <a:cubicBezTo>
                    <a:pt x="2301" y="974"/>
                    <a:pt x="2806" y="694"/>
                    <a:pt x="3195" y="295"/>
                  </a:cubicBezTo>
                  <a:cubicBezTo>
                    <a:pt x="3321" y="165"/>
                    <a:pt x="3206" y="1"/>
                    <a:pt x="305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512;p46"/>
            <p:cNvSpPr/>
            <p:nvPr/>
          </p:nvSpPr>
          <p:spPr>
            <a:xfrm>
              <a:off x="3829300" y="1555425"/>
              <a:ext cx="26475" cy="18600"/>
            </a:xfrm>
            <a:custGeom>
              <a:avLst/>
              <a:gdLst/>
              <a:ahLst/>
              <a:cxnLst/>
              <a:rect l="l" t="t" r="r" b="b"/>
              <a:pathLst>
                <a:path w="1059" h="744" extrusionOk="0">
                  <a:moveTo>
                    <a:pt x="930" y="1"/>
                  </a:moveTo>
                  <a:cubicBezTo>
                    <a:pt x="919" y="1"/>
                    <a:pt x="908" y="2"/>
                    <a:pt x="897" y="5"/>
                  </a:cubicBezTo>
                  <a:cubicBezTo>
                    <a:pt x="740" y="49"/>
                    <a:pt x="621" y="159"/>
                    <a:pt x="493" y="254"/>
                  </a:cubicBezTo>
                  <a:cubicBezTo>
                    <a:pt x="356" y="355"/>
                    <a:pt x="221" y="458"/>
                    <a:pt x="84" y="557"/>
                  </a:cubicBezTo>
                  <a:cubicBezTo>
                    <a:pt x="1" y="618"/>
                    <a:pt x="48" y="743"/>
                    <a:pt x="132" y="743"/>
                  </a:cubicBezTo>
                  <a:cubicBezTo>
                    <a:pt x="148" y="743"/>
                    <a:pt x="166" y="739"/>
                    <a:pt x="184" y="728"/>
                  </a:cubicBezTo>
                  <a:cubicBezTo>
                    <a:pt x="328" y="640"/>
                    <a:pt x="471" y="552"/>
                    <a:pt x="617" y="465"/>
                  </a:cubicBezTo>
                  <a:cubicBezTo>
                    <a:pt x="752" y="382"/>
                    <a:pt x="903" y="313"/>
                    <a:pt x="1002" y="187"/>
                  </a:cubicBezTo>
                  <a:cubicBezTo>
                    <a:pt x="1059" y="117"/>
                    <a:pt x="1021" y="1"/>
                    <a:pt x="93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513;p46"/>
            <p:cNvSpPr/>
            <p:nvPr/>
          </p:nvSpPr>
          <p:spPr>
            <a:xfrm>
              <a:off x="3269100" y="1391950"/>
              <a:ext cx="68050" cy="195600"/>
            </a:xfrm>
            <a:custGeom>
              <a:avLst/>
              <a:gdLst/>
              <a:ahLst/>
              <a:cxnLst/>
              <a:rect l="l" t="t" r="r" b="b"/>
              <a:pathLst>
                <a:path w="2722" h="7824" extrusionOk="0">
                  <a:moveTo>
                    <a:pt x="779" y="0"/>
                  </a:moveTo>
                  <a:cubicBezTo>
                    <a:pt x="707" y="0"/>
                    <a:pt x="639" y="42"/>
                    <a:pt x="615" y="137"/>
                  </a:cubicBezTo>
                  <a:cubicBezTo>
                    <a:pt x="0" y="2735"/>
                    <a:pt x="430" y="5733"/>
                    <a:pt x="2287" y="7758"/>
                  </a:cubicBezTo>
                  <a:cubicBezTo>
                    <a:pt x="2330" y="7804"/>
                    <a:pt x="2380" y="7824"/>
                    <a:pt x="2430" y="7824"/>
                  </a:cubicBezTo>
                  <a:cubicBezTo>
                    <a:pt x="2579" y="7824"/>
                    <a:pt x="2721" y="7652"/>
                    <a:pt x="2629" y="7495"/>
                  </a:cubicBezTo>
                  <a:cubicBezTo>
                    <a:pt x="1298" y="5189"/>
                    <a:pt x="542" y="2937"/>
                    <a:pt x="983" y="238"/>
                  </a:cubicBezTo>
                  <a:cubicBezTo>
                    <a:pt x="1006" y="96"/>
                    <a:pt x="889" y="0"/>
                    <a:pt x="77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514;p46"/>
            <p:cNvSpPr/>
            <p:nvPr/>
          </p:nvSpPr>
          <p:spPr>
            <a:xfrm>
              <a:off x="3241250" y="1514250"/>
              <a:ext cx="35825" cy="76700"/>
            </a:xfrm>
            <a:custGeom>
              <a:avLst/>
              <a:gdLst/>
              <a:ahLst/>
              <a:cxnLst/>
              <a:rect l="l" t="t" r="r" b="b"/>
              <a:pathLst>
                <a:path w="1433" h="3068" extrusionOk="0">
                  <a:moveTo>
                    <a:pt x="150" y="1"/>
                  </a:moveTo>
                  <a:cubicBezTo>
                    <a:pt x="76" y="1"/>
                    <a:pt x="1" y="48"/>
                    <a:pt x="11" y="134"/>
                  </a:cubicBezTo>
                  <a:cubicBezTo>
                    <a:pt x="119" y="1119"/>
                    <a:pt x="398" y="2348"/>
                    <a:pt x="1165" y="3034"/>
                  </a:cubicBezTo>
                  <a:cubicBezTo>
                    <a:pt x="1191" y="3057"/>
                    <a:pt x="1225" y="3067"/>
                    <a:pt x="1259" y="3067"/>
                  </a:cubicBezTo>
                  <a:cubicBezTo>
                    <a:pt x="1345" y="3067"/>
                    <a:pt x="1433" y="3000"/>
                    <a:pt x="1393" y="2903"/>
                  </a:cubicBezTo>
                  <a:cubicBezTo>
                    <a:pt x="1215" y="2476"/>
                    <a:pt x="957" y="2106"/>
                    <a:pt x="761" y="1688"/>
                  </a:cubicBezTo>
                  <a:cubicBezTo>
                    <a:pt x="523" y="1181"/>
                    <a:pt x="373" y="648"/>
                    <a:pt x="277" y="97"/>
                  </a:cubicBezTo>
                  <a:cubicBezTo>
                    <a:pt x="266" y="31"/>
                    <a:pt x="208" y="1"/>
                    <a:pt x="15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515;p46"/>
            <p:cNvSpPr/>
            <p:nvPr/>
          </p:nvSpPr>
          <p:spPr>
            <a:xfrm>
              <a:off x="3982350" y="1559625"/>
              <a:ext cx="75650" cy="143125"/>
            </a:xfrm>
            <a:custGeom>
              <a:avLst/>
              <a:gdLst/>
              <a:ahLst/>
              <a:cxnLst/>
              <a:rect l="l" t="t" r="r" b="b"/>
              <a:pathLst>
                <a:path w="3026" h="5725" extrusionOk="0">
                  <a:moveTo>
                    <a:pt x="2810" y="0"/>
                  </a:moveTo>
                  <a:cubicBezTo>
                    <a:pt x="2738" y="0"/>
                    <a:pt x="2665" y="41"/>
                    <a:pt x="2632" y="135"/>
                  </a:cubicBezTo>
                  <a:cubicBezTo>
                    <a:pt x="1959" y="2045"/>
                    <a:pt x="1236" y="3845"/>
                    <a:pt x="68" y="5517"/>
                  </a:cubicBezTo>
                  <a:cubicBezTo>
                    <a:pt x="0" y="5611"/>
                    <a:pt x="99" y="5725"/>
                    <a:pt x="193" y="5725"/>
                  </a:cubicBezTo>
                  <a:cubicBezTo>
                    <a:pt x="225" y="5725"/>
                    <a:pt x="255" y="5713"/>
                    <a:pt x="280" y="5683"/>
                  </a:cubicBezTo>
                  <a:cubicBezTo>
                    <a:pt x="1556" y="4108"/>
                    <a:pt x="2625" y="2254"/>
                    <a:pt x="2999" y="236"/>
                  </a:cubicBezTo>
                  <a:cubicBezTo>
                    <a:pt x="3026" y="92"/>
                    <a:pt x="2918" y="0"/>
                    <a:pt x="28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6" name="Google Shape;1483;p46"/>
          <p:cNvGrpSpPr/>
          <p:nvPr/>
        </p:nvGrpSpPr>
        <p:grpSpPr>
          <a:xfrm>
            <a:off x="7115350" y="3401650"/>
            <a:ext cx="1018325" cy="941625"/>
            <a:chOff x="5397900" y="3321125"/>
            <a:chExt cx="1018325" cy="941625"/>
          </a:xfrm>
        </p:grpSpPr>
        <p:sp>
          <p:nvSpPr>
            <p:cNvPr id="137" name="Google Shape;1484;p46"/>
            <p:cNvSpPr/>
            <p:nvPr/>
          </p:nvSpPr>
          <p:spPr>
            <a:xfrm>
              <a:off x="5397900" y="3346600"/>
              <a:ext cx="926950" cy="916150"/>
            </a:xfrm>
            <a:custGeom>
              <a:avLst/>
              <a:gdLst/>
              <a:ahLst/>
              <a:cxnLst/>
              <a:rect l="l" t="t" r="r" b="b"/>
              <a:pathLst>
                <a:path w="37078" h="36646" extrusionOk="0">
                  <a:moveTo>
                    <a:pt x="11630" y="0"/>
                  </a:moveTo>
                  <a:cubicBezTo>
                    <a:pt x="10678" y="0"/>
                    <a:pt x="9744" y="480"/>
                    <a:pt x="9558" y="1391"/>
                  </a:cubicBezTo>
                  <a:cubicBezTo>
                    <a:pt x="9464" y="1854"/>
                    <a:pt x="9573" y="2343"/>
                    <a:pt x="9451" y="2799"/>
                  </a:cubicBezTo>
                  <a:cubicBezTo>
                    <a:pt x="9235" y="3596"/>
                    <a:pt x="8387" y="3985"/>
                    <a:pt x="7532" y="3985"/>
                  </a:cubicBezTo>
                  <a:cubicBezTo>
                    <a:pt x="7232" y="3985"/>
                    <a:pt x="6931" y="3937"/>
                    <a:pt x="6656" y="3842"/>
                  </a:cubicBezTo>
                  <a:cubicBezTo>
                    <a:pt x="5600" y="3476"/>
                    <a:pt x="4769" y="2659"/>
                    <a:pt x="3788" y="2125"/>
                  </a:cubicBezTo>
                  <a:cubicBezTo>
                    <a:pt x="3282" y="1850"/>
                    <a:pt x="2674" y="1667"/>
                    <a:pt x="2098" y="1667"/>
                  </a:cubicBezTo>
                  <a:cubicBezTo>
                    <a:pt x="1560" y="1667"/>
                    <a:pt x="1050" y="1827"/>
                    <a:pt x="679" y="2218"/>
                  </a:cubicBezTo>
                  <a:cubicBezTo>
                    <a:pt x="0" y="2934"/>
                    <a:pt x="101" y="4079"/>
                    <a:pt x="390" y="5023"/>
                  </a:cubicBezTo>
                  <a:cubicBezTo>
                    <a:pt x="1083" y="7286"/>
                    <a:pt x="2626" y="9275"/>
                    <a:pt x="4645" y="10508"/>
                  </a:cubicBezTo>
                  <a:cubicBezTo>
                    <a:pt x="5543" y="11055"/>
                    <a:pt x="6647" y="11612"/>
                    <a:pt x="6810" y="12654"/>
                  </a:cubicBezTo>
                  <a:cubicBezTo>
                    <a:pt x="7126" y="14686"/>
                    <a:pt x="3608" y="15590"/>
                    <a:pt x="3642" y="17649"/>
                  </a:cubicBezTo>
                  <a:cubicBezTo>
                    <a:pt x="4713" y="19002"/>
                    <a:pt x="6438" y="19792"/>
                    <a:pt x="8159" y="19792"/>
                  </a:cubicBezTo>
                  <a:cubicBezTo>
                    <a:pt x="8578" y="19792"/>
                    <a:pt x="8996" y="19745"/>
                    <a:pt x="9405" y="19648"/>
                  </a:cubicBezTo>
                  <a:cubicBezTo>
                    <a:pt x="10049" y="19495"/>
                    <a:pt x="10784" y="19257"/>
                    <a:pt x="11430" y="19257"/>
                  </a:cubicBezTo>
                  <a:cubicBezTo>
                    <a:pt x="11893" y="19257"/>
                    <a:pt x="12310" y="19379"/>
                    <a:pt x="12615" y="19742"/>
                  </a:cubicBezTo>
                  <a:cubicBezTo>
                    <a:pt x="13322" y="20587"/>
                    <a:pt x="12605" y="21884"/>
                    <a:pt x="11734" y="22558"/>
                  </a:cubicBezTo>
                  <a:cubicBezTo>
                    <a:pt x="10864" y="23230"/>
                    <a:pt x="9750" y="23791"/>
                    <a:pt x="9445" y="24850"/>
                  </a:cubicBezTo>
                  <a:cubicBezTo>
                    <a:pt x="9080" y="26118"/>
                    <a:pt x="10178" y="27428"/>
                    <a:pt x="11443" y="27810"/>
                  </a:cubicBezTo>
                  <a:cubicBezTo>
                    <a:pt x="11893" y="27945"/>
                    <a:pt x="12354" y="27996"/>
                    <a:pt x="12819" y="27996"/>
                  </a:cubicBezTo>
                  <a:cubicBezTo>
                    <a:pt x="13665" y="27996"/>
                    <a:pt x="14527" y="27826"/>
                    <a:pt x="15365" y="27673"/>
                  </a:cubicBezTo>
                  <a:cubicBezTo>
                    <a:pt x="15777" y="27599"/>
                    <a:pt x="16220" y="27540"/>
                    <a:pt x="16650" y="27540"/>
                  </a:cubicBezTo>
                  <a:cubicBezTo>
                    <a:pt x="17358" y="27540"/>
                    <a:pt x="18032" y="27700"/>
                    <a:pt x="18481" y="28220"/>
                  </a:cubicBezTo>
                  <a:cubicBezTo>
                    <a:pt x="19286" y="29152"/>
                    <a:pt x="18809" y="30638"/>
                    <a:pt x="18024" y="31587"/>
                  </a:cubicBezTo>
                  <a:cubicBezTo>
                    <a:pt x="17237" y="32537"/>
                    <a:pt x="16167" y="33292"/>
                    <a:pt x="15674" y="34423"/>
                  </a:cubicBezTo>
                  <a:cubicBezTo>
                    <a:pt x="15428" y="34987"/>
                    <a:pt x="15368" y="35704"/>
                    <a:pt x="15771" y="36168"/>
                  </a:cubicBezTo>
                  <a:cubicBezTo>
                    <a:pt x="16109" y="36553"/>
                    <a:pt x="16649" y="36645"/>
                    <a:pt x="17174" y="36645"/>
                  </a:cubicBezTo>
                  <a:cubicBezTo>
                    <a:pt x="17278" y="36645"/>
                    <a:pt x="17381" y="36642"/>
                    <a:pt x="17482" y="36636"/>
                  </a:cubicBezTo>
                  <a:cubicBezTo>
                    <a:pt x="22537" y="36357"/>
                    <a:pt x="27889" y="33551"/>
                    <a:pt x="32108" y="30751"/>
                  </a:cubicBezTo>
                  <a:cubicBezTo>
                    <a:pt x="35998" y="27750"/>
                    <a:pt x="36620" y="22225"/>
                    <a:pt x="36923" y="17326"/>
                  </a:cubicBezTo>
                  <a:cubicBezTo>
                    <a:pt x="37001" y="16065"/>
                    <a:pt x="37078" y="14770"/>
                    <a:pt x="36709" y="13560"/>
                  </a:cubicBezTo>
                  <a:cubicBezTo>
                    <a:pt x="36342" y="12349"/>
                    <a:pt x="35431" y="11223"/>
                    <a:pt x="34193" y="10967"/>
                  </a:cubicBezTo>
                  <a:cubicBezTo>
                    <a:pt x="34005" y="10928"/>
                    <a:pt x="33819" y="10910"/>
                    <a:pt x="33636" y="10910"/>
                  </a:cubicBezTo>
                  <a:cubicBezTo>
                    <a:pt x="31989" y="10910"/>
                    <a:pt x="30558" y="12397"/>
                    <a:pt x="29601" y="13838"/>
                  </a:cubicBezTo>
                  <a:cubicBezTo>
                    <a:pt x="29286" y="14311"/>
                    <a:pt x="28846" y="14853"/>
                    <a:pt x="28317" y="14853"/>
                  </a:cubicBezTo>
                  <a:cubicBezTo>
                    <a:pt x="28253" y="14853"/>
                    <a:pt x="28187" y="14845"/>
                    <a:pt x="28121" y="14828"/>
                  </a:cubicBezTo>
                  <a:cubicBezTo>
                    <a:pt x="27523" y="14676"/>
                    <a:pt x="27354" y="13923"/>
                    <a:pt x="27287" y="13310"/>
                  </a:cubicBezTo>
                  <a:cubicBezTo>
                    <a:pt x="27035" y="11046"/>
                    <a:pt x="26625" y="8797"/>
                    <a:pt x="26059" y="6587"/>
                  </a:cubicBezTo>
                  <a:cubicBezTo>
                    <a:pt x="25717" y="5251"/>
                    <a:pt x="25205" y="3789"/>
                    <a:pt x="23974" y="3170"/>
                  </a:cubicBezTo>
                  <a:cubicBezTo>
                    <a:pt x="23582" y="2972"/>
                    <a:pt x="23185" y="2884"/>
                    <a:pt x="22791" y="2884"/>
                  </a:cubicBezTo>
                  <a:cubicBezTo>
                    <a:pt x="21003" y="2884"/>
                    <a:pt x="19259" y="4698"/>
                    <a:pt x="18123" y="6335"/>
                  </a:cubicBezTo>
                  <a:cubicBezTo>
                    <a:pt x="16836" y="5902"/>
                    <a:pt x="16027" y="4651"/>
                    <a:pt x="15378" y="3457"/>
                  </a:cubicBezTo>
                  <a:cubicBezTo>
                    <a:pt x="14731" y="2265"/>
                    <a:pt x="14070" y="973"/>
                    <a:pt x="12885" y="311"/>
                  </a:cubicBezTo>
                  <a:cubicBezTo>
                    <a:pt x="12511" y="102"/>
                    <a:pt x="12068" y="0"/>
                    <a:pt x="1163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485;p46"/>
            <p:cNvSpPr/>
            <p:nvPr/>
          </p:nvSpPr>
          <p:spPr>
            <a:xfrm>
              <a:off x="5503675" y="3482200"/>
              <a:ext cx="912550" cy="728925"/>
            </a:xfrm>
            <a:custGeom>
              <a:avLst/>
              <a:gdLst/>
              <a:ahLst/>
              <a:cxnLst/>
              <a:rect l="l" t="t" r="r" b="b"/>
              <a:pathLst>
                <a:path w="36502" h="29157" extrusionOk="0">
                  <a:moveTo>
                    <a:pt x="101" y="1"/>
                  </a:moveTo>
                  <a:cubicBezTo>
                    <a:pt x="47" y="1"/>
                    <a:pt x="0" y="79"/>
                    <a:pt x="51" y="118"/>
                  </a:cubicBezTo>
                  <a:cubicBezTo>
                    <a:pt x="6179" y="4992"/>
                    <a:pt x="12418" y="9723"/>
                    <a:pt x="18637" y="14483"/>
                  </a:cubicBezTo>
                  <a:cubicBezTo>
                    <a:pt x="24640" y="19077"/>
                    <a:pt x="30849" y="23531"/>
                    <a:pt x="36020" y="29084"/>
                  </a:cubicBezTo>
                  <a:cubicBezTo>
                    <a:pt x="36068" y="29135"/>
                    <a:pt x="36121" y="29157"/>
                    <a:pt x="36174" y="29157"/>
                  </a:cubicBezTo>
                  <a:cubicBezTo>
                    <a:pt x="36346" y="29157"/>
                    <a:pt x="36502" y="28925"/>
                    <a:pt x="36348" y="28757"/>
                  </a:cubicBezTo>
                  <a:cubicBezTo>
                    <a:pt x="31371" y="23358"/>
                    <a:pt x="25368" y="19059"/>
                    <a:pt x="19548" y="14633"/>
                  </a:cubicBezTo>
                  <a:cubicBezTo>
                    <a:pt x="13098" y="9729"/>
                    <a:pt x="6673" y="4793"/>
                    <a:pt x="134" y="12"/>
                  </a:cubicBezTo>
                  <a:cubicBezTo>
                    <a:pt x="123" y="4"/>
                    <a:pt x="112" y="1"/>
                    <a:pt x="10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486;p46"/>
            <p:cNvSpPr/>
            <p:nvPr/>
          </p:nvSpPr>
          <p:spPr>
            <a:xfrm>
              <a:off x="5605525" y="3702750"/>
              <a:ext cx="199075" cy="50050"/>
            </a:xfrm>
            <a:custGeom>
              <a:avLst/>
              <a:gdLst/>
              <a:ahLst/>
              <a:cxnLst/>
              <a:rect l="l" t="t" r="r" b="b"/>
              <a:pathLst>
                <a:path w="7963" h="2002" extrusionOk="0">
                  <a:moveTo>
                    <a:pt x="7715" y="0"/>
                  </a:moveTo>
                  <a:cubicBezTo>
                    <a:pt x="7705" y="0"/>
                    <a:pt x="7694" y="1"/>
                    <a:pt x="7682" y="3"/>
                  </a:cubicBezTo>
                  <a:cubicBezTo>
                    <a:pt x="5122" y="437"/>
                    <a:pt x="2539" y="1198"/>
                    <a:pt x="49" y="1923"/>
                  </a:cubicBezTo>
                  <a:cubicBezTo>
                    <a:pt x="1" y="1937"/>
                    <a:pt x="16" y="2002"/>
                    <a:pt x="61" y="2002"/>
                  </a:cubicBezTo>
                  <a:cubicBezTo>
                    <a:pt x="64" y="2002"/>
                    <a:pt x="67" y="2002"/>
                    <a:pt x="70" y="2001"/>
                  </a:cubicBezTo>
                  <a:cubicBezTo>
                    <a:pt x="2626" y="1538"/>
                    <a:pt x="5282" y="1070"/>
                    <a:pt x="7769" y="317"/>
                  </a:cubicBezTo>
                  <a:cubicBezTo>
                    <a:pt x="7963" y="258"/>
                    <a:pt x="7895" y="0"/>
                    <a:pt x="771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87;p46"/>
            <p:cNvSpPr/>
            <p:nvPr/>
          </p:nvSpPr>
          <p:spPr>
            <a:xfrm>
              <a:off x="5749750" y="3874475"/>
              <a:ext cx="268275" cy="72350"/>
            </a:xfrm>
            <a:custGeom>
              <a:avLst/>
              <a:gdLst/>
              <a:ahLst/>
              <a:cxnLst/>
              <a:rect l="l" t="t" r="r" b="b"/>
              <a:pathLst>
                <a:path w="10731" h="2894" extrusionOk="0">
                  <a:moveTo>
                    <a:pt x="10500" y="1"/>
                  </a:moveTo>
                  <a:cubicBezTo>
                    <a:pt x="10490" y="1"/>
                    <a:pt x="10481" y="2"/>
                    <a:pt x="10471" y="3"/>
                  </a:cubicBezTo>
                  <a:cubicBezTo>
                    <a:pt x="6926" y="624"/>
                    <a:pt x="3460" y="1617"/>
                    <a:pt x="59" y="2785"/>
                  </a:cubicBezTo>
                  <a:cubicBezTo>
                    <a:pt x="1" y="2807"/>
                    <a:pt x="18" y="2894"/>
                    <a:pt x="71" y="2894"/>
                  </a:cubicBezTo>
                  <a:cubicBezTo>
                    <a:pt x="77" y="2894"/>
                    <a:pt x="83" y="2893"/>
                    <a:pt x="89" y="2891"/>
                  </a:cubicBezTo>
                  <a:cubicBezTo>
                    <a:pt x="3529" y="1815"/>
                    <a:pt x="7024" y="1012"/>
                    <a:pt x="10552" y="292"/>
                  </a:cubicBezTo>
                  <a:cubicBezTo>
                    <a:pt x="10731" y="254"/>
                    <a:pt x="10668" y="1"/>
                    <a:pt x="1050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88;p46"/>
            <p:cNvSpPr/>
            <p:nvPr/>
          </p:nvSpPr>
          <p:spPr>
            <a:xfrm>
              <a:off x="5930175" y="4034550"/>
              <a:ext cx="299150" cy="115425"/>
            </a:xfrm>
            <a:custGeom>
              <a:avLst/>
              <a:gdLst/>
              <a:ahLst/>
              <a:cxnLst/>
              <a:rect l="l" t="t" r="r" b="b"/>
              <a:pathLst>
                <a:path w="11966" h="4617" extrusionOk="0">
                  <a:moveTo>
                    <a:pt x="11749" y="0"/>
                  </a:moveTo>
                  <a:cubicBezTo>
                    <a:pt x="11739" y="0"/>
                    <a:pt x="11728" y="1"/>
                    <a:pt x="11717" y="3"/>
                  </a:cubicBezTo>
                  <a:cubicBezTo>
                    <a:pt x="7718" y="672"/>
                    <a:pt x="3692" y="2633"/>
                    <a:pt x="94" y="4443"/>
                  </a:cubicBezTo>
                  <a:cubicBezTo>
                    <a:pt x="1" y="4491"/>
                    <a:pt x="60" y="4617"/>
                    <a:pt x="148" y="4617"/>
                  </a:cubicBezTo>
                  <a:cubicBezTo>
                    <a:pt x="162" y="4617"/>
                    <a:pt x="176" y="4614"/>
                    <a:pt x="191" y="4607"/>
                  </a:cubicBezTo>
                  <a:cubicBezTo>
                    <a:pt x="2136" y="3693"/>
                    <a:pt x="4120" y="2862"/>
                    <a:pt x="6147" y="2138"/>
                  </a:cubicBezTo>
                  <a:cubicBezTo>
                    <a:pt x="8010" y="1473"/>
                    <a:pt x="9956" y="1008"/>
                    <a:pt x="11797" y="292"/>
                  </a:cubicBezTo>
                  <a:cubicBezTo>
                    <a:pt x="11965" y="226"/>
                    <a:pt x="11915" y="0"/>
                    <a:pt x="117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89;p46"/>
            <p:cNvSpPr/>
            <p:nvPr/>
          </p:nvSpPr>
          <p:spPr>
            <a:xfrm>
              <a:off x="6163700" y="3726100"/>
              <a:ext cx="62525" cy="271875"/>
            </a:xfrm>
            <a:custGeom>
              <a:avLst/>
              <a:gdLst/>
              <a:ahLst/>
              <a:cxnLst/>
              <a:rect l="l" t="t" r="r" b="b"/>
              <a:pathLst>
                <a:path w="2501" h="10875" extrusionOk="0">
                  <a:moveTo>
                    <a:pt x="2419" y="1"/>
                  </a:moveTo>
                  <a:cubicBezTo>
                    <a:pt x="2392" y="1"/>
                    <a:pt x="2366" y="15"/>
                    <a:pt x="2357" y="49"/>
                  </a:cubicBezTo>
                  <a:cubicBezTo>
                    <a:pt x="1422" y="3533"/>
                    <a:pt x="463" y="7117"/>
                    <a:pt x="15" y="10703"/>
                  </a:cubicBezTo>
                  <a:cubicBezTo>
                    <a:pt x="1" y="10813"/>
                    <a:pt x="97" y="10875"/>
                    <a:pt x="192" y="10875"/>
                  </a:cubicBezTo>
                  <a:cubicBezTo>
                    <a:pt x="268" y="10875"/>
                    <a:pt x="344" y="10835"/>
                    <a:pt x="361" y="10748"/>
                  </a:cubicBezTo>
                  <a:cubicBezTo>
                    <a:pt x="1096" y="7195"/>
                    <a:pt x="1633" y="3619"/>
                    <a:pt x="2490" y="85"/>
                  </a:cubicBezTo>
                  <a:cubicBezTo>
                    <a:pt x="2501" y="34"/>
                    <a:pt x="2459" y="1"/>
                    <a:pt x="241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90;p46"/>
            <p:cNvSpPr/>
            <p:nvPr/>
          </p:nvSpPr>
          <p:spPr>
            <a:xfrm>
              <a:off x="5919825" y="3574000"/>
              <a:ext cx="30875" cy="234275"/>
            </a:xfrm>
            <a:custGeom>
              <a:avLst/>
              <a:gdLst/>
              <a:ahLst/>
              <a:cxnLst/>
              <a:rect l="l" t="t" r="r" b="b"/>
              <a:pathLst>
                <a:path w="1235" h="9371" extrusionOk="0">
                  <a:moveTo>
                    <a:pt x="1131" y="1"/>
                  </a:moveTo>
                  <a:cubicBezTo>
                    <a:pt x="1077" y="1"/>
                    <a:pt x="1018" y="36"/>
                    <a:pt x="1011" y="104"/>
                  </a:cubicBezTo>
                  <a:cubicBezTo>
                    <a:pt x="642" y="3134"/>
                    <a:pt x="315" y="6165"/>
                    <a:pt x="13" y="9202"/>
                  </a:cubicBezTo>
                  <a:cubicBezTo>
                    <a:pt x="1" y="9314"/>
                    <a:pt x="83" y="9370"/>
                    <a:pt x="170" y="9370"/>
                  </a:cubicBezTo>
                  <a:cubicBezTo>
                    <a:pt x="259" y="9370"/>
                    <a:pt x="354" y="9314"/>
                    <a:pt x="366" y="9202"/>
                  </a:cubicBezTo>
                  <a:cubicBezTo>
                    <a:pt x="685" y="6170"/>
                    <a:pt x="976" y="3141"/>
                    <a:pt x="1230" y="104"/>
                  </a:cubicBezTo>
                  <a:cubicBezTo>
                    <a:pt x="1235" y="35"/>
                    <a:pt x="1185" y="1"/>
                    <a:pt x="113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91;p46"/>
            <p:cNvSpPr/>
            <p:nvPr/>
          </p:nvSpPr>
          <p:spPr>
            <a:xfrm>
              <a:off x="5693225" y="3469325"/>
              <a:ext cx="46250" cy="191175"/>
            </a:xfrm>
            <a:custGeom>
              <a:avLst/>
              <a:gdLst/>
              <a:ahLst/>
              <a:cxnLst/>
              <a:rect l="l" t="t" r="r" b="b"/>
              <a:pathLst>
                <a:path w="1850" h="7647" extrusionOk="0">
                  <a:moveTo>
                    <a:pt x="52" y="0"/>
                  </a:moveTo>
                  <a:cubicBezTo>
                    <a:pt x="25" y="0"/>
                    <a:pt x="0" y="17"/>
                    <a:pt x="2" y="53"/>
                  </a:cubicBezTo>
                  <a:cubicBezTo>
                    <a:pt x="133" y="2512"/>
                    <a:pt x="917" y="5073"/>
                    <a:pt x="1394" y="7491"/>
                  </a:cubicBezTo>
                  <a:cubicBezTo>
                    <a:pt x="1415" y="7600"/>
                    <a:pt x="1495" y="7647"/>
                    <a:pt x="1581" y="7647"/>
                  </a:cubicBezTo>
                  <a:cubicBezTo>
                    <a:pt x="1710" y="7647"/>
                    <a:pt x="1849" y="7540"/>
                    <a:pt x="1813" y="7376"/>
                  </a:cubicBezTo>
                  <a:cubicBezTo>
                    <a:pt x="1283" y="4980"/>
                    <a:pt x="972" y="2333"/>
                    <a:pt x="109" y="38"/>
                  </a:cubicBezTo>
                  <a:cubicBezTo>
                    <a:pt x="100" y="13"/>
                    <a:pt x="75" y="0"/>
                    <a:pt x="5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92;p46"/>
            <p:cNvSpPr/>
            <p:nvPr/>
          </p:nvSpPr>
          <p:spPr>
            <a:xfrm>
              <a:off x="5591600" y="3676625"/>
              <a:ext cx="139850" cy="24800"/>
            </a:xfrm>
            <a:custGeom>
              <a:avLst/>
              <a:gdLst/>
              <a:ahLst/>
              <a:cxnLst/>
              <a:rect l="l" t="t" r="r" b="b"/>
              <a:pathLst>
                <a:path w="5594" h="992" extrusionOk="0">
                  <a:moveTo>
                    <a:pt x="5491" y="0"/>
                  </a:moveTo>
                  <a:cubicBezTo>
                    <a:pt x="5490" y="0"/>
                    <a:pt x="5489" y="0"/>
                    <a:pt x="5487" y="1"/>
                  </a:cubicBezTo>
                  <a:cubicBezTo>
                    <a:pt x="3647" y="59"/>
                    <a:pt x="1860" y="402"/>
                    <a:pt x="81" y="857"/>
                  </a:cubicBezTo>
                  <a:cubicBezTo>
                    <a:pt x="1" y="877"/>
                    <a:pt x="27" y="991"/>
                    <a:pt x="101" y="991"/>
                  </a:cubicBezTo>
                  <a:cubicBezTo>
                    <a:pt x="106" y="991"/>
                    <a:pt x="111" y="991"/>
                    <a:pt x="116" y="990"/>
                  </a:cubicBezTo>
                  <a:cubicBezTo>
                    <a:pt x="1889" y="594"/>
                    <a:pt x="3685" y="378"/>
                    <a:pt x="5487" y="164"/>
                  </a:cubicBezTo>
                  <a:cubicBezTo>
                    <a:pt x="5587" y="152"/>
                    <a:pt x="5594" y="0"/>
                    <a:pt x="54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93;p46"/>
            <p:cNvSpPr/>
            <p:nvPr/>
          </p:nvSpPr>
          <p:spPr>
            <a:xfrm>
              <a:off x="5794450" y="3854650"/>
              <a:ext cx="103275" cy="17450"/>
            </a:xfrm>
            <a:custGeom>
              <a:avLst/>
              <a:gdLst/>
              <a:ahLst/>
              <a:cxnLst/>
              <a:rect l="l" t="t" r="r" b="b"/>
              <a:pathLst>
                <a:path w="4131" h="698" extrusionOk="0">
                  <a:moveTo>
                    <a:pt x="4007" y="1"/>
                  </a:moveTo>
                  <a:cubicBezTo>
                    <a:pt x="4001" y="1"/>
                    <a:pt x="3996" y="1"/>
                    <a:pt x="3991" y="2"/>
                  </a:cubicBezTo>
                  <a:cubicBezTo>
                    <a:pt x="2673" y="217"/>
                    <a:pt x="1354" y="431"/>
                    <a:pt x="36" y="645"/>
                  </a:cubicBezTo>
                  <a:cubicBezTo>
                    <a:pt x="1" y="651"/>
                    <a:pt x="13" y="697"/>
                    <a:pt x="43" y="697"/>
                  </a:cubicBezTo>
                  <a:cubicBezTo>
                    <a:pt x="45" y="697"/>
                    <a:pt x="47" y="697"/>
                    <a:pt x="49" y="697"/>
                  </a:cubicBezTo>
                  <a:cubicBezTo>
                    <a:pt x="1378" y="517"/>
                    <a:pt x="2704" y="338"/>
                    <a:pt x="4033" y="159"/>
                  </a:cubicBezTo>
                  <a:cubicBezTo>
                    <a:pt x="4130" y="145"/>
                    <a:pt x="4097" y="1"/>
                    <a:pt x="40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94;p46"/>
            <p:cNvSpPr/>
            <p:nvPr/>
          </p:nvSpPr>
          <p:spPr>
            <a:xfrm>
              <a:off x="5888950" y="4057100"/>
              <a:ext cx="140025" cy="37450"/>
            </a:xfrm>
            <a:custGeom>
              <a:avLst/>
              <a:gdLst/>
              <a:ahLst/>
              <a:cxnLst/>
              <a:rect l="l" t="t" r="r" b="b"/>
              <a:pathLst>
                <a:path w="5601" h="1498" extrusionOk="0">
                  <a:moveTo>
                    <a:pt x="5417" y="1"/>
                  </a:moveTo>
                  <a:cubicBezTo>
                    <a:pt x="5408" y="1"/>
                    <a:pt x="5400" y="2"/>
                    <a:pt x="5391" y="3"/>
                  </a:cubicBezTo>
                  <a:cubicBezTo>
                    <a:pt x="3608" y="326"/>
                    <a:pt x="1847" y="885"/>
                    <a:pt x="92" y="1337"/>
                  </a:cubicBezTo>
                  <a:cubicBezTo>
                    <a:pt x="0" y="1363"/>
                    <a:pt x="30" y="1497"/>
                    <a:pt x="116" y="1497"/>
                  </a:cubicBezTo>
                  <a:cubicBezTo>
                    <a:pt x="123" y="1497"/>
                    <a:pt x="130" y="1497"/>
                    <a:pt x="138" y="1495"/>
                  </a:cubicBezTo>
                  <a:cubicBezTo>
                    <a:pt x="1903" y="1090"/>
                    <a:pt x="3726" y="773"/>
                    <a:pt x="5456" y="239"/>
                  </a:cubicBezTo>
                  <a:cubicBezTo>
                    <a:pt x="5601" y="195"/>
                    <a:pt x="5553" y="1"/>
                    <a:pt x="541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95;p46"/>
            <p:cNvSpPr/>
            <p:nvPr/>
          </p:nvSpPr>
          <p:spPr>
            <a:xfrm>
              <a:off x="6143475" y="3761950"/>
              <a:ext cx="25250" cy="99350"/>
            </a:xfrm>
            <a:custGeom>
              <a:avLst/>
              <a:gdLst/>
              <a:ahLst/>
              <a:cxnLst/>
              <a:rect l="l" t="t" r="r" b="b"/>
              <a:pathLst>
                <a:path w="1010" h="3974" extrusionOk="0">
                  <a:moveTo>
                    <a:pt x="883" y="0"/>
                  </a:moveTo>
                  <a:cubicBezTo>
                    <a:pt x="831" y="0"/>
                    <a:pt x="777" y="28"/>
                    <a:pt x="760" y="86"/>
                  </a:cubicBezTo>
                  <a:cubicBezTo>
                    <a:pt x="398" y="1314"/>
                    <a:pt x="249" y="2633"/>
                    <a:pt x="11" y="3890"/>
                  </a:cubicBezTo>
                  <a:cubicBezTo>
                    <a:pt x="1" y="3940"/>
                    <a:pt x="43" y="3974"/>
                    <a:pt x="83" y="3974"/>
                  </a:cubicBezTo>
                  <a:cubicBezTo>
                    <a:pt x="109" y="3974"/>
                    <a:pt x="134" y="3959"/>
                    <a:pt x="142" y="3925"/>
                  </a:cubicBezTo>
                  <a:cubicBezTo>
                    <a:pt x="435" y="2671"/>
                    <a:pt x="832" y="1395"/>
                    <a:pt x="1000" y="118"/>
                  </a:cubicBezTo>
                  <a:cubicBezTo>
                    <a:pt x="1010" y="41"/>
                    <a:pt x="948" y="0"/>
                    <a:pt x="8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6;p46"/>
            <p:cNvSpPr/>
            <p:nvPr/>
          </p:nvSpPr>
          <p:spPr>
            <a:xfrm>
              <a:off x="5877475" y="3566325"/>
              <a:ext cx="21225" cy="111600"/>
            </a:xfrm>
            <a:custGeom>
              <a:avLst/>
              <a:gdLst/>
              <a:ahLst/>
              <a:cxnLst/>
              <a:rect l="l" t="t" r="r" b="b"/>
              <a:pathLst>
                <a:path w="849" h="4464" extrusionOk="0">
                  <a:moveTo>
                    <a:pt x="732" y="0"/>
                  </a:moveTo>
                  <a:cubicBezTo>
                    <a:pt x="696" y="0"/>
                    <a:pt x="662" y="16"/>
                    <a:pt x="642" y="52"/>
                  </a:cubicBezTo>
                  <a:cubicBezTo>
                    <a:pt x="1" y="1256"/>
                    <a:pt x="82" y="3132"/>
                    <a:pt x="420" y="4417"/>
                  </a:cubicBezTo>
                  <a:cubicBezTo>
                    <a:pt x="428" y="4448"/>
                    <a:pt x="456" y="4463"/>
                    <a:pt x="484" y="4463"/>
                  </a:cubicBezTo>
                  <a:cubicBezTo>
                    <a:pt x="520" y="4463"/>
                    <a:pt x="556" y="4440"/>
                    <a:pt x="554" y="4398"/>
                  </a:cubicBezTo>
                  <a:cubicBezTo>
                    <a:pt x="520" y="3677"/>
                    <a:pt x="459" y="2958"/>
                    <a:pt x="514" y="2238"/>
                  </a:cubicBezTo>
                  <a:cubicBezTo>
                    <a:pt x="571" y="1518"/>
                    <a:pt x="810" y="822"/>
                    <a:pt x="846" y="108"/>
                  </a:cubicBezTo>
                  <a:cubicBezTo>
                    <a:pt x="849" y="42"/>
                    <a:pt x="789" y="0"/>
                    <a:pt x="73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497;p46"/>
            <p:cNvSpPr/>
            <p:nvPr/>
          </p:nvSpPr>
          <p:spPr>
            <a:xfrm>
              <a:off x="6067150" y="4032425"/>
              <a:ext cx="25475" cy="15800"/>
            </a:xfrm>
            <a:custGeom>
              <a:avLst/>
              <a:gdLst/>
              <a:ahLst/>
              <a:cxnLst/>
              <a:rect l="l" t="t" r="r" b="b"/>
              <a:pathLst>
                <a:path w="1019" h="632" extrusionOk="0">
                  <a:moveTo>
                    <a:pt x="859" y="0"/>
                  </a:moveTo>
                  <a:cubicBezTo>
                    <a:pt x="806" y="0"/>
                    <a:pt x="754" y="29"/>
                    <a:pt x="733" y="95"/>
                  </a:cubicBezTo>
                  <a:cubicBezTo>
                    <a:pt x="677" y="275"/>
                    <a:pt x="489" y="389"/>
                    <a:pt x="305" y="389"/>
                  </a:cubicBezTo>
                  <a:cubicBezTo>
                    <a:pt x="251" y="389"/>
                    <a:pt x="198" y="379"/>
                    <a:pt x="148" y="358"/>
                  </a:cubicBezTo>
                  <a:cubicBezTo>
                    <a:pt x="136" y="353"/>
                    <a:pt x="124" y="351"/>
                    <a:pt x="114" y="351"/>
                  </a:cubicBezTo>
                  <a:cubicBezTo>
                    <a:pt x="33" y="351"/>
                    <a:pt x="0" y="483"/>
                    <a:pt x="76" y="533"/>
                  </a:cubicBezTo>
                  <a:cubicBezTo>
                    <a:pt x="177" y="601"/>
                    <a:pt x="290" y="632"/>
                    <a:pt x="401" y="632"/>
                  </a:cubicBezTo>
                  <a:cubicBezTo>
                    <a:pt x="669" y="632"/>
                    <a:pt x="929" y="452"/>
                    <a:pt x="995" y="168"/>
                  </a:cubicBezTo>
                  <a:cubicBezTo>
                    <a:pt x="1018" y="65"/>
                    <a:pt x="938" y="0"/>
                    <a:pt x="8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498;p46"/>
            <p:cNvSpPr/>
            <p:nvPr/>
          </p:nvSpPr>
          <p:spPr>
            <a:xfrm>
              <a:off x="5969800" y="3740875"/>
              <a:ext cx="16175" cy="38575"/>
            </a:xfrm>
            <a:custGeom>
              <a:avLst/>
              <a:gdLst/>
              <a:ahLst/>
              <a:cxnLst/>
              <a:rect l="l" t="t" r="r" b="b"/>
              <a:pathLst>
                <a:path w="647" h="1543" extrusionOk="0">
                  <a:moveTo>
                    <a:pt x="437" y="1"/>
                  </a:moveTo>
                  <a:cubicBezTo>
                    <a:pt x="378" y="1"/>
                    <a:pt x="320" y="29"/>
                    <a:pt x="287" y="95"/>
                  </a:cubicBezTo>
                  <a:cubicBezTo>
                    <a:pt x="193" y="278"/>
                    <a:pt x="177" y="487"/>
                    <a:pt x="139" y="689"/>
                  </a:cubicBezTo>
                  <a:cubicBezTo>
                    <a:pt x="100" y="906"/>
                    <a:pt x="60" y="1121"/>
                    <a:pt x="22" y="1338"/>
                  </a:cubicBezTo>
                  <a:cubicBezTo>
                    <a:pt x="1" y="1462"/>
                    <a:pt x="98" y="1543"/>
                    <a:pt x="192" y="1543"/>
                  </a:cubicBezTo>
                  <a:cubicBezTo>
                    <a:pt x="254" y="1543"/>
                    <a:pt x="314" y="1507"/>
                    <a:pt x="337" y="1425"/>
                  </a:cubicBezTo>
                  <a:cubicBezTo>
                    <a:pt x="395" y="1213"/>
                    <a:pt x="455" y="1004"/>
                    <a:pt x="512" y="792"/>
                  </a:cubicBezTo>
                  <a:cubicBezTo>
                    <a:pt x="564" y="596"/>
                    <a:pt x="647" y="395"/>
                    <a:pt x="641" y="190"/>
                  </a:cubicBezTo>
                  <a:cubicBezTo>
                    <a:pt x="638" y="78"/>
                    <a:pt x="535" y="1"/>
                    <a:pt x="43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499;p46"/>
            <p:cNvSpPr/>
            <p:nvPr/>
          </p:nvSpPr>
          <p:spPr>
            <a:xfrm>
              <a:off x="5945450" y="3346500"/>
              <a:ext cx="144575" cy="124425"/>
            </a:xfrm>
            <a:custGeom>
              <a:avLst/>
              <a:gdLst/>
              <a:ahLst/>
              <a:cxnLst/>
              <a:rect l="l" t="t" r="r" b="b"/>
              <a:pathLst>
                <a:path w="5783" h="4977" extrusionOk="0">
                  <a:moveTo>
                    <a:pt x="153" y="0"/>
                  </a:moveTo>
                  <a:cubicBezTo>
                    <a:pt x="0" y="0"/>
                    <a:pt x="13" y="223"/>
                    <a:pt x="162" y="242"/>
                  </a:cubicBezTo>
                  <a:cubicBezTo>
                    <a:pt x="1433" y="397"/>
                    <a:pt x="2621" y="961"/>
                    <a:pt x="3570" y="1823"/>
                  </a:cubicBezTo>
                  <a:cubicBezTo>
                    <a:pt x="4507" y="2676"/>
                    <a:pt x="4910" y="3674"/>
                    <a:pt x="5342" y="4826"/>
                  </a:cubicBezTo>
                  <a:cubicBezTo>
                    <a:pt x="5379" y="4925"/>
                    <a:pt x="5480" y="4976"/>
                    <a:pt x="5574" y="4976"/>
                  </a:cubicBezTo>
                  <a:cubicBezTo>
                    <a:pt x="5682" y="4976"/>
                    <a:pt x="5782" y="4909"/>
                    <a:pt x="5769" y="4769"/>
                  </a:cubicBezTo>
                  <a:cubicBezTo>
                    <a:pt x="5507" y="2057"/>
                    <a:pt x="2714" y="96"/>
                    <a:pt x="162" y="0"/>
                  </a:cubicBezTo>
                  <a:cubicBezTo>
                    <a:pt x="159" y="0"/>
                    <a:pt x="156" y="0"/>
                    <a:pt x="15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00;p46"/>
            <p:cNvSpPr/>
            <p:nvPr/>
          </p:nvSpPr>
          <p:spPr>
            <a:xfrm>
              <a:off x="6028000" y="3321125"/>
              <a:ext cx="63025" cy="60725"/>
            </a:xfrm>
            <a:custGeom>
              <a:avLst/>
              <a:gdLst/>
              <a:ahLst/>
              <a:cxnLst/>
              <a:rect l="l" t="t" r="r" b="b"/>
              <a:pathLst>
                <a:path w="2521" h="2429" extrusionOk="0">
                  <a:moveTo>
                    <a:pt x="225" y="0"/>
                  </a:moveTo>
                  <a:cubicBezTo>
                    <a:pt x="86" y="0"/>
                    <a:pt x="0" y="209"/>
                    <a:pt x="145" y="305"/>
                  </a:cubicBezTo>
                  <a:cubicBezTo>
                    <a:pt x="559" y="581"/>
                    <a:pt x="940" y="900"/>
                    <a:pt x="1276" y="1267"/>
                  </a:cubicBezTo>
                  <a:cubicBezTo>
                    <a:pt x="1592" y="1613"/>
                    <a:pt x="1805" y="2046"/>
                    <a:pt x="2133" y="2373"/>
                  </a:cubicBezTo>
                  <a:cubicBezTo>
                    <a:pt x="2171" y="2412"/>
                    <a:pt x="2220" y="2429"/>
                    <a:pt x="2269" y="2429"/>
                  </a:cubicBezTo>
                  <a:cubicBezTo>
                    <a:pt x="2394" y="2429"/>
                    <a:pt x="2520" y="2316"/>
                    <a:pt x="2474" y="2175"/>
                  </a:cubicBezTo>
                  <a:cubicBezTo>
                    <a:pt x="2322" y="1713"/>
                    <a:pt x="1914" y="1306"/>
                    <a:pt x="1572" y="974"/>
                  </a:cubicBezTo>
                  <a:cubicBezTo>
                    <a:pt x="1193" y="606"/>
                    <a:pt x="768" y="291"/>
                    <a:pt x="311" y="26"/>
                  </a:cubicBezTo>
                  <a:cubicBezTo>
                    <a:pt x="281" y="8"/>
                    <a:pt x="252" y="0"/>
                    <a:pt x="22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36817783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122"/>
        <p:cNvGrpSpPr/>
        <p:nvPr/>
      </p:nvGrpSpPr>
      <p:grpSpPr>
        <a:xfrm>
          <a:off x="0" y="0"/>
          <a:ext cx="0" cy="0"/>
          <a:chOff x="0" y="0"/>
          <a:chExt cx="0" cy="0"/>
        </a:xfrm>
      </p:grpSpPr>
      <p:sp>
        <p:nvSpPr>
          <p:cNvPr id="2124" name="Google Shape;2124;p52"/>
          <p:cNvSpPr txBox="1">
            <a:spLocks noGrp="1"/>
          </p:cNvSpPr>
          <p:nvPr>
            <p:ph type="title"/>
          </p:nvPr>
        </p:nvSpPr>
        <p:spPr>
          <a:xfrm>
            <a:off x="2043300" y="1722500"/>
            <a:ext cx="5057400" cy="1249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id-ID" sz="8800" dirty="0"/>
              <a:t>Terima kasih</a:t>
            </a:r>
            <a:endParaRPr sz="8800" dirty="0"/>
          </a:p>
        </p:txBody>
      </p:sp>
      <p:cxnSp>
        <p:nvCxnSpPr>
          <p:cNvPr id="2125" name="Google Shape;2125;p52"/>
          <p:cNvCxnSpPr/>
          <p:nvPr/>
        </p:nvCxnSpPr>
        <p:spPr>
          <a:xfrm>
            <a:off x="3841050" y="3153125"/>
            <a:ext cx="1461900" cy="0"/>
          </a:xfrm>
          <a:prstGeom prst="straightConnector1">
            <a:avLst/>
          </a:prstGeom>
          <a:noFill/>
          <a:ln w="19050" cap="flat" cmpd="sng">
            <a:solidFill>
              <a:schemeClr val="accent2"/>
            </a:solidFill>
            <a:prstDash val="dot"/>
            <a:round/>
            <a:headEnd type="none" w="med" len="med"/>
            <a:tailEnd type="none" w="med" len="med"/>
          </a:ln>
        </p:spPr>
      </p:cxnSp>
      <p:grpSp>
        <p:nvGrpSpPr>
          <p:cNvPr id="2126" name="Google Shape;2126;p52"/>
          <p:cNvGrpSpPr/>
          <p:nvPr/>
        </p:nvGrpSpPr>
        <p:grpSpPr>
          <a:xfrm>
            <a:off x="4420175" y="1270763"/>
            <a:ext cx="303650" cy="125050"/>
            <a:chOff x="2117625" y="503575"/>
            <a:chExt cx="303650" cy="125050"/>
          </a:xfrm>
        </p:grpSpPr>
        <p:sp>
          <p:nvSpPr>
            <p:cNvPr id="2127" name="Google Shape;2127;p52"/>
            <p:cNvSpPr/>
            <p:nvPr/>
          </p:nvSpPr>
          <p:spPr>
            <a:xfrm>
              <a:off x="2117625" y="512025"/>
              <a:ext cx="112300" cy="43600"/>
            </a:xfrm>
            <a:custGeom>
              <a:avLst/>
              <a:gdLst/>
              <a:ahLst/>
              <a:cxnLst/>
              <a:rect l="l" t="t" r="r" b="b"/>
              <a:pathLst>
                <a:path w="4492" h="1744" extrusionOk="0">
                  <a:moveTo>
                    <a:pt x="3532" y="1"/>
                  </a:moveTo>
                  <a:cubicBezTo>
                    <a:pt x="2918" y="1"/>
                    <a:pt x="2277" y="333"/>
                    <a:pt x="1705" y="525"/>
                  </a:cubicBezTo>
                  <a:cubicBezTo>
                    <a:pt x="1080" y="735"/>
                    <a:pt x="606" y="874"/>
                    <a:pt x="117" y="1314"/>
                  </a:cubicBezTo>
                  <a:cubicBezTo>
                    <a:pt x="0" y="1419"/>
                    <a:pt x="60" y="1631"/>
                    <a:pt x="211" y="1667"/>
                  </a:cubicBezTo>
                  <a:cubicBezTo>
                    <a:pt x="439" y="1722"/>
                    <a:pt x="648" y="1744"/>
                    <a:pt x="851" y="1744"/>
                  </a:cubicBezTo>
                  <a:cubicBezTo>
                    <a:pt x="1224" y="1744"/>
                    <a:pt x="1579" y="1671"/>
                    <a:pt x="2001" y="1596"/>
                  </a:cubicBezTo>
                  <a:cubicBezTo>
                    <a:pt x="2654" y="1483"/>
                    <a:pt x="3447" y="1476"/>
                    <a:pt x="3997" y="1092"/>
                  </a:cubicBezTo>
                  <a:cubicBezTo>
                    <a:pt x="4492" y="749"/>
                    <a:pt x="4281" y="73"/>
                    <a:pt x="3704" y="10"/>
                  </a:cubicBezTo>
                  <a:cubicBezTo>
                    <a:pt x="3647" y="4"/>
                    <a:pt x="3590" y="1"/>
                    <a:pt x="353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8" name="Google Shape;2128;p52"/>
            <p:cNvSpPr/>
            <p:nvPr/>
          </p:nvSpPr>
          <p:spPr>
            <a:xfrm>
              <a:off x="2160650" y="577125"/>
              <a:ext cx="98925" cy="51500"/>
            </a:xfrm>
            <a:custGeom>
              <a:avLst/>
              <a:gdLst/>
              <a:ahLst/>
              <a:cxnLst/>
              <a:rect l="l" t="t" r="r" b="b"/>
              <a:pathLst>
                <a:path w="3957" h="2060" extrusionOk="0">
                  <a:moveTo>
                    <a:pt x="3072" y="1"/>
                  </a:moveTo>
                  <a:cubicBezTo>
                    <a:pt x="2926" y="1"/>
                    <a:pt x="2776" y="34"/>
                    <a:pt x="2632" y="96"/>
                  </a:cubicBezTo>
                  <a:cubicBezTo>
                    <a:pt x="1982" y="372"/>
                    <a:pt x="1311" y="651"/>
                    <a:pt x="637" y="865"/>
                  </a:cubicBezTo>
                  <a:cubicBezTo>
                    <a:pt x="1" y="1070"/>
                    <a:pt x="91" y="2059"/>
                    <a:pt x="793" y="2059"/>
                  </a:cubicBezTo>
                  <a:cubicBezTo>
                    <a:pt x="795" y="2059"/>
                    <a:pt x="796" y="2059"/>
                    <a:pt x="798" y="2059"/>
                  </a:cubicBezTo>
                  <a:cubicBezTo>
                    <a:pt x="1253" y="2055"/>
                    <a:pt x="1704" y="2026"/>
                    <a:pt x="2152" y="1958"/>
                  </a:cubicBezTo>
                  <a:cubicBezTo>
                    <a:pt x="2611" y="1886"/>
                    <a:pt x="3034" y="1691"/>
                    <a:pt x="3459" y="1510"/>
                  </a:cubicBezTo>
                  <a:cubicBezTo>
                    <a:pt x="3866" y="1338"/>
                    <a:pt x="3956" y="737"/>
                    <a:pt x="3753" y="389"/>
                  </a:cubicBezTo>
                  <a:cubicBezTo>
                    <a:pt x="3593" y="116"/>
                    <a:pt x="3341" y="1"/>
                    <a:pt x="30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9" name="Google Shape;2129;p52"/>
            <p:cNvSpPr/>
            <p:nvPr/>
          </p:nvSpPr>
          <p:spPr>
            <a:xfrm>
              <a:off x="2308825" y="503575"/>
              <a:ext cx="112450" cy="47875"/>
            </a:xfrm>
            <a:custGeom>
              <a:avLst/>
              <a:gdLst/>
              <a:ahLst/>
              <a:cxnLst/>
              <a:rect l="l" t="t" r="r" b="b"/>
              <a:pathLst>
                <a:path w="4498" h="1915" extrusionOk="0">
                  <a:moveTo>
                    <a:pt x="3403" y="1"/>
                  </a:moveTo>
                  <a:cubicBezTo>
                    <a:pt x="3371" y="1"/>
                    <a:pt x="3338" y="2"/>
                    <a:pt x="3305" y="6"/>
                  </a:cubicBezTo>
                  <a:cubicBezTo>
                    <a:pt x="2728" y="63"/>
                    <a:pt x="2139" y="136"/>
                    <a:pt x="1580" y="304"/>
                  </a:cubicBezTo>
                  <a:cubicBezTo>
                    <a:pt x="1065" y="458"/>
                    <a:pt x="673" y="778"/>
                    <a:pt x="268" y="1122"/>
                  </a:cubicBezTo>
                  <a:cubicBezTo>
                    <a:pt x="0" y="1349"/>
                    <a:pt x="240" y="1728"/>
                    <a:pt x="530" y="1754"/>
                  </a:cubicBezTo>
                  <a:cubicBezTo>
                    <a:pt x="939" y="1789"/>
                    <a:pt x="1331" y="1863"/>
                    <a:pt x="1738" y="1863"/>
                  </a:cubicBezTo>
                  <a:cubicBezTo>
                    <a:pt x="1791" y="1863"/>
                    <a:pt x="1845" y="1861"/>
                    <a:pt x="1899" y="1858"/>
                  </a:cubicBezTo>
                  <a:cubicBezTo>
                    <a:pt x="2024" y="1852"/>
                    <a:pt x="2148" y="1849"/>
                    <a:pt x="2272" y="1849"/>
                  </a:cubicBezTo>
                  <a:cubicBezTo>
                    <a:pt x="2617" y="1849"/>
                    <a:pt x="2961" y="1872"/>
                    <a:pt x="3305" y="1909"/>
                  </a:cubicBezTo>
                  <a:cubicBezTo>
                    <a:pt x="3341" y="1913"/>
                    <a:pt x="3376" y="1915"/>
                    <a:pt x="3410" y="1915"/>
                  </a:cubicBezTo>
                  <a:cubicBezTo>
                    <a:pt x="4492" y="1915"/>
                    <a:pt x="4498" y="1"/>
                    <a:pt x="340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30" name="Google Shape;2130;p52"/>
          <p:cNvGrpSpPr/>
          <p:nvPr/>
        </p:nvGrpSpPr>
        <p:grpSpPr>
          <a:xfrm>
            <a:off x="1622800" y="3532988"/>
            <a:ext cx="735550" cy="845375"/>
            <a:chOff x="1344075" y="1359775"/>
            <a:chExt cx="735550" cy="845375"/>
          </a:xfrm>
        </p:grpSpPr>
        <p:sp>
          <p:nvSpPr>
            <p:cNvPr id="2131" name="Google Shape;2131;p52"/>
            <p:cNvSpPr/>
            <p:nvPr/>
          </p:nvSpPr>
          <p:spPr>
            <a:xfrm>
              <a:off x="1417100" y="1359775"/>
              <a:ext cx="137725" cy="232475"/>
            </a:xfrm>
            <a:custGeom>
              <a:avLst/>
              <a:gdLst/>
              <a:ahLst/>
              <a:cxnLst/>
              <a:rect l="l" t="t" r="r" b="b"/>
              <a:pathLst>
                <a:path w="5509" h="9299" extrusionOk="0">
                  <a:moveTo>
                    <a:pt x="1869" y="0"/>
                  </a:moveTo>
                  <a:cubicBezTo>
                    <a:pt x="1780" y="0"/>
                    <a:pt x="1693" y="11"/>
                    <a:pt x="1611" y="35"/>
                  </a:cubicBezTo>
                  <a:cubicBezTo>
                    <a:pt x="718" y="295"/>
                    <a:pt x="0" y="2540"/>
                    <a:pt x="170" y="3453"/>
                  </a:cubicBezTo>
                  <a:cubicBezTo>
                    <a:pt x="651" y="6022"/>
                    <a:pt x="2789" y="8189"/>
                    <a:pt x="5061" y="9299"/>
                  </a:cubicBezTo>
                  <a:cubicBezTo>
                    <a:pt x="5508" y="6559"/>
                    <a:pt x="5426" y="3881"/>
                    <a:pt x="4017" y="1492"/>
                  </a:cubicBezTo>
                  <a:cubicBezTo>
                    <a:pt x="3638" y="848"/>
                    <a:pt x="2646" y="0"/>
                    <a:pt x="186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2" name="Google Shape;2132;p52"/>
            <p:cNvSpPr/>
            <p:nvPr/>
          </p:nvSpPr>
          <p:spPr>
            <a:xfrm>
              <a:off x="1569875" y="1483225"/>
              <a:ext cx="152575" cy="202050"/>
            </a:xfrm>
            <a:custGeom>
              <a:avLst/>
              <a:gdLst/>
              <a:ahLst/>
              <a:cxnLst/>
              <a:rect l="l" t="t" r="r" b="b"/>
              <a:pathLst>
                <a:path w="6103" h="8082" extrusionOk="0">
                  <a:moveTo>
                    <a:pt x="3081" y="1"/>
                  </a:moveTo>
                  <a:cubicBezTo>
                    <a:pt x="2685" y="1"/>
                    <a:pt x="2277" y="109"/>
                    <a:pt x="1888" y="349"/>
                  </a:cubicBezTo>
                  <a:cubicBezTo>
                    <a:pt x="1399" y="648"/>
                    <a:pt x="621" y="2048"/>
                    <a:pt x="483" y="2602"/>
                  </a:cubicBezTo>
                  <a:cubicBezTo>
                    <a:pt x="0" y="4537"/>
                    <a:pt x="605" y="6575"/>
                    <a:pt x="760" y="8082"/>
                  </a:cubicBezTo>
                  <a:cubicBezTo>
                    <a:pt x="3057" y="7851"/>
                    <a:pt x="6103" y="4521"/>
                    <a:pt x="5616" y="2265"/>
                  </a:cubicBezTo>
                  <a:cubicBezTo>
                    <a:pt x="5332" y="946"/>
                    <a:pt x="4251" y="1"/>
                    <a:pt x="308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3" name="Google Shape;2133;p52"/>
            <p:cNvSpPr/>
            <p:nvPr/>
          </p:nvSpPr>
          <p:spPr>
            <a:xfrm>
              <a:off x="1344075" y="1580575"/>
              <a:ext cx="228850" cy="134075"/>
            </a:xfrm>
            <a:custGeom>
              <a:avLst/>
              <a:gdLst/>
              <a:ahLst/>
              <a:cxnLst/>
              <a:rect l="l" t="t" r="r" b="b"/>
              <a:pathLst>
                <a:path w="9154" h="5363" extrusionOk="0">
                  <a:moveTo>
                    <a:pt x="2418" y="1"/>
                  </a:moveTo>
                  <a:cubicBezTo>
                    <a:pt x="2099" y="1"/>
                    <a:pt x="1785" y="59"/>
                    <a:pt x="1491" y="195"/>
                  </a:cubicBezTo>
                  <a:cubicBezTo>
                    <a:pt x="346" y="725"/>
                    <a:pt x="1" y="2341"/>
                    <a:pt x="589" y="3456"/>
                  </a:cubicBezTo>
                  <a:cubicBezTo>
                    <a:pt x="1179" y="4572"/>
                    <a:pt x="2446" y="5197"/>
                    <a:pt x="3702" y="5341"/>
                  </a:cubicBezTo>
                  <a:cubicBezTo>
                    <a:pt x="3831" y="5355"/>
                    <a:pt x="3979" y="5362"/>
                    <a:pt x="4140" y="5362"/>
                  </a:cubicBezTo>
                  <a:cubicBezTo>
                    <a:pt x="5548" y="5362"/>
                    <a:pt x="8046" y="4854"/>
                    <a:pt x="9153" y="4617"/>
                  </a:cubicBezTo>
                  <a:cubicBezTo>
                    <a:pt x="8399" y="2708"/>
                    <a:pt x="5995" y="1322"/>
                    <a:pt x="4138" y="445"/>
                  </a:cubicBezTo>
                  <a:cubicBezTo>
                    <a:pt x="3603" y="193"/>
                    <a:pt x="3001" y="1"/>
                    <a:pt x="241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4" name="Google Shape;2134;p52"/>
            <p:cNvSpPr/>
            <p:nvPr/>
          </p:nvSpPr>
          <p:spPr>
            <a:xfrm>
              <a:off x="1437025" y="1780700"/>
              <a:ext cx="242775" cy="121600"/>
            </a:xfrm>
            <a:custGeom>
              <a:avLst/>
              <a:gdLst/>
              <a:ahLst/>
              <a:cxnLst/>
              <a:rect l="l" t="t" r="r" b="b"/>
              <a:pathLst>
                <a:path w="9711" h="4864" extrusionOk="0">
                  <a:moveTo>
                    <a:pt x="2624" y="1"/>
                  </a:moveTo>
                  <a:cubicBezTo>
                    <a:pt x="2603" y="1"/>
                    <a:pt x="2582" y="1"/>
                    <a:pt x="2562" y="2"/>
                  </a:cubicBezTo>
                  <a:cubicBezTo>
                    <a:pt x="1647" y="24"/>
                    <a:pt x="683" y="537"/>
                    <a:pt x="410" y="1411"/>
                  </a:cubicBezTo>
                  <a:cubicBezTo>
                    <a:pt x="1" y="2717"/>
                    <a:pt x="1259" y="3957"/>
                    <a:pt x="2514" y="4498"/>
                  </a:cubicBezTo>
                  <a:cubicBezTo>
                    <a:pt x="3115" y="4757"/>
                    <a:pt x="3808" y="4864"/>
                    <a:pt x="4539" y="4864"/>
                  </a:cubicBezTo>
                  <a:cubicBezTo>
                    <a:pt x="6292" y="4864"/>
                    <a:pt x="8266" y="4248"/>
                    <a:pt x="9710" y="3637"/>
                  </a:cubicBezTo>
                  <a:cubicBezTo>
                    <a:pt x="9584" y="1865"/>
                    <a:pt x="7619" y="1610"/>
                    <a:pt x="6014" y="847"/>
                  </a:cubicBezTo>
                  <a:cubicBezTo>
                    <a:pt x="5206" y="463"/>
                    <a:pt x="3553" y="1"/>
                    <a:pt x="262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5" name="Google Shape;2135;p52"/>
            <p:cNvSpPr/>
            <p:nvPr/>
          </p:nvSpPr>
          <p:spPr>
            <a:xfrm>
              <a:off x="1659900" y="1656625"/>
              <a:ext cx="160725" cy="213975"/>
            </a:xfrm>
            <a:custGeom>
              <a:avLst/>
              <a:gdLst/>
              <a:ahLst/>
              <a:cxnLst/>
              <a:rect l="l" t="t" r="r" b="b"/>
              <a:pathLst>
                <a:path w="6429" h="8559" extrusionOk="0">
                  <a:moveTo>
                    <a:pt x="4075" y="1"/>
                  </a:moveTo>
                  <a:cubicBezTo>
                    <a:pt x="3580" y="1"/>
                    <a:pt x="3079" y="217"/>
                    <a:pt x="2616" y="430"/>
                  </a:cubicBezTo>
                  <a:cubicBezTo>
                    <a:pt x="1978" y="724"/>
                    <a:pt x="1319" y="1037"/>
                    <a:pt x="883" y="1588"/>
                  </a:cubicBezTo>
                  <a:cubicBezTo>
                    <a:pt x="1" y="2705"/>
                    <a:pt x="357" y="4319"/>
                    <a:pt x="755" y="5684"/>
                  </a:cubicBezTo>
                  <a:cubicBezTo>
                    <a:pt x="1068" y="6759"/>
                    <a:pt x="1439" y="7917"/>
                    <a:pt x="2354" y="8559"/>
                  </a:cubicBezTo>
                  <a:cubicBezTo>
                    <a:pt x="4335" y="7817"/>
                    <a:pt x="6429" y="3426"/>
                    <a:pt x="5727" y="1430"/>
                  </a:cubicBezTo>
                  <a:cubicBezTo>
                    <a:pt x="5518" y="835"/>
                    <a:pt x="5119" y="253"/>
                    <a:pt x="4518" y="65"/>
                  </a:cubicBezTo>
                  <a:cubicBezTo>
                    <a:pt x="4372" y="20"/>
                    <a:pt x="4224" y="1"/>
                    <a:pt x="407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6" name="Google Shape;2136;p52"/>
            <p:cNvSpPr/>
            <p:nvPr/>
          </p:nvSpPr>
          <p:spPr>
            <a:xfrm>
              <a:off x="1581400" y="1963850"/>
              <a:ext cx="242700" cy="110775"/>
            </a:xfrm>
            <a:custGeom>
              <a:avLst/>
              <a:gdLst/>
              <a:ahLst/>
              <a:cxnLst/>
              <a:rect l="l" t="t" r="r" b="b"/>
              <a:pathLst>
                <a:path w="9708" h="4431" extrusionOk="0">
                  <a:moveTo>
                    <a:pt x="4007" y="1"/>
                  </a:moveTo>
                  <a:cubicBezTo>
                    <a:pt x="3292" y="1"/>
                    <a:pt x="2611" y="105"/>
                    <a:pt x="2028" y="326"/>
                  </a:cubicBezTo>
                  <a:cubicBezTo>
                    <a:pt x="1002" y="715"/>
                    <a:pt x="1" y="1641"/>
                    <a:pt x="160" y="2727"/>
                  </a:cubicBezTo>
                  <a:cubicBezTo>
                    <a:pt x="281" y="3551"/>
                    <a:pt x="1059" y="4157"/>
                    <a:pt x="1870" y="4342"/>
                  </a:cubicBezTo>
                  <a:cubicBezTo>
                    <a:pt x="2146" y="4406"/>
                    <a:pt x="2426" y="4431"/>
                    <a:pt x="2707" y="4431"/>
                  </a:cubicBezTo>
                  <a:cubicBezTo>
                    <a:pt x="3255" y="4431"/>
                    <a:pt x="3809" y="4335"/>
                    <a:pt x="4352" y="4240"/>
                  </a:cubicBezTo>
                  <a:cubicBezTo>
                    <a:pt x="5830" y="3979"/>
                    <a:pt x="8231" y="2916"/>
                    <a:pt x="9707" y="2656"/>
                  </a:cubicBezTo>
                  <a:cubicBezTo>
                    <a:pt x="8735" y="995"/>
                    <a:pt x="6211" y="1"/>
                    <a:pt x="400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7" name="Google Shape;2137;p52"/>
            <p:cNvSpPr/>
            <p:nvPr/>
          </p:nvSpPr>
          <p:spPr>
            <a:xfrm>
              <a:off x="1806150" y="1810700"/>
              <a:ext cx="101325" cy="208600"/>
            </a:xfrm>
            <a:custGeom>
              <a:avLst/>
              <a:gdLst/>
              <a:ahLst/>
              <a:cxnLst/>
              <a:rect l="l" t="t" r="r" b="b"/>
              <a:pathLst>
                <a:path w="4053" h="8344" extrusionOk="0">
                  <a:moveTo>
                    <a:pt x="2637" y="0"/>
                  </a:moveTo>
                  <a:cubicBezTo>
                    <a:pt x="2278" y="0"/>
                    <a:pt x="1907" y="135"/>
                    <a:pt x="1601" y="332"/>
                  </a:cubicBezTo>
                  <a:cubicBezTo>
                    <a:pt x="497" y="1041"/>
                    <a:pt x="1" y="2446"/>
                    <a:pt x="45" y="3757"/>
                  </a:cubicBezTo>
                  <a:cubicBezTo>
                    <a:pt x="90" y="5069"/>
                    <a:pt x="869" y="7137"/>
                    <a:pt x="1385" y="8343"/>
                  </a:cubicBezTo>
                  <a:cubicBezTo>
                    <a:pt x="2772" y="6828"/>
                    <a:pt x="3282" y="4730"/>
                    <a:pt x="3743" y="2729"/>
                  </a:cubicBezTo>
                  <a:cubicBezTo>
                    <a:pt x="3956" y="1806"/>
                    <a:pt x="4052" y="601"/>
                    <a:pt x="3222" y="143"/>
                  </a:cubicBezTo>
                  <a:cubicBezTo>
                    <a:pt x="3041" y="44"/>
                    <a:pt x="2841" y="0"/>
                    <a:pt x="263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8" name="Google Shape;2138;p52"/>
            <p:cNvSpPr/>
            <p:nvPr/>
          </p:nvSpPr>
          <p:spPr>
            <a:xfrm>
              <a:off x="1759075" y="2122600"/>
              <a:ext cx="190725" cy="71000"/>
            </a:xfrm>
            <a:custGeom>
              <a:avLst/>
              <a:gdLst/>
              <a:ahLst/>
              <a:cxnLst/>
              <a:rect l="l" t="t" r="r" b="b"/>
              <a:pathLst>
                <a:path w="7629" h="2840" extrusionOk="0">
                  <a:moveTo>
                    <a:pt x="3290" y="0"/>
                  </a:moveTo>
                  <a:cubicBezTo>
                    <a:pt x="3129" y="0"/>
                    <a:pt x="2983" y="5"/>
                    <a:pt x="2856" y="15"/>
                  </a:cubicBezTo>
                  <a:cubicBezTo>
                    <a:pt x="1753" y="102"/>
                    <a:pt x="620" y="675"/>
                    <a:pt x="179" y="1688"/>
                  </a:cubicBezTo>
                  <a:cubicBezTo>
                    <a:pt x="37" y="2015"/>
                    <a:pt x="0" y="2456"/>
                    <a:pt x="286" y="2670"/>
                  </a:cubicBezTo>
                  <a:cubicBezTo>
                    <a:pt x="417" y="2769"/>
                    <a:pt x="588" y="2793"/>
                    <a:pt x="751" y="2811"/>
                  </a:cubicBezTo>
                  <a:cubicBezTo>
                    <a:pt x="934" y="2831"/>
                    <a:pt x="1124" y="2840"/>
                    <a:pt x="1318" y="2840"/>
                  </a:cubicBezTo>
                  <a:cubicBezTo>
                    <a:pt x="3407" y="2840"/>
                    <a:pt x="6045" y="1751"/>
                    <a:pt x="7628" y="554"/>
                  </a:cubicBezTo>
                  <a:cubicBezTo>
                    <a:pt x="6688" y="282"/>
                    <a:pt x="4537" y="0"/>
                    <a:pt x="329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9" name="Google Shape;2139;p52"/>
            <p:cNvSpPr/>
            <p:nvPr/>
          </p:nvSpPr>
          <p:spPr>
            <a:xfrm>
              <a:off x="1921675" y="1945250"/>
              <a:ext cx="89550" cy="177900"/>
            </a:xfrm>
            <a:custGeom>
              <a:avLst/>
              <a:gdLst/>
              <a:ahLst/>
              <a:cxnLst/>
              <a:rect l="l" t="t" r="r" b="b"/>
              <a:pathLst>
                <a:path w="3582" h="7116" extrusionOk="0">
                  <a:moveTo>
                    <a:pt x="2019" y="0"/>
                  </a:moveTo>
                  <a:cubicBezTo>
                    <a:pt x="1675" y="0"/>
                    <a:pt x="1352" y="337"/>
                    <a:pt x="1165" y="661"/>
                  </a:cubicBezTo>
                  <a:cubicBezTo>
                    <a:pt x="1" y="2663"/>
                    <a:pt x="300" y="5411"/>
                    <a:pt x="1869" y="7115"/>
                  </a:cubicBezTo>
                  <a:lnTo>
                    <a:pt x="2063" y="6910"/>
                  </a:lnTo>
                  <a:cubicBezTo>
                    <a:pt x="3342" y="5099"/>
                    <a:pt x="3581" y="2604"/>
                    <a:pt x="2672" y="584"/>
                  </a:cubicBezTo>
                  <a:cubicBezTo>
                    <a:pt x="2572" y="362"/>
                    <a:pt x="2441" y="128"/>
                    <a:pt x="2214" y="38"/>
                  </a:cubicBezTo>
                  <a:cubicBezTo>
                    <a:pt x="2149" y="12"/>
                    <a:pt x="2083" y="0"/>
                    <a:pt x="201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0" name="Google Shape;2140;p52"/>
            <p:cNvSpPr/>
            <p:nvPr/>
          </p:nvSpPr>
          <p:spPr>
            <a:xfrm>
              <a:off x="1522525" y="1556650"/>
              <a:ext cx="557100" cy="648500"/>
            </a:xfrm>
            <a:custGeom>
              <a:avLst/>
              <a:gdLst/>
              <a:ahLst/>
              <a:cxnLst/>
              <a:rect l="l" t="t" r="r" b="b"/>
              <a:pathLst>
                <a:path w="22284" h="25940" extrusionOk="0">
                  <a:moveTo>
                    <a:pt x="502" y="0"/>
                  </a:moveTo>
                  <a:cubicBezTo>
                    <a:pt x="260" y="0"/>
                    <a:pt x="0" y="181"/>
                    <a:pt x="19" y="448"/>
                  </a:cubicBezTo>
                  <a:cubicBezTo>
                    <a:pt x="390" y="5748"/>
                    <a:pt x="4834" y="11029"/>
                    <a:pt x="8111" y="14938"/>
                  </a:cubicBezTo>
                  <a:cubicBezTo>
                    <a:pt x="11967" y="19537"/>
                    <a:pt x="16513" y="23478"/>
                    <a:pt x="22023" y="25926"/>
                  </a:cubicBezTo>
                  <a:cubicBezTo>
                    <a:pt x="22044" y="25936"/>
                    <a:pt x="22065" y="25940"/>
                    <a:pt x="22085" y="25940"/>
                  </a:cubicBezTo>
                  <a:cubicBezTo>
                    <a:pt x="22206" y="25940"/>
                    <a:pt x="22284" y="25778"/>
                    <a:pt x="22157" y="25698"/>
                  </a:cubicBezTo>
                  <a:cubicBezTo>
                    <a:pt x="17348" y="22686"/>
                    <a:pt x="12962" y="19094"/>
                    <a:pt x="9329" y="14723"/>
                  </a:cubicBezTo>
                  <a:cubicBezTo>
                    <a:pt x="7522" y="12549"/>
                    <a:pt x="5896" y="10223"/>
                    <a:pt x="4413" y="7815"/>
                  </a:cubicBezTo>
                  <a:cubicBezTo>
                    <a:pt x="2913" y="5379"/>
                    <a:pt x="1996" y="2821"/>
                    <a:pt x="856" y="221"/>
                  </a:cubicBezTo>
                  <a:cubicBezTo>
                    <a:pt x="788" y="67"/>
                    <a:pt x="648" y="0"/>
                    <a:pt x="5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41" name="Google Shape;2141;p52"/>
          <p:cNvGrpSpPr/>
          <p:nvPr/>
        </p:nvGrpSpPr>
        <p:grpSpPr>
          <a:xfrm>
            <a:off x="6577575" y="3532988"/>
            <a:ext cx="735500" cy="845375"/>
            <a:chOff x="2770650" y="1359775"/>
            <a:chExt cx="735500" cy="845375"/>
          </a:xfrm>
        </p:grpSpPr>
        <p:sp>
          <p:nvSpPr>
            <p:cNvPr id="2142" name="Google Shape;2142;p52"/>
            <p:cNvSpPr/>
            <p:nvPr/>
          </p:nvSpPr>
          <p:spPr>
            <a:xfrm>
              <a:off x="3295400" y="1359775"/>
              <a:ext cx="137725" cy="232475"/>
            </a:xfrm>
            <a:custGeom>
              <a:avLst/>
              <a:gdLst/>
              <a:ahLst/>
              <a:cxnLst/>
              <a:rect l="l" t="t" r="r" b="b"/>
              <a:pathLst>
                <a:path w="5509" h="9299" extrusionOk="0">
                  <a:moveTo>
                    <a:pt x="3640" y="0"/>
                  </a:moveTo>
                  <a:cubicBezTo>
                    <a:pt x="2863" y="0"/>
                    <a:pt x="1870" y="848"/>
                    <a:pt x="1491" y="1492"/>
                  </a:cubicBezTo>
                  <a:cubicBezTo>
                    <a:pt x="82" y="3881"/>
                    <a:pt x="1" y="6559"/>
                    <a:pt x="449" y="9299"/>
                  </a:cubicBezTo>
                  <a:lnTo>
                    <a:pt x="449" y="9299"/>
                  </a:lnTo>
                  <a:cubicBezTo>
                    <a:pt x="2720" y="8189"/>
                    <a:pt x="4858" y="6022"/>
                    <a:pt x="5338" y="3453"/>
                  </a:cubicBezTo>
                  <a:cubicBezTo>
                    <a:pt x="5508" y="2540"/>
                    <a:pt x="4792" y="295"/>
                    <a:pt x="3898" y="35"/>
                  </a:cubicBezTo>
                  <a:cubicBezTo>
                    <a:pt x="3816" y="11"/>
                    <a:pt x="3729" y="0"/>
                    <a:pt x="364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3" name="Google Shape;2143;p52"/>
            <p:cNvSpPr/>
            <p:nvPr/>
          </p:nvSpPr>
          <p:spPr>
            <a:xfrm>
              <a:off x="3127750" y="1483225"/>
              <a:ext cx="152650" cy="202050"/>
            </a:xfrm>
            <a:custGeom>
              <a:avLst/>
              <a:gdLst/>
              <a:ahLst/>
              <a:cxnLst/>
              <a:rect l="l" t="t" r="r" b="b"/>
              <a:pathLst>
                <a:path w="6106" h="8082" extrusionOk="0">
                  <a:moveTo>
                    <a:pt x="3024" y="1"/>
                  </a:moveTo>
                  <a:cubicBezTo>
                    <a:pt x="1854" y="1"/>
                    <a:pt x="774" y="946"/>
                    <a:pt x="489" y="2265"/>
                  </a:cubicBezTo>
                  <a:cubicBezTo>
                    <a:pt x="1" y="4521"/>
                    <a:pt x="3048" y="7851"/>
                    <a:pt x="5346" y="8082"/>
                  </a:cubicBezTo>
                  <a:cubicBezTo>
                    <a:pt x="5500" y="6575"/>
                    <a:pt x="6105" y="4537"/>
                    <a:pt x="5623" y="2602"/>
                  </a:cubicBezTo>
                  <a:cubicBezTo>
                    <a:pt x="5483" y="2048"/>
                    <a:pt x="4706" y="648"/>
                    <a:pt x="4218" y="349"/>
                  </a:cubicBezTo>
                  <a:cubicBezTo>
                    <a:pt x="3828" y="109"/>
                    <a:pt x="3421" y="1"/>
                    <a:pt x="302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4" name="Google Shape;2144;p52"/>
            <p:cNvSpPr/>
            <p:nvPr/>
          </p:nvSpPr>
          <p:spPr>
            <a:xfrm>
              <a:off x="3277350" y="1580575"/>
              <a:ext cx="228800" cy="134075"/>
            </a:xfrm>
            <a:custGeom>
              <a:avLst/>
              <a:gdLst/>
              <a:ahLst/>
              <a:cxnLst/>
              <a:rect l="l" t="t" r="r" b="b"/>
              <a:pathLst>
                <a:path w="9152" h="5363" extrusionOk="0">
                  <a:moveTo>
                    <a:pt x="6735" y="1"/>
                  </a:moveTo>
                  <a:cubicBezTo>
                    <a:pt x="6152" y="1"/>
                    <a:pt x="5550" y="193"/>
                    <a:pt x="5015" y="445"/>
                  </a:cubicBezTo>
                  <a:cubicBezTo>
                    <a:pt x="3159" y="1322"/>
                    <a:pt x="754" y="2708"/>
                    <a:pt x="1" y="4617"/>
                  </a:cubicBezTo>
                  <a:cubicBezTo>
                    <a:pt x="1107" y="4854"/>
                    <a:pt x="3606" y="5362"/>
                    <a:pt x="5014" y="5362"/>
                  </a:cubicBezTo>
                  <a:cubicBezTo>
                    <a:pt x="5175" y="5362"/>
                    <a:pt x="5323" y="5355"/>
                    <a:pt x="5452" y="5341"/>
                  </a:cubicBezTo>
                  <a:cubicBezTo>
                    <a:pt x="6707" y="5197"/>
                    <a:pt x="7975" y="4572"/>
                    <a:pt x="8563" y="3456"/>
                  </a:cubicBezTo>
                  <a:cubicBezTo>
                    <a:pt x="9152" y="2341"/>
                    <a:pt x="8807" y="725"/>
                    <a:pt x="7662" y="195"/>
                  </a:cubicBezTo>
                  <a:cubicBezTo>
                    <a:pt x="7368" y="59"/>
                    <a:pt x="7054" y="1"/>
                    <a:pt x="673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5" name="Google Shape;2145;p52"/>
            <p:cNvSpPr/>
            <p:nvPr/>
          </p:nvSpPr>
          <p:spPr>
            <a:xfrm>
              <a:off x="3170475" y="1780700"/>
              <a:ext cx="242775" cy="121600"/>
            </a:xfrm>
            <a:custGeom>
              <a:avLst/>
              <a:gdLst/>
              <a:ahLst/>
              <a:cxnLst/>
              <a:rect l="l" t="t" r="r" b="b"/>
              <a:pathLst>
                <a:path w="9711" h="4864" extrusionOk="0">
                  <a:moveTo>
                    <a:pt x="7085" y="1"/>
                  </a:moveTo>
                  <a:cubicBezTo>
                    <a:pt x="6157" y="1"/>
                    <a:pt x="4505" y="463"/>
                    <a:pt x="3696" y="847"/>
                  </a:cubicBezTo>
                  <a:cubicBezTo>
                    <a:pt x="2091" y="1610"/>
                    <a:pt x="127" y="1865"/>
                    <a:pt x="1" y="3637"/>
                  </a:cubicBezTo>
                  <a:cubicBezTo>
                    <a:pt x="1445" y="4248"/>
                    <a:pt x="3418" y="4864"/>
                    <a:pt x="5171" y="4864"/>
                  </a:cubicBezTo>
                  <a:cubicBezTo>
                    <a:pt x="5902" y="4864"/>
                    <a:pt x="6595" y="4757"/>
                    <a:pt x="7195" y="4498"/>
                  </a:cubicBezTo>
                  <a:cubicBezTo>
                    <a:pt x="8452" y="3957"/>
                    <a:pt x="9710" y="2717"/>
                    <a:pt x="9301" y="1411"/>
                  </a:cubicBezTo>
                  <a:cubicBezTo>
                    <a:pt x="9028" y="537"/>
                    <a:pt x="8064" y="24"/>
                    <a:pt x="7148" y="2"/>
                  </a:cubicBezTo>
                  <a:cubicBezTo>
                    <a:pt x="7128" y="1"/>
                    <a:pt x="7107" y="1"/>
                    <a:pt x="708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6" name="Google Shape;2146;p52"/>
            <p:cNvSpPr/>
            <p:nvPr/>
          </p:nvSpPr>
          <p:spPr>
            <a:xfrm>
              <a:off x="3029650" y="1656625"/>
              <a:ext cx="160675" cy="213975"/>
            </a:xfrm>
            <a:custGeom>
              <a:avLst/>
              <a:gdLst/>
              <a:ahLst/>
              <a:cxnLst/>
              <a:rect l="l" t="t" r="r" b="b"/>
              <a:pathLst>
                <a:path w="6427" h="8559" extrusionOk="0">
                  <a:moveTo>
                    <a:pt x="2353" y="1"/>
                  </a:moveTo>
                  <a:cubicBezTo>
                    <a:pt x="2204" y="1"/>
                    <a:pt x="2056" y="20"/>
                    <a:pt x="1911" y="65"/>
                  </a:cubicBezTo>
                  <a:cubicBezTo>
                    <a:pt x="1308" y="253"/>
                    <a:pt x="910" y="835"/>
                    <a:pt x="701" y="1430"/>
                  </a:cubicBezTo>
                  <a:cubicBezTo>
                    <a:pt x="0" y="3426"/>
                    <a:pt x="2094" y="7817"/>
                    <a:pt x="4074" y="8559"/>
                  </a:cubicBezTo>
                  <a:cubicBezTo>
                    <a:pt x="4990" y="7917"/>
                    <a:pt x="5361" y="6759"/>
                    <a:pt x="5673" y="5684"/>
                  </a:cubicBezTo>
                  <a:cubicBezTo>
                    <a:pt x="6071" y="4319"/>
                    <a:pt x="6427" y="2705"/>
                    <a:pt x="5546" y="1588"/>
                  </a:cubicBezTo>
                  <a:cubicBezTo>
                    <a:pt x="5110" y="1037"/>
                    <a:pt x="4449" y="724"/>
                    <a:pt x="3812" y="430"/>
                  </a:cubicBezTo>
                  <a:cubicBezTo>
                    <a:pt x="3350" y="217"/>
                    <a:pt x="2848" y="1"/>
                    <a:pt x="235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7" name="Google Shape;2147;p52"/>
            <p:cNvSpPr/>
            <p:nvPr/>
          </p:nvSpPr>
          <p:spPr>
            <a:xfrm>
              <a:off x="3026125" y="1963850"/>
              <a:ext cx="242675" cy="110775"/>
            </a:xfrm>
            <a:custGeom>
              <a:avLst/>
              <a:gdLst/>
              <a:ahLst/>
              <a:cxnLst/>
              <a:rect l="l" t="t" r="r" b="b"/>
              <a:pathLst>
                <a:path w="9707" h="4431" extrusionOk="0">
                  <a:moveTo>
                    <a:pt x="5701" y="1"/>
                  </a:moveTo>
                  <a:cubicBezTo>
                    <a:pt x="3497" y="1"/>
                    <a:pt x="973" y="995"/>
                    <a:pt x="1" y="2656"/>
                  </a:cubicBezTo>
                  <a:cubicBezTo>
                    <a:pt x="1479" y="2916"/>
                    <a:pt x="3879" y="3979"/>
                    <a:pt x="5356" y="4240"/>
                  </a:cubicBezTo>
                  <a:cubicBezTo>
                    <a:pt x="5898" y="4335"/>
                    <a:pt x="6452" y="4431"/>
                    <a:pt x="7000" y="4431"/>
                  </a:cubicBezTo>
                  <a:cubicBezTo>
                    <a:pt x="7282" y="4431"/>
                    <a:pt x="7562" y="4406"/>
                    <a:pt x="7837" y="4342"/>
                  </a:cubicBezTo>
                  <a:cubicBezTo>
                    <a:pt x="8649" y="4157"/>
                    <a:pt x="9427" y="3551"/>
                    <a:pt x="9547" y="2727"/>
                  </a:cubicBezTo>
                  <a:cubicBezTo>
                    <a:pt x="9707" y="1641"/>
                    <a:pt x="8707" y="715"/>
                    <a:pt x="7680" y="326"/>
                  </a:cubicBezTo>
                  <a:cubicBezTo>
                    <a:pt x="7096" y="105"/>
                    <a:pt x="6415" y="1"/>
                    <a:pt x="570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8" name="Google Shape;2148;p52"/>
            <p:cNvSpPr/>
            <p:nvPr/>
          </p:nvSpPr>
          <p:spPr>
            <a:xfrm>
              <a:off x="2942775" y="1810700"/>
              <a:ext cx="101350" cy="208600"/>
            </a:xfrm>
            <a:custGeom>
              <a:avLst/>
              <a:gdLst/>
              <a:ahLst/>
              <a:cxnLst/>
              <a:rect l="l" t="t" r="r" b="b"/>
              <a:pathLst>
                <a:path w="4054" h="8344" extrusionOk="0">
                  <a:moveTo>
                    <a:pt x="1416" y="0"/>
                  </a:moveTo>
                  <a:cubicBezTo>
                    <a:pt x="1212" y="0"/>
                    <a:pt x="1013" y="44"/>
                    <a:pt x="832" y="143"/>
                  </a:cubicBezTo>
                  <a:cubicBezTo>
                    <a:pt x="1" y="601"/>
                    <a:pt x="98" y="1806"/>
                    <a:pt x="310" y="2729"/>
                  </a:cubicBezTo>
                  <a:cubicBezTo>
                    <a:pt x="771" y="4730"/>
                    <a:pt x="1281" y="6828"/>
                    <a:pt x="2668" y="8343"/>
                  </a:cubicBezTo>
                  <a:cubicBezTo>
                    <a:pt x="3184" y="7137"/>
                    <a:pt x="3964" y="5069"/>
                    <a:pt x="4008" y="3757"/>
                  </a:cubicBezTo>
                  <a:cubicBezTo>
                    <a:pt x="4053" y="2446"/>
                    <a:pt x="3556" y="1041"/>
                    <a:pt x="2452" y="332"/>
                  </a:cubicBezTo>
                  <a:cubicBezTo>
                    <a:pt x="2146" y="135"/>
                    <a:pt x="1774" y="0"/>
                    <a:pt x="141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9" name="Google Shape;2149;p52"/>
            <p:cNvSpPr/>
            <p:nvPr/>
          </p:nvSpPr>
          <p:spPr>
            <a:xfrm>
              <a:off x="2900475" y="2122600"/>
              <a:ext cx="190725" cy="71000"/>
            </a:xfrm>
            <a:custGeom>
              <a:avLst/>
              <a:gdLst/>
              <a:ahLst/>
              <a:cxnLst/>
              <a:rect l="l" t="t" r="r" b="b"/>
              <a:pathLst>
                <a:path w="7629" h="2840" extrusionOk="0">
                  <a:moveTo>
                    <a:pt x="4337" y="0"/>
                  </a:moveTo>
                  <a:cubicBezTo>
                    <a:pt x="3091" y="0"/>
                    <a:pt x="940" y="282"/>
                    <a:pt x="0" y="554"/>
                  </a:cubicBezTo>
                  <a:cubicBezTo>
                    <a:pt x="1584" y="1751"/>
                    <a:pt x="4222" y="2840"/>
                    <a:pt x="6311" y="2840"/>
                  </a:cubicBezTo>
                  <a:cubicBezTo>
                    <a:pt x="6505" y="2840"/>
                    <a:pt x="6695" y="2831"/>
                    <a:pt x="6878" y="2811"/>
                  </a:cubicBezTo>
                  <a:cubicBezTo>
                    <a:pt x="7041" y="2793"/>
                    <a:pt x="7211" y="2769"/>
                    <a:pt x="7342" y="2670"/>
                  </a:cubicBezTo>
                  <a:cubicBezTo>
                    <a:pt x="7628" y="2456"/>
                    <a:pt x="7592" y="2015"/>
                    <a:pt x="7450" y="1688"/>
                  </a:cubicBezTo>
                  <a:cubicBezTo>
                    <a:pt x="7008" y="675"/>
                    <a:pt x="5875" y="102"/>
                    <a:pt x="4772" y="15"/>
                  </a:cubicBezTo>
                  <a:cubicBezTo>
                    <a:pt x="4645" y="5"/>
                    <a:pt x="4499" y="0"/>
                    <a:pt x="433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0" name="Google Shape;2150;p52"/>
            <p:cNvSpPr/>
            <p:nvPr/>
          </p:nvSpPr>
          <p:spPr>
            <a:xfrm>
              <a:off x="2839025" y="1945250"/>
              <a:ext cx="89575" cy="177900"/>
            </a:xfrm>
            <a:custGeom>
              <a:avLst/>
              <a:gdLst/>
              <a:ahLst/>
              <a:cxnLst/>
              <a:rect l="l" t="t" r="r" b="b"/>
              <a:pathLst>
                <a:path w="3583" h="7116" extrusionOk="0">
                  <a:moveTo>
                    <a:pt x="1564" y="0"/>
                  </a:moveTo>
                  <a:cubicBezTo>
                    <a:pt x="1499" y="0"/>
                    <a:pt x="1434" y="12"/>
                    <a:pt x="1368" y="38"/>
                  </a:cubicBezTo>
                  <a:cubicBezTo>
                    <a:pt x="1142" y="128"/>
                    <a:pt x="1011" y="362"/>
                    <a:pt x="911" y="584"/>
                  </a:cubicBezTo>
                  <a:cubicBezTo>
                    <a:pt x="0" y="2604"/>
                    <a:pt x="241" y="5099"/>
                    <a:pt x="1520" y="6910"/>
                  </a:cubicBezTo>
                  <a:lnTo>
                    <a:pt x="1714" y="7115"/>
                  </a:lnTo>
                  <a:cubicBezTo>
                    <a:pt x="3283" y="5411"/>
                    <a:pt x="3582" y="2663"/>
                    <a:pt x="2418" y="661"/>
                  </a:cubicBezTo>
                  <a:cubicBezTo>
                    <a:pt x="2230" y="337"/>
                    <a:pt x="1908" y="0"/>
                    <a:pt x="156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1" name="Google Shape;2151;p52"/>
            <p:cNvSpPr/>
            <p:nvPr/>
          </p:nvSpPr>
          <p:spPr>
            <a:xfrm>
              <a:off x="2770650" y="1556625"/>
              <a:ext cx="557100" cy="648525"/>
            </a:xfrm>
            <a:custGeom>
              <a:avLst/>
              <a:gdLst/>
              <a:ahLst/>
              <a:cxnLst/>
              <a:rect l="l" t="t" r="r" b="b"/>
              <a:pathLst>
                <a:path w="22284" h="25941" extrusionOk="0">
                  <a:moveTo>
                    <a:pt x="21782" y="1"/>
                  </a:moveTo>
                  <a:cubicBezTo>
                    <a:pt x="21635" y="1"/>
                    <a:pt x="21495" y="67"/>
                    <a:pt x="21428" y="222"/>
                  </a:cubicBezTo>
                  <a:cubicBezTo>
                    <a:pt x="20334" y="2715"/>
                    <a:pt x="19469" y="5192"/>
                    <a:pt x="18042" y="7536"/>
                  </a:cubicBezTo>
                  <a:cubicBezTo>
                    <a:pt x="16514" y="10044"/>
                    <a:pt x="14830" y="12462"/>
                    <a:pt x="12955" y="14724"/>
                  </a:cubicBezTo>
                  <a:cubicBezTo>
                    <a:pt x="9328" y="19098"/>
                    <a:pt x="4933" y="22688"/>
                    <a:pt x="127" y="25699"/>
                  </a:cubicBezTo>
                  <a:cubicBezTo>
                    <a:pt x="0" y="25779"/>
                    <a:pt x="76" y="25941"/>
                    <a:pt x="198" y="25941"/>
                  </a:cubicBezTo>
                  <a:cubicBezTo>
                    <a:pt x="218" y="25941"/>
                    <a:pt x="238" y="25937"/>
                    <a:pt x="260" y="25927"/>
                  </a:cubicBezTo>
                  <a:cubicBezTo>
                    <a:pt x="5765" y="23482"/>
                    <a:pt x="10326" y="19539"/>
                    <a:pt x="14172" y="14939"/>
                  </a:cubicBezTo>
                  <a:cubicBezTo>
                    <a:pt x="17445" y="11025"/>
                    <a:pt x="21893" y="5752"/>
                    <a:pt x="22264" y="449"/>
                  </a:cubicBezTo>
                  <a:cubicBezTo>
                    <a:pt x="22283" y="182"/>
                    <a:pt x="22023" y="1"/>
                    <a:pt x="2178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52" name="Google Shape;2152;p52"/>
          <p:cNvGrpSpPr/>
          <p:nvPr/>
        </p:nvGrpSpPr>
        <p:grpSpPr>
          <a:xfrm>
            <a:off x="4264500" y="3937988"/>
            <a:ext cx="329200" cy="440375"/>
            <a:chOff x="2117625" y="2002800"/>
            <a:chExt cx="329200" cy="440375"/>
          </a:xfrm>
        </p:grpSpPr>
        <p:sp>
          <p:nvSpPr>
            <p:cNvPr id="2153" name="Google Shape;2153;p52"/>
            <p:cNvSpPr/>
            <p:nvPr/>
          </p:nvSpPr>
          <p:spPr>
            <a:xfrm>
              <a:off x="2120875" y="2066450"/>
              <a:ext cx="317775" cy="376725"/>
            </a:xfrm>
            <a:custGeom>
              <a:avLst/>
              <a:gdLst/>
              <a:ahLst/>
              <a:cxnLst/>
              <a:rect l="l" t="t" r="r" b="b"/>
              <a:pathLst>
                <a:path w="12711" h="15069" extrusionOk="0">
                  <a:moveTo>
                    <a:pt x="5665" y="0"/>
                  </a:moveTo>
                  <a:cubicBezTo>
                    <a:pt x="4977" y="0"/>
                    <a:pt x="4377" y="172"/>
                    <a:pt x="3599" y="436"/>
                  </a:cubicBezTo>
                  <a:cubicBezTo>
                    <a:pt x="1976" y="983"/>
                    <a:pt x="672" y="2391"/>
                    <a:pt x="247" y="4050"/>
                  </a:cubicBezTo>
                  <a:cubicBezTo>
                    <a:pt x="63" y="4767"/>
                    <a:pt x="35" y="5513"/>
                    <a:pt x="19" y="6253"/>
                  </a:cubicBezTo>
                  <a:cubicBezTo>
                    <a:pt x="1" y="7240"/>
                    <a:pt x="1" y="8229"/>
                    <a:pt x="20" y="9218"/>
                  </a:cubicBezTo>
                  <a:cubicBezTo>
                    <a:pt x="61" y="11135"/>
                    <a:pt x="323" y="13324"/>
                    <a:pt x="1891" y="14427"/>
                  </a:cubicBezTo>
                  <a:cubicBezTo>
                    <a:pt x="2523" y="14872"/>
                    <a:pt x="3296" y="15069"/>
                    <a:pt x="4074" y="15069"/>
                  </a:cubicBezTo>
                  <a:cubicBezTo>
                    <a:pt x="4425" y="15069"/>
                    <a:pt x="4776" y="15029"/>
                    <a:pt x="5116" y="14954"/>
                  </a:cubicBezTo>
                  <a:cubicBezTo>
                    <a:pt x="6211" y="14713"/>
                    <a:pt x="7206" y="14142"/>
                    <a:pt x="8123" y="13497"/>
                  </a:cubicBezTo>
                  <a:cubicBezTo>
                    <a:pt x="9534" y="12504"/>
                    <a:pt x="10829" y="11288"/>
                    <a:pt x="11636" y="9763"/>
                  </a:cubicBezTo>
                  <a:cubicBezTo>
                    <a:pt x="12443" y="8238"/>
                    <a:pt x="12710" y="6370"/>
                    <a:pt x="12071" y="4767"/>
                  </a:cubicBezTo>
                  <a:cubicBezTo>
                    <a:pt x="11633" y="3667"/>
                    <a:pt x="11533" y="3127"/>
                    <a:pt x="10692" y="2293"/>
                  </a:cubicBezTo>
                  <a:cubicBezTo>
                    <a:pt x="9732" y="1342"/>
                    <a:pt x="9348" y="1127"/>
                    <a:pt x="8561" y="708"/>
                  </a:cubicBezTo>
                  <a:cubicBezTo>
                    <a:pt x="7263" y="202"/>
                    <a:pt x="6412" y="0"/>
                    <a:pt x="566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4" name="Google Shape;2154;p52"/>
            <p:cNvSpPr/>
            <p:nvPr/>
          </p:nvSpPr>
          <p:spPr>
            <a:xfrm>
              <a:off x="2117625" y="2064950"/>
              <a:ext cx="329200" cy="199250"/>
            </a:xfrm>
            <a:custGeom>
              <a:avLst/>
              <a:gdLst/>
              <a:ahLst/>
              <a:cxnLst/>
              <a:rect l="l" t="t" r="r" b="b"/>
              <a:pathLst>
                <a:path w="13168" h="7970" extrusionOk="0">
                  <a:moveTo>
                    <a:pt x="5521" y="1"/>
                  </a:moveTo>
                  <a:cubicBezTo>
                    <a:pt x="4774" y="1"/>
                    <a:pt x="4039" y="138"/>
                    <a:pt x="3354" y="461"/>
                  </a:cubicBezTo>
                  <a:cubicBezTo>
                    <a:pt x="2760" y="742"/>
                    <a:pt x="2234" y="1148"/>
                    <a:pt x="1720" y="1561"/>
                  </a:cubicBezTo>
                  <a:cubicBezTo>
                    <a:pt x="889" y="2226"/>
                    <a:pt x="0" y="3088"/>
                    <a:pt x="89" y="4148"/>
                  </a:cubicBezTo>
                  <a:cubicBezTo>
                    <a:pt x="190" y="5381"/>
                    <a:pt x="1529" y="6079"/>
                    <a:pt x="2706" y="6470"/>
                  </a:cubicBezTo>
                  <a:cubicBezTo>
                    <a:pt x="4817" y="7170"/>
                    <a:pt x="7004" y="7636"/>
                    <a:pt x="9212" y="7899"/>
                  </a:cubicBezTo>
                  <a:cubicBezTo>
                    <a:pt x="9542" y="7939"/>
                    <a:pt x="9920" y="7969"/>
                    <a:pt x="10307" y="7969"/>
                  </a:cubicBezTo>
                  <a:cubicBezTo>
                    <a:pt x="11237" y="7969"/>
                    <a:pt x="12214" y="7792"/>
                    <a:pt x="12669" y="7133"/>
                  </a:cubicBezTo>
                  <a:cubicBezTo>
                    <a:pt x="13167" y="6414"/>
                    <a:pt x="13041" y="5381"/>
                    <a:pt x="12711" y="4570"/>
                  </a:cubicBezTo>
                  <a:cubicBezTo>
                    <a:pt x="11992" y="2798"/>
                    <a:pt x="11246" y="1937"/>
                    <a:pt x="9358" y="1007"/>
                  </a:cubicBezTo>
                  <a:cubicBezTo>
                    <a:pt x="8172" y="421"/>
                    <a:pt x="6827" y="1"/>
                    <a:pt x="552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5" name="Google Shape;2155;p52"/>
            <p:cNvSpPr/>
            <p:nvPr/>
          </p:nvSpPr>
          <p:spPr>
            <a:xfrm>
              <a:off x="2276600" y="2002800"/>
              <a:ext cx="41025" cy="129525"/>
            </a:xfrm>
            <a:custGeom>
              <a:avLst/>
              <a:gdLst/>
              <a:ahLst/>
              <a:cxnLst/>
              <a:rect l="l" t="t" r="r" b="b"/>
              <a:pathLst>
                <a:path w="1641" h="5181" extrusionOk="0">
                  <a:moveTo>
                    <a:pt x="991" y="0"/>
                  </a:moveTo>
                  <a:cubicBezTo>
                    <a:pt x="787" y="0"/>
                    <a:pt x="599" y="116"/>
                    <a:pt x="556" y="384"/>
                  </a:cubicBezTo>
                  <a:cubicBezTo>
                    <a:pt x="314" y="1875"/>
                    <a:pt x="142" y="3339"/>
                    <a:pt x="19" y="4845"/>
                  </a:cubicBezTo>
                  <a:cubicBezTo>
                    <a:pt x="0" y="5061"/>
                    <a:pt x="181" y="5180"/>
                    <a:pt x="362" y="5180"/>
                  </a:cubicBezTo>
                  <a:cubicBezTo>
                    <a:pt x="507" y="5180"/>
                    <a:pt x="652" y="5103"/>
                    <a:pt x="692" y="4937"/>
                  </a:cubicBezTo>
                  <a:cubicBezTo>
                    <a:pt x="1043" y="3516"/>
                    <a:pt x="1339" y="2110"/>
                    <a:pt x="1575" y="664"/>
                  </a:cubicBezTo>
                  <a:cubicBezTo>
                    <a:pt x="1640" y="264"/>
                    <a:pt x="1298" y="0"/>
                    <a:pt x="99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56" name="Google Shape;2156;p52"/>
          <p:cNvGrpSpPr/>
          <p:nvPr/>
        </p:nvGrpSpPr>
        <p:grpSpPr>
          <a:xfrm>
            <a:off x="4501075" y="3909463"/>
            <a:ext cx="358075" cy="468850"/>
            <a:chOff x="2354200" y="1974275"/>
            <a:chExt cx="358075" cy="468850"/>
          </a:xfrm>
        </p:grpSpPr>
        <p:sp>
          <p:nvSpPr>
            <p:cNvPr id="2157" name="Google Shape;2157;p52"/>
            <p:cNvSpPr/>
            <p:nvPr/>
          </p:nvSpPr>
          <p:spPr>
            <a:xfrm>
              <a:off x="2363025" y="2038850"/>
              <a:ext cx="349250" cy="404275"/>
            </a:xfrm>
            <a:custGeom>
              <a:avLst/>
              <a:gdLst/>
              <a:ahLst/>
              <a:cxnLst/>
              <a:rect l="l" t="t" r="r" b="b"/>
              <a:pathLst>
                <a:path w="13970" h="16171" extrusionOk="0">
                  <a:moveTo>
                    <a:pt x="7452" y="0"/>
                  </a:moveTo>
                  <a:cubicBezTo>
                    <a:pt x="6573" y="0"/>
                    <a:pt x="5622" y="261"/>
                    <a:pt x="4097" y="968"/>
                  </a:cubicBezTo>
                  <a:cubicBezTo>
                    <a:pt x="3277" y="1473"/>
                    <a:pt x="2875" y="1731"/>
                    <a:pt x="1903" y="2820"/>
                  </a:cubicBezTo>
                  <a:cubicBezTo>
                    <a:pt x="1051" y="3775"/>
                    <a:pt x="979" y="4366"/>
                    <a:pt x="581" y="5583"/>
                  </a:cubicBezTo>
                  <a:cubicBezTo>
                    <a:pt x="1" y="7356"/>
                    <a:pt x="414" y="9352"/>
                    <a:pt x="1387" y="10945"/>
                  </a:cubicBezTo>
                  <a:cubicBezTo>
                    <a:pt x="2360" y="12536"/>
                    <a:pt x="3840" y="13761"/>
                    <a:pt x="5430" y="14737"/>
                  </a:cubicBezTo>
                  <a:cubicBezTo>
                    <a:pt x="6463" y="15372"/>
                    <a:pt x="7575" y="15919"/>
                    <a:pt x="8773" y="16107"/>
                  </a:cubicBezTo>
                  <a:cubicBezTo>
                    <a:pt x="9042" y="16149"/>
                    <a:pt x="9316" y="16171"/>
                    <a:pt x="9590" y="16171"/>
                  </a:cubicBezTo>
                  <a:cubicBezTo>
                    <a:pt x="10537" y="16171"/>
                    <a:pt x="11484" y="15911"/>
                    <a:pt x="12217" y="15324"/>
                  </a:cubicBezTo>
                  <a:cubicBezTo>
                    <a:pt x="13836" y="14026"/>
                    <a:pt x="13969" y="11648"/>
                    <a:pt x="13884" y="9576"/>
                  </a:cubicBezTo>
                  <a:cubicBezTo>
                    <a:pt x="13841" y="8508"/>
                    <a:pt x="13774" y="7441"/>
                    <a:pt x="13686" y="6376"/>
                  </a:cubicBezTo>
                  <a:cubicBezTo>
                    <a:pt x="13621" y="5578"/>
                    <a:pt x="13541" y="4775"/>
                    <a:pt x="13295" y="4012"/>
                  </a:cubicBezTo>
                  <a:cubicBezTo>
                    <a:pt x="12724" y="2252"/>
                    <a:pt x="11221" y="821"/>
                    <a:pt x="9434" y="338"/>
                  </a:cubicBezTo>
                  <a:cubicBezTo>
                    <a:pt x="8685" y="136"/>
                    <a:pt x="8087" y="0"/>
                    <a:pt x="745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8" name="Google Shape;2158;p52"/>
            <p:cNvSpPr/>
            <p:nvPr/>
          </p:nvSpPr>
          <p:spPr>
            <a:xfrm>
              <a:off x="2354200" y="2036675"/>
              <a:ext cx="349625" cy="223725"/>
            </a:xfrm>
            <a:custGeom>
              <a:avLst/>
              <a:gdLst/>
              <a:ahLst/>
              <a:cxnLst/>
              <a:rect l="l" t="t" r="r" b="b"/>
              <a:pathLst>
                <a:path w="13985" h="8949" extrusionOk="0">
                  <a:moveTo>
                    <a:pt x="8214" y="0"/>
                  </a:moveTo>
                  <a:cubicBezTo>
                    <a:pt x="6678" y="0"/>
                    <a:pt x="5103" y="577"/>
                    <a:pt x="3746" y="1356"/>
                  </a:cubicBezTo>
                  <a:cubicBezTo>
                    <a:pt x="1773" y="2488"/>
                    <a:pt x="1024" y="3468"/>
                    <a:pt x="368" y="5426"/>
                  </a:cubicBezTo>
                  <a:cubicBezTo>
                    <a:pt x="66" y="6326"/>
                    <a:pt x="0" y="7448"/>
                    <a:pt x="586" y="8191"/>
                  </a:cubicBezTo>
                  <a:cubicBezTo>
                    <a:pt x="1044" y="8772"/>
                    <a:pt x="1890" y="8949"/>
                    <a:pt x="2753" y="8949"/>
                  </a:cubicBezTo>
                  <a:cubicBezTo>
                    <a:pt x="3318" y="8949"/>
                    <a:pt x="3891" y="8873"/>
                    <a:pt x="4367" y="8786"/>
                  </a:cubicBezTo>
                  <a:cubicBezTo>
                    <a:pt x="6734" y="8351"/>
                    <a:pt x="9061" y="7701"/>
                    <a:pt x="11294" y="6804"/>
                  </a:cubicBezTo>
                  <a:cubicBezTo>
                    <a:pt x="12536" y="6305"/>
                    <a:pt x="13933" y="5461"/>
                    <a:pt x="13960" y="4122"/>
                  </a:cubicBezTo>
                  <a:cubicBezTo>
                    <a:pt x="13984" y="2972"/>
                    <a:pt x="12967" y="2101"/>
                    <a:pt x="12026" y="1439"/>
                  </a:cubicBezTo>
                  <a:cubicBezTo>
                    <a:pt x="11445" y="1030"/>
                    <a:pt x="10849" y="626"/>
                    <a:pt x="10188" y="364"/>
                  </a:cubicBezTo>
                  <a:cubicBezTo>
                    <a:pt x="9552" y="111"/>
                    <a:pt x="8886" y="0"/>
                    <a:pt x="821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9" name="Google Shape;2159;p52"/>
            <p:cNvSpPr/>
            <p:nvPr/>
          </p:nvSpPr>
          <p:spPr>
            <a:xfrm>
              <a:off x="2480025" y="1974275"/>
              <a:ext cx="50550" cy="136825"/>
            </a:xfrm>
            <a:custGeom>
              <a:avLst/>
              <a:gdLst/>
              <a:ahLst/>
              <a:cxnLst/>
              <a:rect l="l" t="t" r="r" b="b"/>
              <a:pathLst>
                <a:path w="2022" h="5473" extrusionOk="0">
                  <a:moveTo>
                    <a:pt x="645" y="1"/>
                  </a:moveTo>
                  <a:cubicBezTo>
                    <a:pt x="333" y="1"/>
                    <a:pt x="0" y="261"/>
                    <a:pt x="92" y="661"/>
                  </a:cubicBezTo>
                  <a:cubicBezTo>
                    <a:pt x="443" y="2206"/>
                    <a:pt x="857" y="3710"/>
                    <a:pt x="1320" y="5226"/>
                  </a:cubicBezTo>
                  <a:cubicBezTo>
                    <a:pt x="1373" y="5398"/>
                    <a:pt x="1498" y="5473"/>
                    <a:pt x="1627" y="5473"/>
                  </a:cubicBezTo>
                  <a:cubicBezTo>
                    <a:pt x="1821" y="5473"/>
                    <a:pt x="2022" y="5302"/>
                    <a:pt x="1982" y="5045"/>
                  </a:cubicBezTo>
                  <a:cubicBezTo>
                    <a:pt x="1744" y="3471"/>
                    <a:pt x="1463" y="1931"/>
                    <a:pt x="1111" y="380"/>
                  </a:cubicBezTo>
                  <a:cubicBezTo>
                    <a:pt x="1050" y="115"/>
                    <a:pt x="852" y="1"/>
                    <a:pt x="64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60" name="Google Shape;2160;p52"/>
          <p:cNvGrpSpPr/>
          <p:nvPr/>
        </p:nvGrpSpPr>
        <p:grpSpPr>
          <a:xfrm>
            <a:off x="2446825" y="1309850"/>
            <a:ext cx="260800" cy="412650"/>
            <a:chOff x="1370175" y="768075"/>
            <a:chExt cx="260800" cy="412650"/>
          </a:xfrm>
        </p:grpSpPr>
        <p:sp>
          <p:nvSpPr>
            <p:cNvPr id="2161" name="Google Shape;2161;p52"/>
            <p:cNvSpPr/>
            <p:nvPr/>
          </p:nvSpPr>
          <p:spPr>
            <a:xfrm>
              <a:off x="1370175" y="768075"/>
              <a:ext cx="260800" cy="408950"/>
            </a:xfrm>
            <a:custGeom>
              <a:avLst/>
              <a:gdLst/>
              <a:ahLst/>
              <a:cxnLst/>
              <a:rect l="l" t="t" r="r" b="b"/>
              <a:pathLst>
                <a:path w="10432" h="16358" extrusionOk="0">
                  <a:moveTo>
                    <a:pt x="1" y="0"/>
                  </a:moveTo>
                  <a:cubicBezTo>
                    <a:pt x="199" y="1508"/>
                    <a:pt x="398" y="3018"/>
                    <a:pt x="598" y="4527"/>
                  </a:cubicBezTo>
                  <a:cubicBezTo>
                    <a:pt x="945" y="7162"/>
                    <a:pt x="1311" y="9858"/>
                    <a:pt x="2508" y="12171"/>
                  </a:cubicBezTo>
                  <a:cubicBezTo>
                    <a:pt x="3698" y="14473"/>
                    <a:pt x="5900" y="16358"/>
                    <a:pt x="8440" y="16358"/>
                  </a:cubicBezTo>
                  <a:cubicBezTo>
                    <a:pt x="8453" y="16358"/>
                    <a:pt x="8466" y="16358"/>
                    <a:pt x="8478" y="16358"/>
                  </a:cubicBezTo>
                  <a:cubicBezTo>
                    <a:pt x="10432" y="13377"/>
                    <a:pt x="9904" y="9329"/>
                    <a:pt x="7819" y="6558"/>
                  </a:cubicBezTo>
                  <a:cubicBezTo>
                    <a:pt x="6010" y="4156"/>
                    <a:pt x="2478" y="1633"/>
                    <a:pt x="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2" name="Google Shape;2162;p52"/>
            <p:cNvSpPr/>
            <p:nvPr/>
          </p:nvSpPr>
          <p:spPr>
            <a:xfrm>
              <a:off x="1429975" y="879250"/>
              <a:ext cx="152725" cy="301475"/>
            </a:xfrm>
            <a:custGeom>
              <a:avLst/>
              <a:gdLst/>
              <a:ahLst/>
              <a:cxnLst/>
              <a:rect l="l" t="t" r="r" b="b"/>
              <a:pathLst>
                <a:path w="6109" h="12059" extrusionOk="0">
                  <a:moveTo>
                    <a:pt x="116" y="0"/>
                  </a:moveTo>
                  <a:cubicBezTo>
                    <a:pt x="58" y="0"/>
                    <a:pt x="0" y="61"/>
                    <a:pt x="38" y="127"/>
                  </a:cubicBezTo>
                  <a:cubicBezTo>
                    <a:pt x="2257" y="3968"/>
                    <a:pt x="3807" y="8082"/>
                    <a:pt x="5848" y="11995"/>
                  </a:cubicBezTo>
                  <a:cubicBezTo>
                    <a:pt x="5871" y="12039"/>
                    <a:pt x="5911" y="12058"/>
                    <a:pt x="5951" y="12058"/>
                  </a:cubicBezTo>
                  <a:cubicBezTo>
                    <a:pt x="6028" y="12058"/>
                    <a:pt x="6108" y="11988"/>
                    <a:pt x="6083" y="11895"/>
                  </a:cubicBezTo>
                  <a:cubicBezTo>
                    <a:pt x="4935" y="7691"/>
                    <a:pt x="2492" y="3700"/>
                    <a:pt x="185" y="40"/>
                  </a:cubicBezTo>
                  <a:cubicBezTo>
                    <a:pt x="168" y="12"/>
                    <a:pt x="142" y="0"/>
                    <a:pt x="11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63" name="Google Shape;2163;p52"/>
          <p:cNvGrpSpPr/>
          <p:nvPr/>
        </p:nvGrpSpPr>
        <p:grpSpPr>
          <a:xfrm>
            <a:off x="6059725" y="817138"/>
            <a:ext cx="616150" cy="625100"/>
            <a:chOff x="2782750" y="472025"/>
            <a:chExt cx="616150" cy="625100"/>
          </a:xfrm>
        </p:grpSpPr>
        <p:sp>
          <p:nvSpPr>
            <p:cNvPr id="2164" name="Google Shape;2164;p52"/>
            <p:cNvSpPr/>
            <p:nvPr/>
          </p:nvSpPr>
          <p:spPr>
            <a:xfrm>
              <a:off x="2872800" y="527575"/>
              <a:ext cx="526100" cy="569550"/>
            </a:xfrm>
            <a:custGeom>
              <a:avLst/>
              <a:gdLst/>
              <a:ahLst/>
              <a:cxnLst/>
              <a:rect l="l" t="t" r="r" b="b"/>
              <a:pathLst>
                <a:path w="21044" h="22782" extrusionOk="0">
                  <a:moveTo>
                    <a:pt x="1" y="0"/>
                  </a:moveTo>
                  <a:lnTo>
                    <a:pt x="1" y="0"/>
                  </a:lnTo>
                  <a:cubicBezTo>
                    <a:pt x="307" y="2599"/>
                    <a:pt x="344" y="4678"/>
                    <a:pt x="651" y="7277"/>
                  </a:cubicBezTo>
                  <a:cubicBezTo>
                    <a:pt x="803" y="8566"/>
                    <a:pt x="1025" y="9989"/>
                    <a:pt x="2028" y="10813"/>
                  </a:cubicBezTo>
                  <a:cubicBezTo>
                    <a:pt x="2631" y="11310"/>
                    <a:pt x="3375" y="11481"/>
                    <a:pt x="4158" y="11481"/>
                  </a:cubicBezTo>
                  <a:cubicBezTo>
                    <a:pt x="4965" y="11481"/>
                    <a:pt x="5813" y="11299"/>
                    <a:pt x="6594" y="11104"/>
                  </a:cubicBezTo>
                  <a:lnTo>
                    <a:pt x="6594" y="11104"/>
                  </a:lnTo>
                  <a:cubicBezTo>
                    <a:pt x="6214" y="13624"/>
                    <a:pt x="5976" y="15852"/>
                    <a:pt x="7026" y="18175"/>
                  </a:cubicBezTo>
                  <a:cubicBezTo>
                    <a:pt x="7465" y="19143"/>
                    <a:pt x="8117" y="19389"/>
                    <a:pt x="8501" y="19633"/>
                  </a:cubicBezTo>
                  <a:cubicBezTo>
                    <a:pt x="8692" y="19753"/>
                    <a:pt x="8973" y="19827"/>
                    <a:pt x="9242" y="19827"/>
                  </a:cubicBezTo>
                  <a:cubicBezTo>
                    <a:pt x="9515" y="19827"/>
                    <a:pt x="9776" y="19750"/>
                    <a:pt x="9916" y="19568"/>
                  </a:cubicBezTo>
                  <a:cubicBezTo>
                    <a:pt x="10025" y="19425"/>
                    <a:pt x="10376" y="18937"/>
                    <a:pt x="10471" y="18785"/>
                  </a:cubicBezTo>
                  <a:cubicBezTo>
                    <a:pt x="10616" y="18552"/>
                    <a:pt x="10734" y="18471"/>
                    <a:pt x="10881" y="18471"/>
                  </a:cubicBezTo>
                  <a:cubicBezTo>
                    <a:pt x="11026" y="18471"/>
                    <a:pt x="11200" y="18550"/>
                    <a:pt x="11458" y="18639"/>
                  </a:cubicBezTo>
                  <a:cubicBezTo>
                    <a:pt x="11976" y="18820"/>
                    <a:pt x="12381" y="19221"/>
                    <a:pt x="12759" y="19618"/>
                  </a:cubicBezTo>
                  <a:cubicBezTo>
                    <a:pt x="13770" y="20683"/>
                    <a:pt x="14763" y="21836"/>
                    <a:pt x="16104" y="22437"/>
                  </a:cubicBezTo>
                  <a:cubicBezTo>
                    <a:pt x="16603" y="22661"/>
                    <a:pt x="17168" y="22782"/>
                    <a:pt x="17723" y="22782"/>
                  </a:cubicBezTo>
                  <a:cubicBezTo>
                    <a:pt x="18659" y="22782"/>
                    <a:pt x="19567" y="22440"/>
                    <a:pt x="20087" y="21680"/>
                  </a:cubicBezTo>
                  <a:cubicBezTo>
                    <a:pt x="21043" y="20281"/>
                    <a:pt x="20243" y="18370"/>
                    <a:pt x="19258" y="16991"/>
                  </a:cubicBezTo>
                  <a:cubicBezTo>
                    <a:pt x="18572" y="16031"/>
                    <a:pt x="17799" y="15132"/>
                    <a:pt x="16955" y="14309"/>
                  </a:cubicBezTo>
                  <a:lnTo>
                    <a:pt x="16955" y="14309"/>
                  </a:lnTo>
                  <a:cubicBezTo>
                    <a:pt x="17212" y="14435"/>
                    <a:pt x="17486" y="14493"/>
                    <a:pt x="17761" y="14493"/>
                  </a:cubicBezTo>
                  <a:cubicBezTo>
                    <a:pt x="18770" y="14493"/>
                    <a:pt x="19798" y="13720"/>
                    <a:pt x="20086" y="12711"/>
                  </a:cubicBezTo>
                  <a:cubicBezTo>
                    <a:pt x="20454" y="11427"/>
                    <a:pt x="19820" y="10010"/>
                    <a:pt x="18805" y="9140"/>
                  </a:cubicBezTo>
                  <a:cubicBezTo>
                    <a:pt x="17791" y="8270"/>
                    <a:pt x="16462" y="7861"/>
                    <a:pt x="15146" y="7623"/>
                  </a:cubicBezTo>
                  <a:cubicBezTo>
                    <a:pt x="13833" y="7385"/>
                    <a:pt x="12488" y="7293"/>
                    <a:pt x="11198" y="6947"/>
                  </a:cubicBezTo>
                  <a:cubicBezTo>
                    <a:pt x="12492" y="6263"/>
                    <a:pt x="12532" y="4268"/>
                    <a:pt x="11616" y="3125"/>
                  </a:cubicBezTo>
                  <a:cubicBezTo>
                    <a:pt x="10701" y="1982"/>
                    <a:pt x="9201" y="1506"/>
                    <a:pt x="7772" y="1183"/>
                  </a:cubicBezTo>
                  <a:cubicBezTo>
                    <a:pt x="4923" y="536"/>
                    <a:pt x="2907" y="274"/>
                    <a:pt x="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5" name="Google Shape;2165;p52"/>
            <p:cNvSpPr/>
            <p:nvPr/>
          </p:nvSpPr>
          <p:spPr>
            <a:xfrm>
              <a:off x="2782750" y="472025"/>
              <a:ext cx="463450" cy="444725"/>
            </a:xfrm>
            <a:custGeom>
              <a:avLst/>
              <a:gdLst/>
              <a:ahLst/>
              <a:cxnLst/>
              <a:rect l="l" t="t" r="r" b="b"/>
              <a:pathLst>
                <a:path w="18538" h="17789" extrusionOk="0">
                  <a:moveTo>
                    <a:pt x="157" y="0"/>
                  </a:moveTo>
                  <a:cubicBezTo>
                    <a:pt x="60" y="0"/>
                    <a:pt x="1" y="134"/>
                    <a:pt x="101" y="195"/>
                  </a:cubicBezTo>
                  <a:cubicBezTo>
                    <a:pt x="3726" y="2387"/>
                    <a:pt x="6951" y="5248"/>
                    <a:pt x="9839" y="8339"/>
                  </a:cubicBezTo>
                  <a:cubicBezTo>
                    <a:pt x="12616" y="11312"/>
                    <a:pt x="14870" y="14744"/>
                    <a:pt x="17682" y="17666"/>
                  </a:cubicBezTo>
                  <a:cubicBezTo>
                    <a:pt x="17765" y="17752"/>
                    <a:pt x="17864" y="17789"/>
                    <a:pt x="17962" y="17789"/>
                  </a:cubicBezTo>
                  <a:cubicBezTo>
                    <a:pt x="18255" y="17789"/>
                    <a:pt x="18537" y="17462"/>
                    <a:pt x="18345" y="17153"/>
                  </a:cubicBezTo>
                  <a:cubicBezTo>
                    <a:pt x="16150" y="13607"/>
                    <a:pt x="13168" y="10359"/>
                    <a:pt x="10251" y="7390"/>
                  </a:cubicBezTo>
                  <a:cubicBezTo>
                    <a:pt x="7278" y="4365"/>
                    <a:pt x="4033" y="1875"/>
                    <a:pt x="209" y="13"/>
                  </a:cubicBezTo>
                  <a:cubicBezTo>
                    <a:pt x="191" y="4"/>
                    <a:pt x="173" y="0"/>
                    <a:pt x="15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66" name="Google Shape;2166;p52"/>
          <p:cNvGrpSpPr/>
          <p:nvPr/>
        </p:nvGrpSpPr>
        <p:grpSpPr>
          <a:xfrm>
            <a:off x="2675700" y="944075"/>
            <a:ext cx="408575" cy="580700"/>
            <a:chOff x="1599050" y="402300"/>
            <a:chExt cx="408575" cy="580700"/>
          </a:xfrm>
        </p:grpSpPr>
        <p:sp>
          <p:nvSpPr>
            <p:cNvPr id="2167" name="Google Shape;2167;p52"/>
            <p:cNvSpPr/>
            <p:nvPr/>
          </p:nvSpPr>
          <p:spPr>
            <a:xfrm>
              <a:off x="1599050" y="402300"/>
              <a:ext cx="408575" cy="486275"/>
            </a:xfrm>
            <a:custGeom>
              <a:avLst/>
              <a:gdLst/>
              <a:ahLst/>
              <a:cxnLst/>
              <a:rect l="l" t="t" r="r" b="b"/>
              <a:pathLst>
                <a:path w="16343" h="19451" extrusionOk="0">
                  <a:moveTo>
                    <a:pt x="16074" y="1"/>
                  </a:moveTo>
                  <a:cubicBezTo>
                    <a:pt x="15280" y="588"/>
                    <a:pt x="14488" y="1174"/>
                    <a:pt x="13696" y="1761"/>
                  </a:cubicBezTo>
                  <a:cubicBezTo>
                    <a:pt x="13531" y="1884"/>
                    <a:pt x="13365" y="2007"/>
                    <a:pt x="13201" y="2129"/>
                  </a:cubicBezTo>
                  <a:cubicBezTo>
                    <a:pt x="11750" y="3204"/>
                    <a:pt x="10301" y="4278"/>
                    <a:pt x="8851" y="5352"/>
                  </a:cubicBezTo>
                  <a:cubicBezTo>
                    <a:pt x="8565" y="5160"/>
                    <a:pt x="8277" y="4970"/>
                    <a:pt x="7992" y="4781"/>
                  </a:cubicBezTo>
                  <a:cubicBezTo>
                    <a:pt x="7162" y="5957"/>
                    <a:pt x="6330" y="7133"/>
                    <a:pt x="5499" y="8310"/>
                  </a:cubicBezTo>
                  <a:cubicBezTo>
                    <a:pt x="5253" y="8658"/>
                    <a:pt x="4983" y="9024"/>
                    <a:pt x="4584" y="9175"/>
                  </a:cubicBezTo>
                  <a:cubicBezTo>
                    <a:pt x="4493" y="9210"/>
                    <a:pt x="4393" y="9226"/>
                    <a:pt x="4293" y="9226"/>
                  </a:cubicBezTo>
                  <a:cubicBezTo>
                    <a:pt x="3958" y="9226"/>
                    <a:pt x="3619" y="9040"/>
                    <a:pt x="3570" y="8716"/>
                  </a:cubicBezTo>
                  <a:cubicBezTo>
                    <a:pt x="2364" y="10366"/>
                    <a:pt x="1720" y="12418"/>
                    <a:pt x="1769" y="14459"/>
                  </a:cubicBezTo>
                  <a:cubicBezTo>
                    <a:pt x="1312" y="14051"/>
                    <a:pt x="711" y="13810"/>
                    <a:pt x="100" y="13787"/>
                  </a:cubicBezTo>
                  <a:cubicBezTo>
                    <a:pt x="100" y="13787"/>
                    <a:pt x="100" y="13787"/>
                    <a:pt x="99" y="13787"/>
                  </a:cubicBezTo>
                  <a:cubicBezTo>
                    <a:pt x="0" y="13787"/>
                    <a:pt x="1609" y="17028"/>
                    <a:pt x="1839" y="17318"/>
                  </a:cubicBezTo>
                  <a:cubicBezTo>
                    <a:pt x="2710" y="18419"/>
                    <a:pt x="3551" y="19204"/>
                    <a:pt x="4920" y="19386"/>
                  </a:cubicBezTo>
                  <a:cubicBezTo>
                    <a:pt x="5249" y="19430"/>
                    <a:pt x="5585" y="19451"/>
                    <a:pt x="5925" y="19451"/>
                  </a:cubicBezTo>
                  <a:cubicBezTo>
                    <a:pt x="8322" y="19451"/>
                    <a:pt x="10929" y="18414"/>
                    <a:pt x="12803" y="17117"/>
                  </a:cubicBezTo>
                  <a:cubicBezTo>
                    <a:pt x="12340" y="17005"/>
                    <a:pt x="11876" y="16893"/>
                    <a:pt x="11413" y="16782"/>
                  </a:cubicBezTo>
                  <a:cubicBezTo>
                    <a:pt x="12924" y="15602"/>
                    <a:pt x="14235" y="14167"/>
                    <a:pt x="15276" y="12556"/>
                  </a:cubicBezTo>
                  <a:cubicBezTo>
                    <a:pt x="14745" y="12466"/>
                    <a:pt x="14213" y="12375"/>
                    <a:pt x="13681" y="12283"/>
                  </a:cubicBezTo>
                  <a:cubicBezTo>
                    <a:pt x="14752" y="10419"/>
                    <a:pt x="15645" y="8453"/>
                    <a:pt x="16343" y="6421"/>
                  </a:cubicBezTo>
                  <a:lnTo>
                    <a:pt x="16343" y="6421"/>
                  </a:lnTo>
                  <a:cubicBezTo>
                    <a:pt x="15833" y="6590"/>
                    <a:pt x="15322" y="6758"/>
                    <a:pt x="14812" y="6927"/>
                  </a:cubicBezTo>
                  <a:cubicBezTo>
                    <a:pt x="15271" y="4620"/>
                    <a:pt x="15730" y="2312"/>
                    <a:pt x="16189" y="6"/>
                  </a:cubicBezTo>
                  <a:lnTo>
                    <a:pt x="16074"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8" name="Google Shape;2168;p52"/>
            <p:cNvSpPr/>
            <p:nvPr/>
          </p:nvSpPr>
          <p:spPr>
            <a:xfrm>
              <a:off x="1680900" y="589150"/>
              <a:ext cx="209700" cy="393850"/>
            </a:xfrm>
            <a:custGeom>
              <a:avLst/>
              <a:gdLst/>
              <a:ahLst/>
              <a:cxnLst/>
              <a:rect l="l" t="t" r="r" b="b"/>
              <a:pathLst>
                <a:path w="8388" h="15754" extrusionOk="0">
                  <a:moveTo>
                    <a:pt x="8208" y="0"/>
                  </a:moveTo>
                  <a:cubicBezTo>
                    <a:pt x="8168" y="0"/>
                    <a:pt x="8127" y="18"/>
                    <a:pt x="8098" y="62"/>
                  </a:cubicBezTo>
                  <a:cubicBezTo>
                    <a:pt x="6413" y="2590"/>
                    <a:pt x="4794" y="5175"/>
                    <a:pt x="3356" y="7854"/>
                  </a:cubicBezTo>
                  <a:cubicBezTo>
                    <a:pt x="2097" y="10199"/>
                    <a:pt x="562" y="12900"/>
                    <a:pt x="28" y="15523"/>
                  </a:cubicBezTo>
                  <a:cubicBezTo>
                    <a:pt x="1" y="15658"/>
                    <a:pt x="104" y="15753"/>
                    <a:pt x="211" y="15753"/>
                  </a:cubicBezTo>
                  <a:cubicBezTo>
                    <a:pt x="268" y="15753"/>
                    <a:pt x="325" y="15727"/>
                    <a:pt x="366" y="15666"/>
                  </a:cubicBezTo>
                  <a:cubicBezTo>
                    <a:pt x="1933" y="13330"/>
                    <a:pt x="2955" y="10398"/>
                    <a:pt x="4193" y="7862"/>
                  </a:cubicBezTo>
                  <a:cubicBezTo>
                    <a:pt x="5468" y="5250"/>
                    <a:pt x="6847" y="2698"/>
                    <a:pt x="8327" y="196"/>
                  </a:cubicBezTo>
                  <a:cubicBezTo>
                    <a:pt x="8388" y="93"/>
                    <a:pt x="8299" y="0"/>
                    <a:pt x="820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69" name="Google Shape;2169;p52"/>
          <p:cNvGrpSpPr/>
          <p:nvPr/>
        </p:nvGrpSpPr>
        <p:grpSpPr>
          <a:xfrm>
            <a:off x="2531650" y="1092875"/>
            <a:ext cx="189875" cy="229750"/>
            <a:chOff x="1455000" y="551100"/>
            <a:chExt cx="189875" cy="229750"/>
          </a:xfrm>
        </p:grpSpPr>
        <p:sp>
          <p:nvSpPr>
            <p:cNvPr id="2170" name="Google Shape;2170;p52"/>
            <p:cNvSpPr/>
            <p:nvPr/>
          </p:nvSpPr>
          <p:spPr>
            <a:xfrm>
              <a:off x="1455000" y="668600"/>
              <a:ext cx="117950" cy="112250"/>
            </a:xfrm>
            <a:custGeom>
              <a:avLst/>
              <a:gdLst/>
              <a:ahLst/>
              <a:cxnLst/>
              <a:rect l="l" t="t" r="r" b="b"/>
              <a:pathLst>
                <a:path w="4718" h="4490" extrusionOk="0">
                  <a:moveTo>
                    <a:pt x="2115" y="0"/>
                  </a:moveTo>
                  <a:lnTo>
                    <a:pt x="2239" y="58"/>
                  </a:lnTo>
                  <a:cubicBezTo>
                    <a:pt x="2132" y="33"/>
                    <a:pt x="2023" y="21"/>
                    <a:pt x="1914" y="21"/>
                  </a:cubicBezTo>
                  <a:cubicBezTo>
                    <a:pt x="1396" y="21"/>
                    <a:pt x="880" y="290"/>
                    <a:pt x="550" y="698"/>
                  </a:cubicBezTo>
                  <a:cubicBezTo>
                    <a:pt x="149" y="1191"/>
                    <a:pt x="0" y="1854"/>
                    <a:pt x="39" y="2487"/>
                  </a:cubicBezTo>
                  <a:cubicBezTo>
                    <a:pt x="58" y="2778"/>
                    <a:pt x="115" y="3069"/>
                    <a:pt x="233" y="3335"/>
                  </a:cubicBezTo>
                  <a:cubicBezTo>
                    <a:pt x="559" y="4057"/>
                    <a:pt x="1358" y="4490"/>
                    <a:pt x="2151" y="4490"/>
                  </a:cubicBezTo>
                  <a:cubicBezTo>
                    <a:pt x="2315" y="4490"/>
                    <a:pt x="2479" y="4471"/>
                    <a:pt x="2639" y="4433"/>
                  </a:cubicBezTo>
                  <a:cubicBezTo>
                    <a:pt x="3567" y="4209"/>
                    <a:pt x="4295" y="3396"/>
                    <a:pt x="4537" y="2471"/>
                  </a:cubicBezTo>
                  <a:cubicBezTo>
                    <a:pt x="4717" y="1779"/>
                    <a:pt x="4600" y="937"/>
                    <a:pt x="4015" y="522"/>
                  </a:cubicBezTo>
                  <a:cubicBezTo>
                    <a:pt x="3862" y="413"/>
                    <a:pt x="3687" y="339"/>
                    <a:pt x="3510" y="277"/>
                  </a:cubicBezTo>
                  <a:cubicBezTo>
                    <a:pt x="3061" y="120"/>
                    <a:pt x="2591" y="27"/>
                    <a:pt x="211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1" name="Google Shape;2171;p52"/>
            <p:cNvSpPr/>
            <p:nvPr/>
          </p:nvSpPr>
          <p:spPr>
            <a:xfrm>
              <a:off x="1563675" y="551100"/>
              <a:ext cx="81200" cy="77325"/>
            </a:xfrm>
            <a:custGeom>
              <a:avLst/>
              <a:gdLst/>
              <a:ahLst/>
              <a:cxnLst/>
              <a:rect l="l" t="t" r="r" b="b"/>
              <a:pathLst>
                <a:path w="3248" h="3093" extrusionOk="0">
                  <a:moveTo>
                    <a:pt x="1456" y="0"/>
                  </a:moveTo>
                  <a:lnTo>
                    <a:pt x="1543" y="42"/>
                  </a:lnTo>
                  <a:cubicBezTo>
                    <a:pt x="1469" y="25"/>
                    <a:pt x="1394" y="17"/>
                    <a:pt x="1318" y="17"/>
                  </a:cubicBezTo>
                  <a:cubicBezTo>
                    <a:pt x="961" y="17"/>
                    <a:pt x="607" y="203"/>
                    <a:pt x="380" y="483"/>
                  </a:cubicBezTo>
                  <a:cubicBezTo>
                    <a:pt x="104" y="823"/>
                    <a:pt x="1" y="1279"/>
                    <a:pt x="28" y="1715"/>
                  </a:cubicBezTo>
                  <a:cubicBezTo>
                    <a:pt x="41" y="1915"/>
                    <a:pt x="79" y="2116"/>
                    <a:pt x="161" y="2298"/>
                  </a:cubicBezTo>
                  <a:cubicBezTo>
                    <a:pt x="386" y="2795"/>
                    <a:pt x="935" y="3093"/>
                    <a:pt x="1480" y="3093"/>
                  </a:cubicBezTo>
                  <a:cubicBezTo>
                    <a:pt x="1593" y="3093"/>
                    <a:pt x="1707" y="3080"/>
                    <a:pt x="1817" y="3053"/>
                  </a:cubicBezTo>
                  <a:cubicBezTo>
                    <a:pt x="2457" y="2899"/>
                    <a:pt x="2956" y="2339"/>
                    <a:pt x="3123" y="1703"/>
                  </a:cubicBezTo>
                  <a:cubicBezTo>
                    <a:pt x="3248" y="1226"/>
                    <a:pt x="3166" y="646"/>
                    <a:pt x="2765" y="360"/>
                  </a:cubicBezTo>
                  <a:cubicBezTo>
                    <a:pt x="2660" y="286"/>
                    <a:pt x="2537" y="234"/>
                    <a:pt x="2416" y="192"/>
                  </a:cubicBezTo>
                  <a:cubicBezTo>
                    <a:pt x="2106" y="84"/>
                    <a:pt x="1782" y="19"/>
                    <a:pt x="145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72" name="Google Shape;2172;p52"/>
          <p:cNvSpPr/>
          <p:nvPr/>
        </p:nvSpPr>
        <p:spPr>
          <a:xfrm>
            <a:off x="6568550" y="1521163"/>
            <a:ext cx="88550" cy="77175"/>
          </a:xfrm>
          <a:custGeom>
            <a:avLst/>
            <a:gdLst/>
            <a:ahLst/>
            <a:cxnLst/>
            <a:rect l="l" t="t" r="r" b="b"/>
            <a:pathLst>
              <a:path w="3542" h="3087" extrusionOk="0">
                <a:moveTo>
                  <a:pt x="1803" y="1"/>
                </a:moveTo>
                <a:cubicBezTo>
                  <a:pt x="1452" y="1"/>
                  <a:pt x="1099" y="142"/>
                  <a:pt x="885" y="415"/>
                </a:cubicBezTo>
                <a:lnTo>
                  <a:pt x="928" y="330"/>
                </a:lnTo>
                <a:lnTo>
                  <a:pt x="928" y="330"/>
                </a:lnTo>
                <a:cubicBezTo>
                  <a:pt x="683" y="551"/>
                  <a:pt x="472" y="804"/>
                  <a:pt x="299" y="1082"/>
                </a:cubicBezTo>
                <a:cubicBezTo>
                  <a:pt x="231" y="1192"/>
                  <a:pt x="168" y="1307"/>
                  <a:pt x="133" y="1432"/>
                </a:cubicBezTo>
                <a:cubicBezTo>
                  <a:pt x="0" y="1905"/>
                  <a:pt x="300" y="2408"/>
                  <a:pt x="697" y="2701"/>
                </a:cubicBezTo>
                <a:cubicBezTo>
                  <a:pt x="1029" y="2947"/>
                  <a:pt x="1446" y="3086"/>
                  <a:pt x="1857" y="3086"/>
                </a:cubicBezTo>
                <a:cubicBezTo>
                  <a:pt x="2099" y="3086"/>
                  <a:pt x="2340" y="3038"/>
                  <a:pt x="2561" y="2933"/>
                </a:cubicBezTo>
                <a:cubicBezTo>
                  <a:pt x="3156" y="2653"/>
                  <a:pt x="3541" y="1943"/>
                  <a:pt x="3376" y="1306"/>
                </a:cubicBezTo>
                <a:cubicBezTo>
                  <a:pt x="3325" y="1112"/>
                  <a:pt x="3229" y="931"/>
                  <a:pt x="3114" y="767"/>
                </a:cubicBezTo>
                <a:cubicBezTo>
                  <a:pt x="2862" y="410"/>
                  <a:pt x="2495" y="121"/>
                  <a:pt x="2067" y="28"/>
                </a:cubicBezTo>
                <a:cubicBezTo>
                  <a:pt x="1981" y="10"/>
                  <a:pt x="1892" y="1"/>
                  <a:pt x="180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173" name="Google Shape;2173;p52"/>
          <p:cNvGrpSpPr/>
          <p:nvPr/>
        </p:nvGrpSpPr>
        <p:grpSpPr>
          <a:xfrm>
            <a:off x="915950" y="1776925"/>
            <a:ext cx="914975" cy="706975"/>
            <a:chOff x="1697425" y="4265075"/>
            <a:chExt cx="914975" cy="706975"/>
          </a:xfrm>
        </p:grpSpPr>
        <p:sp>
          <p:nvSpPr>
            <p:cNvPr id="2174" name="Google Shape;2174;p52"/>
            <p:cNvSpPr/>
            <p:nvPr/>
          </p:nvSpPr>
          <p:spPr>
            <a:xfrm>
              <a:off x="1697425" y="4265075"/>
              <a:ext cx="798400" cy="706975"/>
            </a:xfrm>
            <a:custGeom>
              <a:avLst/>
              <a:gdLst/>
              <a:ahLst/>
              <a:cxnLst/>
              <a:rect l="l" t="t" r="r" b="b"/>
              <a:pathLst>
                <a:path w="31936" h="28279" extrusionOk="0">
                  <a:moveTo>
                    <a:pt x="9176" y="0"/>
                  </a:moveTo>
                  <a:cubicBezTo>
                    <a:pt x="8282" y="0"/>
                    <a:pt x="7364" y="551"/>
                    <a:pt x="7341" y="1425"/>
                  </a:cubicBezTo>
                  <a:cubicBezTo>
                    <a:pt x="7331" y="1804"/>
                    <a:pt x="7488" y="2175"/>
                    <a:pt x="7454" y="2552"/>
                  </a:cubicBezTo>
                  <a:cubicBezTo>
                    <a:pt x="7384" y="3340"/>
                    <a:pt x="6524" y="3795"/>
                    <a:pt x="5714" y="3795"/>
                  </a:cubicBezTo>
                  <a:cubicBezTo>
                    <a:pt x="5605" y="3795"/>
                    <a:pt x="5496" y="3786"/>
                    <a:pt x="5390" y="3769"/>
                  </a:cubicBezTo>
                  <a:cubicBezTo>
                    <a:pt x="4507" y="3630"/>
                    <a:pt x="3734" y="3099"/>
                    <a:pt x="2884" y="2814"/>
                  </a:cubicBezTo>
                  <a:cubicBezTo>
                    <a:pt x="2579" y="2712"/>
                    <a:pt x="2241" y="2652"/>
                    <a:pt x="1911" y="2652"/>
                  </a:cubicBezTo>
                  <a:cubicBezTo>
                    <a:pt x="1321" y="2652"/>
                    <a:pt x="755" y="2843"/>
                    <a:pt x="438" y="3324"/>
                  </a:cubicBezTo>
                  <a:cubicBezTo>
                    <a:pt x="1" y="3986"/>
                    <a:pt x="240" y="4876"/>
                    <a:pt x="602" y="5582"/>
                  </a:cubicBezTo>
                  <a:cubicBezTo>
                    <a:pt x="1467" y="7273"/>
                    <a:pt x="2965" y="8629"/>
                    <a:pt x="4734" y="9322"/>
                  </a:cubicBezTo>
                  <a:cubicBezTo>
                    <a:pt x="5520" y="9630"/>
                    <a:pt x="6472" y="9914"/>
                    <a:pt x="6747" y="10714"/>
                  </a:cubicBezTo>
                  <a:cubicBezTo>
                    <a:pt x="7282" y="12278"/>
                    <a:pt x="4626" y="13486"/>
                    <a:pt x="4941" y="15109"/>
                  </a:cubicBezTo>
                  <a:cubicBezTo>
                    <a:pt x="5775" y="15849"/>
                    <a:pt x="6891" y="16242"/>
                    <a:pt x="8004" y="16242"/>
                  </a:cubicBezTo>
                  <a:cubicBezTo>
                    <a:pt x="8612" y="16242"/>
                    <a:pt x="9219" y="16125"/>
                    <a:pt x="9778" y="15883"/>
                  </a:cubicBezTo>
                  <a:cubicBezTo>
                    <a:pt x="10362" y="15630"/>
                    <a:pt x="11032" y="15260"/>
                    <a:pt x="11622" y="15260"/>
                  </a:cubicBezTo>
                  <a:cubicBezTo>
                    <a:pt x="11877" y="15260"/>
                    <a:pt x="12117" y="15330"/>
                    <a:pt x="12328" y="15507"/>
                  </a:cubicBezTo>
                  <a:cubicBezTo>
                    <a:pt x="13007" y="16076"/>
                    <a:pt x="12620" y="17202"/>
                    <a:pt x="12026" y="17857"/>
                  </a:cubicBezTo>
                  <a:cubicBezTo>
                    <a:pt x="11430" y="18511"/>
                    <a:pt x="10630" y="19109"/>
                    <a:pt x="10538" y="19990"/>
                  </a:cubicBezTo>
                  <a:cubicBezTo>
                    <a:pt x="10425" y="21044"/>
                    <a:pt x="11478" y="21927"/>
                    <a:pt x="12531" y="22052"/>
                  </a:cubicBezTo>
                  <a:cubicBezTo>
                    <a:pt x="12661" y="22067"/>
                    <a:pt x="12790" y="22074"/>
                    <a:pt x="12919" y="22074"/>
                  </a:cubicBezTo>
                  <a:cubicBezTo>
                    <a:pt x="13839" y="22074"/>
                    <a:pt x="14741" y="21718"/>
                    <a:pt x="15614" y="21395"/>
                  </a:cubicBezTo>
                  <a:cubicBezTo>
                    <a:pt x="16089" y="21219"/>
                    <a:pt x="16624" y="21061"/>
                    <a:pt x="17123" y="21061"/>
                  </a:cubicBezTo>
                  <a:cubicBezTo>
                    <a:pt x="17500" y="21061"/>
                    <a:pt x="17857" y="21151"/>
                    <a:pt x="18153" y="21392"/>
                  </a:cubicBezTo>
                  <a:cubicBezTo>
                    <a:pt x="18921" y="22016"/>
                    <a:pt x="18752" y="23257"/>
                    <a:pt x="18262" y="24118"/>
                  </a:cubicBezTo>
                  <a:cubicBezTo>
                    <a:pt x="17774" y="24979"/>
                    <a:pt x="17034" y="25725"/>
                    <a:pt x="16802" y="26688"/>
                  </a:cubicBezTo>
                  <a:cubicBezTo>
                    <a:pt x="16687" y="27170"/>
                    <a:pt x="16740" y="27746"/>
                    <a:pt x="17124" y="28055"/>
                  </a:cubicBezTo>
                  <a:cubicBezTo>
                    <a:pt x="17330" y="28221"/>
                    <a:pt x="17587" y="28279"/>
                    <a:pt x="17854" y="28279"/>
                  </a:cubicBezTo>
                  <a:cubicBezTo>
                    <a:pt x="18083" y="28279"/>
                    <a:pt x="18320" y="28237"/>
                    <a:pt x="18540" y="28186"/>
                  </a:cubicBezTo>
                  <a:cubicBezTo>
                    <a:pt x="22499" y="27256"/>
                    <a:pt x="26337" y="24288"/>
                    <a:pt x="29282" y="21484"/>
                  </a:cubicBezTo>
                  <a:cubicBezTo>
                    <a:pt x="31936" y="18567"/>
                    <a:pt x="31654" y="14111"/>
                    <a:pt x="31213" y="10187"/>
                  </a:cubicBezTo>
                  <a:cubicBezTo>
                    <a:pt x="31099" y="9180"/>
                    <a:pt x="30978" y="8145"/>
                    <a:pt x="30517" y="7240"/>
                  </a:cubicBezTo>
                  <a:cubicBezTo>
                    <a:pt x="30057" y="6337"/>
                    <a:pt x="29179" y="5572"/>
                    <a:pt x="28164" y="5544"/>
                  </a:cubicBezTo>
                  <a:cubicBezTo>
                    <a:pt x="28143" y="5543"/>
                    <a:pt x="28123" y="5543"/>
                    <a:pt x="28102" y="5543"/>
                  </a:cubicBezTo>
                  <a:cubicBezTo>
                    <a:pt x="26593" y="5543"/>
                    <a:pt x="25542" y="7062"/>
                    <a:pt x="24934" y="8457"/>
                  </a:cubicBezTo>
                  <a:cubicBezTo>
                    <a:pt x="24736" y="8910"/>
                    <a:pt x="24431" y="9449"/>
                    <a:pt x="23951" y="9449"/>
                  </a:cubicBezTo>
                  <a:cubicBezTo>
                    <a:pt x="23935" y="9449"/>
                    <a:pt x="23919" y="9449"/>
                    <a:pt x="23902" y="9447"/>
                  </a:cubicBezTo>
                  <a:cubicBezTo>
                    <a:pt x="23407" y="9410"/>
                    <a:pt x="23169" y="8838"/>
                    <a:pt x="23030" y="8363"/>
                  </a:cubicBezTo>
                  <a:cubicBezTo>
                    <a:pt x="22515" y="6606"/>
                    <a:pt x="21876" y="4885"/>
                    <a:pt x="21117" y="3218"/>
                  </a:cubicBezTo>
                  <a:cubicBezTo>
                    <a:pt x="20660" y="2211"/>
                    <a:pt x="20050" y="1127"/>
                    <a:pt x="18990" y="809"/>
                  </a:cubicBezTo>
                  <a:cubicBezTo>
                    <a:pt x="18781" y="747"/>
                    <a:pt x="18576" y="717"/>
                    <a:pt x="18377" y="717"/>
                  </a:cubicBezTo>
                  <a:cubicBezTo>
                    <a:pt x="16795" y="717"/>
                    <a:pt x="15533" y="2557"/>
                    <a:pt x="14808" y="4132"/>
                  </a:cubicBezTo>
                  <a:cubicBezTo>
                    <a:pt x="13730" y="3971"/>
                    <a:pt x="12916" y="3096"/>
                    <a:pt x="12235" y="2244"/>
                  </a:cubicBezTo>
                  <a:cubicBezTo>
                    <a:pt x="11554" y="1391"/>
                    <a:pt x="10852" y="460"/>
                    <a:pt x="9822" y="105"/>
                  </a:cubicBezTo>
                  <a:cubicBezTo>
                    <a:pt x="9617" y="34"/>
                    <a:pt x="9398" y="0"/>
                    <a:pt x="917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5" name="Google Shape;2175;p52"/>
            <p:cNvSpPr/>
            <p:nvPr/>
          </p:nvSpPr>
          <p:spPr>
            <a:xfrm>
              <a:off x="1789850" y="4398875"/>
              <a:ext cx="822550" cy="450150"/>
            </a:xfrm>
            <a:custGeom>
              <a:avLst/>
              <a:gdLst/>
              <a:ahLst/>
              <a:cxnLst/>
              <a:rect l="l" t="t" r="r" b="b"/>
              <a:pathLst>
                <a:path w="32902" h="18006" extrusionOk="0">
                  <a:moveTo>
                    <a:pt x="83" y="0"/>
                  </a:moveTo>
                  <a:cubicBezTo>
                    <a:pt x="33" y="0"/>
                    <a:pt x="0" y="72"/>
                    <a:pt x="54" y="101"/>
                  </a:cubicBezTo>
                  <a:cubicBezTo>
                    <a:pt x="5645" y="3129"/>
                    <a:pt x="11305" y="6029"/>
                    <a:pt x="16952" y="8954"/>
                  </a:cubicBezTo>
                  <a:cubicBezTo>
                    <a:pt x="22284" y="11715"/>
                    <a:pt x="27741" y="14349"/>
                    <a:pt x="32559" y="17969"/>
                  </a:cubicBezTo>
                  <a:cubicBezTo>
                    <a:pt x="32593" y="17995"/>
                    <a:pt x="32627" y="18006"/>
                    <a:pt x="32658" y="18006"/>
                  </a:cubicBezTo>
                  <a:cubicBezTo>
                    <a:pt x="32804" y="18006"/>
                    <a:pt x="32902" y="17766"/>
                    <a:pt x="32746" y="17649"/>
                  </a:cubicBezTo>
                  <a:cubicBezTo>
                    <a:pt x="27943" y="14003"/>
                    <a:pt x="22468" y="11399"/>
                    <a:pt x="17127" y="8652"/>
                  </a:cubicBezTo>
                  <a:cubicBezTo>
                    <a:pt x="11467" y="5743"/>
                    <a:pt x="5823" y="2808"/>
                    <a:pt x="109" y="7"/>
                  </a:cubicBezTo>
                  <a:cubicBezTo>
                    <a:pt x="100" y="2"/>
                    <a:pt x="92" y="0"/>
                    <a:pt x="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6" name="Google Shape;2176;p52"/>
            <p:cNvSpPr/>
            <p:nvPr/>
          </p:nvSpPr>
          <p:spPr>
            <a:xfrm>
              <a:off x="1908000" y="4532025"/>
              <a:ext cx="150975" cy="66700"/>
            </a:xfrm>
            <a:custGeom>
              <a:avLst/>
              <a:gdLst/>
              <a:ahLst/>
              <a:cxnLst/>
              <a:rect l="l" t="t" r="r" b="b"/>
              <a:pathLst>
                <a:path w="6039" h="2668" extrusionOk="0">
                  <a:moveTo>
                    <a:pt x="5859" y="0"/>
                  </a:moveTo>
                  <a:cubicBezTo>
                    <a:pt x="5846" y="0"/>
                    <a:pt x="5833" y="3"/>
                    <a:pt x="5819" y="8"/>
                  </a:cubicBezTo>
                  <a:cubicBezTo>
                    <a:pt x="3848" y="712"/>
                    <a:pt x="1904" y="1680"/>
                    <a:pt x="30" y="2605"/>
                  </a:cubicBezTo>
                  <a:cubicBezTo>
                    <a:pt x="0" y="2620"/>
                    <a:pt x="15" y="2668"/>
                    <a:pt x="44" y="2668"/>
                  </a:cubicBezTo>
                  <a:cubicBezTo>
                    <a:pt x="47" y="2668"/>
                    <a:pt x="50" y="2667"/>
                    <a:pt x="54" y="2666"/>
                  </a:cubicBezTo>
                  <a:cubicBezTo>
                    <a:pt x="2014" y="1940"/>
                    <a:pt x="4054" y="1194"/>
                    <a:pt x="5922" y="248"/>
                  </a:cubicBezTo>
                  <a:cubicBezTo>
                    <a:pt x="6038" y="189"/>
                    <a:pt x="5976" y="0"/>
                    <a:pt x="58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7" name="Google Shape;2177;p52"/>
            <p:cNvSpPr/>
            <p:nvPr/>
          </p:nvSpPr>
          <p:spPr>
            <a:xfrm>
              <a:off x="2049000" y="4637850"/>
              <a:ext cx="202475" cy="93925"/>
            </a:xfrm>
            <a:custGeom>
              <a:avLst/>
              <a:gdLst/>
              <a:ahLst/>
              <a:cxnLst/>
              <a:rect l="l" t="t" r="r" b="b"/>
              <a:pathLst>
                <a:path w="8099" h="3757" extrusionOk="0">
                  <a:moveTo>
                    <a:pt x="7951" y="1"/>
                  </a:moveTo>
                  <a:cubicBezTo>
                    <a:pt x="7938" y="1"/>
                    <a:pt x="7924" y="3"/>
                    <a:pt x="7909" y="8"/>
                  </a:cubicBezTo>
                  <a:cubicBezTo>
                    <a:pt x="5186" y="1002"/>
                    <a:pt x="2577" y="2274"/>
                    <a:pt x="42" y="3677"/>
                  </a:cubicBezTo>
                  <a:cubicBezTo>
                    <a:pt x="0" y="3699"/>
                    <a:pt x="26" y="3757"/>
                    <a:pt x="65" y="3757"/>
                  </a:cubicBezTo>
                  <a:cubicBezTo>
                    <a:pt x="72" y="3757"/>
                    <a:pt x="79" y="3755"/>
                    <a:pt x="87" y="3751"/>
                  </a:cubicBezTo>
                  <a:cubicBezTo>
                    <a:pt x="2651" y="2425"/>
                    <a:pt x="5291" y="1303"/>
                    <a:pt x="7973" y="240"/>
                  </a:cubicBezTo>
                  <a:cubicBezTo>
                    <a:pt x="8099" y="190"/>
                    <a:pt x="8066" y="1"/>
                    <a:pt x="79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8" name="Google Shape;2178;p52"/>
            <p:cNvSpPr/>
            <p:nvPr/>
          </p:nvSpPr>
          <p:spPr>
            <a:xfrm>
              <a:off x="2220400" y="4734800"/>
              <a:ext cx="220900" cy="132325"/>
            </a:xfrm>
            <a:custGeom>
              <a:avLst/>
              <a:gdLst/>
              <a:ahLst/>
              <a:cxnLst/>
              <a:rect l="l" t="t" r="r" b="b"/>
              <a:pathLst>
                <a:path w="8836" h="5293" extrusionOk="0">
                  <a:moveTo>
                    <a:pt x="8682" y="1"/>
                  </a:moveTo>
                  <a:cubicBezTo>
                    <a:pt x="8669" y="1"/>
                    <a:pt x="8656" y="3"/>
                    <a:pt x="8641" y="8"/>
                  </a:cubicBezTo>
                  <a:cubicBezTo>
                    <a:pt x="5560" y="1165"/>
                    <a:pt x="2687" y="3193"/>
                    <a:pt x="66" y="5146"/>
                  </a:cubicBezTo>
                  <a:cubicBezTo>
                    <a:pt x="1" y="5193"/>
                    <a:pt x="40" y="5292"/>
                    <a:pt x="102" y="5292"/>
                  </a:cubicBezTo>
                  <a:cubicBezTo>
                    <a:pt x="115" y="5292"/>
                    <a:pt x="129" y="5288"/>
                    <a:pt x="143" y="5278"/>
                  </a:cubicBezTo>
                  <a:cubicBezTo>
                    <a:pt x="2889" y="3343"/>
                    <a:pt x="5851" y="1918"/>
                    <a:pt x="8734" y="227"/>
                  </a:cubicBezTo>
                  <a:cubicBezTo>
                    <a:pt x="8836" y="169"/>
                    <a:pt x="8788" y="1"/>
                    <a:pt x="868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9" name="Google Shape;2179;p52"/>
            <p:cNvSpPr/>
            <p:nvPr/>
          </p:nvSpPr>
          <p:spPr>
            <a:xfrm>
              <a:off x="2380500" y="4491050"/>
              <a:ext cx="14750" cy="222825"/>
            </a:xfrm>
            <a:custGeom>
              <a:avLst/>
              <a:gdLst/>
              <a:ahLst/>
              <a:cxnLst/>
              <a:rect l="l" t="t" r="r" b="b"/>
              <a:pathLst>
                <a:path w="590" h="8913" extrusionOk="0">
                  <a:moveTo>
                    <a:pt x="538" y="0"/>
                  </a:moveTo>
                  <a:cubicBezTo>
                    <a:pt x="511" y="0"/>
                    <a:pt x="482" y="18"/>
                    <a:pt x="478" y="53"/>
                  </a:cubicBezTo>
                  <a:cubicBezTo>
                    <a:pt x="228" y="2939"/>
                    <a:pt x="0" y="5879"/>
                    <a:pt x="117" y="8775"/>
                  </a:cubicBezTo>
                  <a:cubicBezTo>
                    <a:pt x="121" y="8866"/>
                    <a:pt x="191" y="8912"/>
                    <a:pt x="261" y="8912"/>
                  </a:cubicBezTo>
                  <a:cubicBezTo>
                    <a:pt x="331" y="8912"/>
                    <a:pt x="400" y="8867"/>
                    <a:pt x="400" y="8775"/>
                  </a:cubicBezTo>
                  <a:cubicBezTo>
                    <a:pt x="453" y="5863"/>
                    <a:pt x="409" y="2964"/>
                    <a:pt x="587" y="53"/>
                  </a:cubicBezTo>
                  <a:cubicBezTo>
                    <a:pt x="589" y="17"/>
                    <a:pt x="565" y="0"/>
                    <a:pt x="53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0" name="Google Shape;2180;p52"/>
            <p:cNvSpPr/>
            <p:nvPr/>
          </p:nvSpPr>
          <p:spPr>
            <a:xfrm>
              <a:off x="2151775" y="4409500"/>
              <a:ext cx="19450" cy="188650"/>
            </a:xfrm>
            <a:custGeom>
              <a:avLst/>
              <a:gdLst/>
              <a:ahLst/>
              <a:cxnLst/>
              <a:rect l="l" t="t" r="r" b="b"/>
              <a:pathLst>
                <a:path w="778" h="7546" extrusionOk="0">
                  <a:moveTo>
                    <a:pt x="84" y="0"/>
                  </a:moveTo>
                  <a:cubicBezTo>
                    <a:pt x="42" y="0"/>
                    <a:pt x="1" y="28"/>
                    <a:pt x="3" y="84"/>
                  </a:cubicBezTo>
                  <a:cubicBezTo>
                    <a:pt x="135" y="2529"/>
                    <a:pt x="302" y="4968"/>
                    <a:pt x="487" y="7409"/>
                  </a:cubicBezTo>
                  <a:cubicBezTo>
                    <a:pt x="494" y="7500"/>
                    <a:pt x="569" y="7545"/>
                    <a:pt x="640" y="7545"/>
                  </a:cubicBezTo>
                  <a:cubicBezTo>
                    <a:pt x="710" y="7545"/>
                    <a:pt x="777" y="7500"/>
                    <a:pt x="770" y="7409"/>
                  </a:cubicBezTo>
                  <a:cubicBezTo>
                    <a:pt x="598" y="4964"/>
                    <a:pt x="404" y="2525"/>
                    <a:pt x="177" y="84"/>
                  </a:cubicBezTo>
                  <a:cubicBezTo>
                    <a:pt x="173" y="29"/>
                    <a:pt x="128" y="0"/>
                    <a:pt x="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1" name="Google Shape;2181;p52"/>
            <p:cNvSpPr/>
            <p:nvPr/>
          </p:nvSpPr>
          <p:spPr>
            <a:xfrm>
              <a:off x="1937825" y="4362150"/>
              <a:ext cx="63175" cy="145650"/>
            </a:xfrm>
            <a:custGeom>
              <a:avLst/>
              <a:gdLst/>
              <a:ahLst/>
              <a:cxnLst/>
              <a:rect l="l" t="t" r="r" b="b"/>
              <a:pathLst>
                <a:path w="2527" h="5826" extrusionOk="0">
                  <a:moveTo>
                    <a:pt x="52" y="1"/>
                  </a:moveTo>
                  <a:cubicBezTo>
                    <a:pt x="26" y="1"/>
                    <a:pt x="0" y="24"/>
                    <a:pt x="7" y="56"/>
                  </a:cubicBezTo>
                  <a:cubicBezTo>
                    <a:pt x="452" y="1971"/>
                    <a:pt x="1427" y="3877"/>
                    <a:pt x="2138" y="5708"/>
                  </a:cubicBezTo>
                  <a:cubicBezTo>
                    <a:pt x="2170" y="5790"/>
                    <a:pt x="2242" y="5825"/>
                    <a:pt x="2312" y="5825"/>
                  </a:cubicBezTo>
                  <a:cubicBezTo>
                    <a:pt x="2421" y="5825"/>
                    <a:pt x="2526" y="5741"/>
                    <a:pt x="2474" y="5616"/>
                  </a:cubicBezTo>
                  <a:cubicBezTo>
                    <a:pt x="1714" y="3787"/>
                    <a:pt x="1097" y="1723"/>
                    <a:pt x="86" y="21"/>
                  </a:cubicBezTo>
                  <a:cubicBezTo>
                    <a:pt x="78" y="7"/>
                    <a:pt x="65" y="1"/>
                    <a:pt x="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2" name="Google Shape;2182;p52"/>
            <p:cNvSpPr/>
            <p:nvPr/>
          </p:nvSpPr>
          <p:spPr>
            <a:xfrm>
              <a:off x="1889700" y="4521300"/>
              <a:ext cx="107800" cy="38600"/>
            </a:xfrm>
            <a:custGeom>
              <a:avLst/>
              <a:gdLst/>
              <a:ahLst/>
              <a:cxnLst/>
              <a:rect l="l" t="t" r="r" b="b"/>
              <a:pathLst>
                <a:path w="4312" h="1544" extrusionOk="0">
                  <a:moveTo>
                    <a:pt x="4216" y="1"/>
                  </a:moveTo>
                  <a:cubicBezTo>
                    <a:pt x="4211" y="1"/>
                    <a:pt x="4206" y="1"/>
                    <a:pt x="4200" y="3"/>
                  </a:cubicBezTo>
                  <a:cubicBezTo>
                    <a:pt x="2756" y="306"/>
                    <a:pt x="1388" y="831"/>
                    <a:pt x="46" y="1440"/>
                  </a:cubicBezTo>
                  <a:cubicBezTo>
                    <a:pt x="0" y="1463"/>
                    <a:pt x="26" y="1543"/>
                    <a:pt x="72" y="1543"/>
                  </a:cubicBezTo>
                  <a:cubicBezTo>
                    <a:pt x="78" y="1543"/>
                    <a:pt x="84" y="1542"/>
                    <a:pt x="90" y="1539"/>
                  </a:cubicBezTo>
                  <a:cubicBezTo>
                    <a:pt x="1442" y="976"/>
                    <a:pt x="2835" y="553"/>
                    <a:pt x="4236" y="129"/>
                  </a:cubicBezTo>
                  <a:cubicBezTo>
                    <a:pt x="4311" y="107"/>
                    <a:pt x="4288" y="1"/>
                    <a:pt x="421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3" name="Google Shape;2183;p52"/>
            <p:cNvSpPr/>
            <p:nvPr/>
          </p:nvSpPr>
          <p:spPr>
            <a:xfrm>
              <a:off x="2074150" y="4638775"/>
              <a:ext cx="79400" cy="27850"/>
            </a:xfrm>
            <a:custGeom>
              <a:avLst/>
              <a:gdLst/>
              <a:ahLst/>
              <a:cxnLst/>
              <a:rect l="l" t="t" r="r" b="b"/>
              <a:pathLst>
                <a:path w="3176" h="1114" extrusionOk="0">
                  <a:moveTo>
                    <a:pt x="3090" y="0"/>
                  </a:moveTo>
                  <a:cubicBezTo>
                    <a:pt x="3083" y="0"/>
                    <a:pt x="3076" y="1"/>
                    <a:pt x="3068" y="4"/>
                  </a:cubicBezTo>
                  <a:cubicBezTo>
                    <a:pt x="2053" y="360"/>
                    <a:pt x="1037" y="713"/>
                    <a:pt x="24" y="1069"/>
                  </a:cubicBezTo>
                  <a:cubicBezTo>
                    <a:pt x="1" y="1078"/>
                    <a:pt x="8" y="1114"/>
                    <a:pt x="30" y="1114"/>
                  </a:cubicBezTo>
                  <a:cubicBezTo>
                    <a:pt x="32" y="1114"/>
                    <a:pt x="34" y="1113"/>
                    <a:pt x="37" y="1113"/>
                  </a:cubicBezTo>
                  <a:cubicBezTo>
                    <a:pt x="1059" y="785"/>
                    <a:pt x="2082" y="458"/>
                    <a:pt x="3104" y="131"/>
                  </a:cubicBezTo>
                  <a:cubicBezTo>
                    <a:pt x="3176" y="108"/>
                    <a:pt x="3154" y="0"/>
                    <a:pt x="309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4" name="Google Shape;2184;p52"/>
            <p:cNvSpPr/>
            <p:nvPr/>
          </p:nvSpPr>
          <p:spPr>
            <a:xfrm>
              <a:off x="2179575" y="4780625"/>
              <a:ext cx="106375" cy="48300"/>
            </a:xfrm>
            <a:custGeom>
              <a:avLst/>
              <a:gdLst/>
              <a:ahLst/>
              <a:cxnLst/>
              <a:rect l="l" t="t" r="r" b="b"/>
              <a:pathLst>
                <a:path w="4255" h="1932" extrusionOk="0">
                  <a:moveTo>
                    <a:pt x="4123" y="1"/>
                  </a:moveTo>
                  <a:cubicBezTo>
                    <a:pt x="4113" y="1"/>
                    <a:pt x="4102" y="3"/>
                    <a:pt x="4091" y="7"/>
                  </a:cubicBezTo>
                  <a:cubicBezTo>
                    <a:pt x="2719" y="506"/>
                    <a:pt x="1396" y="1207"/>
                    <a:pt x="69" y="1811"/>
                  </a:cubicBezTo>
                  <a:cubicBezTo>
                    <a:pt x="1" y="1842"/>
                    <a:pt x="43" y="1931"/>
                    <a:pt x="106" y="1931"/>
                  </a:cubicBezTo>
                  <a:cubicBezTo>
                    <a:pt x="116" y="1931"/>
                    <a:pt x="125" y="1929"/>
                    <a:pt x="135" y="1925"/>
                  </a:cubicBezTo>
                  <a:cubicBezTo>
                    <a:pt x="1472" y="1359"/>
                    <a:pt x="2877" y="858"/>
                    <a:pt x="4168" y="186"/>
                  </a:cubicBezTo>
                  <a:cubicBezTo>
                    <a:pt x="4255" y="142"/>
                    <a:pt x="4210" y="1"/>
                    <a:pt x="41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5" name="Google Shape;2185;p52"/>
            <p:cNvSpPr/>
            <p:nvPr/>
          </p:nvSpPr>
          <p:spPr>
            <a:xfrm>
              <a:off x="2347225" y="4527625"/>
              <a:ext cx="8925" cy="81375"/>
            </a:xfrm>
            <a:custGeom>
              <a:avLst/>
              <a:gdLst/>
              <a:ahLst/>
              <a:cxnLst/>
              <a:rect l="l" t="t" r="r" b="b"/>
              <a:pathLst>
                <a:path w="357" h="3255" extrusionOk="0">
                  <a:moveTo>
                    <a:pt x="215" y="1"/>
                  </a:moveTo>
                  <a:cubicBezTo>
                    <a:pt x="168" y="1"/>
                    <a:pt x="120" y="33"/>
                    <a:pt x="115" y="95"/>
                  </a:cubicBezTo>
                  <a:cubicBezTo>
                    <a:pt x="1" y="1114"/>
                    <a:pt x="66" y="2177"/>
                    <a:pt x="55" y="3202"/>
                  </a:cubicBezTo>
                  <a:cubicBezTo>
                    <a:pt x="54" y="3237"/>
                    <a:pt x="80" y="3254"/>
                    <a:pt x="107" y="3254"/>
                  </a:cubicBezTo>
                  <a:cubicBezTo>
                    <a:pt x="134" y="3254"/>
                    <a:pt x="162" y="3237"/>
                    <a:pt x="164" y="3202"/>
                  </a:cubicBezTo>
                  <a:cubicBezTo>
                    <a:pt x="218" y="2177"/>
                    <a:pt x="356" y="1120"/>
                    <a:pt x="310" y="95"/>
                  </a:cubicBezTo>
                  <a:cubicBezTo>
                    <a:pt x="307" y="32"/>
                    <a:pt x="262" y="1"/>
                    <a:pt x="21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6" name="Google Shape;2186;p52"/>
            <p:cNvSpPr/>
            <p:nvPr/>
          </p:nvSpPr>
          <p:spPr>
            <a:xfrm>
              <a:off x="2101450" y="4410675"/>
              <a:ext cx="22125" cy="89275"/>
            </a:xfrm>
            <a:custGeom>
              <a:avLst/>
              <a:gdLst/>
              <a:ahLst/>
              <a:cxnLst/>
              <a:rect l="l" t="t" r="r" b="b"/>
              <a:pathLst>
                <a:path w="885" h="3571" extrusionOk="0">
                  <a:moveTo>
                    <a:pt x="416" y="0"/>
                  </a:moveTo>
                  <a:cubicBezTo>
                    <a:pt x="383" y="0"/>
                    <a:pt x="351" y="19"/>
                    <a:pt x="337" y="63"/>
                  </a:cubicBezTo>
                  <a:cubicBezTo>
                    <a:pt x="1" y="1095"/>
                    <a:pt x="335" y="2583"/>
                    <a:pt x="776" y="3542"/>
                  </a:cubicBezTo>
                  <a:cubicBezTo>
                    <a:pt x="786" y="3562"/>
                    <a:pt x="801" y="3570"/>
                    <a:pt x="818" y="3570"/>
                  </a:cubicBezTo>
                  <a:cubicBezTo>
                    <a:pt x="850" y="3570"/>
                    <a:pt x="885" y="3538"/>
                    <a:pt x="876" y="3500"/>
                  </a:cubicBezTo>
                  <a:cubicBezTo>
                    <a:pt x="741" y="2902"/>
                    <a:pt x="589" y="2313"/>
                    <a:pt x="535" y="1699"/>
                  </a:cubicBezTo>
                  <a:cubicBezTo>
                    <a:pt x="489" y="1161"/>
                    <a:pt x="574" y="614"/>
                    <a:pt x="507" y="86"/>
                  </a:cubicBezTo>
                  <a:cubicBezTo>
                    <a:pt x="501" y="33"/>
                    <a:pt x="458" y="0"/>
                    <a:pt x="41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7" name="Google Shape;2187;p52"/>
            <p:cNvSpPr/>
            <p:nvPr/>
          </p:nvSpPr>
          <p:spPr>
            <a:xfrm>
              <a:off x="2313700" y="4752175"/>
              <a:ext cx="18975" cy="14350"/>
            </a:xfrm>
            <a:custGeom>
              <a:avLst/>
              <a:gdLst/>
              <a:ahLst/>
              <a:cxnLst/>
              <a:rect l="l" t="t" r="r" b="b"/>
              <a:pathLst>
                <a:path w="759" h="574" extrusionOk="0">
                  <a:moveTo>
                    <a:pt x="637" y="0"/>
                  </a:moveTo>
                  <a:cubicBezTo>
                    <a:pt x="591" y="0"/>
                    <a:pt x="547" y="24"/>
                    <a:pt x="540" y="79"/>
                  </a:cubicBezTo>
                  <a:cubicBezTo>
                    <a:pt x="515" y="248"/>
                    <a:pt x="360" y="396"/>
                    <a:pt x="187" y="396"/>
                  </a:cubicBezTo>
                  <a:cubicBezTo>
                    <a:pt x="167" y="396"/>
                    <a:pt x="146" y="394"/>
                    <a:pt x="125" y="389"/>
                  </a:cubicBezTo>
                  <a:cubicBezTo>
                    <a:pt x="118" y="388"/>
                    <a:pt x="111" y="387"/>
                    <a:pt x="105" y="387"/>
                  </a:cubicBezTo>
                  <a:cubicBezTo>
                    <a:pt x="22" y="387"/>
                    <a:pt x="0" y="501"/>
                    <a:pt x="84" y="536"/>
                  </a:cubicBezTo>
                  <a:cubicBezTo>
                    <a:pt x="146" y="562"/>
                    <a:pt x="208" y="574"/>
                    <a:pt x="269" y="574"/>
                  </a:cubicBezTo>
                  <a:cubicBezTo>
                    <a:pt x="518" y="574"/>
                    <a:pt x="737" y="372"/>
                    <a:pt x="754" y="107"/>
                  </a:cubicBezTo>
                  <a:cubicBezTo>
                    <a:pt x="759" y="40"/>
                    <a:pt x="696" y="0"/>
                    <a:pt x="6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8" name="Google Shape;2188;p52"/>
            <p:cNvSpPr/>
            <p:nvPr/>
          </p:nvSpPr>
          <p:spPr>
            <a:xfrm>
              <a:off x="2199150" y="4536825"/>
              <a:ext cx="9450" cy="31425"/>
            </a:xfrm>
            <a:custGeom>
              <a:avLst/>
              <a:gdLst/>
              <a:ahLst/>
              <a:cxnLst/>
              <a:rect l="l" t="t" r="r" b="b"/>
              <a:pathLst>
                <a:path w="378" h="1257" extrusionOk="0">
                  <a:moveTo>
                    <a:pt x="207" y="0"/>
                  </a:moveTo>
                  <a:cubicBezTo>
                    <a:pt x="141" y="0"/>
                    <a:pt x="71" y="39"/>
                    <a:pt x="49" y="109"/>
                  </a:cubicBezTo>
                  <a:cubicBezTo>
                    <a:pt x="1" y="265"/>
                    <a:pt x="21" y="440"/>
                    <a:pt x="19" y="603"/>
                  </a:cubicBezTo>
                  <a:cubicBezTo>
                    <a:pt x="19" y="778"/>
                    <a:pt x="18" y="954"/>
                    <a:pt x="18" y="1131"/>
                  </a:cubicBezTo>
                  <a:cubicBezTo>
                    <a:pt x="18" y="1215"/>
                    <a:pt x="78" y="1256"/>
                    <a:pt x="141" y="1256"/>
                  </a:cubicBezTo>
                  <a:cubicBezTo>
                    <a:pt x="206" y="1256"/>
                    <a:pt x="272" y="1214"/>
                    <a:pt x="281" y="1131"/>
                  </a:cubicBezTo>
                  <a:cubicBezTo>
                    <a:pt x="297" y="954"/>
                    <a:pt x="314" y="779"/>
                    <a:pt x="331" y="603"/>
                  </a:cubicBezTo>
                  <a:cubicBezTo>
                    <a:pt x="347" y="439"/>
                    <a:pt x="378" y="271"/>
                    <a:pt x="345" y="109"/>
                  </a:cubicBezTo>
                  <a:cubicBezTo>
                    <a:pt x="329" y="34"/>
                    <a:pt x="269" y="0"/>
                    <a:pt x="20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89" name="Google Shape;2189;p52"/>
          <p:cNvGrpSpPr/>
          <p:nvPr/>
        </p:nvGrpSpPr>
        <p:grpSpPr>
          <a:xfrm>
            <a:off x="7313075" y="1927675"/>
            <a:ext cx="697975" cy="1505900"/>
            <a:chOff x="5033650" y="866900"/>
            <a:chExt cx="697975" cy="1505900"/>
          </a:xfrm>
        </p:grpSpPr>
        <p:grpSp>
          <p:nvGrpSpPr>
            <p:cNvPr id="2190" name="Google Shape;2190;p52"/>
            <p:cNvGrpSpPr/>
            <p:nvPr/>
          </p:nvGrpSpPr>
          <p:grpSpPr>
            <a:xfrm>
              <a:off x="5123050" y="972300"/>
              <a:ext cx="561525" cy="1400500"/>
              <a:chOff x="5123050" y="972300"/>
              <a:chExt cx="561525" cy="1400500"/>
            </a:xfrm>
          </p:grpSpPr>
          <p:sp>
            <p:nvSpPr>
              <p:cNvPr id="2191" name="Google Shape;2191;p52"/>
              <p:cNvSpPr/>
              <p:nvPr/>
            </p:nvSpPr>
            <p:spPr>
              <a:xfrm>
                <a:off x="5215300" y="972300"/>
                <a:ext cx="469275" cy="1400500"/>
              </a:xfrm>
              <a:custGeom>
                <a:avLst/>
                <a:gdLst/>
                <a:ahLst/>
                <a:cxnLst/>
                <a:rect l="l" t="t" r="r" b="b"/>
                <a:pathLst>
                  <a:path w="18771" h="56020" extrusionOk="0">
                    <a:moveTo>
                      <a:pt x="391" y="1"/>
                    </a:moveTo>
                    <a:cubicBezTo>
                      <a:pt x="196" y="1"/>
                      <a:pt x="1" y="128"/>
                      <a:pt x="21" y="361"/>
                    </a:cubicBezTo>
                    <a:cubicBezTo>
                      <a:pt x="301" y="3657"/>
                      <a:pt x="1133" y="6926"/>
                      <a:pt x="1893" y="10137"/>
                    </a:cubicBezTo>
                    <a:cubicBezTo>
                      <a:pt x="2850" y="14160"/>
                      <a:pt x="3924" y="18157"/>
                      <a:pt x="5084" y="22126"/>
                    </a:cubicBezTo>
                    <a:cubicBezTo>
                      <a:pt x="7434" y="30170"/>
                      <a:pt x="10079" y="38165"/>
                      <a:pt x="13359" y="45880"/>
                    </a:cubicBezTo>
                    <a:cubicBezTo>
                      <a:pt x="14149" y="47738"/>
                      <a:pt x="14976" y="49581"/>
                      <a:pt x="15860" y="51396"/>
                    </a:cubicBezTo>
                    <a:cubicBezTo>
                      <a:pt x="16606" y="52928"/>
                      <a:pt x="17368" y="54726"/>
                      <a:pt x="18540" y="55981"/>
                    </a:cubicBezTo>
                    <a:cubicBezTo>
                      <a:pt x="18564" y="56008"/>
                      <a:pt x="18593" y="56019"/>
                      <a:pt x="18623" y="56019"/>
                    </a:cubicBezTo>
                    <a:cubicBezTo>
                      <a:pt x="18697" y="56019"/>
                      <a:pt x="18770" y="55947"/>
                      <a:pt x="18746" y="55863"/>
                    </a:cubicBezTo>
                    <a:cubicBezTo>
                      <a:pt x="18332" y="54455"/>
                      <a:pt x="17509" y="53117"/>
                      <a:pt x="16883" y="51790"/>
                    </a:cubicBezTo>
                    <a:cubicBezTo>
                      <a:pt x="16105" y="50139"/>
                      <a:pt x="15355" y="48475"/>
                      <a:pt x="14650" y="46790"/>
                    </a:cubicBezTo>
                    <a:cubicBezTo>
                      <a:pt x="13112" y="43112"/>
                      <a:pt x="11711" y="39370"/>
                      <a:pt x="10391" y="35610"/>
                    </a:cubicBezTo>
                    <a:cubicBezTo>
                      <a:pt x="7619" y="27719"/>
                      <a:pt x="5214" y="19687"/>
                      <a:pt x="3225" y="11565"/>
                    </a:cubicBezTo>
                    <a:cubicBezTo>
                      <a:pt x="2308" y="7817"/>
                      <a:pt x="1657" y="4010"/>
                      <a:pt x="751" y="263"/>
                    </a:cubicBezTo>
                    <a:cubicBezTo>
                      <a:pt x="707" y="85"/>
                      <a:pt x="549" y="1"/>
                      <a:pt x="3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2" name="Google Shape;2192;p52"/>
              <p:cNvSpPr/>
              <p:nvPr/>
            </p:nvSpPr>
            <p:spPr>
              <a:xfrm>
                <a:off x="5123050" y="1296825"/>
                <a:ext cx="215525" cy="187375"/>
              </a:xfrm>
              <a:custGeom>
                <a:avLst/>
                <a:gdLst/>
                <a:ahLst/>
                <a:cxnLst/>
                <a:rect l="l" t="t" r="r" b="b"/>
                <a:pathLst>
                  <a:path w="8621" h="7495" extrusionOk="0">
                    <a:moveTo>
                      <a:pt x="180" y="1"/>
                    </a:moveTo>
                    <a:cubicBezTo>
                      <a:pt x="78" y="1"/>
                      <a:pt x="0" y="124"/>
                      <a:pt x="84" y="228"/>
                    </a:cubicBezTo>
                    <a:cubicBezTo>
                      <a:pt x="2349" y="3070"/>
                      <a:pt x="5267" y="5351"/>
                      <a:pt x="8203" y="7460"/>
                    </a:cubicBezTo>
                    <a:cubicBezTo>
                      <a:pt x="8237" y="7484"/>
                      <a:pt x="8272" y="7495"/>
                      <a:pt x="8306" y="7495"/>
                    </a:cubicBezTo>
                    <a:cubicBezTo>
                      <a:pt x="8472" y="7495"/>
                      <a:pt x="8620" y="7250"/>
                      <a:pt x="8462" y="7125"/>
                    </a:cubicBezTo>
                    <a:cubicBezTo>
                      <a:pt x="5630" y="4876"/>
                      <a:pt x="3059" y="2339"/>
                      <a:pt x="274" y="37"/>
                    </a:cubicBezTo>
                    <a:cubicBezTo>
                      <a:pt x="243" y="12"/>
                      <a:pt x="210" y="1"/>
                      <a:pt x="18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3" name="Google Shape;2193;p52"/>
              <p:cNvSpPr/>
              <p:nvPr/>
            </p:nvSpPr>
            <p:spPr>
              <a:xfrm>
                <a:off x="5152525" y="1608975"/>
                <a:ext cx="276925" cy="147225"/>
              </a:xfrm>
              <a:custGeom>
                <a:avLst/>
                <a:gdLst/>
                <a:ahLst/>
                <a:cxnLst/>
                <a:rect l="l" t="t" r="r" b="b"/>
                <a:pathLst>
                  <a:path w="11077" h="5889" extrusionOk="0">
                    <a:moveTo>
                      <a:pt x="255" y="0"/>
                    </a:moveTo>
                    <a:cubicBezTo>
                      <a:pt x="113" y="0"/>
                      <a:pt x="0" y="183"/>
                      <a:pt x="124" y="305"/>
                    </a:cubicBezTo>
                    <a:cubicBezTo>
                      <a:pt x="2909" y="3070"/>
                      <a:pt x="7091" y="4428"/>
                      <a:pt x="10656" y="5873"/>
                    </a:cubicBezTo>
                    <a:cubicBezTo>
                      <a:pt x="10683" y="5883"/>
                      <a:pt x="10709" y="5888"/>
                      <a:pt x="10734" y="5888"/>
                    </a:cubicBezTo>
                    <a:cubicBezTo>
                      <a:pt x="10948" y="5888"/>
                      <a:pt x="11077" y="5523"/>
                      <a:pt x="10848" y="5420"/>
                    </a:cubicBezTo>
                    <a:cubicBezTo>
                      <a:pt x="9048" y="4609"/>
                      <a:pt x="7246" y="3799"/>
                      <a:pt x="5475" y="2930"/>
                    </a:cubicBezTo>
                    <a:cubicBezTo>
                      <a:pt x="3703" y="2059"/>
                      <a:pt x="2069" y="971"/>
                      <a:pt x="341" y="24"/>
                    </a:cubicBezTo>
                    <a:cubicBezTo>
                      <a:pt x="312" y="7"/>
                      <a:pt x="283" y="0"/>
                      <a:pt x="2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4" name="Google Shape;2194;p52"/>
              <p:cNvSpPr/>
              <p:nvPr/>
            </p:nvSpPr>
            <p:spPr>
              <a:xfrm>
                <a:off x="5300200" y="1991700"/>
                <a:ext cx="275225" cy="165350"/>
              </a:xfrm>
              <a:custGeom>
                <a:avLst/>
                <a:gdLst/>
                <a:ahLst/>
                <a:cxnLst/>
                <a:rect l="l" t="t" r="r" b="b"/>
                <a:pathLst>
                  <a:path w="11009" h="6614" extrusionOk="0">
                    <a:moveTo>
                      <a:pt x="317" y="1"/>
                    </a:moveTo>
                    <a:cubicBezTo>
                      <a:pt x="141" y="1"/>
                      <a:pt x="0" y="207"/>
                      <a:pt x="152" y="377"/>
                    </a:cubicBezTo>
                    <a:cubicBezTo>
                      <a:pt x="2901" y="3437"/>
                      <a:pt x="6928" y="5192"/>
                      <a:pt x="10706" y="6604"/>
                    </a:cubicBezTo>
                    <a:cubicBezTo>
                      <a:pt x="10725" y="6610"/>
                      <a:pt x="10744" y="6614"/>
                      <a:pt x="10761" y="6614"/>
                    </a:cubicBezTo>
                    <a:cubicBezTo>
                      <a:pt x="10920" y="6614"/>
                      <a:pt x="11009" y="6354"/>
                      <a:pt x="10846" y="6272"/>
                    </a:cubicBezTo>
                    <a:cubicBezTo>
                      <a:pt x="7203" y="4462"/>
                      <a:pt x="3633" y="2647"/>
                      <a:pt x="471" y="59"/>
                    </a:cubicBezTo>
                    <a:cubicBezTo>
                      <a:pt x="421" y="18"/>
                      <a:pt x="367" y="1"/>
                      <a:pt x="31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5" name="Google Shape;2195;p52"/>
              <p:cNvSpPr/>
              <p:nvPr/>
            </p:nvSpPr>
            <p:spPr>
              <a:xfrm>
                <a:off x="5559975" y="1889475"/>
                <a:ext cx="91175" cy="229225"/>
              </a:xfrm>
              <a:custGeom>
                <a:avLst/>
                <a:gdLst/>
                <a:ahLst/>
                <a:cxnLst/>
                <a:rect l="l" t="t" r="r" b="b"/>
                <a:pathLst>
                  <a:path w="3647" h="9169" extrusionOk="0">
                    <a:moveTo>
                      <a:pt x="3401" y="0"/>
                    </a:moveTo>
                    <a:cubicBezTo>
                      <a:pt x="3317" y="0"/>
                      <a:pt x="3230" y="49"/>
                      <a:pt x="3186" y="157"/>
                    </a:cubicBezTo>
                    <a:cubicBezTo>
                      <a:pt x="2585" y="1609"/>
                      <a:pt x="2208" y="3173"/>
                      <a:pt x="1681" y="4656"/>
                    </a:cubicBezTo>
                    <a:cubicBezTo>
                      <a:pt x="1158" y="6139"/>
                      <a:pt x="499" y="7577"/>
                      <a:pt x="19" y="9072"/>
                    </a:cubicBezTo>
                    <a:cubicBezTo>
                      <a:pt x="1" y="9129"/>
                      <a:pt x="48" y="9168"/>
                      <a:pt x="97" y="9168"/>
                    </a:cubicBezTo>
                    <a:cubicBezTo>
                      <a:pt x="122" y="9168"/>
                      <a:pt x="147" y="9158"/>
                      <a:pt x="163" y="9133"/>
                    </a:cubicBezTo>
                    <a:cubicBezTo>
                      <a:pt x="1764" y="6652"/>
                      <a:pt x="3174" y="3194"/>
                      <a:pt x="3620" y="277"/>
                    </a:cubicBezTo>
                    <a:cubicBezTo>
                      <a:pt x="3646" y="105"/>
                      <a:pt x="3526" y="0"/>
                      <a:pt x="340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6" name="Google Shape;2196;p52"/>
              <p:cNvSpPr/>
              <p:nvPr/>
            </p:nvSpPr>
            <p:spPr>
              <a:xfrm>
                <a:off x="5418600" y="1531200"/>
                <a:ext cx="90175" cy="220325"/>
              </a:xfrm>
              <a:custGeom>
                <a:avLst/>
                <a:gdLst/>
                <a:ahLst/>
                <a:cxnLst/>
                <a:rect l="l" t="t" r="r" b="b"/>
                <a:pathLst>
                  <a:path w="3607" h="8813" extrusionOk="0">
                    <a:moveTo>
                      <a:pt x="3404" y="0"/>
                    </a:moveTo>
                    <a:cubicBezTo>
                      <a:pt x="3353" y="0"/>
                      <a:pt x="3303" y="25"/>
                      <a:pt x="3271" y="83"/>
                    </a:cubicBezTo>
                    <a:cubicBezTo>
                      <a:pt x="2572" y="1340"/>
                      <a:pt x="2169" y="2790"/>
                      <a:pt x="1670" y="4138"/>
                    </a:cubicBezTo>
                    <a:cubicBezTo>
                      <a:pt x="1103" y="5662"/>
                      <a:pt x="520" y="7179"/>
                      <a:pt x="17" y="8725"/>
                    </a:cubicBezTo>
                    <a:cubicBezTo>
                      <a:pt x="0" y="8774"/>
                      <a:pt x="45" y="8813"/>
                      <a:pt x="86" y="8813"/>
                    </a:cubicBezTo>
                    <a:cubicBezTo>
                      <a:pt x="107" y="8813"/>
                      <a:pt x="127" y="8803"/>
                      <a:pt x="138" y="8779"/>
                    </a:cubicBezTo>
                    <a:cubicBezTo>
                      <a:pt x="738" y="7458"/>
                      <a:pt x="1273" y="6116"/>
                      <a:pt x="1819" y="4773"/>
                    </a:cubicBezTo>
                    <a:cubicBezTo>
                      <a:pt x="2422" y="3287"/>
                      <a:pt x="3207" y="1771"/>
                      <a:pt x="3578" y="213"/>
                    </a:cubicBezTo>
                    <a:cubicBezTo>
                      <a:pt x="3606" y="94"/>
                      <a:pt x="3504" y="0"/>
                      <a:pt x="340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7" name="Google Shape;2197;p52"/>
              <p:cNvSpPr/>
              <p:nvPr/>
            </p:nvSpPr>
            <p:spPr>
              <a:xfrm>
                <a:off x="5333350" y="1212650"/>
                <a:ext cx="120825" cy="225575"/>
              </a:xfrm>
              <a:custGeom>
                <a:avLst/>
                <a:gdLst/>
                <a:ahLst/>
                <a:cxnLst/>
                <a:rect l="l" t="t" r="r" b="b"/>
                <a:pathLst>
                  <a:path w="4833" h="9023" extrusionOk="0">
                    <a:moveTo>
                      <a:pt x="4518" y="0"/>
                    </a:moveTo>
                    <a:cubicBezTo>
                      <a:pt x="4440" y="0"/>
                      <a:pt x="4365" y="36"/>
                      <a:pt x="4324" y="123"/>
                    </a:cubicBezTo>
                    <a:cubicBezTo>
                      <a:pt x="3627" y="1591"/>
                      <a:pt x="3036" y="3108"/>
                      <a:pt x="2317" y="4571"/>
                    </a:cubicBezTo>
                    <a:cubicBezTo>
                      <a:pt x="1603" y="6024"/>
                      <a:pt x="657" y="7399"/>
                      <a:pt x="28" y="8885"/>
                    </a:cubicBezTo>
                    <a:cubicBezTo>
                      <a:pt x="0" y="8947"/>
                      <a:pt x="49" y="9023"/>
                      <a:pt x="108" y="9023"/>
                    </a:cubicBezTo>
                    <a:cubicBezTo>
                      <a:pt x="128" y="9023"/>
                      <a:pt x="149" y="9014"/>
                      <a:pt x="168" y="8992"/>
                    </a:cubicBezTo>
                    <a:cubicBezTo>
                      <a:pt x="1229" y="7785"/>
                      <a:pt x="1980" y="6224"/>
                      <a:pt x="2730" y="4812"/>
                    </a:cubicBezTo>
                    <a:cubicBezTo>
                      <a:pt x="3496" y="3365"/>
                      <a:pt x="4254" y="1867"/>
                      <a:pt x="4775" y="312"/>
                    </a:cubicBezTo>
                    <a:cubicBezTo>
                      <a:pt x="4832" y="138"/>
                      <a:pt x="4670" y="0"/>
                      <a:pt x="451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98" name="Google Shape;2198;p52"/>
            <p:cNvSpPr/>
            <p:nvPr/>
          </p:nvSpPr>
          <p:spPr>
            <a:xfrm>
              <a:off x="5033650" y="1200400"/>
              <a:ext cx="148275" cy="131325"/>
            </a:xfrm>
            <a:custGeom>
              <a:avLst/>
              <a:gdLst/>
              <a:ahLst/>
              <a:cxnLst/>
              <a:rect l="l" t="t" r="r" b="b"/>
              <a:pathLst>
                <a:path w="5931" h="5253" extrusionOk="0">
                  <a:moveTo>
                    <a:pt x="2965" y="0"/>
                  </a:moveTo>
                  <a:cubicBezTo>
                    <a:pt x="2662" y="0"/>
                    <a:pt x="2355" y="53"/>
                    <a:pt x="2055" y="163"/>
                  </a:cubicBezTo>
                  <a:cubicBezTo>
                    <a:pt x="695" y="667"/>
                    <a:pt x="0" y="2177"/>
                    <a:pt x="503" y="3536"/>
                  </a:cubicBezTo>
                  <a:cubicBezTo>
                    <a:pt x="895" y="4597"/>
                    <a:pt x="1899" y="5253"/>
                    <a:pt x="2967" y="5253"/>
                  </a:cubicBezTo>
                  <a:cubicBezTo>
                    <a:pt x="3269" y="5253"/>
                    <a:pt x="3576" y="5200"/>
                    <a:pt x="3875" y="5090"/>
                  </a:cubicBezTo>
                  <a:cubicBezTo>
                    <a:pt x="5236" y="4586"/>
                    <a:pt x="5930" y="3076"/>
                    <a:pt x="5428" y="1717"/>
                  </a:cubicBezTo>
                  <a:cubicBezTo>
                    <a:pt x="5038" y="655"/>
                    <a:pt x="4033" y="0"/>
                    <a:pt x="296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9" name="Google Shape;2199;p52"/>
            <p:cNvSpPr/>
            <p:nvPr/>
          </p:nvSpPr>
          <p:spPr>
            <a:xfrm>
              <a:off x="5081325" y="1549875"/>
              <a:ext cx="143575" cy="131325"/>
            </a:xfrm>
            <a:custGeom>
              <a:avLst/>
              <a:gdLst/>
              <a:ahLst/>
              <a:cxnLst/>
              <a:rect l="l" t="t" r="r" b="b"/>
              <a:pathLst>
                <a:path w="5743" h="5253" extrusionOk="0">
                  <a:moveTo>
                    <a:pt x="2875" y="0"/>
                  </a:moveTo>
                  <a:cubicBezTo>
                    <a:pt x="2693" y="0"/>
                    <a:pt x="2507" y="19"/>
                    <a:pt x="2321" y="59"/>
                  </a:cubicBezTo>
                  <a:cubicBezTo>
                    <a:pt x="904" y="362"/>
                    <a:pt x="0" y="1759"/>
                    <a:pt x="305" y="3176"/>
                  </a:cubicBezTo>
                  <a:cubicBezTo>
                    <a:pt x="568" y="4410"/>
                    <a:pt x="1658" y="5253"/>
                    <a:pt x="2869" y="5253"/>
                  </a:cubicBezTo>
                  <a:cubicBezTo>
                    <a:pt x="3051" y="5253"/>
                    <a:pt x="3236" y="5234"/>
                    <a:pt x="3421" y="5194"/>
                  </a:cubicBezTo>
                  <a:cubicBezTo>
                    <a:pt x="4840" y="4889"/>
                    <a:pt x="5742" y="3495"/>
                    <a:pt x="5439" y="2076"/>
                  </a:cubicBezTo>
                  <a:cubicBezTo>
                    <a:pt x="5175" y="844"/>
                    <a:pt x="4087" y="0"/>
                    <a:pt x="287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0" name="Google Shape;2200;p52"/>
            <p:cNvSpPr/>
            <p:nvPr/>
          </p:nvSpPr>
          <p:spPr>
            <a:xfrm>
              <a:off x="5212625" y="1912850"/>
              <a:ext cx="148900" cy="131325"/>
            </a:xfrm>
            <a:custGeom>
              <a:avLst/>
              <a:gdLst/>
              <a:ahLst/>
              <a:cxnLst/>
              <a:rect l="l" t="t" r="r" b="b"/>
              <a:pathLst>
                <a:path w="5956" h="5253" extrusionOk="0">
                  <a:moveTo>
                    <a:pt x="2977" y="0"/>
                  </a:moveTo>
                  <a:cubicBezTo>
                    <a:pt x="2650" y="0"/>
                    <a:pt x="2318" y="62"/>
                    <a:pt x="1996" y="191"/>
                  </a:cubicBezTo>
                  <a:cubicBezTo>
                    <a:pt x="651" y="735"/>
                    <a:pt x="1" y="2265"/>
                    <a:pt x="543" y="3610"/>
                  </a:cubicBezTo>
                  <a:cubicBezTo>
                    <a:pt x="957" y="4632"/>
                    <a:pt x="1941" y="5252"/>
                    <a:pt x="2980" y="5252"/>
                  </a:cubicBezTo>
                  <a:cubicBezTo>
                    <a:pt x="3307" y="5252"/>
                    <a:pt x="3640" y="5191"/>
                    <a:pt x="3961" y="5061"/>
                  </a:cubicBezTo>
                  <a:cubicBezTo>
                    <a:pt x="5305" y="4519"/>
                    <a:pt x="5955" y="2989"/>
                    <a:pt x="5413" y="1644"/>
                  </a:cubicBezTo>
                  <a:cubicBezTo>
                    <a:pt x="5001" y="621"/>
                    <a:pt x="4017" y="0"/>
                    <a:pt x="297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1" name="Google Shape;2201;p52"/>
            <p:cNvSpPr/>
            <p:nvPr/>
          </p:nvSpPr>
          <p:spPr>
            <a:xfrm>
              <a:off x="5377650" y="1117025"/>
              <a:ext cx="148250" cy="131300"/>
            </a:xfrm>
            <a:custGeom>
              <a:avLst/>
              <a:gdLst/>
              <a:ahLst/>
              <a:cxnLst/>
              <a:rect l="l" t="t" r="r" b="b"/>
              <a:pathLst>
                <a:path w="5930" h="5252" extrusionOk="0">
                  <a:moveTo>
                    <a:pt x="2964" y="0"/>
                  </a:moveTo>
                  <a:cubicBezTo>
                    <a:pt x="2662" y="0"/>
                    <a:pt x="2355" y="53"/>
                    <a:pt x="2055" y="164"/>
                  </a:cubicBezTo>
                  <a:cubicBezTo>
                    <a:pt x="693" y="666"/>
                    <a:pt x="0" y="2177"/>
                    <a:pt x="503" y="3536"/>
                  </a:cubicBezTo>
                  <a:cubicBezTo>
                    <a:pt x="894" y="4597"/>
                    <a:pt x="1899" y="5252"/>
                    <a:pt x="2967" y="5252"/>
                  </a:cubicBezTo>
                  <a:cubicBezTo>
                    <a:pt x="3269" y="5252"/>
                    <a:pt x="3576" y="5199"/>
                    <a:pt x="3875" y="5089"/>
                  </a:cubicBezTo>
                  <a:cubicBezTo>
                    <a:pt x="5236" y="4585"/>
                    <a:pt x="5929" y="3075"/>
                    <a:pt x="5428" y="1716"/>
                  </a:cubicBezTo>
                  <a:cubicBezTo>
                    <a:pt x="5035" y="657"/>
                    <a:pt x="4032" y="0"/>
                    <a:pt x="296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2" name="Google Shape;2202;p52"/>
            <p:cNvSpPr/>
            <p:nvPr/>
          </p:nvSpPr>
          <p:spPr>
            <a:xfrm>
              <a:off x="5434900" y="1438275"/>
              <a:ext cx="131300" cy="131300"/>
            </a:xfrm>
            <a:custGeom>
              <a:avLst/>
              <a:gdLst/>
              <a:ahLst/>
              <a:cxnLst/>
              <a:rect l="l" t="t" r="r" b="b"/>
              <a:pathLst>
                <a:path w="5252" h="5252" extrusionOk="0">
                  <a:moveTo>
                    <a:pt x="2626" y="1"/>
                  </a:moveTo>
                  <a:cubicBezTo>
                    <a:pt x="1176" y="1"/>
                    <a:pt x="0" y="1176"/>
                    <a:pt x="0" y="2626"/>
                  </a:cubicBezTo>
                  <a:cubicBezTo>
                    <a:pt x="0" y="4077"/>
                    <a:pt x="1176" y="5252"/>
                    <a:pt x="2626" y="5252"/>
                  </a:cubicBezTo>
                  <a:cubicBezTo>
                    <a:pt x="4076" y="5252"/>
                    <a:pt x="5251" y="4077"/>
                    <a:pt x="5251" y="2626"/>
                  </a:cubicBezTo>
                  <a:cubicBezTo>
                    <a:pt x="5251" y="1176"/>
                    <a:pt x="4076" y="1"/>
                    <a:pt x="262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3" name="Google Shape;2203;p52"/>
            <p:cNvSpPr/>
            <p:nvPr/>
          </p:nvSpPr>
          <p:spPr>
            <a:xfrm>
              <a:off x="5583400" y="1792700"/>
              <a:ext cx="148225" cy="131300"/>
            </a:xfrm>
            <a:custGeom>
              <a:avLst/>
              <a:gdLst/>
              <a:ahLst/>
              <a:cxnLst/>
              <a:rect l="l" t="t" r="r" b="b"/>
              <a:pathLst>
                <a:path w="5929" h="5252" extrusionOk="0">
                  <a:moveTo>
                    <a:pt x="2964" y="0"/>
                  </a:moveTo>
                  <a:cubicBezTo>
                    <a:pt x="2661" y="0"/>
                    <a:pt x="2354" y="53"/>
                    <a:pt x="2054" y="163"/>
                  </a:cubicBezTo>
                  <a:cubicBezTo>
                    <a:pt x="693" y="667"/>
                    <a:pt x="0" y="2177"/>
                    <a:pt x="501" y="3536"/>
                  </a:cubicBezTo>
                  <a:cubicBezTo>
                    <a:pt x="894" y="4596"/>
                    <a:pt x="1897" y="5252"/>
                    <a:pt x="2965" y="5252"/>
                  </a:cubicBezTo>
                  <a:cubicBezTo>
                    <a:pt x="3267" y="5252"/>
                    <a:pt x="3574" y="5199"/>
                    <a:pt x="3874" y="5088"/>
                  </a:cubicBezTo>
                  <a:cubicBezTo>
                    <a:pt x="5234" y="4586"/>
                    <a:pt x="5929" y="3075"/>
                    <a:pt x="5427" y="1716"/>
                  </a:cubicBezTo>
                  <a:cubicBezTo>
                    <a:pt x="5035" y="655"/>
                    <a:pt x="4032" y="0"/>
                    <a:pt x="296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4" name="Google Shape;2204;p52"/>
            <p:cNvSpPr/>
            <p:nvPr/>
          </p:nvSpPr>
          <p:spPr>
            <a:xfrm>
              <a:off x="5145275" y="866900"/>
              <a:ext cx="148250" cy="131325"/>
            </a:xfrm>
            <a:custGeom>
              <a:avLst/>
              <a:gdLst/>
              <a:ahLst/>
              <a:cxnLst/>
              <a:rect l="l" t="t" r="r" b="b"/>
              <a:pathLst>
                <a:path w="5930" h="5253" extrusionOk="0">
                  <a:moveTo>
                    <a:pt x="2966" y="0"/>
                  </a:moveTo>
                  <a:cubicBezTo>
                    <a:pt x="2663" y="0"/>
                    <a:pt x="2355" y="53"/>
                    <a:pt x="2055" y="164"/>
                  </a:cubicBezTo>
                  <a:cubicBezTo>
                    <a:pt x="694" y="668"/>
                    <a:pt x="1" y="2178"/>
                    <a:pt x="502" y="3537"/>
                  </a:cubicBezTo>
                  <a:cubicBezTo>
                    <a:pt x="895" y="4597"/>
                    <a:pt x="1898" y="5253"/>
                    <a:pt x="2965" y="5253"/>
                  </a:cubicBezTo>
                  <a:cubicBezTo>
                    <a:pt x="3268" y="5253"/>
                    <a:pt x="3575" y="5200"/>
                    <a:pt x="3875" y="5090"/>
                  </a:cubicBezTo>
                  <a:cubicBezTo>
                    <a:pt x="5237" y="4586"/>
                    <a:pt x="5930" y="3076"/>
                    <a:pt x="5429" y="1717"/>
                  </a:cubicBezTo>
                  <a:cubicBezTo>
                    <a:pt x="5037" y="657"/>
                    <a:pt x="4034" y="0"/>
                    <a:pt x="296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4510172" y="1211624"/>
            <a:ext cx="4633828" cy="3551762"/>
          </a:xfrm>
        </p:spPr>
        <p:txBody>
          <a:bodyPr/>
          <a:lstStyle/>
          <a:p>
            <a:pPr algn="just">
              <a:buFont typeface="Wingdings" panose="05000000000000000000" pitchFamily="2" charset="2"/>
              <a:buChar char="Ø"/>
            </a:pPr>
            <a:r>
              <a:rPr lang="id-ID" dirty="0"/>
              <a:t>Trianto (2010) Pembelajaran Kooperatif Tipe Numbered Head Together (NHT) adalah suatu strategi model pembelajaran kooperatif yang menggunakan angka yang diletakkan diatas kepala dengan tujuan untuk memudahkan guru dalam mengeksplore aktifitas peserta didik dalam mencari, mengolah, dan, melaporkan informasi dari berbagai sumber yang akhirnya dipresentasikan di depan kelas. Strategi ini pertama kali dikenalkan oleh Spencer Kagan pada tahun 1992.</a:t>
            </a:r>
          </a:p>
        </p:txBody>
      </p:sp>
      <p:sp>
        <p:nvSpPr>
          <p:cNvPr id="5" name="Google Shape;2369;p54"/>
          <p:cNvSpPr/>
          <p:nvPr/>
        </p:nvSpPr>
        <p:spPr>
          <a:xfrm>
            <a:off x="1473875" y="4332900"/>
            <a:ext cx="2357100" cy="2706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 name="Google Shape;2376;p54"/>
          <p:cNvGrpSpPr/>
          <p:nvPr/>
        </p:nvGrpSpPr>
        <p:grpSpPr>
          <a:xfrm>
            <a:off x="1391605" y="1548703"/>
            <a:ext cx="2521629" cy="2938522"/>
            <a:chOff x="3458175" y="260525"/>
            <a:chExt cx="1492000" cy="1738667"/>
          </a:xfrm>
        </p:grpSpPr>
        <p:sp>
          <p:nvSpPr>
            <p:cNvPr id="7" name="Google Shape;2377;p54"/>
            <p:cNvSpPr/>
            <p:nvPr/>
          </p:nvSpPr>
          <p:spPr>
            <a:xfrm>
              <a:off x="4471550" y="1476500"/>
              <a:ext cx="204125" cy="183600"/>
            </a:xfrm>
            <a:custGeom>
              <a:avLst/>
              <a:gdLst/>
              <a:ahLst/>
              <a:cxnLst/>
              <a:rect l="l" t="t" r="r" b="b"/>
              <a:pathLst>
                <a:path w="8165" h="7344" extrusionOk="0">
                  <a:moveTo>
                    <a:pt x="2075" y="1"/>
                  </a:moveTo>
                  <a:cubicBezTo>
                    <a:pt x="1924" y="1"/>
                    <a:pt x="1770" y="8"/>
                    <a:pt x="1614" y="22"/>
                  </a:cubicBezTo>
                  <a:cubicBezTo>
                    <a:pt x="1034" y="724"/>
                    <a:pt x="497" y="1488"/>
                    <a:pt x="1" y="2287"/>
                  </a:cubicBezTo>
                  <a:cubicBezTo>
                    <a:pt x="3705" y="3762"/>
                    <a:pt x="4999" y="5945"/>
                    <a:pt x="5491" y="7343"/>
                  </a:cubicBezTo>
                  <a:cubicBezTo>
                    <a:pt x="5919" y="6940"/>
                    <a:pt x="6334" y="6533"/>
                    <a:pt x="6724" y="6117"/>
                  </a:cubicBezTo>
                  <a:cubicBezTo>
                    <a:pt x="7217" y="5591"/>
                    <a:pt x="7702" y="5049"/>
                    <a:pt x="8164" y="4487"/>
                  </a:cubicBezTo>
                  <a:cubicBezTo>
                    <a:pt x="7287" y="2958"/>
                    <a:pt x="5190" y="1"/>
                    <a:pt x="207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2378;p54"/>
            <p:cNvSpPr/>
            <p:nvPr/>
          </p:nvSpPr>
          <p:spPr>
            <a:xfrm>
              <a:off x="4411700" y="1589025"/>
              <a:ext cx="144300" cy="166725"/>
            </a:xfrm>
            <a:custGeom>
              <a:avLst/>
              <a:gdLst/>
              <a:ahLst/>
              <a:cxnLst/>
              <a:rect l="l" t="t" r="r" b="b"/>
              <a:pathLst>
                <a:path w="5772" h="6669" extrusionOk="0">
                  <a:moveTo>
                    <a:pt x="1151" y="1"/>
                  </a:moveTo>
                  <a:cubicBezTo>
                    <a:pt x="731" y="824"/>
                    <a:pt x="348" y="1651"/>
                    <a:pt x="1" y="2456"/>
                  </a:cubicBezTo>
                  <a:cubicBezTo>
                    <a:pt x="2013" y="3745"/>
                    <a:pt x="2649" y="5444"/>
                    <a:pt x="2821" y="6669"/>
                  </a:cubicBezTo>
                  <a:cubicBezTo>
                    <a:pt x="3837" y="6059"/>
                    <a:pt x="4831" y="5387"/>
                    <a:pt x="5771" y="4655"/>
                  </a:cubicBezTo>
                  <a:cubicBezTo>
                    <a:pt x="4689" y="2322"/>
                    <a:pt x="2734" y="857"/>
                    <a:pt x="115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2379;p54"/>
            <p:cNvSpPr/>
            <p:nvPr/>
          </p:nvSpPr>
          <p:spPr>
            <a:xfrm>
              <a:off x="4367350" y="1730200"/>
              <a:ext cx="58725" cy="70825"/>
            </a:xfrm>
            <a:custGeom>
              <a:avLst/>
              <a:gdLst/>
              <a:ahLst/>
              <a:cxnLst/>
              <a:rect l="l" t="t" r="r" b="b"/>
              <a:pathLst>
                <a:path w="2349" h="2833" extrusionOk="0">
                  <a:moveTo>
                    <a:pt x="715" y="1"/>
                  </a:moveTo>
                  <a:cubicBezTo>
                    <a:pt x="512" y="739"/>
                    <a:pt x="300" y="1476"/>
                    <a:pt x="0" y="2189"/>
                  </a:cubicBezTo>
                  <a:cubicBezTo>
                    <a:pt x="20" y="2182"/>
                    <a:pt x="39" y="2178"/>
                    <a:pt x="58" y="2178"/>
                  </a:cubicBezTo>
                  <a:cubicBezTo>
                    <a:pt x="336" y="2178"/>
                    <a:pt x="641" y="2833"/>
                    <a:pt x="916" y="2833"/>
                  </a:cubicBezTo>
                  <a:cubicBezTo>
                    <a:pt x="937" y="2833"/>
                    <a:pt x="958" y="2829"/>
                    <a:pt x="978" y="2821"/>
                  </a:cubicBezTo>
                  <a:cubicBezTo>
                    <a:pt x="1436" y="2643"/>
                    <a:pt x="1893" y="2446"/>
                    <a:pt x="2348" y="2232"/>
                  </a:cubicBezTo>
                  <a:cubicBezTo>
                    <a:pt x="1882" y="1342"/>
                    <a:pt x="1314" y="608"/>
                    <a:pt x="71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2380;p54"/>
            <p:cNvSpPr/>
            <p:nvPr/>
          </p:nvSpPr>
          <p:spPr>
            <a:xfrm>
              <a:off x="4554875" y="1384225"/>
              <a:ext cx="189325" cy="153925"/>
            </a:xfrm>
            <a:custGeom>
              <a:avLst/>
              <a:gdLst/>
              <a:ahLst/>
              <a:cxnLst/>
              <a:rect l="l" t="t" r="r" b="b"/>
              <a:pathLst>
                <a:path w="7573" h="6157" extrusionOk="0">
                  <a:moveTo>
                    <a:pt x="2571" y="0"/>
                  </a:moveTo>
                  <a:cubicBezTo>
                    <a:pt x="2466" y="0"/>
                    <a:pt x="2363" y="3"/>
                    <a:pt x="2263" y="7"/>
                  </a:cubicBezTo>
                  <a:cubicBezTo>
                    <a:pt x="1406" y="580"/>
                    <a:pt x="755" y="1243"/>
                    <a:pt x="0" y="1945"/>
                  </a:cubicBezTo>
                  <a:cubicBezTo>
                    <a:pt x="1829" y="2103"/>
                    <a:pt x="5438" y="2842"/>
                    <a:pt x="6311" y="6157"/>
                  </a:cubicBezTo>
                  <a:cubicBezTo>
                    <a:pt x="6817" y="5358"/>
                    <a:pt x="7250" y="4521"/>
                    <a:pt x="7573" y="3642"/>
                  </a:cubicBezTo>
                  <a:cubicBezTo>
                    <a:pt x="6503" y="641"/>
                    <a:pt x="4277" y="0"/>
                    <a:pt x="257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2381;p54"/>
            <p:cNvSpPr/>
            <p:nvPr/>
          </p:nvSpPr>
          <p:spPr>
            <a:xfrm>
              <a:off x="4611450" y="1340025"/>
              <a:ext cx="149600" cy="135250"/>
            </a:xfrm>
            <a:custGeom>
              <a:avLst/>
              <a:gdLst/>
              <a:ahLst/>
              <a:cxnLst/>
              <a:rect l="l" t="t" r="r" b="b"/>
              <a:pathLst>
                <a:path w="5984" h="5410" extrusionOk="0">
                  <a:moveTo>
                    <a:pt x="3990" y="0"/>
                  </a:moveTo>
                  <a:cubicBezTo>
                    <a:pt x="3528" y="0"/>
                    <a:pt x="3039" y="132"/>
                    <a:pt x="2638" y="299"/>
                  </a:cubicBezTo>
                  <a:cubicBezTo>
                    <a:pt x="1700" y="690"/>
                    <a:pt x="1517" y="845"/>
                    <a:pt x="318" y="1571"/>
                  </a:cubicBezTo>
                  <a:cubicBezTo>
                    <a:pt x="207" y="1638"/>
                    <a:pt x="103" y="1707"/>
                    <a:pt x="1" y="1776"/>
                  </a:cubicBezTo>
                  <a:cubicBezTo>
                    <a:pt x="103" y="1771"/>
                    <a:pt x="207" y="1769"/>
                    <a:pt x="313" y="1769"/>
                  </a:cubicBezTo>
                  <a:cubicBezTo>
                    <a:pt x="2017" y="1769"/>
                    <a:pt x="4241" y="2411"/>
                    <a:pt x="5310" y="5410"/>
                  </a:cubicBezTo>
                  <a:cubicBezTo>
                    <a:pt x="5473" y="4966"/>
                    <a:pt x="5610" y="4513"/>
                    <a:pt x="5712" y="4049"/>
                  </a:cubicBezTo>
                  <a:cubicBezTo>
                    <a:pt x="5936" y="3028"/>
                    <a:pt x="5983" y="1918"/>
                    <a:pt x="5519" y="983"/>
                  </a:cubicBezTo>
                  <a:cubicBezTo>
                    <a:pt x="5349" y="643"/>
                    <a:pt x="5103" y="324"/>
                    <a:pt x="4759" y="159"/>
                  </a:cubicBezTo>
                  <a:cubicBezTo>
                    <a:pt x="4528" y="46"/>
                    <a:pt x="4264" y="0"/>
                    <a:pt x="399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2382;p54"/>
            <p:cNvSpPr/>
            <p:nvPr/>
          </p:nvSpPr>
          <p:spPr>
            <a:xfrm>
              <a:off x="4511875" y="1432850"/>
              <a:ext cx="200800" cy="155875"/>
            </a:xfrm>
            <a:custGeom>
              <a:avLst/>
              <a:gdLst/>
              <a:ahLst/>
              <a:cxnLst/>
              <a:rect l="l" t="t" r="r" b="b"/>
              <a:pathLst>
                <a:path w="8032" h="6235" extrusionOk="0">
                  <a:moveTo>
                    <a:pt x="1720" y="0"/>
                  </a:moveTo>
                  <a:cubicBezTo>
                    <a:pt x="1617" y="97"/>
                    <a:pt x="1512" y="193"/>
                    <a:pt x="1405" y="290"/>
                  </a:cubicBezTo>
                  <a:cubicBezTo>
                    <a:pt x="909" y="736"/>
                    <a:pt x="443" y="1235"/>
                    <a:pt x="1" y="1768"/>
                  </a:cubicBezTo>
                  <a:cubicBezTo>
                    <a:pt x="157" y="1754"/>
                    <a:pt x="311" y="1747"/>
                    <a:pt x="462" y="1747"/>
                  </a:cubicBezTo>
                  <a:cubicBezTo>
                    <a:pt x="3577" y="1747"/>
                    <a:pt x="5675" y="4704"/>
                    <a:pt x="6553" y="6234"/>
                  </a:cubicBezTo>
                  <a:cubicBezTo>
                    <a:pt x="7085" y="5587"/>
                    <a:pt x="7587" y="4914"/>
                    <a:pt x="8031" y="4211"/>
                  </a:cubicBezTo>
                  <a:cubicBezTo>
                    <a:pt x="7157" y="897"/>
                    <a:pt x="3549" y="158"/>
                    <a:pt x="172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2383;p54"/>
            <p:cNvSpPr/>
            <p:nvPr/>
          </p:nvSpPr>
          <p:spPr>
            <a:xfrm>
              <a:off x="4440450" y="1533675"/>
              <a:ext cx="168325" cy="171750"/>
            </a:xfrm>
            <a:custGeom>
              <a:avLst/>
              <a:gdLst/>
              <a:ahLst/>
              <a:cxnLst/>
              <a:rect l="l" t="t" r="r" b="b"/>
              <a:pathLst>
                <a:path w="6733" h="6870" extrusionOk="0">
                  <a:moveTo>
                    <a:pt x="1245" y="1"/>
                  </a:moveTo>
                  <a:cubicBezTo>
                    <a:pt x="799" y="719"/>
                    <a:pt x="384" y="1464"/>
                    <a:pt x="1" y="2215"/>
                  </a:cubicBezTo>
                  <a:cubicBezTo>
                    <a:pt x="1584" y="3071"/>
                    <a:pt x="3539" y="4537"/>
                    <a:pt x="4621" y="6869"/>
                  </a:cubicBezTo>
                  <a:cubicBezTo>
                    <a:pt x="5362" y="6294"/>
                    <a:pt x="6067" y="5683"/>
                    <a:pt x="6732" y="5057"/>
                  </a:cubicBezTo>
                  <a:cubicBezTo>
                    <a:pt x="6243" y="3659"/>
                    <a:pt x="4948" y="1475"/>
                    <a:pt x="124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2384;p54"/>
            <p:cNvSpPr/>
            <p:nvPr/>
          </p:nvSpPr>
          <p:spPr>
            <a:xfrm>
              <a:off x="4385200" y="1650425"/>
              <a:ext cx="97025" cy="135600"/>
            </a:xfrm>
            <a:custGeom>
              <a:avLst/>
              <a:gdLst/>
              <a:ahLst/>
              <a:cxnLst/>
              <a:rect l="l" t="t" r="r" b="b"/>
              <a:pathLst>
                <a:path w="3881" h="5424" extrusionOk="0">
                  <a:moveTo>
                    <a:pt x="1061" y="0"/>
                  </a:moveTo>
                  <a:cubicBezTo>
                    <a:pt x="994" y="156"/>
                    <a:pt x="927" y="310"/>
                    <a:pt x="863" y="465"/>
                  </a:cubicBezTo>
                  <a:cubicBezTo>
                    <a:pt x="489" y="1350"/>
                    <a:pt x="252" y="2273"/>
                    <a:pt x="1" y="3193"/>
                  </a:cubicBezTo>
                  <a:cubicBezTo>
                    <a:pt x="601" y="3800"/>
                    <a:pt x="1169" y="4535"/>
                    <a:pt x="1634" y="5424"/>
                  </a:cubicBezTo>
                  <a:cubicBezTo>
                    <a:pt x="2392" y="5067"/>
                    <a:pt x="3143" y="4656"/>
                    <a:pt x="3881" y="4214"/>
                  </a:cubicBezTo>
                  <a:cubicBezTo>
                    <a:pt x="3709" y="2988"/>
                    <a:pt x="3073" y="1288"/>
                    <a:pt x="10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2385;p54"/>
            <p:cNvSpPr/>
            <p:nvPr/>
          </p:nvSpPr>
          <p:spPr>
            <a:xfrm>
              <a:off x="3992950" y="1728650"/>
              <a:ext cx="135800" cy="270542"/>
            </a:xfrm>
            <a:custGeom>
              <a:avLst/>
              <a:gdLst/>
              <a:ahLst/>
              <a:cxnLst/>
              <a:rect l="l" t="t" r="r" b="b"/>
              <a:pathLst>
                <a:path w="5432" h="9420" extrusionOk="0">
                  <a:moveTo>
                    <a:pt x="261" y="0"/>
                  </a:moveTo>
                  <a:cubicBezTo>
                    <a:pt x="176" y="0"/>
                    <a:pt x="86" y="22"/>
                    <a:pt x="39" y="91"/>
                  </a:cubicBezTo>
                  <a:cubicBezTo>
                    <a:pt x="0" y="149"/>
                    <a:pt x="1" y="222"/>
                    <a:pt x="3" y="293"/>
                  </a:cubicBezTo>
                  <a:cubicBezTo>
                    <a:pt x="77" y="2257"/>
                    <a:pt x="498" y="4198"/>
                    <a:pt x="1097" y="6071"/>
                  </a:cubicBezTo>
                  <a:cubicBezTo>
                    <a:pt x="1426" y="7098"/>
                    <a:pt x="1784" y="8307"/>
                    <a:pt x="1149" y="9180"/>
                  </a:cubicBezTo>
                  <a:lnTo>
                    <a:pt x="1237" y="9285"/>
                  </a:lnTo>
                  <a:cubicBezTo>
                    <a:pt x="2182" y="9329"/>
                    <a:pt x="3129" y="9372"/>
                    <a:pt x="4075" y="9417"/>
                  </a:cubicBezTo>
                  <a:cubicBezTo>
                    <a:pt x="4102" y="9419"/>
                    <a:pt x="4129" y="9420"/>
                    <a:pt x="4157" y="9420"/>
                  </a:cubicBezTo>
                  <a:cubicBezTo>
                    <a:pt x="4221" y="9420"/>
                    <a:pt x="4285" y="9414"/>
                    <a:pt x="4343" y="9387"/>
                  </a:cubicBezTo>
                  <a:cubicBezTo>
                    <a:pt x="4495" y="9319"/>
                    <a:pt x="4557" y="9139"/>
                    <a:pt x="4599" y="8978"/>
                  </a:cubicBezTo>
                  <a:cubicBezTo>
                    <a:pt x="5158" y="6887"/>
                    <a:pt x="5296" y="4708"/>
                    <a:pt x="5431" y="2548"/>
                  </a:cubicBezTo>
                  <a:lnTo>
                    <a:pt x="5431" y="2548"/>
                  </a:lnTo>
                  <a:lnTo>
                    <a:pt x="5251" y="2885"/>
                  </a:lnTo>
                  <a:cubicBezTo>
                    <a:pt x="3783" y="2283"/>
                    <a:pt x="2405" y="1466"/>
                    <a:pt x="1170" y="467"/>
                  </a:cubicBezTo>
                  <a:cubicBezTo>
                    <a:pt x="911" y="257"/>
                    <a:pt x="632" y="27"/>
                    <a:pt x="297" y="1"/>
                  </a:cubicBezTo>
                  <a:cubicBezTo>
                    <a:pt x="285" y="1"/>
                    <a:pt x="273" y="0"/>
                    <a:pt x="2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2386;p54"/>
            <p:cNvSpPr/>
            <p:nvPr/>
          </p:nvSpPr>
          <p:spPr>
            <a:xfrm>
              <a:off x="4274076" y="1728650"/>
              <a:ext cx="135800" cy="270542"/>
            </a:xfrm>
            <a:custGeom>
              <a:avLst/>
              <a:gdLst/>
              <a:ahLst/>
              <a:cxnLst/>
              <a:rect l="l" t="t" r="r" b="b"/>
              <a:pathLst>
                <a:path w="5432" h="9420" extrusionOk="0">
                  <a:moveTo>
                    <a:pt x="5169" y="0"/>
                  </a:moveTo>
                  <a:cubicBezTo>
                    <a:pt x="5157" y="0"/>
                    <a:pt x="5145" y="1"/>
                    <a:pt x="5133" y="1"/>
                  </a:cubicBezTo>
                  <a:cubicBezTo>
                    <a:pt x="4800" y="27"/>
                    <a:pt x="4521" y="257"/>
                    <a:pt x="4260" y="467"/>
                  </a:cubicBezTo>
                  <a:cubicBezTo>
                    <a:pt x="3027" y="1466"/>
                    <a:pt x="1648" y="2283"/>
                    <a:pt x="180" y="2885"/>
                  </a:cubicBezTo>
                  <a:lnTo>
                    <a:pt x="0" y="2548"/>
                  </a:lnTo>
                  <a:lnTo>
                    <a:pt x="0" y="2548"/>
                  </a:lnTo>
                  <a:cubicBezTo>
                    <a:pt x="135" y="4708"/>
                    <a:pt x="274" y="6887"/>
                    <a:pt x="832" y="8978"/>
                  </a:cubicBezTo>
                  <a:cubicBezTo>
                    <a:pt x="875" y="9139"/>
                    <a:pt x="937" y="9319"/>
                    <a:pt x="1087" y="9387"/>
                  </a:cubicBezTo>
                  <a:cubicBezTo>
                    <a:pt x="1145" y="9414"/>
                    <a:pt x="1209" y="9420"/>
                    <a:pt x="1274" y="9420"/>
                  </a:cubicBezTo>
                  <a:cubicBezTo>
                    <a:pt x="1301" y="9420"/>
                    <a:pt x="1328" y="9419"/>
                    <a:pt x="1355" y="9417"/>
                  </a:cubicBezTo>
                  <a:cubicBezTo>
                    <a:pt x="2302" y="9372"/>
                    <a:pt x="3249" y="9329"/>
                    <a:pt x="4195" y="9285"/>
                  </a:cubicBezTo>
                  <a:lnTo>
                    <a:pt x="4281" y="9180"/>
                  </a:lnTo>
                  <a:cubicBezTo>
                    <a:pt x="3647" y="8307"/>
                    <a:pt x="4005" y="7098"/>
                    <a:pt x="4334" y="6071"/>
                  </a:cubicBezTo>
                  <a:cubicBezTo>
                    <a:pt x="4932" y="4198"/>
                    <a:pt x="5353" y="2257"/>
                    <a:pt x="5427" y="293"/>
                  </a:cubicBezTo>
                  <a:cubicBezTo>
                    <a:pt x="5430" y="222"/>
                    <a:pt x="5431" y="149"/>
                    <a:pt x="5391" y="91"/>
                  </a:cubicBezTo>
                  <a:cubicBezTo>
                    <a:pt x="5344" y="22"/>
                    <a:pt x="5254" y="0"/>
                    <a:pt x="516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2387;p54"/>
            <p:cNvSpPr/>
            <p:nvPr/>
          </p:nvSpPr>
          <p:spPr>
            <a:xfrm>
              <a:off x="3944425" y="1237950"/>
              <a:ext cx="519400" cy="722111"/>
            </a:xfrm>
            <a:custGeom>
              <a:avLst/>
              <a:gdLst/>
              <a:ahLst/>
              <a:cxnLst/>
              <a:rect l="l" t="t" r="r" b="b"/>
              <a:pathLst>
                <a:path w="20776" h="24952" extrusionOk="0">
                  <a:moveTo>
                    <a:pt x="10388" y="1"/>
                  </a:moveTo>
                  <a:cubicBezTo>
                    <a:pt x="7633" y="1"/>
                    <a:pt x="4990" y="1315"/>
                    <a:pt x="3042" y="3654"/>
                  </a:cubicBezTo>
                  <a:cubicBezTo>
                    <a:pt x="1095" y="5994"/>
                    <a:pt x="0" y="9166"/>
                    <a:pt x="0" y="12476"/>
                  </a:cubicBezTo>
                  <a:cubicBezTo>
                    <a:pt x="0" y="15785"/>
                    <a:pt x="1095" y="18957"/>
                    <a:pt x="3042" y="21297"/>
                  </a:cubicBezTo>
                  <a:cubicBezTo>
                    <a:pt x="4990" y="23636"/>
                    <a:pt x="7633" y="24951"/>
                    <a:pt x="10388" y="24951"/>
                  </a:cubicBezTo>
                  <a:cubicBezTo>
                    <a:pt x="13143" y="24951"/>
                    <a:pt x="15785" y="23636"/>
                    <a:pt x="17733" y="21297"/>
                  </a:cubicBezTo>
                  <a:cubicBezTo>
                    <a:pt x="19681" y="18957"/>
                    <a:pt x="20775" y="15785"/>
                    <a:pt x="20775" y="12476"/>
                  </a:cubicBezTo>
                  <a:cubicBezTo>
                    <a:pt x="20775" y="9166"/>
                    <a:pt x="19681" y="5994"/>
                    <a:pt x="17733" y="3654"/>
                  </a:cubicBezTo>
                  <a:cubicBezTo>
                    <a:pt x="15785" y="1315"/>
                    <a:pt x="13143" y="1"/>
                    <a:pt x="103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2388;p54"/>
            <p:cNvSpPr/>
            <p:nvPr/>
          </p:nvSpPr>
          <p:spPr>
            <a:xfrm>
              <a:off x="4025275" y="1344338"/>
              <a:ext cx="347150" cy="447925"/>
            </a:xfrm>
            <a:custGeom>
              <a:avLst/>
              <a:gdLst/>
              <a:ahLst/>
              <a:cxnLst/>
              <a:rect l="l" t="t" r="r" b="b"/>
              <a:pathLst>
                <a:path w="13886" h="17917" extrusionOk="0">
                  <a:moveTo>
                    <a:pt x="6944" y="1"/>
                  </a:moveTo>
                  <a:cubicBezTo>
                    <a:pt x="5102" y="1"/>
                    <a:pt x="3336" y="945"/>
                    <a:pt x="2035" y="2624"/>
                  </a:cubicBezTo>
                  <a:cubicBezTo>
                    <a:pt x="733" y="4305"/>
                    <a:pt x="0" y="6583"/>
                    <a:pt x="0" y="8958"/>
                  </a:cubicBezTo>
                  <a:cubicBezTo>
                    <a:pt x="0" y="11334"/>
                    <a:pt x="733" y="13613"/>
                    <a:pt x="2035" y="15293"/>
                  </a:cubicBezTo>
                  <a:cubicBezTo>
                    <a:pt x="3336" y="16973"/>
                    <a:pt x="5102" y="17917"/>
                    <a:pt x="6944" y="17917"/>
                  </a:cubicBezTo>
                  <a:cubicBezTo>
                    <a:pt x="8785" y="17917"/>
                    <a:pt x="10551" y="16973"/>
                    <a:pt x="11853" y="15293"/>
                  </a:cubicBezTo>
                  <a:cubicBezTo>
                    <a:pt x="13154" y="13613"/>
                    <a:pt x="13886" y="11334"/>
                    <a:pt x="13886" y="8958"/>
                  </a:cubicBezTo>
                  <a:cubicBezTo>
                    <a:pt x="13886" y="6583"/>
                    <a:pt x="13154" y="4305"/>
                    <a:pt x="11853" y="2624"/>
                  </a:cubicBezTo>
                  <a:cubicBezTo>
                    <a:pt x="10551" y="945"/>
                    <a:pt x="8785" y="1"/>
                    <a:pt x="69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2389;p54"/>
            <p:cNvSpPr/>
            <p:nvPr/>
          </p:nvSpPr>
          <p:spPr>
            <a:xfrm>
              <a:off x="3860100" y="1340725"/>
              <a:ext cx="170650" cy="414775"/>
            </a:xfrm>
            <a:custGeom>
              <a:avLst/>
              <a:gdLst/>
              <a:ahLst/>
              <a:cxnLst/>
              <a:rect l="l" t="t" r="r" b="b"/>
              <a:pathLst>
                <a:path w="6826" h="16591" extrusionOk="0">
                  <a:moveTo>
                    <a:pt x="5200" y="0"/>
                  </a:moveTo>
                  <a:cubicBezTo>
                    <a:pt x="5186" y="0"/>
                    <a:pt x="5172" y="1"/>
                    <a:pt x="5158" y="1"/>
                  </a:cubicBezTo>
                  <a:cubicBezTo>
                    <a:pt x="4182" y="638"/>
                    <a:pt x="3468" y="1590"/>
                    <a:pt x="2952" y="2607"/>
                  </a:cubicBezTo>
                  <a:cubicBezTo>
                    <a:pt x="842" y="6776"/>
                    <a:pt x="1889" y="11876"/>
                    <a:pt x="1" y="16140"/>
                  </a:cubicBezTo>
                  <a:cubicBezTo>
                    <a:pt x="208" y="16450"/>
                    <a:pt x="577" y="16590"/>
                    <a:pt x="964" y="16590"/>
                  </a:cubicBezTo>
                  <a:cubicBezTo>
                    <a:pt x="1304" y="16590"/>
                    <a:pt x="1659" y="16481"/>
                    <a:pt x="1928" y="16284"/>
                  </a:cubicBezTo>
                  <a:cubicBezTo>
                    <a:pt x="2504" y="15861"/>
                    <a:pt x="2788" y="15179"/>
                    <a:pt x="3046" y="14532"/>
                  </a:cubicBezTo>
                  <a:cubicBezTo>
                    <a:pt x="4624" y="10561"/>
                    <a:pt x="6217" y="6541"/>
                    <a:pt x="6731" y="2323"/>
                  </a:cubicBezTo>
                  <a:cubicBezTo>
                    <a:pt x="6787" y="1867"/>
                    <a:pt x="6826" y="1384"/>
                    <a:pt x="6626" y="965"/>
                  </a:cubicBezTo>
                  <a:cubicBezTo>
                    <a:pt x="6428" y="557"/>
                    <a:pt x="5812" y="0"/>
                    <a:pt x="520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390;p54"/>
            <p:cNvSpPr/>
            <p:nvPr/>
          </p:nvSpPr>
          <p:spPr>
            <a:xfrm>
              <a:off x="4377500" y="1340725"/>
              <a:ext cx="170675" cy="414775"/>
            </a:xfrm>
            <a:custGeom>
              <a:avLst/>
              <a:gdLst/>
              <a:ahLst/>
              <a:cxnLst/>
              <a:rect l="l" t="t" r="r" b="b"/>
              <a:pathLst>
                <a:path w="6827" h="16591" extrusionOk="0">
                  <a:moveTo>
                    <a:pt x="1627" y="0"/>
                  </a:moveTo>
                  <a:cubicBezTo>
                    <a:pt x="1014" y="0"/>
                    <a:pt x="398" y="557"/>
                    <a:pt x="200" y="965"/>
                  </a:cubicBezTo>
                  <a:cubicBezTo>
                    <a:pt x="1" y="1384"/>
                    <a:pt x="40" y="1867"/>
                    <a:pt x="95" y="2323"/>
                  </a:cubicBezTo>
                  <a:cubicBezTo>
                    <a:pt x="610" y="6541"/>
                    <a:pt x="2203" y="10561"/>
                    <a:pt x="3781" y="14532"/>
                  </a:cubicBezTo>
                  <a:cubicBezTo>
                    <a:pt x="4039" y="15179"/>
                    <a:pt x="4321" y="15861"/>
                    <a:pt x="4898" y="16284"/>
                  </a:cubicBezTo>
                  <a:cubicBezTo>
                    <a:pt x="5168" y="16481"/>
                    <a:pt x="5523" y="16590"/>
                    <a:pt x="5863" y="16590"/>
                  </a:cubicBezTo>
                  <a:cubicBezTo>
                    <a:pt x="6250" y="16590"/>
                    <a:pt x="6619" y="16450"/>
                    <a:pt x="6827" y="16140"/>
                  </a:cubicBezTo>
                  <a:cubicBezTo>
                    <a:pt x="4938" y="11876"/>
                    <a:pt x="5985" y="6776"/>
                    <a:pt x="3875" y="2607"/>
                  </a:cubicBezTo>
                  <a:cubicBezTo>
                    <a:pt x="3360" y="1590"/>
                    <a:pt x="2645" y="638"/>
                    <a:pt x="1668" y="1"/>
                  </a:cubicBezTo>
                  <a:cubicBezTo>
                    <a:pt x="1654" y="1"/>
                    <a:pt x="1641" y="0"/>
                    <a:pt x="162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391;p54"/>
            <p:cNvSpPr/>
            <p:nvPr/>
          </p:nvSpPr>
          <p:spPr>
            <a:xfrm>
              <a:off x="3947300" y="1503700"/>
              <a:ext cx="38700" cy="176175"/>
            </a:xfrm>
            <a:custGeom>
              <a:avLst/>
              <a:gdLst/>
              <a:ahLst/>
              <a:cxnLst/>
              <a:rect l="l" t="t" r="r" b="b"/>
              <a:pathLst>
                <a:path w="1548" h="7047" extrusionOk="0">
                  <a:moveTo>
                    <a:pt x="1397" y="0"/>
                  </a:moveTo>
                  <a:cubicBezTo>
                    <a:pt x="1348" y="0"/>
                    <a:pt x="1301" y="27"/>
                    <a:pt x="1286" y="89"/>
                  </a:cubicBezTo>
                  <a:cubicBezTo>
                    <a:pt x="724" y="2377"/>
                    <a:pt x="301" y="4685"/>
                    <a:pt x="2" y="7023"/>
                  </a:cubicBezTo>
                  <a:cubicBezTo>
                    <a:pt x="1" y="7038"/>
                    <a:pt x="15" y="7046"/>
                    <a:pt x="28" y="7046"/>
                  </a:cubicBezTo>
                  <a:cubicBezTo>
                    <a:pt x="39" y="7046"/>
                    <a:pt x="49" y="7041"/>
                    <a:pt x="50" y="7029"/>
                  </a:cubicBezTo>
                  <a:cubicBezTo>
                    <a:pt x="421" y="4710"/>
                    <a:pt x="915" y="2420"/>
                    <a:pt x="1523" y="153"/>
                  </a:cubicBezTo>
                  <a:cubicBezTo>
                    <a:pt x="1547" y="61"/>
                    <a:pt x="1470" y="0"/>
                    <a:pt x="13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392;p54"/>
            <p:cNvSpPr/>
            <p:nvPr/>
          </p:nvSpPr>
          <p:spPr>
            <a:xfrm>
              <a:off x="4455150" y="1536250"/>
              <a:ext cx="15075" cy="158175"/>
            </a:xfrm>
            <a:custGeom>
              <a:avLst/>
              <a:gdLst/>
              <a:ahLst/>
              <a:cxnLst/>
              <a:rect l="l" t="t" r="r" b="b"/>
              <a:pathLst>
                <a:path w="603" h="6327" extrusionOk="0">
                  <a:moveTo>
                    <a:pt x="124" y="1"/>
                  </a:moveTo>
                  <a:cubicBezTo>
                    <a:pt x="86" y="1"/>
                    <a:pt x="45" y="27"/>
                    <a:pt x="44" y="73"/>
                  </a:cubicBezTo>
                  <a:cubicBezTo>
                    <a:pt x="1" y="2145"/>
                    <a:pt x="277" y="4232"/>
                    <a:pt x="107" y="6301"/>
                  </a:cubicBezTo>
                  <a:cubicBezTo>
                    <a:pt x="106" y="6318"/>
                    <a:pt x="118" y="6327"/>
                    <a:pt x="131" y="6327"/>
                  </a:cubicBezTo>
                  <a:cubicBezTo>
                    <a:pt x="144" y="6327"/>
                    <a:pt x="158" y="6318"/>
                    <a:pt x="160" y="6301"/>
                  </a:cubicBezTo>
                  <a:cubicBezTo>
                    <a:pt x="333" y="4204"/>
                    <a:pt x="603" y="2145"/>
                    <a:pt x="188" y="53"/>
                  </a:cubicBezTo>
                  <a:cubicBezTo>
                    <a:pt x="181" y="17"/>
                    <a:pt x="153" y="1"/>
                    <a:pt x="12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93;p54"/>
            <p:cNvSpPr/>
            <p:nvPr/>
          </p:nvSpPr>
          <p:spPr>
            <a:xfrm>
              <a:off x="3622550" y="324225"/>
              <a:ext cx="376375" cy="336900"/>
            </a:xfrm>
            <a:custGeom>
              <a:avLst/>
              <a:gdLst/>
              <a:ahLst/>
              <a:cxnLst/>
              <a:rect l="l" t="t" r="r" b="b"/>
              <a:pathLst>
                <a:path w="15055" h="13476" extrusionOk="0">
                  <a:moveTo>
                    <a:pt x="4589" y="1"/>
                  </a:moveTo>
                  <a:cubicBezTo>
                    <a:pt x="3992" y="1"/>
                    <a:pt x="3466" y="125"/>
                    <a:pt x="3051" y="409"/>
                  </a:cubicBezTo>
                  <a:cubicBezTo>
                    <a:pt x="0" y="2491"/>
                    <a:pt x="2570" y="13190"/>
                    <a:pt x="4035" y="13467"/>
                  </a:cubicBezTo>
                  <a:cubicBezTo>
                    <a:pt x="4065" y="13473"/>
                    <a:pt x="4100" y="13476"/>
                    <a:pt x="4137" y="13476"/>
                  </a:cubicBezTo>
                  <a:cubicBezTo>
                    <a:pt x="5878" y="13476"/>
                    <a:pt x="14619" y="7313"/>
                    <a:pt x="14850" y="6085"/>
                  </a:cubicBezTo>
                  <a:cubicBezTo>
                    <a:pt x="15055" y="5002"/>
                    <a:pt x="8377" y="1"/>
                    <a:pt x="458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394;p54"/>
            <p:cNvSpPr/>
            <p:nvPr/>
          </p:nvSpPr>
          <p:spPr>
            <a:xfrm>
              <a:off x="3680175" y="376950"/>
              <a:ext cx="265225" cy="243600"/>
            </a:xfrm>
            <a:custGeom>
              <a:avLst/>
              <a:gdLst/>
              <a:ahLst/>
              <a:cxnLst/>
              <a:rect l="l" t="t" r="r" b="b"/>
              <a:pathLst>
                <a:path w="10609" h="9744" extrusionOk="0">
                  <a:moveTo>
                    <a:pt x="3008" y="1"/>
                  </a:moveTo>
                  <a:cubicBezTo>
                    <a:pt x="2642" y="1"/>
                    <a:pt x="2322" y="78"/>
                    <a:pt x="2068" y="251"/>
                  </a:cubicBezTo>
                  <a:cubicBezTo>
                    <a:pt x="1" y="1662"/>
                    <a:pt x="2135" y="9487"/>
                    <a:pt x="3167" y="9733"/>
                  </a:cubicBezTo>
                  <a:cubicBezTo>
                    <a:pt x="3195" y="9740"/>
                    <a:pt x="3228" y="9743"/>
                    <a:pt x="3264" y="9743"/>
                  </a:cubicBezTo>
                  <a:cubicBezTo>
                    <a:pt x="4534" y="9743"/>
                    <a:pt x="10375" y="5606"/>
                    <a:pt x="10498" y="4731"/>
                  </a:cubicBezTo>
                  <a:cubicBezTo>
                    <a:pt x="10608" y="3940"/>
                    <a:pt x="5627" y="1"/>
                    <a:pt x="300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395;p54"/>
            <p:cNvSpPr/>
            <p:nvPr/>
          </p:nvSpPr>
          <p:spPr>
            <a:xfrm>
              <a:off x="4409325" y="324225"/>
              <a:ext cx="376425" cy="336900"/>
            </a:xfrm>
            <a:custGeom>
              <a:avLst/>
              <a:gdLst/>
              <a:ahLst/>
              <a:cxnLst/>
              <a:rect l="l" t="t" r="r" b="b"/>
              <a:pathLst>
                <a:path w="15057" h="13476" extrusionOk="0">
                  <a:moveTo>
                    <a:pt x="10467" y="1"/>
                  </a:moveTo>
                  <a:cubicBezTo>
                    <a:pt x="6678" y="1"/>
                    <a:pt x="0" y="5002"/>
                    <a:pt x="205" y="6085"/>
                  </a:cubicBezTo>
                  <a:cubicBezTo>
                    <a:pt x="437" y="7313"/>
                    <a:pt x="9178" y="13476"/>
                    <a:pt x="10919" y="13476"/>
                  </a:cubicBezTo>
                  <a:cubicBezTo>
                    <a:pt x="10957" y="13476"/>
                    <a:pt x="10991" y="13473"/>
                    <a:pt x="11022" y="13467"/>
                  </a:cubicBezTo>
                  <a:cubicBezTo>
                    <a:pt x="12486" y="13190"/>
                    <a:pt x="15056" y="2491"/>
                    <a:pt x="12006" y="409"/>
                  </a:cubicBezTo>
                  <a:cubicBezTo>
                    <a:pt x="11590" y="125"/>
                    <a:pt x="11064" y="1"/>
                    <a:pt x="1046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396;p54"/>
            <p:cNvSpPr/>
            <p:nvPr/>
          </p:nvSpPr>
          <p:spPr>
            <a:xfrm>
              <a:off x="4462850" y="376950"/>
              <a:ext cx="265225" cy="243600"/>
            </a:xfrm>
            <a:custGeom>
              <a:avLst/>
              <a:gdLst/>
              <a:ahLst/>
              <a:cxnLst/>
              <a:rect l="l" t="t" r="r" b="b"/>
              <a:pathLst>
                <a:path w="10609" h="9744" extrusionOk="0">
                  <a:moveTo>
                    <a:pt x="7601" y="1"/>
                  </a:moveTo>
                  <a:cubicBezTo>
                    <a:pt x="4982" y="1"/>
                    <a:pt x="0" y="3940"/>
                    <a:pt x="112" y="4731"/>
                  </a:cubicBezTo>
                  <a:cubicBezTo>
                    <a:pt x="235" y="5606"/>
                    <a:pt x="6076" y="9743"/>
                    <a:pt x="7347" y="9743"/>
                  </a:cubicBezTo>
                  <a:cubicBezTo>
                    <a:pt x="7383" y="9743"/>
                    <a:pt x="7415" y="9740"/>
                    <a:pt x="7443" y="9733"/>
                  </a:cubicBezTo>
                  <a:cubicBezTo>
                    <a:pt x="8476" y="9487"/>
                    <a:pt x="10609" y="1662"/>
                    <a:pt x="8541" y="251"/>
                  </a:cubicBezTo>
                  <a:cubicBezTo>
                    <a:pt x="8287" y="78"/>
                    <a:pt x="7967" y="1"/>
                    <a:pt x="760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397;p54"/>
            <p:cNvSpPr/>
            <p:nvPr/>
          </p:nvSpPr>
          <p:spPr>
            <a:xfrm>
              <a:off x="3590975" y="366450"/>
              <a:ext cx="1226300" cy="1008500"/>
            </a:xfrm>
            <a:custGeom>
              <a:avLst/>
              <a:gdLst/>
              <a:ahLst/>
              <a:cxnLst/>
              <a:rect l="l" t="t" r="r" b="b"/>
              <a:pathLst>
                <a:path w="49052" h="40340" extrusionOk="0">
                  <a:moveTo>
                    <a:pt x="24526" y="0"/>
                  </a:moveTo>
                  <a:cubicBezTo>
                    <a:pt x="10981" y="0"/>
                    <a:pt x="0" y="13651"/>
                    <a:pt x="0" y="24790"/>
                  </a:cubicBezTo>
                  <a:cubicBezTo>
                    <a:pt x="0" y="35928"/>
                    <a:pt x="10980" y="40339"/>
                    <a:pt x="24526" y="40339"/>
                  </a:cubicBezTo>
                  <a:cubicBezTo>
                    <a:pt x="38071" y="40339"/>
                    <a:pt x="49051" y="35928"/>
                    <a:pt x="49051" y="24790"/>
                  </a:cubicBezTo>
                  <a:cubicBezTo>
                    <a:pt x="49051" y="13651"/>
                    <a:pt x="38070" y="0"/>
                    <a:pt x="2452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398;p54"/>
            <p:cNvSpPr/>
            <p:nvPr/>
          </p:nvSpPr>
          <p:spPr>
            <a:xfrm>
              <a:off x="3458175" y="772825"/>
              <a:ext cx="1492000" cy="602550"/>
            </a:xfrm>
            <a:custGeom>
              <a:avLst/>
              <a:gdLst/>
              <a:ahLst/>
              <a:cxnLst/>
              <a:rect l="l" t="t" r="r" b="b"/>
              <a:pathLst>
                <a:path w="59680" h="24102" extrusionOk="0">
                  <a:moveTo>
                    <a:pt x="43201" y="0"/>
                  </a:moveTo>
                  <a:cubicBezTo>
                    <a:pt x="42568" y="0"/>
                    <a:pt x="41941" y="99"/>
                    <a:pt x="41342" y="317"/>
                  </a:cubicBezTo>
                  <a:cubicBezTo>
                    <a:pt x="40341" y="683"/>
                    <a:pt x="39482" y="1358"/>
                    <a:pt x="38702" y="2084"/>
                  </a:cubicBezTo>
                  <a:cubicBezTo>
                    <a:pt x="34393" y="6096"/>
                    <a:pt x="32101" y="11766"/>
                    <a:pt x="29940" y="17243"/>
                  </a:cubicBezTo>
                  <a:lnTo>
                    <a:pt x="29840" y="17227"/>
                  </a:lnTo>
                  <a:lnTo>
                    <a:pt x="29840" y="17227"/>
                  </a:lnTo>
                  <a:cubicBezTo>
                    <a:pt x="29859" y="17267"/>
                    <a:pt x="29851" y="17279"/>
                    <a:pt x="29832" y="17279"/>
                  </a:cubicBezTo>
                  <a:cubicBezTo>
                    <a:pt x="29800" y="17279"/>
                    <a:pt x="29740" y="17243"/>
                    <a:pt x="29740" y="17243"/>
                  </a:cubicBezTo>
                  <a:cubicBezTo>
                    <a:pt x="27577" y="11767"/>
                    <a:pt x="25287" y="6096"/>
                    <a:pt x="20978" y="2084"/>
                  </a:cubicBezTo>
                  <a:cubicBezTo>
                    <a:pt x="20198" y="1358"/>
                    <a:pt x="19340" y="683"/>
                    <a:pt x="18338" y="317"/>
                  </a:cubicBezTo>
                  <a:cubicBezTo>
                    <a:pt x="17740" y="99"/>
                    <a:pt x="17113" y="1"/>
                    <a:pt x="16481" y="1"/>
                  </a:cubicBezTo>
                  <a:cubicBezTo>
                    <a:pt x="15276" y="1"/>
                    <a:pt x="14053" y="358"/>
                    <a:pt x="12975" y="918"/>
                  </a:cubicBezTo>
                  <a:cubicBezTo>
                    <a:pt x="11334" y="1775"/>
                    <a:pt x="9965" y="3063"/>
                    <a:pt x="8619" y="4334"/>
                  </a:cubicBezTo>
                  <a:cubicBezTo>
                    <a:pt x="6945" y="5916"/>
                    <a:pt x="5272" y="7498"/>
                    <a:pt x="3599" y="9079"/>
                  </a:cubicBezTo>
                  <a:cubicBezTo>
                    <a:pt x="2529" y="9745"/>
                    <a:pt x="1277" y="10316"/>
                    <a:pt x="205" y="10982"/>
                  </a:cubicBezTo>
                  <a:cubicBezTo>
                    <a:pt x="132" y="11027"/>
                    <a:pt x="52" y="11082"/>
                    <a:pt x="30" y="11166"/>
                  </a:cubicBezTo>
                  <a:cubicBezTo>
                    <a:pt x="0" y="11277"/>
                    <a:pt x="85" y="11384"/>
                    <a:pt x="166" y="11468"/>
                  </a:cubicBezTo>
                  <a:cubicBezTo>
                    <a:pt x="975" y="12314"/>
                    <a:pt x="1851" y="13094"/>
                    <a:pt x="2784" y="13800"/>
                  </a:cubicBezTo>
                  <a:lnTo>
                    <a:pt x="3011" y="14128"/>
                  </a:lnTo>
                  <a:cubicBezTo>
                    <a:pt x="2479" y="14431"/>
                    <a:pt x="1948" y="14734"/>
                    <a:pt x="1417" y="15038"/>
                  </a:cubicBezTo>
                  <a:cubicBezTo>
                    <a:pt x="4430" y="17766"/>
                    <a:pt x="8282" y="19358"/>
                    <a:pt x="12091" y="20775"/>
                  </a:cubicBezTo>
                  <a:cubicBezTo>
                    <a:pt x="17452" y="22767"/>
                    <a:pt x="22839" y="24102"/>
                    <a:pt x="28714" y="24102"/>
                  </a:cubicBezTo>
                  <a:cubicBezTo>
                    <a:pt x="29088" y="24102"/>
                    <a:pt x="29463" y="24096"/>
                    <a:pt x="29840" y="24085"/>
                  </a:cubicBezTo>
                  <a:cubicBezTo>
                    <a:pt x="29886" y="24085"/>
                    <a:pt x="29931" y="24085"/>
                    <a:pt x="29977" y="24085"/>
                  </a:cubicBezTo>
                  <a:cubicBezTo>
                    <a:pt x="37002" y="24085"/>
                    <a:pt x="41925" y="22880"/>
                    <a:pt x="47589" y="20775"/>
                  </a:cubicBezTo>
                  <a:cubicBezTo>
                    <a:pt x="51399" y="19358"/>
                    <a:pt x="55250" y="17766"/>
                    <a:pt x="58263" y="15038"/>
                  </a:cubicBezTo>
                  <a:cubicBezTo>
                    <a:pt x="57732" y="14734"/>
                    <a:pt x="57200" y="14431"/>
                    <a:pt x="56669" y="14128"/>
                  </a:cubicBezTo>
                  <a:lnTo>
                    <a:pt x="56897" y="13800"/>
                  </a:lnTo>
                  <a:cubicBezTo>
                    <a:pt x="57828" y="13094"/>
                    <a:pt x="58704" y="12314"/>
                    <a:pt x="59513" y="11468"/>
                  </a:cubicBezTo>
                  <a:cubicBezTo>
                    <a:pt x="59593" y="11384"/>
                    <a:pt x="59679" y="11277"/>
                    <a:pt x="59650" y="11166"/>
                  </a:cubicBezTo>
                  <a:cubicBezTo>
                    <a:pt x="59628" y="11082"/>
                    <a:pt x="59548" y="11027"/>
                    <a:pt x="59473" y="10982"/>
                  </a:cubicBezTo>
                  <a:cubicBezTo>
                    <a:pt x="58403" y="10316"/>
                    <a:pt x="57151" y="9745"/>
                    <a:pt x="56079" y="9079"/>
                  </a:cubicBezTo>
                  <a:cubicBezTo>
                    <a:pt x="54406" y="7498"/>
                    <a:pt x="52734" y="5916"/>
                    <a:pt x="51060" y="4334"/>
                  </a:cubicBezTo>
                  <a:cubicBezTo>
                    <a:pt x="49715" y="3063"/>
                    <a:pt x="48345" y="1774"/>
                    <a:pt x="46703" y="918"/>
                  </a:cubicBezTo>
                  <a:cubicBezTo>
                    <a:pt x="45627" y="357"/>
                    <a:pt x="44405" y="0"/>
                    <a:pt x="4320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399;p54"/>
            <p:cNvSpPr/>
            <p:nvPr/>
          </p:nvSpPr>
          <p:spPr>
            <a:xfrm>
              <a:off x="3653025" y="883225"/>
              <a:ext cx="399075" cy="385825"/>
            </a:xfrm>
            <a:custGeom>
              <a:avLst/>
              <a:gdLst/>
              <a:ahLst/>
              <a:cxnLst/>
              <a:rect l="l" t="t" r="r" b="b"/>
              <a:pathLst>
                <a:path w="15963" h="15433" extrusionOk="0">
                  <a:moveTo>
                    <a:pt x="9112" y="0"/>
                  </a:moveTo>
                  <a:cubicBezTo>
                    <a:pt x="5758" y="0"/>
                    <a:pt x="1" y="5393"/>
                    <a:pt x="1" y="8747"/>
                  </a:cubicBezTo>
                  <a:cubicBezTo>
                    <a:pt x="1" y="12102"/>
                    <a:pt x="7123" y="15433"/>
                    <a:pt x="10477" y="15433"/>
                  </a:cubicBezTo>
                  <a:cubicBezTo>
                    <a:pt x="14566" y="15433"/>
                    <a:pt x="15962" y="10644"/>
                    <a:pt x="15184" y="5357"/>
                  </a:cubicBezTo>
                  <a:cubicBezTo>
                    <a:pt x="14694" y="2039"/>
                    <a:pt x="12465" y="0"/>
                    <a:pt x="911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2400;p54"/>
            <p:cNvSpPr/>
            <p:nvPr/>
          </p:nvSpPr>
          <p:spPr>
            <a:xfrm>
              <a:off x="4356175" y="883225"/>
              <a:ext cx="399075" cy="385825"/>
            </a:xfrm>
            <a:custGeom>
              <a:avLst/>
              <a:gdLst/>
              <a:ahLst/>
              <a:cxnLst/>
              <a:rect l="l" t="t" r="r" b="b"/>
              <a:pathLst>
                <a:path w="15963" h="15433" extrusionOk="0">
                  <a:moveTo>
                    <a:pt x="6851" y="0"/>
                  </a:moveTo>
                  <a:cubicBezTo>
                    <a:pt x="3496" y="0"/>
                    <a:pt x="1267" y="2039"/>
                    <a:pt x="779" y="5357"/>
                  </a:cubicBezTo>
                  <a:cubicBezTo>
                    <a:pt x="0" y="10644"/>
                    <a:pt x="1398" y="15433"/>
                    <a:pt x="5487" y="15433"/>
                  </a:cubicBezTo>
                  <a:cubicBezTo>
                    <a:pt x="8840" y="15433"/>
                    <a:pt x="15963" y="12102"/>
                    <a:pt x="15963" y="8747"/>
                  </a:cubicBezTo>
                  <a:cubicBezTo>
                    <a:pt x="15963" y="5393"/>
                    <a:pt x="10204" y="0"/>
                    <a:pt x="685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2401;p54"/>
            <p:cNvSpPr/>
            <p:nvPr/>
          </p:nvSpPr>
          <p:spPr>
            <a:xfrm>
              <a:off x="4164500" y="1171350"/>
              <a:ext cx="79225" cy="66575"/>
            </a:xfrm>
            <a:custGeom>
              <a:avLst/>
              <a:gdLst/>
              <a:ahLst/>
              <a:cxnLst/>
              <a:rect l="l" t="t" r="r" b="b"/>
              <a:pathLst>
                <a:path w="3169" h="2663" extrusionOk="0">
                  <a:moveTo>
                    <a:pt x="1585" y="0"/>
                  </a:moveTo>
                  <a:cubicBezTo>
                    <a:pt x="710" y="0"/>
                    <a:pt x="1" y="300"/>
                    <a:pt x="1" y="1036"/>
                  </a:cubicBezTo>
                  <a:cubicBezTo>
                    <a:pt x="1" y="1771"/>
                    <a:pt x="710" y="2663"/>
                    <a:pt x="1585" y="2663"/>
                  </a:cubicBezTo>
                  <a:cubicBezTo>
                    <a:pt x="2459" y="2663"/>
                    <a:pt x="3168" y="1771"/>
                    <a:pt x="3168" y="1036"/>
                  </a:cubicBezTo>
                  <a:cubicBezTo>
                    <a:pt x="3168" y="300"/>
                    <a:pt x="2459" y="2"/>
                    <a:pt x="15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2402;p54"/>
            <p:cNvSpPr/>
            <p:nvPr/>
          </p:nvSpPr>
          <p:spPr>
            <a:xfrm>
              <a:off x="4024025" y="260525"/>
              <a:ext cx="282450" cy="209425"/>
            </a:xfrm>
            <a:custGeom>
              <a:avLst/>
              <a:gdLst/>
              <a:ahLst/>
              <a:cxnLst/>
              <a:rect l="l" t="t" r="r" b="b"/>
              <a:pathLst>
                <a:path w="11298" h="8377" extrusionOk="0">
                  <a:moveTo>
                    <a:pt x="7135" y="0"/>
                  </a:moveTo>
                  <a:cubicBezTo>
                    <a:pt x="6887" y="0"/>
                    <a:pt x="6643" y="50"/>
                    <a:pt x="6425" y="169"/>
                  </a:cubicBezTo>
                  <a:cubicBezTo>
                    <a:pt x="5787" y="520"/>
                    <a:pt x="5568" y="1374"/>
                    <a:pt x="5745" y="2079"/>
                  </a:cubicBezTo>
                  <a:cubicBezTo>
                    <a:pt x="5806" y="2324"/>
                    <a:pt x="5871" y="2565"/>
                    <a:pt x="5951" y="2799"/>
                  </a:cubicBezTo>
                  <a:lnTo>
                    <a:pt x="5951" y="2799"/>
                  </a:lnTo>
                  <a:cubicBezTo>
                    <a:pt x="5614" y="2197"/>
                    <a:pt x="5250" y="1615"/>
                    <a:pt x="4757" y="1138"/>
                  </a:cubicBezTo>
                  <a:cubicBezTo>
                    <a:pt x="4214" y="613"/>
                    <a:pt x="3441" y="252"/>
                    <a:pt x="2706" y="252"/>
                  </a:cubicBezTo>
                  <a:cubicBezTo>
                    <a:pt x="2329" y="252"/>
                    <a:pt x="1962" y="347"/>
                    <a:pt x="1640" y="563"/>
                  </a:cubicBezTo>
                  <a:cubicBezTo>
                    <a:pt x="1220" y="844"/>
                    <a:pt x="936" y="1290"/>
                    <a:pt x="738" y="1756"/>
                  </a:cubicBezTo>
                  <a:cubicBezTo>
                    <a:pt x="1" y="3500"/>
                    <a:pt x="428" y="5673"/>
                    <a:pt x="1772" y="7008"/>
                  </a:cubicBezTo>
                  <a:cubicBezTo>
                    <a:pt x="2666" y="7897"/>
                    <a:pt x="3929" y="8377"/>
                    <a:pt x="5187" y="8377"/>
                  </a:cubicBezTo>
                  <a:cubicBezTo>
                    <a:pt x="5819" y="8377"/>
                    <a:pt x="6449" y="8256"/>
                    <a:pt x="7030" y="8005"/>
                  </a:cubicBezTo>
                  <a:lnTo>
                    <a:pt x="11297" y="4664"/>
                  </a:lnTo>
                  <a:cubicBezTo>
                    <a:pt x="10625" y="4463"/>
                    <a:pt x="10048" y="3968"/>
                    <a:pt x="9744" y="3337"/>
                  </a:cubicBezTo>
                  <a:cubicBezTo>
                    <a:pt x="9299" y="2412"/>
                    <a:pt x="9391" y="1192"/>
                    <a:pt x="8615" y="523"/>
                  </a:cubicBezTo>
                  <a:cubicBezTo>
                    <a:pt x="8424" y="359"/>
                    <a:pt x="8194" y="244"/>
                    <a:pt x="7957" y="158"/>
                  </a:cubicBezTo>
                  <a:cubicBezTo>
                    <a:pt x="7696" y="62"/>
                    <a:pt x="7413" y="0"/>
                    <a:pt x="713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2403;p54"/>
            <p:cNvSpPr/>
            <p:nvPr/>
          </p:nvSpPr>
          <p:spPr>
            <a:xfrm>
              <a:off x="4041800" y="392950"/>
              <a:ext cx="178525" cy="83600"/>
            </a:xfrm>
            <a:custGeom>
              <a:avLst/>
              <a:gdLst/>
              <a:ahLst/>
              <a:cxnLst/>
              <a:rect l="l" t="t" r="r" b="b"/>
              <a:pathLst>
                <a:path w="7141" h="3344" extrusionOk="0">
                  <a:moveTo>
                    <a:pt x="30" y="0"/>
                  </a:moveTo>
                  <a:cubicBezTo>
                    <a:pt x="15" y="0"/>
                    <a:pt x="1" y="13"/>
                    <a:pt x="4" y="33"/>
                  </a:cubicBezTo>
                  <a:cubicBezTo>
                    <a:pt x="324" y="2044"/>
                    <a:pt x="2791" y="3343"/>
                    <a:pt x="4950" y="3343"/>
                  </a:cubicBezTo>
                  <a:cubicBezTo>
                    <a:pt x="5667" y="3343"/>
                    <a:pt x="6350" y="3200"/>
                    <a:pt x="6908" y="2892"/>
                  </a:cubicBezTo>
                  <a:cubicBezTo>
                    <a:pt x="7140" y="2764"/>
                    <a:pt x="7009" y="2438"/>
                    <a:pt x="6777" y="2438"/>
                  </a:cubicBezTo>
                  <a:cubicBezTo>
                    <a:pt x="6759" y="2438"/>
                    <a:pt x="6740" y="2440"/>
                    <a:pt x="6720" y="2445"/>
                  </a:cubicBezTo>
                  <a:cubicBezTo>
                    <a:pt x="6047" y="2597"/>
                    <a:pt x="5322" y="2691"/>
                    <a:pt x="4603" y="2691"/>
                  </a:cubicBezTo>
                  <a:cubicBezTo>
                    <a:pt x="2698" y="2691"/>
                    <a:pt x="829" y="2030"/>
                    <a:pt x="56" y="19"/>
                  </a:cubicBezTo>
                  <a:cubicBezTo>
                    <a:pt x="50" y="6"/>
                    <a:pt x="40" y="0"/>
                    <a:pt x="3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2404;p54"/>
            <p:cNvSpPr/>
            <p:nvPr/>
          </p:nvSpPr>
          <p:spPr>
            <a:xfrm>
              <a:off x="4493200" y="1452225"/>
              <a:ext cx="9825" cy="40875"/>
            </a:xfrm>
            <a:custGeom>
              <a:avLst/>
              <a:gdLst/>
              <a:ahLst/>
              <a:cxnLst/>
              <a:rect l="l" t="t" r="r" b="b"/>
              <a:pathLst>
                <a:path w="393" h="1635" extrusionOk="0">
                  <a:moveTo>
                    <a:pt x="1" y="1"/>
                  </a:moveTo>
                  <a:lnTo>
                    <a:pt x="1" y="1"/>
                  </a:lnTo>
                  <a:cubicBezTo>
                    <a:pt x="180" y="683"/>
                    <a:pt x="349" y="1466"/>
                    <a:pt x="334" y="1513"/>
                  </a:cubicBezTo>
                  <a:cubicBezTo>
                    <a:pt x="309" y="1598"/>
                    <a:pt x="311" y="1635"/>
                    <a:pt x="336" y="1635"/>
                  </a:cubicBezTo>
                  <a:cubicBezTo>
                    <a:pt x="349" y="1635"/>
                    <a:pt x="368" y="1625"/>
                    <a:pt x="392" y="1606"/>
                  </a:cubicBezTo>
                  <a:cubicBezTo>
                    <a:pt x="252" y="882"/>
                    <a:pt x="117" y="308"/>
                    <a:pt x="1" y="1"/>
                  </a:cubicBezTo>
                  <a:close/>
                </a:path>
              </a:pathLst>
            </a:custGeom>
            <a:solidFill>
              <a:srgbClr val="EA00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2405;p54"/>
            <p:cNvSpPr/>
            <p:nvPr/>
          </p:nvSpPr>
          <p:spPr>
            <a:xfrm>
              <a:off x="4503025" y="1347475"/>
              <a:ext cx="255300" cy="371250"/>
            </a:xfrm>
            <a:custGeom>
              <a:avLst/>
              <a:gdLst/>
              <a:ahLst/>
              <a:cxnLst/>
              <a:rect l="l" t="t" r="r" b="b"/>
              <a:pathLst>
                <a:path w="10212" h="14850" extrusionOk="0">
                  <a:moveTo>
                    <a:pt x="6975" y="1"/>
                  </a:moveTo>
                  <a:cubicBezTo>
                    <a:pt x="6543" y="220"/>
                    <a:pt x="5469" y="779"/>
                    <a:pt x="4655" y="1273"/>
                  </a:cubicBezTo>
                  <a:cubicBezTo>
                    <a:pt x="4544" y="1340"/>
                    <a:pt x="4440" y="1409"/>
                    <a:pt x="4338" y="1478"/>
                  </a:cubicBezTo>
                  <a:cubicBezTo>
                    <a:pt x="3481" y="2052"/>
                    <a:pt x="2830" y="2715"/>
                    <a:pt x="2075" y="3416"/>
                  </a:cubicBezTo>
                  <a:cubicBezTo>
                    <a:pt x="1972" y="3513"/>
                    <a:pt x="1867" y="3609"/>
                    <a:pt x="1760" y="3706"/>
                  </a:cubicBezTo>
                  <a:cubicBezTo>
                    <a:pt x="1361" y="4066"/>
                    <a:pt x="294" y="5572"/>
                    <a:pt x="0" y="5798"/>
                  </a:cubicBezTo>
                  <a:cubicBezTo>
                    <a:pt x="555" y="8664"/>
                    <a:pt x="1216" y="13944"/>
                    <a:pt x="1413" y="14850"/>
                  </a:cubicBezTo>
                  <a:cubicBezTo>
                    <a:pt x="1734" y="14543"/>
                    <a:pt x="5170" y="11596"/>
                    <a:pt x="5466" y="11280"/>
                  </a:cubicBezTo>
                  <a:cubicBezTo>
                    <a:pt x="5959" y="10754"/>
                    <a:pt x="6445" y="10212"/>
                    <a:pt x="6907" y="9650"/>
                  </a:cubicBezTo>
                  <a:cubicBezTo>
                    <a:pt x="7439" y="9003"/>
                    <a:pt x="7941" y="8330"/>
                    <a:pt x="8385" y="7628"/>
                  </a:cubicBezTo>
                  <a:cubicBezTo>
                    <a:pt x="8891" y="6829"/>
                    <a:pt x="9324" y="5992"/>
                    <a:pt x="9647" y="5113"/>
                  </a:cubicBezTo>
                  <a:cubicBezTo>
                    <a:pt x="9784" y="4740"/>
                    <a:pt x="10212" y="3082"/>
                    <a:pt x="10191" y="1952"/>
                  </a:cubicBezTo>
                  <a:lnTo>
                    <a:pt x="10191" y="1952"/>
                  </a:lnTo>
                  <a:cubicBezTo>
                    <a:pt x="9552" y="2661"/>
                    <a:pt x="7854" y="4809"/>
                    <a:pt x="7232" y="5535"/>
                  </a:cubicBezTo>
                  <a:cubicBezTo>
                    <a:pt x="6458" y="6438"/>
                    <a:pt x="4538" y="8242"/>
                    <a:pt x="3387" y="8242"/>
                  </a:cubicBezTo>
                  <a:cubicBezTo>
                    <a:pt x="3166" y="8242"/>
                    <a:pt x="2974" y="8176"/>
                    <a:pt x="2824" y="8026"/>
                  </a:cubicBezTo>
                  <a:cubicBezTo>
                    <a:pt x="1772" y="6975"/>
                    <a:pt x="4077" y="3981"/>
                    <a:pt x="4995" y="2911"/>
                  </a:cubicBezTo>
                  <a:cubicBezTo>
                    <a:pt x="5602" y="2205"/>
                    <a:pt x="6352" y="693"/>
                    <a:pt x="6975"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2406;p54"/>
            <p:cNvSpPr/>
            <p:nvPr/>
          </p:nvSpPr>
          <p:spPr>
            <a:xfrm>
              <a:off x="3493525" y="330650"/>
              <a:ext cx="1421175" cy="1629400"/>
            </a:xfrm>
            <a:custGeom>
              <a:avLst/>
              <a:gdLst/>
              <a:ahLst/>
              <a:cxnLst/>
              <a:rect l="l" t="t" r="r" b="b"/>
              <a:pathLst>
                <a:path w="56847" h="65176" extrusionOk="0">
                  <a:moveTo>
                    <a:pt x="24851" y="5822"/>
                  </a:moveTo>
                  <a:cubicBezTo>
                    <a:pt x="25218" y="5822"/>
                    <a:pt x="25550" y="5907"/>
                    <a:pt x="25841" y="6054"/>
                  </a:cubicBezTo>
                  <a:cubicBezTo>
                    <a:pt x="26333" y="6011"/>
                    <a:pt x="26827" y="5989"/>
                    <a:pt x="27321" y="5989"/>
                  </a:cubicBezTo>
                  <a:cubicBezTo>
                    <a:pt x="30234" y="5989"/>
                    <a:pt x="33152" y="6739"/>
                    <a:pt x="35728" y="8188"/>
                  </a:cubicBezTo>
                  <a:cubicBezTo>
                    <a:pt x="40144" y="10674"/>
                    <a:pt x="45018" y="13958"/>
                    <a:pt x="47591" y="18452"/>
                  </a:cubicBezTo>
                  <a:cubicBezTo>
                    <a:pt x="47812" y="18838"/>
                    <a:pt x="48002" y="19236"/>
                    <a:pt x="48175" y="19638"/>
                  </a:cubicBezTo>
                  <a:cubicBezTo>
                    <a:pt x="49490" y="21884"/>
                    <a:pt x="50118" y="24833"/>
                    <a:pt x="50140" y="26801"/>
                  </a:cubicBezTo>
                  <a:cubicBezTo>
                    <a:pt x="50189" y="30981"/>
                    <a:pt x="47515" y="36347"/>
                    <a:pt x="43265" y="37638"/>
                  </a:cubicBezTo>
                  <a:cubicBezTo>
                    <a:pt x="42362" y="38210"/>
                    <a:pt x="41357" y="38603"/>
                    <a:pt x="40358" y="38645"/>
                  </a:cubicBezTo>
                  <a:cubicBezTo>
                    <a:pt x="40266" y="38689"/>
                    <a:pt x="40173" y="38731"/>
                    <a:pt x="40077" y="38766"/>
                  </a:cubicBezTo>
                  <a:cubicBezTo>
                    <a:pt x="39737" y="38890"/>
                    <a:pt x="39393" y="38976"/>
                    <a:pt x="39043" y="39052"/>
                  </a:cubicBezTo>
                  <a:cubicBezTo>
                    <a:pt x="38873" y="39099"/>
                    <a:pt x="38704" y="39142"/>
                    <a:pt x="38534" y="39187"/>
                  </a:cubicBezTo>
                  <a:cubicBezTo>
                    <a:pt x="36064" y="40056"/>
                    <a:pt x="33713" y="40802"/>
                    <a:pt x="30992" y="40837"/>
                  </a:cubicBezTo>
                  <a:cubicBezTo>
                    <a:pt x="30870" y="40838"/>
                    <a:pt x="30747" y="40839"/>
                    <a:pt x="30625" y="40839"/>
                  </a:cubicBezTo>
                  <a:cubicBezTo>
                    <a:pt x="30041" y="40839"/>
                    <a:pt x="29456" y="40821"/>
                    <a:pt x="28871" y="40784"/>
                  </a:cubicBezTo>
                  <a:cubicBezTo>
                    <a:pt x="28153" y="40849"/>
                    <a:pt x="27430" y="40879"/>
                    <a:pt x="26703" y="40879"/>
                  </a:cubicBezTo>
                  <a:cubicBezTo>
                    <a:pt x="24373" y="40879"/>
                    <a:pt x="22006" y="40567"/>
                    <a:pt x="19661" y="40084"/>
                  </a:cubicBezTo>
                  <a:cubicBezTo>
                    <a:pt x="14943" y="39115"/>
                    <a:pt x="9192" y="36688"/>
                    <a:pt x="7641" y="31652"/>
                  </a:cubicBezTo>
                  <a:cubicBezTo>
                    <a:pt x="6129" y="26740"/>
                    <a:pt x="8402" y="20285"/>
                    <a:pt x="10737" y="15972"/>
                  </a:cubicBezTo>
                  <a:cubicBezTo>
                    <a:pt x="13611" y="10663"/>
                    <a:pt x="18395" y="7723"/>
                    <a:pt x="24028" y="5955"/>
                  </a:cubicBezTo>
                  <a:cubicBezTo>
                    <a:pt x="24318" y="5864"/>
                    <a:pt x="24593" y="5822"/>
                    <a:pt x="24851" y="5822"/>
                  </a:cubicBezTo>
                  <a:close/>
                  <a:moveTo>
                    <a:pt x="27792" y="0"/>
                  </a:moveTo>
                  <a:cubicBezTo>
                    <a:pt x="27949" y="484"/>
                    <a:pt x="27980" y="1009"/>
                    <a:pt x="27845" y="1495"/>
                  </a:cubicBezTo>
                  <a:cubicBezTo>
                    <a:pt x="27516" y="2691"/>
                    <a:pt x="26424" y="3387"/>
                    <a:pt x="25259" y="3387"/>
                  </a:cubicBezTo>
                  <a:cubicBezTo>
                    <a:pt x="25051" y="3387"/>
                    <a:pt x="24840" y="3365"/>
                    <a:pt x="24631" y="3319"/>
                  </a:cubicBezTo>
                  <a:cubicBezTo>
                    <a:pt x="23777" y="3132"/>
                    <a:pt x="22979" y="2569"/>
                    <a:pt x="22340" y="1830"/>
                  </a:cubicBezTo>
                  <a:cubicBezTo>
                    <a:pt x="22084" y="1656"/>
                    <a:pt x="21852" y="1454"/>
                    <a:pt x="21630" y="1241"/>
                  </a:cubicBezTo>
                  <a:lnTo>
                    <a:pt x="21630" y="1241"/>
                  </a:lnTo>
                  <a:cubicBezTo>
                    <a:pt x="21672" y="1671"/>
                    <a:pt x="21767" y="2095"/>
                    <a:pt x="21916" y="2501"/>
                  </a:cubicBezTo>
                  <a:cubicBezTo>
                    <a:pt x="20736" y="2889"/>
                    <a:pt x="19593" y="3374"/>
                    <a:pt x="18491" y="3945"/>
                  </a:cubicBezTo>
                  <a:cubicBezTo>
                    <a:pt x="17463" y="3073"/>
                    <a:pt x="16020" y="2080"/>
                    <a:pt x="14510" y="1278"/>
                  </a:cubicBezTo>
                  <a:lnTo>
                    <a:pt x="14510" y="1278"/>
                  </a:lnTo>
                  <a:cubicBezTo>
                    <a:pt x="14516" y="4258"/>
                    <a:pt x="12586" y="7037"/>
                    <a:pt x="9461" y="7978"/>
                  </a:cubicBezTo>
                  <a:cubicBezTo>
                    <a:pt x="8874" y="8156"/>
                    <a:pt x="8285" y="8237"/>
                    <a:pt x="7707" y="8237"/>
                  </a:cubicBezTo>
                  <a:cubicBezTo>
                    <a:pt x="7522" y="8237"/>
                    <a:pt x="7338" y="8229"/>
                    <a:pt x="7155" y="8213"/>
                  </a:cubicBezTo>
                  <a:lnTo>
                    <a:pt x="7155" y="8213"/>
                  </a:lnTo>
                  <a:cubicBezTo>
                    <a:pt x="7517" y="10138"/>
                    <a:pt x="8092" y="11862"/>
                    <a:pt x="8633" y="12692"/>
                  </a:cubicBezTo>
                  <a:cubicBezTo>
                    <a:pt x="5905" y="16567"/>
                    <a:pt x="4200" y="20970"/>
                    <a:pt x="3937" y="25112"/>
                  </a:cubicBezTo>
                  <a:cubicBezTo>
                    <a:pt x="3568" y="25461"/>
                    <a:pt x="3197" y="25811"/>
                    <a:pt x="2827" y="26161"/>
                  </a:cubicBezTo>
                  <a:cubicBezTo>
                    <a:pt x="2840" y="26188"/>
                    <a:pt x="2853" y="26215"/>
                    <a:pt x="2864" y="26243"/>
                  </a:cubicBezTo>
                  <a:cubicBezTo>
                    <a:pt x="3222" y="26843"/>
                    <a:pt x="3377" y="27551"/>
                    <a:pt x="3256" y="28251"/>
                  </a:cubicBezTo>
                  <a:cubicBezTo>
                    <a:pt x="3164" y="29055"/>
                    <a:pt x="2711" y="29830"/>
                    <a:pt x="2020" y="30276"/>
                  </a:cubicBezTo>
                  <a:cubicBezTo>
                    <a:pt x="1689" y="30620"/>
                    <a:pt x="1283" y="30888"/>
                    <a:pt x="838" y="31055"/>
                  </a:cubicBezTo>
                  <a:cubicBezTo>
                    <a:pt x="1016" y="31200"/>
                    <a:pt x="1185" y="31353"/>
                    <a:pt x="1367" y="31491"/>
                  </a:cubicBezTo>
                  <a:lnTo>
                    <a:pt x="1595" y="31818"/>
                  </a:lnTo>
                  <a:cubicBezTo>
                    <a:pt x="1063" y="32122"/>
                    <a:pt x="532" y="32425"/>
                    <a:pt x="0" y="32729"/>
                  </a:cubicBezTo>
                  <a:cubicBezTo>
                    <a:pt x="3014" y="35457"/>
                    <a:pt x="6866" y="37048"/>
                    <a:pt x="10675" y="38465"/>
                  </a:cubicBezTo>
                  <a:cubicBezTo>
                    <a:pt x="12303" y="39070"/>
                    <a:pt x="13936" y="39612"/>
                    <a:pt x="15583" y="40078"/>
                  </a:cubicBezTo>
                  <a:cubicBezTo>
                    <a:pt x="16706" y="40427"/>
                    <a:pt x="17889" y="40720"/>
                    <a:pt x="19121" y="40958"/>
                  </a:cubicBezTo>
                  <a:cubicBezTo>
                    <a:pt x="18493" y="41540"/>
                    <a:pt x="17998" y="42259"/>
                    <a:pt x="17615" y="43015"/>
                  </a:cubicBezTo>
                  <a:cubicBezTo>
                    <a:pt x="17477" y="43288"/>
                    <a:pt x="17436" y="43317"/>
                    <a:pt x="17417" y="43317"/>
                  </a:cubicBezTo>
                  <a:cubicBezTo>
                    <a:pt x="17412" y="43317"/>
                    <a:pt x="17409" y="43315"/>
                    <a:pt x="17406" y="43315"/>
                  </a:cubicBezTo>
                  <a:cubicBezTo>
                    <a:pt x="17394" y="43315"/>
                    <a:pt x="17384" y="43346"/>
                    <a:pt x="17296" y="43644"/>
                  </a:cubicBezTo>
                  <a:cubicBezTo>
                    <a:pt x="17515" y="43919"/>
                    <a:pt x="18388" y="44804"/>
                    <a:pt x="18462" y="45225"/>
                  </a:cubicBezTo>
                  <a:cubicBezTo>
                    <a:pt x="19024" y="48385"/>
                    <a:pt x="18185" y="52447"/>
                    <a:pt x="17437" y="55559"/>
                  </a:cubicBezTo>
                  <a:cubicBezTo>
                    <a:pt x="17533" y="55353"/>
                    <a:pt x="17625" y="55146"/>
                    <a:pt x="17706" y="54938"/>
                  </a:cubicBezTo>
                  <a:lnTo>
                    <a:pt x="18144" y="53833"/>
                  </a:lnTo>
                  <a:cubicBezTo>
                    <a:pt x="18341" y="55982"/>
                    <a:pt x="18880" y="57813"/>
                    <a:pt x="20340" y="59116"/>
                  </a:cubicBezTo>
                  <a:cubicBezTo>
                    <a:pt x="20382" y="59519"/>
                    <a:pt x="20437" y="59918"/>
                    <a:pt x="20504" y="60317"/>
                  </a:cubicBezTo>
                  <a:cubicBezTo>
                    <a:pt x="20825" y="60480"/>
                    <a:pt x="21139" y="60670"/>
                    <a:pt x="21443" y="60880"/>
                  </a:cubicBezTo>
                  <a:cubicBezTo>
                    <a:pt x="21839" y="61123"/>
                    <a:pt x="22199" y="61425"/>
                    <a:pt x="22523" y="61771"/>
                  </a:cubicBezTo>
                  <a:cubicBezTo>
                    <a:pt x="22667" y="61912"/>
                    <a:pt x="22807" y="62059"/>
                    <a:pt x="22941" y="62208"/>
                  </a:cubicBezTo>
                  <a:cubicBezTo>
                    <a:pt x="23384" y="62528"/>
                    <a:pt x="23816" y="62872"/>
                    <a:pt x="24161" y="63291"/>
                  </a:cubicBezTo>
                  <a:cubicBezTo>
                    <a:pt x="24649" y="63881"/>
                    <a:pt x="24966" y="64514"/>
                    <a:pt x="25171" y="65176"/>
                  </a:cubicBezTo>
                  <a:cubicBezTo>
                    <a:pt x="25415" y="63833"/>
                    <a:pt x="25533" y="62466"/>
                    <a:pt x="25623" y="61099"/>
                  </a:cubicBezTo>
                  <a:cubicBezTo>
                    <a:pt x="25702" y="61109"/>
                    <a:pt x="25787" y="61115"/>
                    <a:pt x="25867" y="61123"/>
                  </a:cubicBezTo>
                  <a:cubicBezTo>
                    <a:pt x="23055" y="59676"/>
                    <a:pt x="20277" y="56010"/>
                    <a:pt x="20251" y="52794"/>
                  </a:cubicBezTo>
                  <a:cubicBezTo>
                    <a:pt x="20247" y="52332"/>
                    <a:pt x="20478" y="50957"/>
                    <a:pt x="20530" y="50496"/>
                  </a:cubicBezTo>
                  <a:cubicBezTo>
                    <a:pt x="20437" y="49581"/>
                    <a:pt x="20761" y="48638"/>
                    <a:pt x="21013" y="47806"/>
                  </a:cubicBezTo>
                  <a:cubicBezTo>
                    <a:pt x="21251" y="46464"/>
                    <a:pt x="22269" y="45351"/>
                    <a:pt x="23426" y="44427"/>
                  </a:cubicBezTo>
                  <a:cubicBezTo>
                    <a:pt x="23487" y="44369"/>
                    <a:pt x="24524" y="43769"/>
                    <a:pt x="24524" y="43769"/>
                  </a:cubicBezTo>
                  <a:cubicBezTo>
                    <a:pt x="26322" y="42908"/>
                    <a:pt x="26738" y="42845"/>
                    <a:pt x="27807" y="42845"/>
                  </a:cubicBezTo>
                  <a:cubicBezTo>
                    <a:pt x="27990" y="42845"/>
                    <a:pt x="28192" y="42847"/>
                    <a:pt x="28424" y="42847"/>
                  </a:cubicBezTo>
                  <a:cubicBezTo>
                    <a:pt x="28553" y="42849"/>
                    <a:pt x="30056" y="43072"/>
                    <a:pt x="30184" y="43082"/>
                  </a:cubicBezTo>
                  <a:cubicBezTo>
                    <a:pt x="32294" y="43497"/>
                    <a:pt x="32679" y="43607"/>
                    <a:pt x="34484" y="45612"/>
                  </a:cubicBezTo>
                  <a:cubicBezTo>
                    <a:pt x="34484" y="45612"/>
                    <a:pt x="34880" y="46922"/>
                    <a:pt x="34928" y="47044"/>
                  </a:cubicBezTo>
                  <a:cubicBezTo>
                    <a:pt x="36857" y="51960"/>
                    <a:pt x="35700" y="58952"/>
                    <a:pt x="31108" y="61110"/>
                  </a:cubicBezTo>
                  <a:cubicBezTo>
                    <a:pt x="31145" y="61107"/>
                    <a:pt x="31185" y="61103"/>
                    <a:pt x="31222" y="61098"/>
                  </a:cubicBezTo>
                  <a:cubicBezTo>
                    <a:pt x="31300" y="62261"/>
                    <a:pt x="31403" y="63423"/>
                    <a:pt x="31581" y="64570"/>
                  </a:cubicBezTo>
                  <a:cubicBezTo>
                    <a:pt x="31695" y="64355"/>
                    <a:pt x="31826" y="64142"/>
                    <a:pt x="31980" y="63935"/>
                  </a:cubicBezTo>
                  <a:cubicBezTo>
                    <a:pt x="32300" y="63270"/>
                    <a:pt x="32711" y="62681"/>
                    <a:pt x="33196" y="62198"/>
                  </a:cubicBezTo>
                  <a:cubicBezTo>
                    <a:pt x="34074" y="61103"/>
                    <a:pt x="35185" y="60259"/>
                    <a:pt x="36398" y="59919"/>
                  </a:cubicBezTo>
                  <a:cubicBezTo>
                    <a:pt x="36437" y="59651"/>
                    <a:pt x="36479" y="59383"/>
                    <a:pt x="36507" y="59113"/>
                  </a:cubicBezTo>
                  <a:cubicBezTo>
                    <a:pt x="36817" y="58836"/>
                    <a:pt x="37082" y="58531"/>
                    <a:pt x="37315" y="58208"/>
                  </a:cubicBezTo>
                  <a:cubicBezTo>
                    <a:pt x="38068" y="57853"/>
                    <a:pt x="38813" y="57444"/>
                    <a:pt x="39547" y="57005"/>
                  </a:cubicBezTo>
                  <a:cubicBezTo>
                    <a:pt x="39757" y="56878"/>
                    <a:pt x="39962" y="56737"/>
                    <a:pt x="40171" y="56606"/>
                  </a:cubicBezTo>
                  <a:cubicBezTo>
                    <a:pt x="40200" y="56631"/>
                    <a:pt x="40223" y="56664"/>
                    <a:pt x="40256" y="56688"/>
                  </a:cubicBezTo>
                  <a:cubicBezTo>
                    <a:pt x="40402" y="56794"/>
                    <a:pt x="40572" y="56874"/>
                    <a:pt x="40752" y="56927"/>
                  </a:cubicBezTo>
                  <a:cubicBezTo>
                    <a:pt x="39679" y="54582"/>
                    <a:pt x="39373" y="52074"/>
                    <a:pt x="39120" y="49508"/>
                  </a:cubicBezTo>
                  <a:cubicBezTo>
                    <a:pt x="38749" y="45734"/>
                    <a:pt x="38428" y="42707"/>
                    <a:pt x="38853" y="42707"/>
                  </a:cubicBezTo>
                  <a:cubicBezTo>
                    <a:pt x="39049" y="42707"/>
                    <a:pt x="39404" y="43352"/>
                    <a:pt x="39987" y="44866"/>
                  </a:cubicBezTo>
                  <a:cubicBezTo>
                    <a:pt x="39848" y="44334"/>
                    <a:pt x="39703" y="43869"/>
                    <a:pt x="39632" y="43854"/>
                  </a:cubicBezTo>
                  <a:cubicBezTo>
                    <a:pt x="39616" y="43797"/>
                    <a:pt x="39532" y="43602"/>
                    <a:pt x="39232" y="43012"/>
                  </a:cubicBezTo>
                  <a:cubicBezTo>
                    <a:pt x="38850" y="42255"/>
                    <a:pt x="38354" y="41535"/>
                    <a:pt x="37726" y="40955"/>
                  </a:cubicBezTo>
                  <a:cubicBezTo>
                    <a:pt x="38769" y="40752"/>
                    <a:pt x="39775" y="40510"/>
                    <a:pt x="40740" y="40229"/>
                  </a:cubicBezTo>
                  <a:cubicBezTo>
                    <a:pt x="42538" y="39742"/>
                    <a:pt x="44315" y="39152"/>
                    <a:pt x="46172" y="38462"/>
                  </a:cubicBezTo>
                  <a:cubicBezTo>
                    <a:pt x="49982" y="37045"/>
                    <a:pt x="53833" y="35453"/>
                    <a:pt x="56847" y="32725"/>
                  </a:cubicBezTo>
                  <a:cubicBezTo>
                    <a:pt x="56315" y="32421"/>
                    <a:pt x="55784" y="32118"/>
                    <a:pt x="55253" y="31815"/>
                  </a:cubicBezTo>
                  <a:lnTo>
                    <a:pt x="55480" y="31487"/>
                  </a:lnTo>
                  <a:cubicBezTo>
                    <a:pt x="55838" y="31216"/>
                    <a:pt x="56180" y="30924"/>
                    <a:pt x="56520" y="30632"/>
                  </a:cubicBezTo>
                  <a:cubicBezTo>
                    <a:pt x="56217" y="30607"/>
                    <a:pt x="55917" y="30539"/>
                    <a:pt x="55632" y="30426"/>
                  </a:cubicBezTo>
                  <a:cubicBezTo>
                    <a:pt x="55287" y="30369"/>
                    <a:pt x="54945" y="30256"/>
                    <a:pt x="54620" y="30071"/>
                  </a:cubicBezTo>
                  <a:cubicBezTo>
                    <a:pt x="53123" y="29222"/>
                    <a:pt x="52511" y="27006"/>
                    <a:pt x="53303" y="25480"/>
                  </a:cubicBezTo>
                  <a:lnTo>
                    <a:pt x="52908" y="25108"/>
                  </a:lnTo>
                  <a:cubicBezTo>
                    <a:pt x="52645" y="20968"/>
                    <a:pt x="50940" y="16564"/>
                    <a:pt x="48214" y="12689"/>
                  </a:cubicBezTo>
                  <a:cubicBezTo>
                    <a:pt x="48791" y="11803"/>
                    <a:pt x="49406" y="9902"/>
                    <a:pt x="49761" y="7823"/>
                  </a:cubicBezTo>
                  <a:lnTo>
                    <a:pt x="49761" y="7823"/>
                  </a:lnTo>
                  <a:cubicBezTo>
                    <a:pt x="49613" y="7843"/>
                    <a:pt x="49466" y="7862"/>
                    <a:pt x="49316" y="7873"/>
                  </a:cubicBezTo>
                  <a:cubicBezTo>
                    <a:pt x="49155" y="7884"/>
                    <a:pt x="48994" y="7890"/>
                    <a:pt x="48831" y="7890"/>
                  </a:cubicBezTo>
                  <a:cubicBezTo>
                    <a:pt x="46101" y="7890"/>
                    <a:pt x="43264" y="6286"/>
                    <a:pt x="42273" y="3690"/>
                  </a:cubicBezTo>
                  <a:cubicBezTo>
                    <a:pt x="42084" y="3194"/>
                    <a:pt x="41983" y="2685"/>
                    <a:pt x="41947" y="2178"/>
                  </a:cubicBezTo>
                  <a:cubicBezTo>
                    <a:pt x="41908" y="1964"/>
                    <a:pt x="41882" y="1748"/>
                    <a:pt x="41865" y="1532"/>
                  </a:cubicBezTo>
                  <a:cubicBezTo>
                    <a:pt x="40532" y="2287"/>
                    <a:pt x="39278" y="3162"/>
                    <a:pt x="38358" y="3944"/>
                  </a:cubicBezTo>
                  <a:cubicBezTo>
                    <a:pt x="36517" y="2990"/>
                    <a:pt x="34559" y="2273"/>
                    <a:pt x="32513" y="1857"/>
                  </a:cubicBezTo>
                  <a:cubicBezTo>
                    <a:pt x="31915" y="1674"/>
                    <a:pt x="31402" y="1255"/>
                    <a:pt x="31082" y="719"/>
                  </a:cubicBezTo>
                  <a:cubicBezTo>
                    <a:pt x="30992" y="729"/>
                    <a:pt x="30900" y="734"/>
                    <a:pt x="30808" y="734"/>
                  </a:cubicBezTo>
                  <a:cubicBezTo>
                    <a:pt x="30592" y="734"/>
                    <a:pt x="30372" y="706"/>
                    <a:pt x="30153" y="645"/>
                  </a:cubicBezTo>
                  <a:cubicBezTo>
                    <a:pt x="30032" y="612"/>
                    <a:pt x="29916" y="566"/>
                    <a:pt x="29798" y="522"/>
                  </a:cubicBezTo>
                  <a:cubicBezTo>
                    <a:pt x="29743" y="512"/>
                    <a:pt x="29687" y="504"/>
                    <a:pt x="29634" y="489"/>
                  </a:cubicBezTo>
                  <a:cubicBezTo>
                    <a:pt x="29549" y="484"/>
                    <a:pt x="29463" y="479"/>
                    <a:pt x="29376" y="469"/>
                  </a:cubicBezTo>
                  <a:cubicBezTo>
                    <a:pt x="29122" y="462"/>
                    <a:pt x="28870" y="437"/>
                    <a:pt x="28628" y="373"/>
                  </a:cubicBezTo>
                  <a:cubicBezTo>
                    <a:pt x="28316" y="289"/>
                    <a:pt x="28037" y="161"/>
                    <a:pt x="27792" y="0"/>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2407;p54"/>
            <p:cNvSpPr/>
            <p:nvPr/>
          </p:nvSpPr>
          <p:spPr>
            <a:xfrm>
              <a:off x="3997250" y="617375"/>
              <a:ext cx="401825" cy="215175"/>
            </a:xfrm>
            <a:custGeom>
              <a:avLst/>
              <a:gdLst/>
              <a:ahLst/>
              <a:cxnLst/>
              <a:rect l="l" t="t" r="r" b="b"/>
              <a:pathLst>
                <a:path w="16073" h="8607" extrusionOk="0">
                  <a:moveTo>
                    <a:pt x="7682" y="1"/>
                  </a:moveTo>
                  <a:cubicBezTo>
                    <a:pt x="6828" y="1"/>
                    <a:pt x="5977" y="59"/>
                    <a:pt x="5161" y="132"/>
                  </a:cubicBezTo>
                  <a:cubicBezTo>
                    <a:pt x="3301" y="297"/>
                    <a:pt x="1131" y="997"/>
                    <a:pt x="462" y="2783"/>
                  </a:cubicBezTo>
                  <a:cubicBezTo>
                    <a:pt x="313" y="3084"/>
                    <a:pt x="209" y="3401"/>
                    <a:pt x="162" y="3727"/>
                  </a:cubicBezTo>
                  <a:cubicBezTo>
                    <a:pt x="52" y="4028"/>
                    <a:pt x="0" y="4368"/>
                    <a:pt x="23" y="4743"/>
                  </a:cubicBezTo>
                  <a:cubicBezTo>
                    <a:pt x="186" y="7562"/>
                    <a:pt x="3854" y="8606"/>
                    <a:pt x="7466" y="8606"/>
                  </a:cubicBezTo>
                  <a:cubicBezTo>
                    <a:pt x="10184" y="8606"/>
                    <a:pt x="12870" y="8015"/>
                    <a:pt x="14006" y="7144"/>
                  </a:cubicBezTo>
                  <a:cubicBezTo>
                    <a:pt x="16072" y="5559"/>
                    <a:pt x="15161" y="2932"/>
                    <a:pt x="13387" y="1575"/>
                  </a:cubicBezTo>
                  <a:cubicBezTo>
                    <a:pt x="11760" y="330"/>
                    <a:pt x="9713" y="1"/>
                    <a:pt x="7682" y="1"/>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2408;p54"/>
            <p:cNvSpPr/>
            <p:nvPr/>
          </p:nvSpPr>
          <p:spPr>
            <a:xfrm>
              <a:off x="3686350" y="338150"/>
              <a:ext cx="120475" cy="68000"/>
            </a:xfrm>
            <a:custGeom>
              <a:avLst/>
              <a:gdLst/>
              <a:ahLst/>
              <a:cxnLst/>
              <a:rect l="l" t="t" r="r" b="b"/>
              <a:pathLst>
                <a:path w="4819" h="2720" extrusionOk="0">
                  <a:moveTo>
                    <a:pt x="1676" y="0"/>
                  </a:moveTo>
                  <a:cubicBezTo>
                    <a:pt x="1431" y="0"/>
                    <a:pt x="1184" y="22"/>
                    <a:pt x="936" y="63"/>
                  </a:cubicBezTo>
                  <a:cubicBezTo>
                    <a:pt x="337" y="163"/>
                    <a:pt x="1" y="905"/>
                    <a:pt x="151" y="1447"/>
                  </a:cubicBezTo>
                  <a:cubicBezTo>
                    <a:pt x="294" y="1964"/>
                    <a:pt x="760" y="2262"/>
                    <a:pt x="1260" y="2262"/>
                  </a:cubicBezTo>
                  <a:cubicBezTo>
                    <a:pt x="1351" y="2262"/>
                    <a:pt x="1444" y="2252"/>
                    <a:pt x="1535" y="2232"/>
                  </a:cubicBezTo>
                  <a:cubicBezTo>
                    <a:pt x="1628" y="2212"/>
                    <a:pt x="1718" y="2202"/>
                    <a:pt x="1806" y="2202"/>
                  </a:cubicBezTo>
                  <a:cubicBezTo>
                    <a:pt x="2180" y="2202"/>
                    <a:pt x="2518" y="2373"/>
                    <a:pt x="2837" y="2597"/>
                  </a:cubicBezTo>
                  <a:cubicBezTo>
                    <a:pt x="2838" y="2594"/>
                    <a:pt x="2840" y="2592"/>
                    <a:pt x="2842" y="2589"/>
                  </a:cubicBezTo>
                  <a:cubicBezTo>
                    <a:pt x="3002" y="2679"/>
                    <a:pt x="3167" y="2719"/>
                    <a:pt x="3328" y="2719"/>
                  </a:cubicBezTo>
                  <a:cubicBezTo>
                    <a:pt x="4131" y="2719"/>
                    <a:pt x="4819" y="1714"/>
                    <a:pt x="4093" y="969"/>
                  </a:cubicBezTo>
                  <a:cubicBezTo>
                    <a:pt x="3433" y="293"/>
                    <a:pt x="2575" y="0"/>
                    <a:pt x="1676" y="0"/>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2409;p54"/>
            <p:cNvSpPr/>
            <p:nvPr/>
          </p:nvSpPr>
          <p:spPr>
            <a:xfrm>
              <a:off x="4585875" y="336075"/>
              <a:ext cx="124925" cy="72400"/>
            </a:xfrm>
            <a:custGeom>
              <a:avLst/>
              <a:gdLst/>
              <a:ahLst/>
              <a:cxnLst/>
              <a:rect l="l" t="t" r="r" b="b"/>
              <a:pathLst>
                <a:path w="4997" h="2896" extrusionOk="0">
                  <a:moveTo>
                    <a:pt x="2910" y="0"/>
                  </a:moveTo>
                  <a:cubicBezTo>
                    <a:pt x="2038" y="0"/>
                    <a:pt x="1191" y="262"/>
                    <a:pt x="477" y="818"/>
                  </a:cubicBezTo>
                  <a:cubicBezTo>
                    <a:pt x="1" y="1186"/>
                    <a:pt x="41" y="1998"/>
                    <a:pt x="381" y="2425"/>
                  </a:cubicBezTo>
                  <a:cubicBezTo>
                    <a:pt x="630" y="2737"/>
                    <a:pt x="976" y="2895"/>
                    <a:pt x="1339" y="2895"/>
                  </a:cubicBezTo>
                  <a:cubicBezTo>
                    <a:pt x="1546" y="2895"/>
                    <a:pt x="1758" y="2844"/>
                    <a:pt x="1960" y="2740"/>
                  </a:cubicBezTo>
                  <a:cubicBezTo>
                    <a:pt x="2479" y="2474"/>
                    <a:pt x="2886" y="2301"/>
                    <a:pt x="3419" y="2301"/>
                  </a:cubicBezTo>
                  <a:cubicBezTo>
                    <a:pt x="3530" y="2301"/>
                    <a:pt x="3647" y="2309"/>
                    <a:pt x="3771" y="2325"/>
                  </a:cubicBezTo>
                  <a:lnTo>
                    <a:pt x="3771" y="2304"/>
                  </a:lnTo>
                  <a:cubicBezTo>
                    <a:pt x="4255" y="2289"/>
                    <a:pt x="4699" y="2020"/>
                    <a:pt x="4840" y="1512"/>
                  </a:cubicBezTo>
                  <a:cubicBezTo>
                    <a:pt x="4996" y="940"/>
                    <a:pt x="4648" y="298"/>
                    <a:pt x="4066" y="149"/>
                  </a:cubicBezTo>
                  <a:cubicBezTo>
                    <a:pt x="3682" y="51"/>
                    <a:pt x="3294" y="0"/>
                    <a:pt x="2910" y="0"/>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2410;p54"/>
            <p:cNvSpPr/>
            <p:nvPr/>
          </p:nvSpPr>
          <p:spPr>
            <a:xfrm>
              <a:off x="4059100" y="275600"/>
              <a:ext cx="78500" cy="84975"/>
            </a:xfrm>
            <a:custGeom>
              <a:avLst/>
              <a:gdLst/>
              <a:ahLst/>
              <a:cxnLst/>
              <a:rect l="l" t="t" r="r" b="b"/>
              <a:pathLst>
                <a:path w="3140" h="3399" extrusionOk="0">
                  <a:moveTo>
                    <a:pt x="1562" y="1"/>
                  </a:moveTo>
                  <a:cubicBezTo>
                    <a:pt x="1442" y="1"/>
                    <a:pt x="1323" y="15"/>
                    <a:pt x="1208" y="44"/>
                  </a:cubicBezTo>
                  <a:cubicBezTo>
                    <a:pt x="481" y="228"/>
                    <a:pt x="0" y="1028"/>
                    <a:pt x="200" y="1756"/>
                  </a:cubicBezTo>
                  <a:cubicBezTo>
                    <a:pt x="265" y="1997"/>
                    <a:pt x="392" y="2212"/>
                    <a:pt x="544" y="2403"/>
                  </a:cubicBezTo>
                  <a:cubicBezTo>
                    <a:pt x="677" y="2737"/>
                    <a:pt x="919" y="3027"/>
                    <a:pt x="1244" y="3239"/>
                  </a:cubicBezTo>
                  <a:cubicBezTo>
                    <a:pt x="1412" y="3348"/>
                    <a:pt x="1603" y="3398"/>
                    <a:pt x="1795" y="3398"/>
                  </a:cubicBezTo>
                  <a:cubicBezTo>
                    <a:pt x="2153" y="3398"/>
                    <a:pt x="2513" y="3224"/>
                    <a:pt x="2732" y="2942"/>
                  </a:cubicBezTo>
                  <a:cubicBezTo>
                    <a:pt x="2820" y="2827"/>
                    <a:pt x="2884" y="2703"/>
                    <a:pt x="2922" y="2576"/>
                  </a:cubicBezTo>
                  <a:cubicBezTo>
                    <a:pt x="2970" y="2497"/>
                    <a:pt x="3013" y="2411"/>
                    <a:pt x="3049" y="2318"/>
                  </a:cubicBezTo>
                  <a:cubicBezTo>
                    <a:pt x="3129" y="2112"/>
                    <a:pt x="3139" y="1897"/>
                    <a:pt x="3105" y="1692"/>
                  </a:cubicBezTo>
                  <a:cubicBezTo>
                    <a:pt x="3129" y="1370"/>
                    <a:pt x="3073" y="1049"/>
                    <a:pt x="2885" y="724"/>
                  </a:cubicBezTo>
                  <a:cubicBezTo>
                    <a:pt x="2620" y="269"/>
                    <a:pt x="2085" y="1"/>
                    <a:pt x="1562" y="1"/>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2411;p54"/>
            <p:cNvSpPr/>
            <p:nvPr/>
          </p:nvSpPr>
          <p:spPr>
            <a:xfrm>
              <a:off x="4173400" y="265175"/>
              <a:ext cx="64750" cy="50225"/>
            </a:xfrm>
            <a:custGeom>
              <a:avLst/>
              <a:gdLst/>
              <a:ahLst/>
              <a:cxnLst/>
              <a:rect l="l" t="t" r="r" b="b"/>
              <a:pathLst>
                <a:path w="2590" h="2009" extrusionOk="0">
                  <a:moveTo>
                    <a:pt x="1295" y="0"/>
                  </a:moveTo>
                  <a:cubicBezTo>
                    <a:pt x="3" y="0"/>
                    <a:pt x="1" y="2009"/>
                    <a:pt x="1295" y="2009"/>
                  </a:cubicBezTo>
                  <a:cubicBezTo>
                    <a:pt x="2586" y="2009"/>
                    <a:pt x="2589" y="0"/>
                    <a:pt x="1295" y="0"/>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2412;p54"/>
            <p:cNvSpPr/>
            <p:nvPr/>
          </p:nvSpPr>
          <p:spPr>
            <a:xfrm>
              <a:off x="3994500" y="1554475"/>
              <a:ext cx="233325" cy="285225"/>
            </a:xfrm>
            <a:custGeom>
              <a:avLst/>
              <a:gdLst/>
              <a:ahLst/>
              <a:cxnLst/>
              <a:rect l="l" t="t" r="r" b="b"/>
              <a:pathLst>
                <a:path w="9333" h="11409" extrusionOk="0">
                  <a:moveTo>
                    <a:pt x="1594" y="0"/>
                  </a:moveTo>
                  <a:cubicBezTo>
                    <a:pt x="1503" y="0"/>
                    <a:pt x="1414" y="40"/>
                    <a:pt x="1371" y="131"/>
                  </a:cubicBezTo>
                  <a:cubicBezTo>
                    <a:pt x="1" y="2957"/>
                    <a:pt x="790" y="5868"/>
                    <a:pt x="2523" y="8355"/>
                  </a:cubicBezTo>
                  <a:cubicBezTo>
                    <a:pt x="3652" y="9974"/>
                    <a:pt x="5285" y="11409"/>
                    <a:pt x="7189" y="11409"/>
                  </a:cubicBezTo>
                  <a:cubicBezTo>
                    <a:pt x="7717" y="11409"/>
                    <a:pt x="8267" y="11298"/>
                    <a:pt x="8833" y="11050"/>
                  </a:cubicBezTo>
                  <a:cubicBezTo>
                    <a:pt x="9333" y="10831"/>
                    <a:pt x="9326" y="9962"/>
                    <a:pt x="8833" y="9739"/>
                  </a:cubicBezTo>
                  <a:cubicBezTo>
                    <a:pt x="8090" y="9405"/>
                    <a:pt x="7449" y="9415"/>
                    <a:pt x="6665" y="9224"/>
                  </a:cubicBezTo>
                  <a:cubicBezTo>
                    <a:pt x="5355" y="8903"/>
                    <a:pt x="4572" y="7944"/>
                    <a:pt x="3833" y="6866"/>
                  </a:cubicBezTo>
                  <a:cubicBezTo>
                    <a:pt x="2480" y="4890"/>
                    <a:pt x="1618" y="2694"/>
                    <a:pt x="1873" y="265"/>
                  </a:cubicBezTo>
                  <a:cubicBezTo>
                    <a:pt x="1890" y="103"/>
                    <a:pt x="1739" y="0"/>
                    <a:pt x="1594" y="0"/>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3" name="Google Shape;2413;p54"/>
            <p:cNvGrpSpPr/>
            <p:nvPr/>
          </p:nvGrpSpPr>
          <p:grpSpPr>
            <a:xfrm>
              <a:off x="3753667" y="941105"/>
              <a:ext cx="208317" cy="231132"/>
              <a:chOff x="1645834" y="2376054"/>
              <a:chExt cx="555956" cy="616846"/>
            </a:xfrm>
          </p:grpSpPr>
          <p:grpSp>
            <p:nvGrpSpPr>
              <p:cNvPr id="58" name="Google Shape;2414;p54"/>
              <p:cNvGrpSpPr/>
              <p:nvPr/>
            </p:nvGrpSpPr>
            <p:grpSpPr>
              <a:xfrm>
                <a:off x="1645834" y="2376054"/>
                <a:ext cx="555956" cy="516769"/>
                <a:chOff x="-2604700" y="1383925"/>
                <a:chExt cx="2317450" cy="2154100"/>
              </a:xfrm>
            </p:grpSpPr>
            <p:sp>
              <p:nvSpPr>
                <p:cNvPr id="66" name="Google Shape;2415;p54"/>
                <p:cNvSpPr/>
                <p:nvPr/>
              </p:nvSpPr>
              <p:spPr>
                <a:xfrm>
                  <a:off x="-2551600" y="1759850"/>
                  <a:ext cx="2205074" cy="1778175"/>
                </a:xfrm>
                <a:custGeom>
                  <a:avLst/>
                  <a:gdLst/>
                  <a:ahLst/>
                  <a:cxnLst/>
                  <a:rect l="l" t="t" r="r" b="b"/>
                  <a:pathLst>
                    <a:path w="89004" h="71127" extrusionOk="0">
                      <a:moveTo>
                        <a:pt x="36892" y="0"/>
                      </a:moveTo>
                      <a:cubicBezTo>
                        <a:pt x="13403" y="0"/>
                        <a:pt x="0" y="21426"/>
                        <a:pt x="0" y="21426"/>
                      </a:cubicBezTo>
                      <a:cubicBezTo>
                        <a:pt x="7619" y="61073"/>
                        <a:pt x="29344" y="71127"/>
                        <a:pt x="49422" y="71127"/>
                      </a:cubicBezTo>
                      <a:cubicBezTo>
                        <a:pt x="70085" y="71127"/>
                        <a:pt x="89004" y="60477"/>
                        <a:pt x="89004" y="60477"/>
                      </a:cubicBezTo>
                      <a:cubicBezTo>
                        <a:pt x="89004" y="60477"/>
                        <a:pt x="83789" y="23593"/>
                        <a:pt x="64370" y="9214"/>
                      </a:cubicBezTo>
                      <a:cubicBezTo>
                        <a:pt x="54121" y="2502"/>
                        <a:pt x="44918" y="0"/>
                        <a:pt x="3689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2416;p54"/>
                <p:cNvSpPr/>
                <p:nvPr/>
              </p:nvSpPr>
              <p:spPr>
                <a:xfrm>
                  <a:off x="-2571550" y="1759900"/>
                  <a:ext cx="2225100" cy="1511900"/>
                </a:xfrm>
                <a:custGeom>
                  <a:avLst/>
                  <a:gdLst/>
                  <a:ahLst/>
                  <a:cxnLst/>
                  <a:rect l="l" t="t" r="r" b="b"/>
                  <a:pathLst>
                    <a:path w="89004" h="60476" extrusionOk="0">
                      <a:moveTo>
                        <a:pt x="36896" y="1"/>
                      </a:moveTo>
                      <a:cubicBezTo>
                        <a:pt x="13401" y="1"/>
                        <a:pt x="0" y="21424"/>
                        <a:pt x="0" y="21424"/>
                      </a:cubicBezTo>
                      <a:lnTo>
                        <a:pt x="0" y="21424"/>
                      </a:lnTo>
                      <a:cubicBezTo>
                        <a:pt x="33" y="21377"/>
                        <a:pt x="13433" y="1"/>
                        <a:pt x="36896" y="1"/>
                      </a:cubicBezTo>
                      <a:close/>
                      <a:moveTo>
                        <a:pt x="64370" y="9212"/>
                      </a:moveTo>
                      <a:cubicBezTo>
                        <a:pt x="71721" y="14656"/>
                        <a:pt x="77037" y="23324"/>
                        <a:pt x="80804" y="31995"/>
                      </a:cubicBezTo>
                      <a:lnTo>
                        <a:pt x="80804" y="31995"/>
                      </a:lnTo>
                      <a:cubicBezTo>
                        <a:pt x="77037" y="23323"/>
                        <a:pt x="71721" y="14655"/>
                        <a:pt x="64370" y="9212"/>
                      </a:cubicBezTo>
                      <a:close/>
                      <a:moveTo>
                        <a:pt x="80804" y="31996"/>
                      </a:moveTo>
                      <a:lnTo>
                        <a:pt x="80804" y="31996"/>
                      </a:lnTo>
                      <a:cubicBezTo>
                        <a:pt x="86975" y="46199"/>
                        <a:pt x="88994" y="60412"/>
                        <a:pt x="89004" y="60475"/>
                      </a:cubicBezTo>
                      <a:cubicBezTo>
                        <a:pt x="89004" y="60475"/>
                        <a:pt x="86990" y="46231"/>
                        <a:pt x="80804" y="31996"/>
                      </a:cubicBezTo>
                      <a:close/>
                    </a:path>
                  </a:pathLst>
                </a:custGeom>
                <a:solidFill>
                  <a:srgbClr val="F5F4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2417;p54"/>
                <p:cNvSpPr/>
                <p:nvPr/>
              </p:nvSpPr>
              <p:spPr>
                <a:xfrm>
                  <a:off x="-2551600" y="1759900"/>
                  <a:ext cx="2205074" cy="1525925"/>
                </a:xfrm>
                <a:custGeom>
                  <a:avLst/>
                  <a:gdLst/>
                  <a:ahLst/>
                  <a:cxnLst/>
                  <a:rect l="l" t="t" r="r" b="b"/>
                  <a:pathLst>
                    <a:path w="89004" h="61037" extrusionOk="0">
                      <a:moveTo>
                        <a:pt x="36896" y="1"/>
                      </a:moveTo>
                      <a:cubicBezTo>
                        <a:pt x="13433" y="1"/>
                        <a:pt x="33" y="21377"/>
                        <a:pt x="0" y="21424"/>
                      </a:cubicBezTo>
                      <a:cubicBezTo>
                        <a:pt x="145" y="22184"/>
                        <a:pt x="332" y="22853"/>
                        <a:pt x="487" y="23591"/>
                      </a:cubicBezTo>
                      <a:cubicBezTo>
                        <a:pt x="2686" y="22879"/>
                        <a:pt x="4943" y="22318"/>
                        <a:pt x="7212" y="21896"/>
                      </a:cubicBezTo>
                      <a:cubicBezTo>
                        <a:pt x="12047" y="21002"/>
                        <a:pt x="16969" y="20553"/>
                        <a:pt x="21890" y="20553"/>
                      </a:cubicBezTo>
                      <a:cubicBezTo>
                        <a:pt x="35163" y="20553"/>
                        <a:pt x="48429" y="23821"/>
                        <a:pt x="59919" y="30443"/>
                      </a:cubicBezTo>
                      <a:cubicBezTo>
                        <a:pt x="72099" y="37457"/>
                        <a:pt x="82071" y="48311"/>
                        <a:pt x="87939" y="61036"/>
                      </a:cubicBezTo>
                      <a:cubicBezTo>
                        <a:pt x="88603" y="60695"/>
                        <a:pt x="88988" y="60480"/>
                        <a:pt x="89004" y="60475"/>
                      </a:cubicBezTo>
                      <a:cubicBezTo>
                        <a:pt x="88988" y="60374"/>
                        <a:pt x="83762" y="23570"/>
                        <a:pt x="64370" y="9212"/>
                      </a:cubicBezTo>
                      <a:cubicBezTo>
                        <a:pt x="55035" y="3092"/>
                        <a:pt x="46562" y="476"/>
                        <a:pt x="39057" y="59"/>
                      </a:cubicBezTo>
                      <a:cubicBezTo>
                        <a:pt x="38329" y="16"/>
                        <a:pt x="37607" y="1"/>
                        <a:pt x="36896"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2418;p54"/>
                <p:cNvSpPr/>
                <p:nvPr/>
              </p:nvSpPr>
              <p:spPr>
                <a:xfrm>
                  <a:off x="-2108700" y="1759125"/>
                  <a:ext cx="1312525" cy="1778075"/>
                </a:xfrm>
                <a:custGeom>
                  <a:avLst/>
                  <a:gdLst/>
                  <a:ahLst/>
                  <a:cxnLst/>
                  <a:rect l="l" t="t" r="r" b="b"/>
                  <a:pathLst>
                    <a:path w="52501" h="71123" extrusionOk="0">
                      <a:moveTo>
                        <a:pt x="18387" y="0"/>
                      </a:moveTo>
                      <a:cubicBezTo>
                        <a:pt x="17194" y="0"/>
                        <a:pt x="16028" y="55"/>
                        <a:pt x="14888" y="160"/>
                      </a:cubicBezTo>
                      <a:cubicBezTo>
                        <a:pt x="6082" y="6375"/>
                        <a:pt x="1" y="19589"/>
                        <a:pt x="1" y="34893"/>
                      </a:cubicBezTo>
                      <a:cubicBezTo>
                        <a:pt x="1" y="48823"/>
                        <a:pt x="5040" y="61025"/>
                        <a:pt x="12588" y="67792"/>
                      </a:cubicBezTo>
                      <a:cubicBezTo>
                        <a:pt x="18550" y="70195"/>
                        <a:pt x="24798" y="71123"/>
                        <a:pt x="30895" y="71123"/>
                      </a:cubicBezTo>
                      <a:cubicBezTo>
                        <a:pt x="32440" y="71123"/>
                        <a:pt x="33976" y="71063"/>
                        <a:pt x="35494" y="70953"/>
                      </a:cubicBezTo>
                      <a:cubicBezTo>
                        <a:pt x="45433" y="65464"/>
                        <a:pt x="52500" y="51391"/>
                        <a:pt x="52500" y="34893"/>
                      </a:cubicBezTo>
                      <a:cubicBezTo>
                        <a:pt x="52500" y="25003"/>
                        <a:pt x="49958" y="15984"/>
                        <a:pt x="45786" y="9162"/>
                      </a:cubicBezTo>
                      <a:cubicBezTo>
                        <a:pt x="35571" y="2490"/>
                        <a:pt x="26393" y="0"/>
                        <a:pt x="18387" y="0"/>
                      </a:cubicBezTo>
                      <a:close/>
                    </a:path>
                  </a:pathLst>
                </a:custGeom>
                <a:solidFill>
                  <a:srgbClr val="3E3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2419;p54"/>
                <p:cNvSpPr/>
                <p:nvPr/>
              </p:nvSpPr>
              <p:spPr>
                <a:xfrm>
                  <a:off x="-2604700" y="1383925"/>
                  <a:ext cx="2317450" cy="1887075"/>
                </a:xfrm>
                <a:custGeom>
                  <a:avLst/>
                  <a:gdLst/>
                  <a:ahLst/>
                  <a:cxnLst/>
                  <a:rect l="l" t="t" r="r" b="b"/>
                  <a:pathLst>
                    <a:path w="92698" h="75483" extrusionOk="0">
                      <a:moveTo>
                        <a:pt x="33938" y="1"/>
                      </a:moveTo>
                      <a:cubicBezTo>
                        <a:pt x="33062" y="1"/>
                        <a:pt x="32033" y="3407"/>
                        <a:pt x="31631" y="7683"/>
                      </a:cubicBezTo>
                      <a:cubicBezTo>
                        <a:pt x="31475" y="9347"/>
                        <a:pt x="31433" y="10899"/>
                        <a:pt x="31497" y="12188"/>
                      </a:cubicBezTo>
                      <a:cubicBezTo>
                        <a:pt x="27747" y="12927"/>
                        <a:pt x="24286" y="14119"/>
                        <a:pt x="21179" y="15579"/>
                      </a:cubicBezTo>
                      <a:cubicBezTo>
                        <a:pt x="20772" y="14280"/>
                        <a:pt x="19942" y="12445"/>
                        <a:pt x="18985" y="10438"/>
                      </a:cubicBezTo>
                      <a:cubicBezTo>
                        <a:pt x="17360" y="7064"/>
                        <a:pt x="15902" y="4263"/>
                        <a:pt x="15022" y="4263"/>
                      </a:cubicBezTo>
                      <a:cubicBezTo>
                        <a:pt x="14987" y="4263"/>
                        <a:pt x="14953" y="4267"/>
                        <a:pt x="14920" y="4276"/>
                      </a:cubicBezTo>
                      <a:cubicBezTo>
                        <a:pt x="14074" y="4490"/>
                        <a:pt x="14261" y="8004"/>
                        <a:pt x="16091" y="11819"/>
                      </a:cubicBezTo>
                      <a:cubicBezTo>
                        <a:pt x="17081" y="13889"/>
                        <a:pt x="18300" y="15526"/>
                        <a:pt x="19322" y="16510"/>
                      </a:cubicBezTo>
                      <a:cubicBezTo>
                        <a:pt x="16385" y="18067"/>
                        <a:pt x="13802" y="19859"/>
                        <a:pt x="11629" y="21716"/>
                      </a:cubicBezTo>
                      <a:cubicBezTo>
                        <a:pt x="10817" y="22415"/>
                        <a:pt x="10057" y="23133"/>
                        <a:pt x="9356" y="23844"/>
                      </a:cubicBezTo>
                      <a:cubicBezTo>
                        <a:pt x="8709" y="22780"/>
                        <a:pt x="7842" y="21560"/>
                        <a:pt x="6820" y="20319"/>
                      </a:cubicBezTo>
                      <a:cubicBezTo>
                        <a:pt x="4401" y="17363"/>
                        <a:pt x="1943" y="15279"/>
                        <a:pt x="965" y="15279"/>
                      </a:cubicBezTo>
                      <a:cubicBezTo>
                        <a:pt x="850" y="15279"/>
                        <a:pt x="756" y="15307"/>
                        <a:pt x="684" y="15366"/>
                      </a:cubicBezTo>
                      <a:cubicBezTo>
                        <a:pt x="0" y="15927"/>
                        <a:pt x="1637" y="19057"/>
                        <a:pt x="4343" y="22351"/>
                      </a:cubicBezTo>
                      <a:cubicBezTo>
                        <a:pt x="5467" y="23721"/>
                        <a:pt x="6595" y="24904"/>
                        <a:pt x="7585" y="25780"/>
                      </a:cubicBezTo>
                      <a:cubicBezTo>
                        <a:pt x="5028" y="28782"/>
                        <a:pt x="3408" y="31708"/>
                        <a:pt x="2509" y="34024"/>
                      </a:cubicBezTo>
                      <a:cubicBezTo>
                        <a:pt x="1262" y="37431"/>
                        <a:pt x="1097" y="39426"/>
                        <a:pt x="1465" y="39539"/>
                      </a:cubicBezTo>
                      <a:cubicBezTo>
                        <a:pt x="1498" y="39555"/>
                        <a:pt x="1532" y="39562"/>
                        <a:pt x="1567" y="39562"/>
                      </a:cubicBezTo>
                      <a:cubicBezTo>
                        <a:pt x="2688" y="39562"/>
                        <a:pt x="5061" y="31948"/>
                        <a:pt x="14432" y="25284"/>
                      </a:cubicBezTo>
                      <a:cubicBezTo>
                        <a:pt x="19182" y="21946"/>
                        <a:pt x="25650" y="18902"/>
                        <a:pt x="33300" y="17858"/>
                      </a:cubicBezTo>
                      <a:cubicBezTo>
                        <a:pt x="35492" y="17524"/>
                        <a:pt x="37791" y="17339"/>
                        <a:pt x="40138" y="17339"/>
                      </a:cubicBezTo>
                      <a:cubicBezTo>
                        <a:pt x="45872" y="17339"/>
                        <a:pt x="51899" y="18442"/>
                        <a:pt x="57383" y="21175"/>
                      </a:cubicBezTo>
                      <a:cubicBezTo>
                        <a:pt x="65215" y="25027"/>
                        <a:pt x="71307" y="31429"/>
                        <a:pt x="75800" y="37747"/>
                      </a:cubicBezTo>
                      <a:cubicBezTo>
                        <a:pt x="80236" y="44204"/>
                        <a:pt x="83258" y="50751"/>
                        <a:pt x="85269" y="56432"/>
                      </a:cubicBezTo>
                      <a:cubicBezTo>
                        <a:pt x="89267" y="67790"/>
                        <a:pt x="89922" y="75483"/>
                        <a:pt x="90951" y="75483"/>
                      </a:cubicBezTo>
                      <a:cubicBezTo>
                        <a:pt x="90956" y="75483"/>
                        <a:pt x="90961" y="75483"/>
                        <a:pt x="90966" y="75482"/>
                      </a:cubicBezTo>
                      <a:cubicBezTo>
                        <a:pt x="90967" y="75482"/>
                        <a:pt x="90967" y="75482"/>
                        <a:pt x="90968" y="75482"/>
                      </a:cubicBezTo>
                      <a:cubicBezTo>
                        <a:pt x="91684" y="75482"/>
                        <a:pt x="92698" y="67530"/>
                        <a:pt x="89602" y="55111"/>
                      </a:cubicBezTo>
                      <a:cubicBezTo>
                        <a:pt x="88051" y="48939"/>
                        <a:pt x="85290" y="41722"/>
                        <a:pt x="80717" y="34463"/>
                      </a:cubicBezTo>
                      <a:cubicBezTo>
                        <a:pt x="76036" y="27333"/>
                        <a:pt x="69462" y="20003"/>
                        <a:pt x="60228" y="15425"/>
                      </a:cubicBezTo>
                      <a:cubicBezTo>
                        <a:pt x="54069" y="12379"/>
                        <a:pt x="47543" y="11168"/>
                        <a:pt x="41374" y="11168"/>
                      </a:cubicBezTo>
                      <a:cubicBezTo>
                        <a:pt x="38939" y="11168"/>
                        <a:pt x="36559" y="11356"/>
                        <a:pt x="34279" y="11695"/>
                      </a:cubicBezTo>
                      <a:cubicBezTo>
                        <a:pt x="34509" y="10599"/>
                        <a:pt x="34696" y="9337"/>
                        <a:pt x="34825" y="7984"/>
                      </a:cubicBezTo>
                      <a:cubicBezTo>
                        <a:pt x="35230" y="3661"/>
                        <a:pt x="34845" y="88"/>
                        <a:pt x="33968" y="2"/>
                      </a:cubicBezTo>
                      <a:cubicBezTo>
                        <a:pt x="33958" y="1"/>
                        <a:pt x="33948" y="1"/>
                        <a:pt x="3393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 name="Google Shape;2420;p54"/>
              <p:cNvSpPr/>
              <p:nvPr/>
            </p:nvSpPr>
            <p:spPr>
              <a:xfrm>
                <a:off x="1786657" y="2540866"/>
                <a:ext cx="260400" cy="260400"/>
              </a:xfrm>
              <a:prstGeom prst="ellipse">
                <a:avLst/>
              </a:prstGeom>
              <a:solidFill>
                <a:srgbClr val="2724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2421;p54"/>
              <p:cNvSpPr/>
              <p:nvPr/>
            </p:nvSpPr>
            <p:spPr>
              <a:xfrm>
                <a:off x="1815007" y="2569094"/>
                <a:ext cx="203700" cy="203700"/>
              </a:xfrm>
              <a:prstGeom prst="ellipse">
                <a:avLst/>
              </a:prstGeom>
              <a:solidFill>
                <a:srgbClr val="0F0D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2422;p54"/>
              <p:cNvSpPr/>
              <p:nvPr/>
            </p:nvSpPr>
            <p:spPr>
              <a:xfrm flipH="1">
                <a:off x="1817107" y="2518840"/>
                <a:ext cx="88800" cy="888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2423;p54"/>
              <p:cNvSpPr/>
              <p:nvPr/>
            </p:nvSpPr>
            <p:spPr>
              <a:xfrm flipH="1">
                <a:off x="1784907" y="2610290"/>
                <a:ext cx="48300" cy="483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2424;p54"/>
              <p:cNvSpPr/>
              <p:nvPr/>
            </p:nvSpPr>
            <p:spPr>
              <a:xfrm flipH="1">
                <a:off x="1849807" y="2624399"/>
                <a:ext cx="23400" cy="237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2425;p54"/>
              <p:cNvSpPr/>
              <p:nvPr/>
            </p:nvSpPr>
            <p:spPr>
              <a:xfrm flipH="1">
                <a:off x="1927882" y="2689267"/>
                <a:ext cx="72300" cy="73500"/>
              </a:xfrm>
              <a:prstGeom prst="ellipse">
                <a:avLst/>
              </a:prstGeom>
              <a:solidFill>
                <a:srgbClr val="2724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2426;p54"/>
              <p:cNvSpPr/>
              <p:nvPr/>
            </p:nvSpPr>
            <p:spPr>
              <a:xfrm>
                <a:off x="1656450" y="2866000"/>
                <a:ext cx="520800" cy="126900"/>
              </a:xfrm>
              <a:prstGeom prst="ellips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4" name="Google Shape;2427;p54"/>
            <p:cNvGrpSpPr/>
            <p:nvPr/>
          </p:nvGrpSpPr>
          <p:grpSpPr>
            <a:xfrm>
              <a:off x="4420450" y="941105"/>
              <a:ext cx="208317" cy="231132"/>
              <a:chOff x="2929984" y="2376054"/>
              <a:chExt cx="555956" cy="616846"/>
            </a:xfrm>
          </p:grpSpPr>
          <p:grpSp>
            <p:nvGrpSpPr>
              <p:cNvPr id="45" name="Google Shape;2428;p54"/>
              <p:cNvGrpSpPr/>
              <p:nvPr/>
            </p:nvGrpSpPr>
            <p:grpSpPr>
              <a:xfrm flipH="1">
                <a:off x="2929984" y="2376054"/>
                <a:ext cx="555956" cy="516769"/>
                <a:chOff x="-2604700" y="1383925"/>
                <a:chExt cx="2317450" cy="2154100"/>
              </a:xfrm>
            </p:grpSpPr>
            <p:sp>
              <p:nvSpPr>
                <p:cNvPr id="53" name="Google Shape;2429;p54"/>
                <p:cNvSpPr/>
                <p:nvPr/>
              </p:nvSpPr>
              <p:spPr>
                <a:xfrm>
                  <a:off x="-2551600" y="1759850"/>
                  <a:ext cx="2205074" cy="1778175"/>
                </a:xfrm>
                <a:custGeom>
                  <a:avLst/>
                  <a:gdLst/>
                  <a:ahLst/>
                  <a:cxnLst/>
                  <a:rect l="l" t="t" r="r" b="b"/>
                  <a:pathLst>
                    <a:path w="89004" h="71127" extrusionOk="0">
                      <a:moveTo>
                        <a:pt x="36892" y="0"/>
                      </a:moveTo>
                      <a:cubicBezTo>
                        <a:pt x="13403" y="0"/>
                        <a:pt x="0" y="21426"/>
                        <a:pt x="0" y="21426"/>
                      </a:cubicBezTo>
                      <a:cubicBezTo>
                        <a:pt x="7619" y="61073"/>
                        <a:pt x="29344" y="71127"/>
                        <a:pt x="49422" y="71127"/>
                      </a:cubicBezTo>
                      <a:cubicBezTo>
                        <a:pt x="70085" y="71127"/>
                        <a:pt x="89004" y="60477"/>
                        <a:pt x="89004" y="60477"/>
                      </a:cubicBezTo>
                      <a:cubicBezTo>
                        <a:pt x="89004" y="60477"/>
                        <a:pt x="83789" y="23593"/>
                        <a:pt x="64370" y="9214"/>
                      </a:cubicBezTo>
                      <a:cubicBezTo>
                        <a:pt x="54121" y="2502"/>
                        <a:pt x="44918" y="0"/>
                        <a:pt x="3689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2430;p54"/>
                <p:cNvSpPr/>
                <p:nvPr/>
              </p:nvSpPr>
              <p:spPr>
                <a:xfrm>
                  <a:off x="-2571550" y="1759900"/>
                  <a:ext cx="2225100" cy="1511900"/>
                </a:xfrm>
                <a:custGeom>
                  <a:avLst/>
                  <a:gdLst/>
                  <a:ahLst/>
                  <a:cxnLst/>
                  <a:rect l="l" t="t" r="r" b="b"/>
                  <a:pathLst>
                    <a:path w="89004" h="60476" extrusionOk="0">
                      <a:moveTo>
                        <a:pt x="36896" y="1"/>
                      </a:moveTo>
                      <a:cubicBezTo>
                        <a:pt x="13401" y="1"/>
                        <a:pt x="0" y="21424"/>
                        <a:pt x="0" y="21424"/>
                      </a:cubicBezTo>
                      <a:lnTo>
                        <a:pt x="0" y="21424"/>
                      </a:lnTo>
                      <a:cubicBezTo>
                        <a:pt x="33" y="21377"/>
                        <a:pt x="13433" y="1"/>
                        <a:pt x="36896" y="1"/>
                      </a:cubicBezTo>
                      <a:close/>
                      <a:moveTo>
                        <a:pt x="64370" y="9212"/>
                      </a:moveTo>
                      <a:cubicBezTo>
                        <a:pt x="71721" y="14656"/>
                        <a:pt x="77037" y="23324"/>
                        <a:pt x="80804" y="31995"/>
                      </a:cubicBezTo>
                      <a:lnTo>
                        <a:pt x="80804" y="31995"/>
                      </a:lnTo>
                      <a:cubicBezTo>
                        <a:pt x="77037" y="23323"/>
                        <a:pt x="71721" y="14655"/>
                        <a:pt x="64370" y="9212"/>
                      </a:cubicBezTo>
                      <a:close/>
                      <a:moveTo>
                        <a:pt x="80804" y="31996"/>
                      </a:moveTo>
                      <a:lnTo>
                        <a:pt x="80804" y="31996"/>
                      </a:lnTo>
                      <a:cubicBezTo>
                        <a:pt x="86975" y="46199"/>
                        <a:pt x="88994" y="60412"/>
                        <a:pt x="89004" y="60475"/>
                      </a:cubicBezTo>
                      <a:cubicBezTo>
                        <a:pt x="89004" y="60475"/>
                        <a:pt x="86990" y="46231"/>
                        <a:pt x="80804" y="31996"/>
                      </a:cubicBezTo>
                      <a:close/>
                    </a:path>
                  </a:pathLst>
                </a:custGeom>
                <a:solidFill>
                  <a:srgbClr val="F5F4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2431;p54"/>
                <p:cNvSpPr/>
                <p:nvPr/>
              </p:nvSpPr>
              <p:spPr>
                <a:xfrm>
                  <a:off x="-2551600" y="1759900"/>
                  <a:ext cx="2205074" cy="1525925"/>
                </a:xfrm>
                <a:custGeom>
                  <a:avLst/>
                  <a:gdLst/>
                  <a:ahLst/>
                  <a:cxnLst/>
                  <a:rect l="l" t="t" r="r" b="b"/>
                  <a:pathLst>
                    <a:path w="89004" h="61037" extrusionOk="0">
                      <a:moveTo>
                        <a:pt x="36896" y="1"/>
                      </a:moveTo>
                      <a:cubicBezTo>
                        <a:pt x="13433" y="1"/>
                        <a:pt x="33" y="21377"/>
                        <a:pt x="0" y="21424"/>
                      </a:cubicBezTo>
                      <a:cubicBezTo>
                        <a:pt x="145" y="22184"/>
                        <a:pt x="332" y="22853"/>
                        <a:pt x="487" y="23591"/>
                      </a:cubicBezTo>
                      <a:cubicBezTo>
                        <a:pt x="2686" y="22879"/>
                        <a:pt x="4943" y="22318"/>
                        <a:pt x="7212" y="21896"/>
                      </a:cubicBezTo>
                      <a:cubicBezTo>
                        <a:pt x="12047" y="21002"/>
                        <a:pt x="16969" y="20553"/>
                        <a:pt x="21890" y="20553"/>
                      </a:cubicBezTo>
                      <a:cubicBezTo>
                        <a:pt x="35163" y="20553"/>
                        <a:pt x="48429" y="23821"/>
                        <a:pt x="59919" y="30443"/>
                      </a:cubicBezTo>
                      <a:cubicBezTo>
                        <a:pt x="72099" y="37457"/>
                        <a:pt x="82071" y="48311"/>
                        <a:pt x="87939" y="61036"/>
                      </a:cubicBezTo>
                      <a:cubicBezTo>
                        <a:pt x="88603" y="60695"/>
                        <a:pt x="88988" y="60480"/>
                        <a:pt x="89004" y="60475"/>
                      </a:cubicBezTo>
                      <a:cubicBezTo>
                        <a:pt x="88988" y="60374"/>
                        <a:pt x="83762" y="23570"/>
                        <a:pt x="64370" y="9212"/>
                      </a:cubicBezTo>
                      <a:cubicBezTo>
                        <a:pt x="55035" y="3092"/>
                        <a:pt x="46562" y="476"/>
                        <a:pt x="39057" y="59"/>
                      </a:cubicBezTo>
                      <a:cubicBezTo>
                        <a:pt x="38329" y="16"/>
                        <a:pt x="37607" y="1"/>
                        <a:pt x="36896"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2432;p54"/>
                <p:cNvSpPr/>
                <p:nvPr/>
              </p:nvSpPr>
              <p:spPr>
                <a:xfrm>
                  <a:off x="-2108700" y="1759125"/>
                  <a:ext cx="1312525" cy="1778075"/>
                </a:xfrm>
                <a:custGeom>
                  <a:avLst/>
                  <a:gdLst/>
                  <a:ahLst/>
                  <a:cxnLst/>
                  <a:rect l="l" t="t" r="r" b="b"/>
                  <a:pathLst>
                    <a:path w="52501" h="71123" extrusionOk="0">
                      <a:moveTo>
                        <a:pt x="18387" y="0"/>
                      </a:moveTo>
                      <a:cubicBezTo>
                        <a:pt x="17194" y="0"/>
                        <a:pt x="16028" y="55"/>
                        <a:pt x="14888" y="160"/>
                      </a:cubicBezTo>
                      <a:cubicBezTo>
                        <a:pt x="6082" y="6375"/>
                        <a:pt x="1" y="19589"/>
                        <a:pt x="1" y="34893"/>
                      </a:cubicBezTo>
                      <a:cubicBezTo>
                        <a:pt x="1" y="48823"/>
                        <a:pt x="5040" y="61025"/>
                        <a:pt x="12588" y="67792"/>
                      </a:cubicBezTo>
                      <a:cubicBezTo>
                        <a:pt x="18550" y="70195"/>
                        <a:pt x="24798" y="71123"/>
                        <a:pt x="30895" y="71123"/>
                      </a:cubicBezTo>
                      <a:cubicBezTo>
                        <a:pt x="32440" y="71123"/>
                        <a:pt x="33976" y="71063"/>
                        <a:pt x="35494" y="70953"/>
                      </a:cubicBezTo>
                      <a:cubicBezTo>
                        <a:pt x="45433" y="65464"/>
                        <a:pt x="52500" y="51391"/>
                        <a:pt x="52500" y="34893"/>
                      </a:cubicBezTo>
                      <a:cubicBezTo>
                        <a:pt x="52500" y="25003"/>
                        <a:pt x="49958" y="15984"/>
                        <a:pt x="45786" y="9162"/>
                      </a:cubicBezTo>
                      <a:cubicBezTo>
                        <a:pt x="35571" y="2490"/>
                        <a:pt x="26393" y="0"/>
                        <a:pt x="18387" y="0"/>
                      </a:cubicBezTo>
                      <a:close/>
                    </a:path>
                  </a:pathLst>
                </a:custGeom>
                <a:solidFill>
                  <a:srgbClr val="3E3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2433;p54"/>
                <p:cNvSpPr/>
                <p:nvPr/>
              </p:nvSpPr>
              <p:spPr>
                <a:xfrm>
                  <a:off x="-2604700" y="1383925"/>
                  <a:ext cx="2317450" cy="1887075"/>
                </a:xfrm>
                <a:custGeom>
                  <a:avLst/>
                  <a:gdLst/>
                  <a:ahLst/>
                  <a:cxnLst/>
                  <a:rect l="l" t="t" r="r" b="b"/>
                  <a:pathLst>
                    <a:path w="92698" h="75483" extrusionOk="0">
                      <a:moveTo>
                        <a:pt x="33938" y="1"/>
                      </a:moveTo>
                      <a:cubicBezTo>
                        <a:pt x="33062" y="1"/>
                        <a:pt x="32033" y="3407"/>
                        <a:pt x="31631" y="7683"/>
                      </a:cubicBezTo>
                      <a:cubicBezTo>
                        <a:pt x="31475" y="9347"/>
                        <a:pt x="31433" y="10899"/>
                        <a:pt x="31497" y="12188"/>
                      </a:cubicBezTo>
                      <a:cubicBezTo>
                        <a:pt x="27747" y="12927"/>
                        <a:pt x="24286" y="14119"/>
                        <a:pt x="21179" y="15579"/>
                      </a:cubicBezTo>
                      <a:cubicBezTo>
                        <a:pt x="20772" y="14280"/>
                        <a:pt x="19942" y="12445"/>
                        <a:pt x="18985" y="10438"/>
                      </a:cubicBezTo>
                      <a:cubicBezTo>
                        <a:pt x="17360" y="7064"/>
                        <a:pt x="15902" y="4263"/>
                        <a:pt x="15022" y="4263"/>
                      </a:cubicBezTo>
                      <a:cubicBezTo>
                        <a:pt x="14987" y="4263"/>
                        <a:pt x="14953" y="4267"/>
                        <a:pt x="14920" y="4276"/>
                      </a:cubicBezTo>
                      <a:cubicBezTo>
                        <a:pt x="14074" y="4490"/>
                        <a:pt x="14261" y="8004"/>
                        <a:pt x="16091" y="11819"/>
                      </a:cubicBezTo>
                      <a:cubicBezTo>
                        <a:pt x="17081" y="13889"/>
                        <a:pt x="18300" y="15526"/>
                        <a:pt x="19322" y="16510"/>
                      </a:cubicBezTo>
                      <a:cubicBezTo>
                        <a:pt x="16385" y="18067"/>
                        <a:pt x="13802" y="19859"/>
                        <a:pt x="11629" y="21716"/>
                      </a:cubicBezTo>
                      <a:cubicBezTo>
                        <a:pt x="10817" y="22415"/>
                        <a:pt x="10057" y="23133"/>
                        <a:pt x="9356" y="23844"/>
                      </a:cubicBezTo>
                      <a:cubicBezTo>
                        <a:pt x="8709" y="22780"/>
                        <a:pt x="7842" y="21560"/>
                        <a:pt x="6820" y="20319"/>
                      </a:cubicBezTo>
                      <a:cubicBezTo>
                        <a:pt x="4401" y="17363"/>
                        <a:pt x="1943" y="15279"/>
                        <a:pt x="965" y="15279"/>
                      </a:cubicBezTo>
                      <a:cubicBezTo>
                        <a:pt x="850" y="15279"/>
                        <a:pt x="756" y="15307"/>
                        <a:pt x="684" y="15366"/>
                      </a:cubicBezTo>
                      <a:cubicBezTo>
                        <a:pt x="0" y="15927"/>
                        <a:pt x="1637" y="19057"/>
                        <a:pt x="4343" y="22351"/>
                      </a:cubicBezTo>
                      <a:cubicBezTo>
                        <a:pt x="5467" y="23721"/>
                        <a:pt x="6595" y="24904"/>
                        <a:pt x="7585" y="25780"/>
                      </a:cubicBezTo>
                      <a:cubicBezTo>
                        <a:pt x="5028" y="28782"/>
                        <a:pt x="3408" y="31708"/>
                        <a:pt x="2509" y="34024"/>
                      </a:cubicBezTo>
                      <a:cubicBezTo>
                        <a:pt x="1262" y="37431"/>
                        <a:pt x="1097" y="39426"/>
                        <a:pt x="1465" y="39539"/>
                      </a:cubicBezTo>
                      <a:cubicBezTo>
                        <a:pt x="1498" y="39555"/>
                        <a:pt x="1532" y="39562"/>
                        <a:pt x="1567" y="39562"/>
                      </a:cubicBezTo>
                      <a:cubicBezTo>
                        <a:pt x="2688" y="39562"/>
                        <a:pt x="5061" y="31948"/>
                        <a:pt x="14432" y="25284"/>
                      </a:cubicBezTo>
                      <a:cubicBezTo>
                        <a:pt x="19182" y="21946"/>
                        <a:pt x="25650" y="18902"/>
                        <a:pt x="33300" y="17858"/>
                      </a:cubicBezTo>
                      <a:cubicBezTo>
                        <a:pt x="35492" y="17524"/>
                        <a:pt x="37791" y="17339"/>
                        <a:pt x="40138" y="17339"/>
                      </a:cubicBezTo>
                      <a:cubicBezTo>
                        <a:pt x="45872" y="17339"/>
                        <a:pt x="51899" y="18442"/>
                        <a:pt x="57383" y="21175"/>
                      </a:cubicBezTo>
                      <a:cubicBezTo>
                        <a:pt x="65215" y="25027"/>
                        <a:pt x="71307" y="31429"/>
                        <a:pt x="75800" y="37747"/>
                      </a:cubicBezTo>
                      <a:cubicBezTo>
                        <a:pt x="80236" y="44204"/>
                        <a:pt x="83258" y="50751"/>
                        <a:pt x="85269" y="56432"/>
                      </a:cubicBezTo>
                      <a:cubicBezTo>
                        <a:pt x="89267" y="67790"/>
                        <a:pt x="89922" y="75483"/>
                        <a:pt x="90951" y="75483"/>
                      </a:cubicBezTo>
                      <a:cubicBezTo>
                        <a:pt x="90956" y="75483"/>
                        <a:pt x="90961" y="75483"/>
                        <a:pt x="90966" y="75482"/>
                      </a:cubicBezTo>
                      <a:cubicBezTo>
                        <a:pt x="90967" y="75482"/>
                        <a:pt x="90967" y="75482"/>
                        <a:pt x="90968" y="75482"/>
                      </a:cubicBezTo>
                      <a:cubicBezTo>
                        <a:pt x="91684" y="75482"/>
                        <a:pt x="92698" y="67530"/>
                        <a:pt x="89602" y="55111"/>
                      </a:cubicBezTo>
                      <a:cubicBezTo>
                        <a:pt x="88051" y="48939"/>
                        <a:pt x="85290" y="41722"/>
                        <a:pt x="80717" y="34463"/>
                      </a:cubicBezTo>
                      <a:cubicBezTo>
                        <a:pt x="76036" y="27333"/>
                        <a:pt x="69462" y="20003"/>
                        <a:pt x="60228" y="15425"/>
                      </a:cubicBezTo>
                      <a:cubicBezTo>
                        <a:pt x="54069" y="12379"/>
                        <a:pt x="47543" y="11168"/>
                        <a:pt x="41374" y="11168"/>
                      </a:cubicBezTo>
                      <a:cubicBezTo>
                        <a:pt x="38939" y="11168"/>
                        <a:pt x="36559" y="11356"/>
                        <a:pt x="34279" y="11695"/>
                      </a:cubicBezTo>
                      <a:cubicBezTo>
                        <a:pt x="34509" y="10599"/>
                        <a:pt x="34696" y="9337"/>
                        <a:pt x="34825" y="7984"/>
                      </a:cubicBezTo>
                      <a:cubicBezTo>
                        <a:pt x="35230" y="3661"/>
                        <a:pt x="34845" y="88"/>
                        <a:pt x="33968" y="2"/>
                      </a:cubicBezTo>
                      <a:cubicBezTo>
                        <a:pt x="33958" y="1"/>
                        <a:pt x="33948" y="1"/>
                        <a:pt x="3393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6" name="Google Shape;2434;p54"/>
              <p:cNvSpPr/>
              <p:nvPr/>
            </p:nvSpPr>
            <p:spPr>
              <a:xfrm>
                <a:off x="3077807" y="2540866"/>
                <a:ext cx="260400" cy="260400"/>
              </a:xfrm>
              <a:prstGeom prst="ellipse">
                <a:avLst/>
              </a:prstGeom>
              <a:solidFill>
                <a:srgbClr val="2724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2435;p54"/>
              <p:cNvSpPr/>
              <p:nvPr/>
            </p:nvSpPr>
            <p:spPr>
              <a:xfrm>
                <a:off x="3115907" y="2579368"/>
                <a:ext cx="183300" cy="183300"/>
              </a:xfrm>
              <a:prstGeom prst="ellipse">
                <a:avLst/>
              </a:prstGeom>
              <a:solidFill>
                <a:srgbClr val="0F0D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2436;p54"/>
              <p:cNvSpPr/>
              <p:nvPr/>
            </p:nvSpPr>
            <p:spPr>
              <a:xfrm>
                <a:off x="3192432" y="2518840"/>
                <a:ext cx="88800" cy="888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2437;p54"/>
              <p:cNvSpPr/>
              <p:nvPr/>
            </p:nvSpPr>
            <p:spPr>
              <a:xfrm>
                <a:off x="3265132" y="2610290"/>
                <a:ext cx="48300" cy="483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2438;p54"/>
              <p:cNvSpPr/>
              <p:nvPr/>
            </p:nvSpPr>
            <p:spPr>
              <a:xfrm>
                <a:off x="3225132" y="2624399"/>
                <a:ext cx="23400" cy="237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2439;p54"/>
              <p:cNvSpPr/>
              <p:nvPr/>
            </p:nvSpPr>
            <p:spPr>
              <a:xfrm flipH="1">
                <a:off x="3129832" y="2689267"/>
                <a:ext cx="72300" cy="73500"/>
              </a:xfrm>
              <a:prstGeom prst="ellipse">
                <a:avLst/>
              </a:prstGeom>
              <a:solidFill>
                <a:srgbClr val="2724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2440;p54"/>
              <p:cNvSpPr/>
              <p:nvPr/>
            </p:nvSpPr>
            <p:spPr>
              <a:xfrm>
                <a:off x="2947150" y="2866000"/>
                <a:ext cx="520800" cy="126900"/>
              </a:xfrm>
              <a:prstGeom prst="ellips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71" name="Google Shape;2447;p54"/>
          <p:cNvGrpSpPr/>
          <p:nvPr/>
        </p:nvGrpSpPr>
        <p:grpSpPr>
          <a:xfrm>
            <a:off x="617950" y="697600"/>
            <a:ext cx="940225" cy="998200"/>
            <a:chOff x="840625" y="2182775"/>
            <a:chExt cx="940225" cy="998200"/>
          </a:xfrm>
        </p:grpSpPr>
        <p:sp>
          <p:nvSpPr>
            <p:cNvPr id="72" name="Google Shape;2448;p54"/>
            <p:cNvSpPr/>
            <p:nvPr/>
          </p:nvSpPr>
          <p:spPr>
            <a:xfrm>
              <a:off x="840625" y="2182775"/>
              <a:ext cx="940225" cy="939000"/>
            </a:xfrm>
            <a:custGeom>
              <a:avLst/>
              <a:gdLst/>
              <a:ahLst/>
              <a:cxnLst/>
              <a:rect l="l" t="t" r="r" b="b"/>
              <a:pathLst>
                <a:path w="37609" h="37560" extrusionOk="0">
                  <a:moveTo>
                    <a:pt x="5398" y="1"/>
                  </a:moveTo>
                  <a:lnTo>
                    <a:pt x="5398" y="1"/>
                  </a:lnTo>
                  <a:cubicBezTo>
                    <a:pt x="6045" y="6638"/>
                    <a:pt x="8136" y="13130"/>
                    <a:pt x="11485" y="18898"/>
                  </a:cubicBezTo>
                  <a:cubicBezTo>
                    <a:pt x="7868" y="20733"/>
                    <a:pt x="3988" y="22045"/>
                    <a:pt x="0" y="22785"/>
                  </a:cubicBezTo>
                  <a:cubicBezTo>
                    <a:pt x="3327" y="26577"/>
                    <a:pt x="7407" y="29707"/>
                    <a:pt x="11933" y="31937"/>
                  </a:cubicBezTo>
                  <a:cubicBezTo>
                    <a:pt x="9637" y="33798"/>
                    <a:pt x="7249" y="35547"/>
                    <a:pt x="4782" y="37174"/>
                  </a:cubicBezTo>
                  <a:cubicBezTo>
                    <a:pt x="6282" y="37433"/>
                    <a:pt x="7803" y="37560"/>
                    <a:pt x="9324" y="37560"/>
                  </a:cubicBezTo>
                  <a:cubicBezTo>
                    <a:pt x="15235" y="37560"/>
                    <a:pt x="21148" y="35641"/>
                    <a:pt x="25879" y="32091"/>
                  </a:cubicBezTo>
                  <a:cubicBezTo>
                    <a:pt x="29733" y="29439"/>
                    <a:pt x="31264" y="29123"/>
                    <a:pt x="33803" y="25201"/>
                  </a:cubicBezTo>
                  <a:cubicBezTo>
                    <a:pt x="36344" y="21275"/>
                    <a:pt x="37609" y="16324"/>
                    <a:pt x="36309" y="11833"/>
                  </a:cubicBezTo>
                  <a:lnTo>
                    <a:pt x="36309" y="11833"/>
                  </a:lnTo>
                  <a:cubicBezTo>
                    <a:pt x="32622" y="13674"/>
                    <a:pt x="29029" y="15703"/>
                    <a:pt x="25549" y="17911"/>
                  </a:cubicBezTo>
                  <a:cubicBezTo>
                    <a:pt x="26128" y="12958"/>
                    <a:pt x="25672" y="7886"/>
                    <a:pt x="24219" y="3117"/>
                  </a:cubicBezTo>
                  <a:cubicBezTo>
                    <a:pt x="20739" y="6055"/>
                    <a:pt x="18207" y="10099"/>
                    <a:pt x="17087" y="14515"/>
                  </a:cubicBezTo>
                  <a:cubicBezTo>
                    <a:pt x="13191" y="9677"/>
                    <a:pt x="9293" y="4839"/>
                    <a:pt x="539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2449;p54"/>
            <p:cNvSpPr/>
            <p:nvPr/>
          </p:nvSpPr>
          <p:spPr>
            <a:xfrm>
              <a:off x="1128150" y="2486225"/>
              <a:ext cx="432525" cy="694750"/>
            </a:xfrm>
            <a:custGeom>
              <a:avLst/>
              <a:gdLst/>
              <a:ahLst/>
              <a:cxnLst/>
              <a:rect l="l" t="t" r="r" b="b"/>
              <a:pathLst>
                <a:path w="17301" h="27790" extrusionOk="0">
                  <a:moveTo>
                    <a:pt x="177" y="0"/>
                  </a:moveTo>
                  <a:cubicBezTo>
                    <a:pt x="86" y="0"/>
                    <a:pt x="0" y="88"/>
                    <a:pt x="65" y="186"/>
                  </a:cubicBezTo>
                  <a:cubicBezTo>
                    <a:pt x="3003" y="4629"/>
                    <a:pt x="5907" y="9097"/>
                    <a:pt x="8648" y="13665"/>
                  </a:cubicBezTo>
                  <a:cubicBezTo>
                    <a:pt x="11393" y="18241"/>
                    <a:pt x="13799" y="22999"/>
                    <a:pt x="16492" y="27600"/>
                  </a:cubicBezTo>
                  <a:cubicBezTo>
                    <a:pt x="16570" y="27734"/>
                    <a:pt x="16685" y="27790"/>
                    <a:pt x="16799" y="27790"/>
                  </a:cubicBezTo>
                  <a:cubicBezTo>
                    <a:pt x="17051" y="27790"/>
                    <a:pt x="17301" y="27516"/>
                    <a:pt x="17153" y="27212"/>
                  </a:cubicBezTo>
                  <a:cubicBezTo>
                    <a:pt x="14851" y="22439"/>
                    <a:pt x="11951" y="17868"/>
                    <a:pt x="9160" y="13366"/>
                  </a:cubicBezTo>
                  <a:cubicBezTo>
                    <a:pt x="6348" y="8834"/>
                    <a:pt x="3419" y="4372"/>
                    <a:pt x="285" y="57"/>
                  </a:cubicBezTo>
                  <a:cubicBezTo>
                    <a:pt x="256" y="17"/>
                    <a:pt x="216" y="0"/>
                    <a:pt x="17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2450;p54"/>
            <p:cNvSpPr/>
            <p:nvPr/>
          </p:nvSpPr>
          <p:spPr>
            <a:xfrm>
              <a:off x="1160550" y="2970575"/>
              <a:ext cx="281275" cy="48900"/>
            </a:xfrm>
            <a:custGeom>
              <a:avLst/>
              <a:gdLst/>
              <a:ahLst/>
              <a:cxnLst/>
              <a:rect l="l" t="t" r="r" b="b"/>
              <a:pathLst>
                <a:path w="11251" h="1956" extrusionOk="0">
                  <a:moveTo>
                    <a:pt x="10580" y="1"/>
                  </a:moveTo>
                  <a:cubicBezTo>
                    <a:pt x="7053" y="1"/>
                    <a:pt x="3442" y="799"/>
                    <a:pt x="88" y="1805"/>
                  </a:cubicBezTo>
                  <a:cubicBezTo>
                    <a:pt x="1" y="1832"/>
                    <a:pt x="28" y="1956"/>
                    <a:pt x="110" y="1956"/>
                  </a:cubicBezTo>
                  <a:cubicBezTo>
                    <a:pt x="116" y="1956"/>
                    <a:pt x="122" y="1955"/>
                    <a:pt x="129" y="1953"/>
                  </a:cubicBezTo>
                  <a:cubicBezTo>
                    <a:pt x="3711" y="1149"/>
                    <a:pt x="7293" y="859"/>
                    <a:pt x="10932" y="489"/>
                  </a:cubicBezTo>
                  <a:cubicBezTo>
                    <a:pt x="11237" y="459"/>
                    <a:pt x="11251" y="7"/>
                    <a:pt x="10932" y="4"/>
                  </a:cubicBezTo>
                  <a:cubicBezTo>
                    <a:pt x="10815" y="2"/>
                    <a:pt x="10698" y="1"/>
                    <a:pt x="1058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2451;p54"/>
            <p:cNvSpPr/>
            <p:nvPr/>
          </p:nvSpPr>
          <p:spPr>
            <a:xfrm>
              <a:off x="1415175" y="2645775"/>
              <a:ext cx="229875" cy="329325"/>
            </a:xfrm>
            <a:custGeom>
              <a:avLst/>
              <a:gdLst/>
              <a:ahLst/>
              <a:cxnLst/>
              <a:rect l="l" t="t" r="r" b="b"/>
              <a:pathLst>
                <a:path w="9195" h="13173" extrusionOk="0">
                  <a:moveTo>
                    <a:pt x="8938" y="1"/>
                  </a:moveTo>
                  <a:cubicBezTo>
                    <a:pt x="8895" y="1"/>
                    <a:pt x="8850" y="20"/>
                    <a:pt x="8809" y="65"/>
                  </a:cubicBezTo>
                  <a:cubicBezTo>
                    <a:pt x="5445" y="3828"/>
                    <a:pt x="2313" y="8107"/>
                    <a:pt x="127" y="12673"/>
                  </a:cubicBezTo>
                  <a:cubicBezTo>
                    <a:pt x="0" y="12935"/>
                    <a:pt x="217" y="13172"/>
                    <a:pt x="436" y="13172"/>
                  </a:cubicBezTo>
                  <a:cubicBezTo>
                    <a:pt x="534" y="13172"/>
                    <a:pt x="633" y="13124"/>
                    <a:pt x="702" y="13008"/>
                  </a:cubicBezTo>
                  <a:cubicBezTo>
                    <a:pt x="3286" y="8598"/>
                    <a:pt x="5903" y="4357"/>
                    <a:pt x="9081" y="337"/>
                  </a:cubicBezTo>
                  <a:cubicBezTo>
                    <a:pt x="9194" y="192"/>
                    <a:pt x="9076" y="1"/>
                    <a:pt x="893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2452;p54"/>
            <p:cNvSpPr/>
            <p:nvPr/>
          </p:nvSpPr>
          <p:spPr>
            <a:xfrm>
              <a:off x="1011300" y="2770300"/>
              <a:ext cx="338725" cy="72925"/>
            </a:xfrm>
            <a:custGeom>
              <a:avLst/>
              <a:gdLst/>
              <a:ahLst/>
              <a:cxnLst/>
              <a:rect l="l" t="t" r="r" b="b"/>
              <a:pathLst>
                <a:path w="13549" h="2917" extrusionOk="0">
                  <a:moveTo>
                    <a:pt x="224" y="1"/>
                  </a:moveTo>
                  <a:cubicBezTo>
                    <a:pt x="66" y="1"/>
                    <a:pt x="0" y="244"/>
                    <a:pt x="172" y="274"/>
                  </a:cubicBezTo>
                  <a:cubicBezTo>
                    <a:pt x="4475" y="1029"/>
                    <a:pt x="8748" y="1924"/>
                    <a:pt x="13004" y="2907"/>
                  </a:cubicBezTo>
                  <a:cubicBezTo>
                    <a:pt x="13032" y="2913"/>
                    <a:pt x="13058" y="2916"/>
                    <a:pt x="13084" y="2916"/>
                  </a:cubicBezTo>
                  <a:cubicBezTo>
                    <a:pt x="13428" y="2916"/>
                    <a:pt x="13549" y="2370"/>
                    <a:pt x="13175" y="2291"/>
                  </a:cubicBezTo>
                  <a:cubicBezTo>
                    <a:pt x="8893" y="1382"/>
                    <a:pt x="4578" y="636"/>
                    <a:pt x="246" y="3"/>
                  </a:cubicBezTo>
                  <a:cubicBezTo>
                    <a:pt x="238" y="1"/>
                    <a:pt x="231" y="1"/>
                    <a:pt x="22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2453;p54"/>
            <p:cNvSpPr/>
            <p:nvPr/>
          </p:nvSpPr>
          <p:spPr>
            <a:xfrm>
              <a:off x="1310350" y="2475250"/>
              <a:ext cx="78675" cy="300025"/>
            </a:xfrm>
            <a:custGeom>
              <a:avLst/>
              <a:gdLst/>
              <a:ahLst/>
              <a:cxnLst/>
              <a:rect l="l" t="t" r="r" b="b"/>
              <a:pathLst>
                <a:path w="3147" h="12001" extrusionOk="0">
                  <a:moveTo>
                    <a:pt x="2970" y="1"/>
                  </a:moveTo>
                  <a:cubicBezTo>
                    <a:pt x="2912" y="1"/>
                    <a:pt x="2854" y="34"/>
                    <a:pt x="2831" y="111"/>
                  </a:cubicBezTo>
                  <a:cubicBezTo>
                    <a:pt x="2221" y="2122"/>
                    <a:pt x="1701" y="4147"/>
                    <a:pt x="1194" y="6185"/>
                  </a:cubicBezTo>
                  <a:cubicBezTo>
                    <a:pt x="740" y="8012"/>
                    <a:pt x="22" y="9942"/>
                    <a:pt x="2" y="11834"/>
                  </a:cubicBezTo>
                  <a:cubicBezTo>
                    <a:pt x="1" y="11934"/>
                    <a:pt x="92" y="12000"/>
                    <a:pt x="179" y="12000"/>
                  </a:cubicBezTo>
                  <a:cubicBezTo>
                    <a:pt x="232" y="12000"/>
                    <a:pt x="284" y="11975"/>
                    <a:pt x="312" y="11918"/>
                  </a:cubicBezTo>
                  <a:cubicBezTo>
                    <a:pt x="1153" y="10223"/>
                    <a:pt x="1394" y="8190"/>
                    <a:pt x="1818" y="6355"/>
                  </a:cubicBezTo>
                  <a:cubicBezTo>
                    <a:pt x="2295" y="4305"/>
                    <a:pt x="2754" y="2263"/>
                    <a:pt x="3126" y="190"/>
                  </a:cubicBezTo>
                  <a:cubicBezTo>
                    <a:pt x="3147" y="76"/>
                    <a:pt x="3057" y="1"/>
                    <a:pt x="297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2454;p54"/>
            <p:cNvSpPr/>
            <p:nvPr/>
          </p:nvSpPr>
          <p:spPr>
            <a:xfrm>
              <a:off x="1109750" y="2858175"/>
              <a:ext cx="231100" cy="26800"/>
            </a:xfrm>
            <a:custGeom>
              <a:avLst/>
              <a:gdLst/>
              <a:ahLst/>
              <a:cxnLst/>
              <a:rect l="l" t="t" r="r" b="b"/>
              <a:pathLst>
                <a:path w="9244" h="1072" extrusionOk="0">
                  <a:moveTo>
                    <a:pt x="127" y="0"/>
                  </a:moveTo>
                  <a:cubicBezTo>
                    <a:pt x="37" y="0"/>
                    <a:pt x="1" y="130"/>
                    <a:pt x="96" y="151"/>
                  </a:cubicBezTo>
                  <a:cubicBezTo>
                    <a:pt x="2988" y="747"/>
                    <a:pt x="6034" y="962"/>
                    <a:pt x="8981" y="1071"/>
                  </a:cubicBezTo>
                  <a:cubicBezTo>
                    <a:pt x="8984" y="1072"/>
                    <a:pt x="8987" y="1072"/>
                    <a:pt x="8990" y="1072"/>
                  </a:cubicBezTo>
                  <a:cubicBezTo>
                    <a:pt x="9196" y="1072"/>
                    <a:pt x="9244" y="739"/>
                    <a:pt x="9033" y="694"/>
                  </a:cubicBezTo>
                  <a:cubicBezTo>
                    <a:pt x="6125" y="101"/>
                    <a:pt x="3078" y="421"/>
                    <a:pt x="139" y="1"/>
                  </a:cubicBezTo>
                  <a:cubicBezTo>
                    <a:pt x="135" y="1"/>
                    <a:pt x="131" y="0"/>
                    <a:pt x="12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2455;p54"/>
            <p:cNvSpPr/>
            <p:nvPr/>
          </p:nvSpPr>
          <p:spPr>
            <a:xfrm>
              <a:off x="1366825" y="2658300"/>
              <a:ext cx="42625" cy="92500"/>
            </a:xfrm>
            <a:custGeom>
              <a:avLst/>
              <a:gdLst/>
              <a:ahLst/>
              <a:cxnLst/>
              <a:rect l="l" t="t" r="r" b="b"/>
              <a:pathLst>
                <a:path w="1705" h="3700" extrusionOk="0">
                  <a:moveTo>
                    <a:pt x="1501" y="0"/>
                  </a:moveTo>
                  <a:cubicBezTo>
                    <a:pt x="1447" y="0"/>
                    <a:pt x="1392" y="23"/>
                    <a:pt x="1358" y="75"/>
                  </a:cubicBezTo>
                  <a:cubicBezTo>
                    <a:pt x="673" y="1100"/>
                    <a:pt x="332" y="2378"/>
                    <a:pt x="24" y="3558"/>
                  </a:cubicBezTo>
                  <a:cubicBezTo>
                    <a:pt x="0" y="3645"/>
                    <a:pt x="67" y="3700"/>
                    <a:pt x="134" y="3700"/>
                  </a:cubicBezTo>
                  <a:cubicBezTo>
                    <a:pt x="180" y="3700"/>
                    <a:pt x="225" y="3675"/>
                    <a:pt x="245" y="3620"/>
                  </a:cubicBezTo>
                  <a:cubicBezTo>
                    <a:pt x="646" y="2449"/>
                    <a:pt x="1248" y="1364"/>
                    <a:pt x="1662" y="202"/>
                  </a:cubicBezTo>
                  <a:cubicBezTo>
                    <a:pt x="1705" y="82"/>
                    <a:pt x="1604" y="0"/>
                    <a:pt x="150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2456;p54"/>
            <p:cNvSpPr/>
            <p:nvPr/>
          </p:nvSpPr>
          <p:spPr>
            <a:xfrm>
              <a:off x="1423375" y="2608850"/>
              <a:ext cx="15225" cy="17975"/>
            </a:xfrm>
            <a:custGeom>
              <a:avLst/>
              <a:gdLst/>
              <a:ahLst/>
              <a:cxnLst/>
              <a:rect l="l" t="t" r="r" b="b"/>
              <a:pathLst>
                <a:path w="609" h="719" extrusionOk="0">
                  <a:moveTo>
                    <a:pt x="430" y="1"/>
                  </a:moveTo>
                  <a:cubicBezTo>
                    <a:pt x="391" y="1"/>
                    <a:pt x="352" y="17"/>
                    <a:pt x="325" y="58"/>
                  </a:cubicBezTo>
                  <a:cubicBezTo>
                    <a:pt x="264" y="150"/>
                    <a:pt x="191" y="242"/>
                    <a:pt x="142" y="341"/>
                  </a:cubicBezTo>
                  <a:cubicBezTo>
                    <a:pt x="96" y="436"/>
                    <a:pt x="60" y="540"/>
                    <a:pt x="19" y="640"/>
                  </a:cubicBezTo>
                  <a:cubicBezTo>
                    <a:pt x="1" y="684"/>
                    <a:pt x="43" y="719"/>
                    <a:pt x="84" y="719"/>
                  </a:cubicBezTo>
                  <a:cubicBezTo>
                    <a:pt x="99" y="719"/>
                    <a:pt x="115" y="714"/>
                    <a:pt x="126" y="703"/>
                  </a:cubicBezTo>
                  <a:cubicBezTo>
                    <a:pt x="203" y="626"/>
                    <a:pt x="288" y="552"/>
                    <a:pt x="356" y="468"/>
                  </a:cubicBezTo>
                  <a:cubicBezTo>
                    <a:pt x="426" y="382"/>
                    <a:pt x="483" y="281"/>
                    <a:pt x="546" y="189"/>
                  </a:cubicBezTo>
                  <a:cubicBezTo>
                    <a:pt x="609" y="92"/>
                    <a:pt x="520" y="1"/>
                    <a:pt x="43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2457;p54"/>
            <p:cNvSpPr/>
            <p:nvPr/>
          </p:nvSpPr>
          <p:spPr>
            <a:xfrm>
              <a:off x="1426700" y="2726925"/>
              <a:ext cx="81150" cy="101550"/>
            </a:xfrm>
            <a:custGeom>
              <a:avLst/>
              <a:gdLst/>
              <a:ahLst/>
              <a:cxnLst/>
              <a:rect l="l" t="t" r="r" b="b"/>
              <a:pathLst>
                <a:path w="3246" h="4062" extrusionOk="0">
                  <a:moveTo>
                    <a:pt x="2960" y="0"/>
                  </a:moveTo>
                  <a:cubicBezTo>
                    <a:pt x="2907" y="0"/>
                    <a:pt x="2852" y="20"/>
                    <a:pt x="2801" y="65"/>
                  </a:cubicBezTo>
                  <a:cubicBezTo>
                    <a:pt x="2267" y="548"/>
                    <a:pt x="1874" y="1202"/>
                    <a:pt x="1467" y="1787"/>
                  </a:cubicBezTo>
                  <a:cubicBezTo>
                    <a:pt x="1012" y="2441"/>
                    <a:pt x="556" y="3095"/>
                    <a:pt x="101" y="3748"/>
                  </a:cubicBezTo>
                  <a:cubicBezTo>
                    <a:pt x="1" y="3890"/>
                    <a:pt x="149" y="4062"/>
                    <a:pt x="291" y="4062"/>
                  </a:cubicBezTo>
                  <a:cubicBezTo>
                    <a:pt x="338" y="4062"/>
                    <a:pt x="384" y="4043"/>
                    <a:pt x="420" y="3997"/>
                  </a:cubicBezTo>
                  <a:cubicBezTo>
                    <a:pt x="912" y="3373"/>
                    <a:pt x="1405" y="2747"/>
                    <a:pt x="1898" y="2122"/>
                  </a:cubicBezTo>
                  <a:cubicBezTo>
                    <a:pt x="2341" y="1560"/>
                    <a:pt x="2855" y="996"/>
                    <a:pt x="3162" y="344"/>
                  </a:cubicBezTo>
                  <a:cubicBezTo>
                    <a:pt x="3245" y="171"/>
                    <a:pt x="3115" y="0"/>
                    <a:pt x="296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2458;p54"/>
            <p:cNvSpPr/>
            <p:nvPr/>
          </p:nvSpPr>
          <p:spPr>
            <a:xfrm>
              <a:off x="1516525" y="2675950"/>
              <a:ext cx="27200" cy="31575"/>
            </a:xfrm>
            <a:custGeom>
              <a:avLst/>
              <a:gdLst/>
              <a:ahLst/>
              <a:cxnLst/>
              <a:rect l="l" t="t" r="r" b="b"/>
              <a:pathLst>
                <a:path w="1088" h="1263" extrusionOk="0">
                  <a:moveTo>
                    <a:pt x="916" y="0"/>
                  </a:moveTo>
                  <a:cubicBezTo>
                    <a:pt x="893" y="0"/>
                    <a:pt x="871" y="7"/>
                    <a:pt x="850" y="21"/>
                  </a:cubicBezTo>
                  <a:cubicBezTo>
                    <a:pt x="675" y="145"/>
                    <a:pt x="575" y="320"/>
                    <a:pt x="456" y="495"/>
                  </a:cubicBezTo>
                  <a:cubicBezTo>
                    <a:pt x="323" y="686"/>
                    <a:pt x="193" y="875"/>
                    <a:pt x="60" y="1067"/>
                  </a:cubicBezTo>
                  <a:cubicBezTo>
                    <a:pt x="0" y="1156"/>
                    <a:pt x="92" y="1262"/>
                    <a:pt x="180" y="1262"/>
                  </a:cubicBezTo>
                  <a:cubicBezTo>
                    <a:pt x="210" y="1262"/>
                    <a:pt x="239" y="1250"/>
                    <a:pt x="262" y="1222"/>
                  </a:cubicBezTo>
                  <a:cubicBezTo>
                    <a:pt x="409" y="1044"/>
                    <a:pt x="558" y="866"/>
                    <a:pt x="706" y="688"/>
                  </a:cubicBezTo>
                  <a:cubicBezTo>
                    <a:pt x="841" y="526"/>
                    <a:pt x="988" y="381"/>
                    <a:pt x="1056" y="180"/>
                  </a:cubicBezTo>
                  <a:cubicBezTo>
                    <a:pt x="1088" y="91"/>
                    <a:pt x="1003" y="0"/>
                    <a:pt x="91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3" name="Google Shape;2441;p54"/>
          <p:cNvSpPr/>
          <p:nvPr/>
        </p:nvSpPr>
        <p:spPr>
          <a:xfrm>
            <a:off x="1029600" y="3655150"/>
            <a:ext cx="444275" cy="427350"/>
          </a:xfrm>
          <a:custGeom>
            <a:avLst/>
            <a:gdLst/>
            <a:ahLst/>
            <a:cxnLst/>
            <a:rect l="l" t="t" r="r" b="b"/>
            <a:pathLst>
              <a:path w="17771" h="17094" extrusionOk="0">
                <a:moveTo>
                  <a:pt x="2082" y="0"/>
                </a:moveTo>
                <a:cubicBezTo>
                  <a:pt x="1919" y="0"/>
                  <a:pt x="1752" y="28"/>
                  <a:pt x="1623" y="127"/>
                </a:cubicBezTo>
                <a:cubicBezTo>
                  <a:pt x="1414" y="287"/>
                  <a:pt x="1366" y="579"/>
                  <a:pt x="1365" y="843"/>
                </a:cubicBezTo>
                <a:cubicBezTo>
                  <a:pt x="1357" y="2637"/>
                  <a:pt x="2707" y="4111"/>
                  <a:pt x="3970" y="5385"/>
                </a:cubicBezTo>
                <a:cubicBezTo>
                  <a:pt x="5902" y="7335"/>
                  <a:pt x="7836" y="9286"/>
                  <a:pt x="9769" y="11235"/>
                </a:cubicBezTo>
                <a:cubicBezTo>
                  <a:pt x="7340" y="9896"/>
                  <a:pt x="4910" y="8554"/>
                  <a:pt x="2481" y="7213"/>
                </a:cubicBezTo>
                <a:cubicBezTo>
                  <a:pt x="1964" y="6927"/>
                  <a:pt x="1349" y="6646"/>
                  <a:pt x="785" y="6646"/>
                </a:cubicBezTo>
                <a:cubicBezTo>
                  <a:pt x="504" y="6646"/>
                  <a:pt x="237" y="6715"/>
                  <a:pt x="0" y="6888"/>
                </a:cubicBezTo>
                <a:cubicBezTo>
                  <a:pt x="2500" y="10782"/>
                  <a:pt x="7716" y="11735"/>
                  <a:pt x="11442" y="14480"/>
                </a:cubicBezTo>
                <a:cubicBezTo>
                  <a:pt x="8697" y="13833"/>
                  <a:pt x="5878" y="13506"/>
                  <a:pt x="3057" y="13506"/>
                </a:cubicBezTo>
                <a:cubicBezTo>
                  <a:pt x="2277" y="13506"/>
                  <a:pt x="1497" y="13531"/>
                  <a:pt x="718" y="13581"/>
                </a:cubicBezTo>
                <a:cubicBezTo>
                  <a:pt x="324" y="14050"/>
                  <a:pt x="993" y="14671"/>
                  <a:pt x="1563" y="14899"/>
                </a:cubicBezTo>
                <a:cubicBezTo>
                  <a:pt x="4857" y="16219"/>
                  <a:pt x="8405" y="16903"/>
                  <a:pt x="11955" y="16903"/>
                </a:cubicBezTo>
                <a:cubicBezTo>
                  <a:pt x="12005" y="16903"/>
                  <a:pt x="12056" y="16902"/>
                  <a:pt x="12106" y="16902"/>
                </a:cubicBezTo>
                <a:lnTo>
                  <a:pt x="12106" y="16902"/>
                </a:lnTo>
                <a:cubicBezTo>
                  <a:pt x="12430" y="17030"/>
                  <a:pt x="12779" y="17093"/>
                  <a:pt x="13129" y="17093"/>
                </a:cubicBezTo>
                <a:cubicBezTo>
                  <a:pt x="13742" y="17093"/>
                  <a:pt x="14355" y="16897"/>
                  <a:pt x="14825" y="16502"/>
                </a:cubicBezTo>
                <a:cubicBezTo>
                  <a:pt x="15258" y="16139"/>
                  <a:pt x="15562" y="15649"/>
                  <a:pt x="15830" y="15151"/>
                </a:cubicBezTo>
                <a:cubicBezTo>
                  <a:pt x="17194" y="12617"/>
                  <a:pt x="17771" y="9665"/>
                  <a:pt x="17461" y="6804"/>
                </a:cubicBezTo>
                <a:cubicBezTo>
                  <a:pt x="17383" y="6067"/>
                  <a:pt x="17076" y="5168"/>
                  <a:pt x="16339" y="5093"/>
                </a:cubicBezTo>
                <a:cubicBezTo>
                  <a:pt x="16307" y="5090"/>
                  <a:pt x="16275" y="5088"/>
                  <a:pt x="16245" y="5088"/>
                </a:cubicBezTo>
                <a:cubicBezTo>
                  <a:pt x="15523" y="5088"/>
                  <a:pt x="15081" y="5952"/>
                  <a:pt x="14892" y="6678"/>
                </a:cubicBezTo>
                <a:cubicBezTo>
                  <a:pt x="14471" y="8284"/>
                  <a:pt x="14253" y="9944"/>
                  <a:pt x="14247" y="11604"/>
                </a:cubicBezTo>
                <a:cubicBezTo>
                  <a:pt x="13332" y="9266"/>
                  <a:pt x="12696" y="6820"/>
                  <a:pt x="12354" y="4332"/>
                </a:cubicBezTo>
                <a:cubicBezTo>
                  <a:pt x="12220" y="3363"/>
                  <a:pt x="11901" y="2139"/>
                  <a:pt x="10931" y="2020"/>
                </a:cubicBezTo>
                <a:cubicBezTo>
                  <a:pt x="10887" y="2015"/>
                  <a:pt x="10844" y="2012"/>
                  <a:pt x="10802" y="2012"/>
                </a:cubicBezTo>
                <a:cubicBezTo>
                  <a:pt x="10153" y="2012"/>
                  <a:pt x="9594" y="2617"/>
                  <a:pt x="9449" y="3265"/>
                </a:cubicBezTo>
                <a:cubicBezTo>
                  <a:pt x="9295" y="3956"/>
                  <a:pt x="9486" y="4673"/>
                  <a:pt x="9675" y="5354"/>
                </a:cubicBezTo>
                <a:cubicBezTo>
                  <a:pt x="10152" y="7063"/>
                  <a:pt x="10627" y="8772"/>
                  <a:pt x="11101" y="10481"/>
                </a:cubicBezTo>
                <a:cubicBezTo>
                  <a:pt x="9404" y="6966"/>
                  <a:pt x="7042" y="3772"/>
                  <a:pt x="4180" y="1117"/>
                </a:cubicBezTo>
                <a:cubicBezTo>
                  <a:pt x="3596" y="575"/>
                  <a:pt x="2924" y="28"/>
                  <a:pt x="2128" y="1"/>
                </a:cubicBezTo>
                <a:cubicBezTo>
                  <a:pt x="2113" y="0"/>
                  <a:pt x="2098" y="0"/>
                  <a:pt x="208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2442;p54"/>
          <p:cNvSpPr/>
          <p:nvPr/>
        </p:nvSpPr>
        <p:spPr>
          <a:xfrm>
            <a:off x="2902325" y="1073238"/>
            <a:ext cx="207400" cy="246950"/>
          </a:xfrm>
          <a:custGeom>
            <a:avLst/>
            <a:gdLst/>
            <a:ahLst/>
            <a:cxnLst/>
            <a:rect l="l" t="t" r="r" b="b"/>
            <a:pathLst>
              <a:path w="8296" h="9878" extrusionOk="0">
                <a:moveTo>
                  <a:pt x="7368" y="1"/>
                </a:moveTo>
                <a:cubicBezTo>
                  <a:pt x="7294" y="1"/>
                  <a:pt x="7216" y="20"/>
                  <a:pt x="7144" y="44"/>
                </a:cubicBezTo>
                <a:cubicBezTo>
                  <a:pt x="6241" y="348"/>
                  <a:pt x="5729" y="1279"/>
                  <a:pt x="5305" y="2133"/>
                </a:cubicBezTo>
                <a:cubicBezTo>
                  <a:pt x="4653" y="3439"/>
                  <a:pt x="4003" y="4747"/>
                  <a:pt x="3352" y="6053"/>
                </a:cubicBezTo>
                <a:lnTo>
                  <a:pt x="4129" y="1696"/>
                </a:lnTo>
                <a:cubicBezTo>
                  <a:pt x="4212" y="1234"/>
                  <a:pt x="4253" y="663"/>
                  <a:pt x="3869" y="392"/>
                </a:cubicBezTo>
                <a:cubicBezTo>
                  <a:pt x="2335" y="2316"/>
                  <a:pt x="2748" y="5104"/>
                  <a:pt x="2005" y="7450"/>
                </a:cubicBezTo>
                <a:cubicBezTo>
                  <a:pt x="1821" y="5545"/>
                  <a:pt x="1354" y="3668"/>
                  <a:pt x="623" y="1899"/>
                </a:cubicBezTo>
                <a:cubicBezTo>
                  <a:pt x="588" y="1886"/>
                  <a:pt x="555" y="1879"/>
                  <a:pt x="523" y="1879"/>
                </a:cubicBezTo>
                <a:cubicBezTo>
                  <a:pt x="276" y="1879"/>
                  <a:pt x="118" y="2260"/>
                  <a:pt x="103" y="2548"/>
                </a:cubicBezTo>
                <a:cubicBezTo>
                  <a:pt x="0" y="4460"/>
                  <a:pt x="273" y="6390"/>
                  <a:pt x="899" y="8199"/>
                </a:cubicBezTo>
                <a:lnTo>
                  <a:pt x="899" y="8199"/>
                </a:lnTo>
                <a:cubicBezTo>
                  <a:pt x="875" y="8707"/>
                  <a:pt x="1127" y="9232"/>
                  <a:pt x="1566" y="9499"/>
                </a:cubicBezTo>
                <a:cubicBezTo>
                  <a:pt x="1823" y="9654"/>
                  <a:pt x="2122" y="9724"/>
                  <a:pt x="2418" y="9774"/>
                </a:cubicBezTo>
                <a:cubicBezTo>
                  <a:pt x="2832" y="9843"/>
                  <a:pt x="3251" y="9878"/>
                  <a:pt x="3671" y="9878"/>
                </a:cubicBezTo>
                <a:cubicBezTo>
                  <a:pt x="4781" y="9878"/>
                  <a:pt x="5891" y="9636"/>
                  <a:pt x="6899" y="9167"/>
                </a:cubicBezTo>
                <a:cubicBezTo>
                  <a:pt x="7256" y="9000"/>
                  <a:pt x="7656" y="8693"/>
                  <a:pt x="7568" y="8309"/>
                </a:cubicBezTo>
                <a:cubicBezTo>
                  <a:pt x="7485" y="7953"/>
                  <a:pt x="7060" y="7845"/>
                  <a:pt x="6677" y="7845"/>
                </a:cubicBezTo>
                <a:cubicBezTo>
                  <a:pt x="6624" y="7845"/>
                  <a:pt x="6572" y="7847"/>
                  <a:pt x="6522" y="7851"/>
                </a:cubicBezTo>
                <a:cubicBezTo>
                  <a:pt x="5640" y="7914"/>
                  <a:pt x="4769" y="8089"/>
                  <a:pt x="3932" y="8369"/>
                </a:cubicBezTo>
                <a:cubicBezTo>
                  <a:pt x="4953" y="7509"/>
                  <a:pt x="6075" y="6769"/>
                  <a:pt x="7268" y="6173"/>
                </a:cubicBezTo>
                <a:cubicBezTo>
                  <a:pt x="7733" y="5939"/>
                  <a:pt x="8295" y="5570"/>
                  <a:pt x="8189" y="5060"/>
                </a:cubicBezTo>
                <a:cubicBezTo>
                  <a:pt x="8118" y="4723"/>
                  <a:pt x="7753" y="4523"/>
                  <a:pt x="7403" y="4523"/>
                </a:cubicBezTo>
                <a:cubicBezTo>
                  <a:pt x="7372" y="4523"/>
                  <a:pt x="7340" y="4524"/>
                  <a:pt x="7309" y="4528"/>
                </a:cubicBezTo>
                <a:cubicBezTo>
                  <a:pt x="6934" y="4569"/>
                  <a:pt x="6606" y="4788"/>
                  <a:pt x="6296" y="4999"/>
                </a:cubicBezTo>
                <a:lnTo>
                  <a:pt x="3960" y="6593"/>
                </a:lnTo>
                <a:cubicBezTo>
                  <a:pt x="5438" y="5137"/>
                  <a:pt x="6642" y="3403"/>
                  <a:pt x="7488" y="1508"/>
                </a:cubicBezTo>
                <a:cubicBezTo>
                  <a:pt x="7660" y="1121"/>
                  <a:pt x="7821" y="690"/>
                  <a:pt x="7699" y="285"/>
                </a:cubicBezTo>
                <a:cubicBezTo>
                  <a:pt x="7670" y="193"/>
                  <a:pt x="7626" y="104"/>
                  <a:pt x="7548" y="51"/>
                </a:cubicBezTo>
                <a:cubicBezTo>
                  <a:pt x="7494" y="15"/>
                  <a:pt x="7433" y="1"/>
                  <a:pt x="736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2443;p54"/>
          <p:cNvSpPr/>
          <p:nvPr/>
        </p:nvSpPr>
        <p:spPr>
          <a:xfrm>
            <a:off x="3913225" y="1020788"/>
            <a:ext cx="311050" cy="351825"/>
          </a:xfrm>
          <a:custGeom>
            <a:avLst/>
            <a:gdLst/>
            <a:ahLst/>
            <a:cxnLst/>
            <a:rect l="l" t="t" r="r" b="b"/>
            <a:pathLst>
              <a:path w="12442" h="14073" extrusionOk="0">
                <a:moveTo>
                  <a:pt x="6549" y="1"/>
                </a:moveTo>
                <a:cubicBezTo>
                  <a:pt x="6378" y="1"/>
                  <a:pt x="6233" y="130"/>
                  <a:pt x="6124" y="262"/>
                </a:cubicBezTo>
                <a:cubicBezTo>
                  <a:pt x="5361" y="1188"/>
                  <a:pt x="5439" y="2524"/>
                  <a:pt x="5554" y="3719"/>
                </a:cubicBezTo>
                <a:cubicBezTo>
                  <a:pt x="5731" y="5548"/>
                  <a:pt x="5910" y="7376"/>
                  <a:pt x="6088" y="9205"/>
                </a:cubicBezTo>
                <a:cubicBezTo>
                  <a:pt x="5397" y="7482"/>
                  <a:pt x="4703" y="5760"/>
                  <a:pt x="4010" y="4037"/>
                </a:cubicBezTo>
                <a:cubicBezTo>
                  <a:pt x="3789" y="3489"/>
                  <a:pt x="3451" y="2851"/>
                  <a:pt x="2861" y="2820"/>
                </a:cubicBezTo>
                <a:lnTo>
                  <a:pt x="2861" y="2820"/>
                </a:lnTo>
                <a:cubicBezTo>
                  <a:pt x="2509" y="5897"/>
                  <a:pt x="4813" y="8597"/>
                  <a:pt x="5584" y="11595"/>
                </a:cubicBezTo>
                <a:cubicBezTo>
                  <a:pt x="4116" y="9684"/>
                  <a:pt x="2364" y="7993"/>
                  <a:pt x="403" y="6595"/>
                </a:cubicBezTo>
                <a:cubicBezTo>
                  <a:pt x="0" y="6670"/>
                  <a:pt x="85" y="7275"/>
                  <a:pt x="283" y="7634"/>
                </a:cubicBezTo>
                <a:cubicBezTo>
                  <a:pt x="1449" y="9741"/>
                  <a:pt x="3026" y="11618"/>
                  <a:pt x="4901" y="13129"/>
                </a:cubicBezTo>
                <a:lnTo>
                  <a:pt x="4901" y="13129"/>
                </a:lnTo>
                <a:cubicBezTo>
                  <a:pt x="5211" y="13682"/>
                  <a:pt x="5821" y="14073"/>
                  <a:pt x="6460" y="14073"/>
                </a:cubicBezTo>
                <a:cubicBezTo>
                  <a:pt x="6467" y="14073"/>
                  <a:pt x="6474" y="14073"/>
                  <a:pt x="6482" y="14072"/>
                </a:cubicBezTo>
                <a:cubicBezTo>
                  <a:pt x="6860" y="14067"/>
                  <a:pt x="7226" y="13942"/>
                  <a:pt x="7574" y="13798"/>
                </a:cubicBezTo>
                <a:cubicBezTo>
                  <a:pt x="9352" y="13061"/>
                  <a:pt x="10900" y="11774"/>
                  <a:pt x="11949" y="10159"/>
                </a:cubicBezTo>
                <a:cubicBezTo>
                  <a:pt x="12219" y="9743"/>
                  <a:pt x="12442" y="9146"/>
                  <a:pt x="12090" y="8796"/>
                </a:cubicBezTo>
                <a:cubicBezTo>
                  <a:pt x="11963" y="8669"/>
                  <a:pt x="11805" y="8618"/>
                  <a:pt x="11635" y="8618"/>
                </a:cubicBezTo>
                <a:cubicBezTo>
                  <a:pt x="11312" y="8618"/>
                  <a:pt x="10947" y="8804"/>
                  <a:pt x="10670" y="9007"/>
                </a:cubicBezTo>
                <a:cubicBezTo>
                  <a:pt x="9772" y="9662"/>
                  <a:pt x="8958" y="10431"/>
                  <a:pt x="8253" y="11289"/>
                </a:cubicBezTo>
                <a:cubicBezTo>
                  <a:pt x="8767" y="9691"/>
                  <a:pt x="9471" y="8153"/>
                  <a:pt x="10346" y="6718"/>
                </a:cubicBezTo>
                <a:cubicBezTo>
                  <a:pt x="10686" y="6159"/>
                  <a:pt x="11038" y="5390"/>
                  <a:pt x="10586" y="4917"/>
                </a:cubicBezTo>
                <a:cubicBezTo>
                  <a:pt x="10433" y="4758"/>
                  <a:pt x="10223" y="4688"/>
                  <a:pt x="10004" y="4688"/>
                </a:cubicBezTo>
                <a:cubicBezTo>
                  <a:pt x="9753" y="4688"/>
                  <a:pt x="9490" y="4780"/>
                  <a:pt x="9291" y="4937"/>
                </a:cubicBezTo>
                <a:cubicBezTo>
                  <a:pt x="8919" y="5230"/>
                  <a:pt x="8715" y="5681"/>
                  <a:pt x="8525" y="6116"/>
                </a:cubicBezTo>
                <a:cubicBezTo>
                  <a:pt x="8050" y="7202"/>
                  <a:pt x="7573" y="8290"/>
                  <a:pt x="7097" y="9377"/>
                </a:cubicBezTo>
                <a:cubicBezTo>
                  <a:pt x="7703" y="6837"/>
                  <a:pt x="7829" y="4182"/>
                  <a:pt x="7467" y="1595"/>
                </a:cubicBezTo>
                <a:cubicBezTo>
                  <a:pt x="7393" y="1067"/>
                  <a:pt x="7276" y="501"/>
                  <a:pt x="6875" y="149"/>
                </a:cubicBezTo>
                <a:cubicBezTo>
                  <a:pt x="6786" y="70"/>
                  <a:pt x="6677" y="4"/>
                  <a:pt x="6559" y="1"/>
                </a:cubicBezTo>
                <a:cubicBezTo>
                  <a:pt x="6556" y="1"/>
                  <a:pt x="6553" y="1"/>
                  <a:pt x="654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2446;p54"/>
          <p:cNvSpPr/>
          <p:nvPr/>
        </p:nvSpPr>
        <p:spPr>
          <a:xfrm>
            <a:off x="3830975" y="933100"/>
            <a:ext cx="70450" cy="70475"/>
          </a:xfrm>
          <a:custGeom>
            <a:avLst/>
            <a:gdLst/>
            <a:ahLst/>
            <a:cxnLst/>
            <a:rect l="l" t="t" r="r" b="b"/>
            <a:pathLst>
              <a:path w="2818" h="2819" extrusionOk="0">
                <a:moveTo>
                  <a:pt x="1409" y="0"/>
                </a:moveTo>
                <a:cubicBezTo>
                  <a:pt x="630" y="0"/>
                  <a:pt x="0" y="631"/>
                  <a:pt x="0" y="1409"/>
                </a:cubicBezTo>
                <a:cubicBezTo>
                  <a:pt x="0" y="2187"/>
                  <a:pt x="630" y="2818"/>
                  <a:pt x="1409" y="2818"/>
                </a:cubicBezTo>
                <a:cubicBezTo>
                  <a:pt x="2187" y="2818"/>
                  <a:pt x="2817" y="2187"/>
                  <a:pt x="2817" y="1409"/>
                </a:cubicBezTo>
                <a:cubicBezTo>
                  <a:pt x="2817" y="631"/>
                  <a:pt x="2187" y="0"/>
                  <a:pt x="140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7" name="Google Shape;2370;p54"/>
          <p:cNvGrpSpPr/>
          <p:nvPr/>
        </p:nvGrpSpPr>
        <p:grpSpPr>
          <a:xfrm>
            <a:off x="3445875" y="4289450"/>
            <a:ext cx="194200" cy="165125"/>
            <a:chOff x="4733125" y="2330850"/>
            <a:chExt cx="194200" cy="165125"/>
          </a:xfrm>
        </p:grpSpPr>
        <p:sp>
          <p:nvSpPr>
            <p:cNvPr id="88" name="Google Shape;2371;p54"/>
            <p:cNvSpPr/>
            <p:nvPr/>
          </p:nvSpPr>
          <p:spPr>
            <a:xfrm>
              <a:off x="4816375" y="2393725"/>
              <a:ext cx="44650" cy="102250"/>
            </a:xfrm>
            <a:custGeom>
              <a:avLst/>
              <a:gdLst/>
              <a:ahLst/>
              <a:cxnLst/>
              <a:rect l="l" t="t" r="r" b="b"/>
              <a:pathLst>
                <a:path w="1786" h="4090" extrusionOk="0">
                  <a:moveTo>
                    <a:pt x="142" y="0"/>
                  </a:moveTo>
                  <a:cubicBezTo>
                    <a:pt x="58" y="294"/>
                    <a:pt x="45" y="607"/>
                    <a:pt x="102" y="908"/>
                  </a:cubicBezTo>
                  <a:lnTo>
                    <a:pt x="102" y="908"/>
                  </a:lnTo>
                  <a:lnTo>
                    <a:pt x="0" y="463"/>
                  </a:lnTo>
                  <a:lnTo>
                    <a:pt x="0" y="463"/>
                  </a:lnTo>
                  <a:cubicBezTo>
                    <a:pt x="51" y="1447"/>
                    <a:pt x="156" y="2429"/>
                    <a:pt x="316" y="3400"/>
                  </a:cubicBezTo>
                  <a:cubicBezTo>
                    <a:pt x="355" y="3646"/>
                    <a:pt x="421" y="3921"/>
                    <a:pt x="639" y="4039"/>
                  </a:cubicBezTo>
                  <a:cubicBezTo>
                    <a:pt x="704" y="4074"/>
                    <a:pt x="771" y="4089"/>
                    <a:pt x="839" y="4089"/>
                  </a:cubicBezTo>
                  <a:cubicBezTo>
                    <a:pt x="1098" y="4089"/>
                    <a:pt x="1362" y="3862"/>
                    <a:pt x="1528" y="3634"/>
                  </a:cubicBezTo>
                  <a:cubicBezTo>
                    <a:pt x="1638" y="3485"/>
                    <a:pt x="1739" y="3320"/>
                    <a:pt x="1759" y="3137"/>
                  </a:cubicBezTo>
                  <a:cubicBezTo>
                    <a:pt x="1785" y="2903"/>
                    <a:pt x="1675" y="2674"/>
                    <a:pt x="1568" y="2463"/>
                  </a:cubicBezTo>
                  <a:cubicBezTo>
                    <a:pt x="1260" y="1854"/>
                    <a:pt x="953" y="1243"/>
                    <a:pt x="643" y="635"/>
                  </a:cubicBezTo>
                  <a:cubicBezTo>
                    <a:pt x="519" y="390"/>
                    <a:pt x="382" y="132"/>
                    <a:pt x="14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2372;p54"/>
            <p:cNvSpPr/>
            <p:nvPr/>
          </p:nvSpPr>
          <p:spPr>
            <a:xfrm>
              <a:off x="4733125" y="2330850"/>
              <a:ext cx="194200" cy="113050"/>
            </a:xfrm>
            <a:custGeom>
              <a:avLst/>
              <a:gdLst/>
              <a:ahLst/>
              <a:cxnLst/>
              <a:rect l="l" t="t" r="r" b="b"/>
              <a:pathLst>
                <a:path w="7768" h="4522" extrusionOk="0">
                  <a:moveTo>
                    <a:pt x="3643" y="0"/>
                  </a:moveTo>
                  <a:cubicBezTo>
                    <a:pt x="3361" y="0"/>
                    <a:pt x="3111" y="90"/>
                    <a:pt x="2544" y="294"/>
                  </a:cubicBezTo>
                  <a:cubicBezTo>
                    <a:pt x="1030" y="867"/>
                    <a:pt x="1" y="2521"/>
                    <a:pt x="154" y="4132"/>
                  </a:cubicBezTo>
                  <a:cubicBezTo>
                    <a:pt x="165" y="4236"/>
                    <a:pt x="182" y="4347"/>
                    <a:pt x="251" y="4425"/>
                  </a:cubicBezTo>
                  <a:cubicBezTo>
                    <a:pt x="315" y="4496"/>
                    <a:pt x="400" y="4521"/>
                    <a:pt x="493" y="4521"/>
                  </a:cubicBezTo>
                  <a:cubicBezTo>
                    <a:pt x="616" y="4521"/>
                    <a:pt x="752" y="4477"/>
                    <a:pt x="869" y="4432"/>
                  </a:cubicBezTo>
                  <a:cubicBezTo>
                    <a:pt x="2748" y="3711"/>
                    <a:pt x="4843" y="3972"/>
                    <a:pt x="6843" y="3751"/>
                  </a:cubicBezTo>
                  <a:cubicBezTo>
                    <a:pt x="6989" y="3735"/>
                    <a:pt x="7138" y="3715"/>
                    <a:pt x="7269" y="3652"/>
                  </a:cubicBezTo>
                  <a:cubicBezTo>
                    <a:pt x="7622" y="3484"/>
                    <a:pt x="7768" y="3032"/>
                    <a:pt x="7691" y="2650"/>
                  </a:cubicBezTo>
                  <a:cubicBezTo>
                    <a:pt x="7615" y="2267"/>
                    <a:pt x="7364" y="1943"/>
                    <a:pt x="7094" y="1661"/>
                  </a:cubicBezTo>
                  <a:cubicBezTo>
                    <a:pt x="6400" y="935"/>
                    <a:pt x="5515" y="375"/>
                    <a:pt x="4534" y="153"/>
                  </a:cubicBezTo>
                  <a:cubicBezTo>
                    <a:pt x="4104" y="55"/>
                    <a:pt x="3863" y="0"/>
                    <a:pt x="364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0" name="Google Shape;2373;p54"/>
          <p:cNvGrpSpPr/>
          <p:nvPr/>
        </p:nvGrpSpPr>
        <p:grpSpPr>
          <a:xfrm>
            <a:off x="3663075" y="4266450"/>
            <a:ext cx="202425" cy="211125"/>
            <a:chOff x="4889700" y="2290950"/>
            <a:chExt cx="202425" cy="211125"/>
          </a:xfrm>
        </p:grpSpPr>
        <p:sp>
          <p:nvSpPr>
            <p:cNvPr id="91" name="Google Shape;2374;p54"/>
            <p:cNvSpPr/>
            <p:nvPr/>
          </p:nvSpPr>
          <p:spPr>
            <a:xfrm>
              <a:off x="4896925" y="2327550"/>
              <a:ext cx="107750" cy="174525"/>
            </a:xfrm>
            <a:custGeom>
              <a:avLst/>
              <a:gdLst/>
              <a:ahLst/>
              <a:cxnLst/>
              <a:rect l="l" t="t" r="r" b="b"/>
              <a:pathLst>
                <a:path w="4310" h="6981" extrusionOk="0">
                  <a:moveTo>
                    <a:pt x="3734" y="0"/>
                  </a:moveTo>
                  <a:cubicBezTo>
                    <a:pt x="3706" y="0"/>
                    <a:pt x="3677" y="4"/>
                    <a:pt x="3651" y="17"/>
                  </a:cubicBezTo>
                  <a:cubicBezTo>
                    <a:pt x="3588" y="47"/>
                    <a:pt x="3556" y="120"/>
                    <a:pt x="3531" y="185"/>
                  </a:cubicBezTo>
                  <a:cubicBezTo>
                    <a:pt x="2921" y="1772"/>
                    <a:pt x="2310" y="3359"/>
                    <a:pt x="1700" y="4946"/>
                  </a:cubicBezTo>
                  <a:cubicBezTo>
                    <a:pt x="1599" y="5209"/>
                    <a:pt x="1469" y="5502"/>
                    <a:pt x="1203" y="5597"/>
                  </a:cubicBezTo>
                  <a:cubicBezTo>
                    <a:pt x="1027" y="5660"/>
                    <a:pt x="831" y="5618"/>
                    <a:pt x="647" y="5650"/>
                  </a:cubicBezTo>
                  <a:cubicBezTo>
                    <a:pt x="209" y="5721"/>
                    <a:pt x="138" y="5941"/>
                    <a:pt x="1" y="6271"/>
                  </a:cubicBezTo>
                  <a:cubicBezTo>
                    <a:pt x="1" y="6700"/>
                    <a:pt x="649" y="6981"/>
                    <a:pt x="1260" y="6981"/>
                  </a:cubicBezTo>
                  <a:cubicBezTo>
                    <a:pt x="1512" y="6981"/>
                    <a:pt x="1757" y="6933"/>
                    <a:pt x="1948" y="6829"/>
                  </a:cubicBezTo>
                  <a:cubicBezTo>
                    <a:pt x="2299" y="6640"/>
                    <a:pt x="2556" y="6315"/>
                    <a:pt x="2778" y="5984"/>
                  </a:cubicBezTo>
                  <a:cubicBezTo>
                    <a:pt x="3772" y="4511"/>
                    <a:pt x="4310" y="2735"/>
                    <a:pt x="4302" y="957"/>
                  </a:cubicBezTo>
                  <a:cubicBezTo>
                    <a:pt x="4299" y="551"/>
                    <a:pt x="4161" y="27"/>
                    <a:pt x="3756" y="1"/>
                  </a:cubicBezTo>
                  <a:cubicBezTo>
                    <a:pt x="3749" y="0"/>
                    <a:pt x="3742" y="0"/>
                    <a:pt x="373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2375;p54"/>
            <p:cNvSpPr/>
            <p:nvPr/>
          </p:nvSpPr>
          <p:spPr>
            <a:xfrm>
              <a:off x="4889700" y="2290950"/>
              <a:ext cx="202425" cy="103375"/>
            </a:xfrm>
            <a:custGeom>
              <a:avLst/>
              <a:gdLst/>
              <a:ahLst/>
              <a:cxnLst/>
              <a:rect l="l" t="t" r="r" b="b"/>
              <a:pathLst>
                <a:path w="8097" h="4135" extrusionOk="0">
                  <a:moveTo>
                    <a:pt x="2030" y="1"/>
                  </a:moveTo>
                  <a:cubicBezTo>
                    <a:pt x="2016" y="1"/>
                    <a:pt x="2003" y="1"/>
                    <a:pt x="1989" y="1"/>
                  </a:cubicBezTo>
                  <a:cubicBezTo>
                    <a:pt x="1159" y="18"/>
                    <a:pt x="347" y="437"/>
                    <a:pt x="0" y="1191"/>
                  </a:cubicBezTo>
                  <a:lnTo>
                    <a:pt x="90" y="1382"/>
                  </a:lnTo>
                  <a:cubicBezTo>
                    <a:pt x="805" y="1489"/>
                    <a:pt x="1458" y="1673"/>
                    <a:pt x="2192" y="1954"/>
                  </a:cubicBezTo>
                  <a:lnTo>
                    <a:pt x="7850" y="4123"/>
                  </a:lnTo>
                  <a:cubicBezTo>
                    <a:pt x="7871" y="4131"/>
                    <a:pt x="7892" y="4135"/>
                    <a:pt x="7912" y="4135"/>
                  </a:cubicBezTo>
                  <a:cubicBezTo>
                    <a:pt x="8011" y="4135"/>
                    <a:pt x="8097" y="4048"/>
                    <a:pt x="8087" y="3942"/>
                  </a:cubicBezTo>
                  <a:cubicBezTo>
                    <a:pt x="8003" y="3062"/>
                    <a:pt x="7513" y="2224"/>
                    <a:pt x="6776" y="1731"/>
                  </a:cubicBezTo>
                  <a:cubicBezTo>
                    <a:pt x="6417" y="1491"/>
                    <a:pt x="6012" y="1332"/>
                    <a:pt x="5610" y="1175"/>
                  </a:cubicBezTo>
                  <a:cubicBezTo>
                    <a:pt x="4963" y="923"/>
                    <a:pt x="4316" y="669"/>
                    <a:pt x="3669" y="417"/>
                  </a:cubicBezTo>
                  <a:cubicBezTo>
                    <a:pt x="3141" y="210"/>
                    <a:pt x="2595" y="1"/>
                    <a:pt x="203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3" name="Google Shape;2475;p54"/>
          <p:cNvGrpSpPr/>
          <p:nvPr/>
        </p:nvGrpSpPr>
        <p:grpSpPr>
          <a:xfrm>
            <a:off x="4385377" y="3631879"/>
            <a:ext cx="459933" cy="583182"/>
            <a:chOff x="2256675" y="3570500"/>
            <a:chExt cx="571700" cy="724900"/>
          </a:xfrm>
        </p:grpSpPr>
        <p:sp>
          <p:nvSpPr>
            <p:cNvPr id="94" name="Google Shape;2476;p54"/>
            <p:cNvSpPr/>
            <p:nvPr/>
          </p:nvSpPr>
          <p:spPr>
            <a:xfrm>
              <a:off x="2284900" y="3638600"/>
              <a:ext cx="513950" cy="547225"/>
            </a:xfrm>
            <a:custGeom>
              <a:avLst/>
              <a:gdLst/>
              <a:ahLst/>
              <a:cxnLst/>
              <a:rect l="l" t="t" r="r" b="b"/>
              <a:pathLst>
                <a:path w="20558" h="21889" extrusionOk="0">
                  <a:moveTo>
                    <a:pt x="11035" y="0"/>
                  </a:moveTo>
                  <a:cubicBezTo>
                    <a:pt x="9553" y="0"/>
                    <a:pt x="8078" y="369"/>
                    <a:pt x="6281" y="1142"/>
                  </a:cubicBezTo>
                  <a:cubicBezTo>
                    <a:pt x="3860" y="2088"/>
                    <a:pt x="1633" y="4157"/>
                    <a:pt x="817" y="6813"/>
                  </a:cubicBezTo>
                  <a:cubicBezTo>
                    <a:pt x="0" y="9468"/>
                    <a:pt x="577" y="12418"/>
                    <a:pt x="1922" y="14850"/>
                  </a:cubicBezTo>
                  <a:cubicBezTo>
                    <a:pt x="3954" y="18523"/>
                    <a:pt x="7755" y="21162"/>
                    <a:pt x="11908" y="21781"/>
                  </a:cubicBezTo>
                  <a:cubicBezTo>
                    <a:pt x="12343" y="21846"/>
                    <a:pt x="12787" y="21888"/>
                    <a:pt x="13229" y="21888"/>
                  </a:cubicBezTo>
                  <a:cubicBezTo>
                    <a:pt x="13789" y="21888"/>
                    <a:pt x="14344" y="21819"/>
                    <a:pt x="14872" y="21639"/>
                  </a:cubicBezTo>
                  <a:cubicBezTo>
                    <a:pt x="15963" y="21264"/>
                    <a:pt x="16844" y="20440"/>
                    <a:pt x="17555" y="19532"/>
                  </a:cubicBezTo>
                  <a:cubicBezTo>
                    <a:pt x="19827" y="16619"/>
                    <a:pt x="20557" y="12768"/>
                    <a:pt x="20517" y="9075"/>
                  </a:cubicBezTo>
                  <a:cubicBezTo>
                    <a:pt x="20499" y="7516"/>
                    <a:pt x="20337" y="5889"/>
                    <a:pt x="19507" y="4570"/>
                  </a:cubicBezTo>
                  <a:cubicBezTo>
                    <a:pt x="18653" y="3212"/>
                    <a:pt x="17330" y="1644"/>
                    <a:pt x="15831" y="1069"/>
                  </a:cubicBezTo>
                  <a:cubicBezTo>
                    <a:pt x="14005" y="368"/>
                    <a:pt x="12516" y="0"/>
                    <a:pt x="1103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2477;p54"/>
            <p:cNvSpPr/>
            <p:nvPr/>
          </p:nvSpPr>
          <p:spPr>
            <a:xfrm>
              <a:off x="2256675" y="3570500"/>
              <a:ext cx="513825" cy="362875"/>
            </a:xfrm>
            <a:custGeom>
              <a:avLst/>
              <a:gdLst/>
              <a:ahLst/>
              <a:cxnLst/>
              <a:rect l="l" t="t" r="r" b="b"/>
              <a:pathLst>
                <a:path w="20553" h="14515" extrusionOk="0">
                  <a:moveTo>
                    <a:pt x="5628" y="1"/>
                  </a:moveTo>
                  <a:cubicBezTo>
                    <a:pt x="5268" y="1"/>
                    <a:pt x="4906" y="316"/>
                    <a:pt x="5024" y="753"/>
                  </a:cubicBezTo>
                  <a:cubicBezTo>
                    <a:pt x="5276" y="1685"/>
                    <a:pt x="5587" y="2598"/>
                    <a:pt x="5951" y="3488"/>
                  </a:cubicBezTo>
                  <a:cubicBezTo>
                    <a:pt x="5342" y="3883"/>
                    <a:pt x="4751" y="4311"/>
                    <a:pt x="4179" y="4754"/>
                  </a:cubicBezTo>
                  <a:cubicBezTo>
                    <a:pt x="3611" y="5193"/>
                    <a:pt x="3051" y="5649"/>
                    <a:pt x="2587" y="6197"/>
                  </a:cubicBezTo>
                  <a:cubicBezTo>
                    <a:pt x="1598" y="7359"/>
                    <a:pt x="1107" y="8854"/>
                    <a:pt x="637" y="10305"/>
                  </a:cubicBezTo>
                  <a:cubicBezTo>
                    <a:pt x="321" y="11287"/>
                    <a:pt x="1" y="12340"/>
                    <a:pt x="287" y="13332"/>
                  </a:cubicBezTo>
                  <a:cubicBezTo>
                    <a:pt x="443" y="13874"/>
                    <a:pt x="833" y="14395"/>
                    <a:pt x="1384" y="14515"/>
                  </a:cubicBezTo>
                  <a:cubicBezTo>
                    <a:pt x="4323" y="13440"/>
                    <a:pt x="6739" y="12273"/>
                    <a:pt x="9536" y="10867"/>
                  </a:cubicBezTo>
                  <a:cubicBezTo>
                    <a:pt x="10421" y="10423"/>
                    <a:pt x="11303" y="9959"/>
                    <a:pt x="12244" y="9642"/>
                  </a:cubicBezTo>
                  <a:cubicBezTo>
                    <a:pt x="13317" y="9281"/>
                    <a:pt x="14447" y="9121"/>
                    <a:pt x="15538" y="8821"/>
                  </a:cubicBezTo>
                  <a:cubicBezTo>
                    <a:pt x="16880" y="8451"/>
                    <a:pt x="18163" y="7869"/>
                    <a:pt x="19324" y="7103"/>
                  </a:cubicBezTo>
                  <a:cubicBezTo>
                    <a:pt x="19920" y="6709"/>
                    <a:pt x="20552" y="6063"/>
                    <a:pt x="20317" y="5391"/>
                  </a:cubicBezTo>
                  <a:cubicBezTo>
                    <a:pt x="20245" y="5182"/>
                    <a:pt x="20095" y="5011"/>
                    <a:pt x="19943" y="4850"/>
                  </a:cubicBezTo>
                  <a:cubicBezTo>
                    <a:pt x="17942" y="2714"/>
                    <a:pt x="15007" y="1538"/>
                    <a:pt x="12088" y="1538"/>
                  </a:cubicBezTo>
                  <a:cubicBezTo>
                    <a:pt x="10839" y="1538"/>
                    <a:pt x="9592" y="1753"/>
                    <a:pt x="8423" y="2201"/>
                  </a:cubicBezTo>
                  <a:cubicBezTo>
                    <a:pt x="8123" y="2317"/>
                    <a:pt x="7831" y="2448"/>
                    <a:pt x="7543" y="2588"/>
                  </a:cubicBezTo>
                  <a:cubicBezTo>
                    <a:pt x="7060" y="1828"/>
                    <a:pt x="6583" y="1065"/>
                    <a:pt x="6125" y="289"/>
                  </a:cubicBezTo>
                  <a:cubicBezTo>
                    <a:pt x="6006" y="88"/>
                    <a:pt x="5817" y="1"/>
                    <a:pt x="562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2478;p54"/>
            <p:cNvSpPr/>
            <p:nvPr/>
          </p:nvSpPr>
          <p:spPr>
            <a:xfrm>
              <a:off x="2370900" y="4157550"/>
              <a:ext cx="134600" cy="96775"/>
            </a:xfrm>
            <a:custGeom>
              <a:avLst/>
              <a:gdLst/>
              <a:ahLst/>
              <a:cxnLst/>
              <a:rect l="l" t="t" r="r" b="b"/>
              <a:pathLst>
                <a:path w="5384" h="3871" extrusionOk="0">
                  <a:moveTo>
                    <a:pt x="211" y="0"/>
                  </a:moveTo>
                  <a:cubicBezTo>
                    <a:pt x="108" y="0"/>
                    <a:pt x="1" y="89"/>
                    <a:pt x="44" y="205"/>
                  </a:cubicBezTo>
                  <a:cubicBezTo>
                    <a:pt x="443" y="1268"/>
                    <a:pt x="1070" y="2146"/>
                    <a:pt x="1995" y="2812"/>
                  </a:cubicBezTo>
                  <a:cubicBezTo>
                    <a:pt x="2672" y="3300"/>
                    <a:pt x="3714" y="3870"/>
                    <a:pt x="4630" y="3870"/>
                  </a:cubicBezTo>
                  <a:cubicBezTo>
                    <a:pt x="4800" y="3870"/>
                    <a:pt x="4966" y="3850"/>
                    <a:pt x="5125" y="3807"/>
                  </a:cubicBezTo>
                  <a:cubicBezTo>
                    <a:pt x="5310" y="3755"/>
                    <a:pt x="5384" y="3445"/>
                    <a:pt x="5183" y="3360"/>
                  </a:cubicBezTo>
                  <a:cubicBezTo>
                    <a:pt x="4306" y="2985"/>
                    <a:pt x="3384" y="2985"/>
                    <a:pt x="2530" y="2462"/>
                  </a:cubicBezTo>
                  <a:cubicBezTo>
                    <a:pt x="1597" y="1891"/>
                    <a:pt x="841" y="1051"/>
                    <a:pt x="343" y="79"/>
                  </a:cubicBezTo>
                  <a:cubicBezTo>
                    <a:pt x="315" y="24"/>
                    <a:pt x="263" y="0"/>
                    <a:pt x="2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2479;p54"/>
            <p:cNvSpPr/>
            <p:nvPr/>
          </p:nvSpPr>
          <p:spPr>
            <a:xfrm>
              <a:off x="2377300" y="4222925"/>
              <a:ext cx="175625" cy="72475"/>
            </a:xfrm>
            <a:custGeom>
              <a:avLst/>
              <a:gdLst/>
              <a:ahLst/>
              <a:cxnLst/>
              <a:rect l="l" t="t" r="r" b="b"/>
              <a:pathLst>
                <a:path w="7025" h="2899" extrusionOk="0">
                  <a:moveTo>
                    <a:pt x="179" y="1"/>
                  </a:moveTo>
                  <a:cubicBezTo>
                    <a:pt x="83" y="1"/>
                    <a:pt x="1" y="116"/>
                    <a:pt x="88" y="207"/>
                  </a:cubicBezTo>
                  <a:cubicBezTo>
                    <a:pt x="1458" y="1623"/>
                    <a:pt x="3593" y="2899"/>
                    <a:pt x="5676" y="2899"/>
                  </a:cubicBezTo>
                  <a:cubicBezTo>
                    <a:pt x="6038" y="2899"/>
                    <a:pt x="6399" y="2860"/>
                    <a:pt x="6754" y="2777"/>
                  </a:cubicBezTo>
                  <a:cubicBezTo>
                    <a:pt x="7002" y="2719"/>
                    <a:pt x="7025" y="2293"/>
                    <a:pt x="6754" y="2252"/>
                  </a:cubicBezTo>
                  <a:cubicBezTo>
                    <a:pt x="5713" y="2095"/>
                    <a:pt x="4684" y="2137"/>
                    <a:pt x="3659" y="1831"/>
                  </a:cubicBezTo>
                  <a:cubicBezTo>
                    <a:pt x="2402" y="1455"/>
                    <a:pt x="1271" y="866"/>
                    <a:pt x="261" y="32"/>
                  </a:cubicBezTo>
                  <a:cubicBezTo>
                    <a:pt x="235" y="10"/>
                    <a:pt x="206" y="1"/>
                    <a:pt x="17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2480;p54"/>
            <p:cNvSpPr/>
            <p:nvPr/>
          </p:nvSpPr>
          <p:spPr>
            <a:xfrm>
              <a:off x="2804800" y="3899975"/>
              <a:ext cx="23575" cy="98950"/>
            </a:xfrm>
            <a:custGeom>
              <a:avLst/>
              <a:gdLst/>
              <a:ahLst/>
              <a:cxnLst/>
              <a:rect l="l" t="t" r="r" b="b"/>
              <a:pathLst>
                <a:path w="943" h="3958" extrusionOk="0">
                  <a:moveTo>
                    <a:pt x="589" y="0"/>
                  </a:moveTo>
                  <a:cubicBezTo>
                    <a:pt x="508" y="0"/>
                    <a:pt x="431" y="44"/>
                    <a:pt x="417" y="136"/>
                  </a:cubicBezTo>
                  <a:cubicBezTo>
                    <a:pt x="325" y="776"/>
                    <a:pt x="385" y="1424"/>
                    <a:pt x="332" y="2069"/>
                  </a:cubicBezTo>
                  <a:cubicBezTo>
                    <a:pt x="285" y="2659"/>
                    <a:pt x="0" y="3351"/>
                    <a:pt x="161" y="3927"/>
                  </a:cubicBezTo>
                  <a:cubicBezTo>
                    <a:pt x="167" y="3946"/>
                    <a:pt x="184" y="3957"/>
                    <a:pt x="202" y="3957"/>
                  </a:cubicBezTo>
                  <a:cubicBezTo>
                    <a:pt x="212" y="3957"/>
                    <a:pt x="222" y="3954"/>
                    <a:pt x="230" y="3946"/>
                  </a:cubicBezTo>
                  <a:cubicBezTo>
                    <a:pt x="662" y="3520"/>
                    <a:pt x="689" y="2703"/>
                    <a:pt x="769" y="2127"/>
                  </a:cubicBezTo>
                  <a:cubicBezTo>
                    <a:pt x="860" y="1471"/>
                    <a:pt x="942" y="786"/>
                    <a:pt x="785" y="136"/>
                  </a:cubicBezTo>
                  <a:cubicBezTo>
                    <a:pt x="763" y="48"/>
                    <a:pt x="674" y="0"/>
                    <a:pt x="5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9" name="Google Shape;2444;p54"/>
          <p:cNvSpPr/>
          <p:nvPr/>
        </p:nvSpPr>
        <p:spPr>
          <a:xfrm>
            <a:off x="4698100" y="2620975"/>
            <a:ext cx="188475" cy="148600"/>
          </a:xfrm>
          <a:custGeom>
            <a:avLst/>
            <a:gdLst/>
            <a:ahLst/>
            <a:cxnLst/>
            <a:rect l="l" t="t" r="r" b="b"/>
            <a:pathLst>
              <a:path w="7539" h="5944" extrusionOk="0">
                <a:moveTo>
                  <a:pt x="1702" y="0"/>
                </a:moveTo>
                <a:lnTo>
                  <a:pt x="1702" y="0"/>
                </a:lnTo>
                <a:cubicBezTo>
                  <a:pt x="2013" y="1136"/>
                  <a:pt x="2583" y="2199"/>
                  <a:pt x="3361" y="3083"/>
                </a:cubicBezTo>
                <a:lnTo>
                  <a:pt x="3111" y="2891"/>
                </a:lnTo>
                <a:cubicBezTo>
                  <a:pt x="2997" y="2889"/>
                  <a:pt x="2882" y="2888"/>
                  <a:pt x="2765" y="2888"/>
                </a:cubicBezTo>
                <a:cubicBezTo>
                  <a:pt x="1800" y="2888"/>
                  <a:pt x="779" y="2991"/>
                  <a:pt x="138" y="3687"/>
                </a:cubicBezTo>
                <a:cubicBezTo>
                  <a:pt x="69" y="3762"/>
                  <a:pt x="1" y="3857"/>
                  <a:pt x="17" y="3960"/>
                </a:cubicBezTo>
                <a:cubicBezTo>
                  <a:pt x="30" y="4030"/>
                  <a:pt x="79" y="4088"/>
                  <a:pt x="132" y="4135"/>
                </a:cubicBezTo>
                <a:cubicBezTo>
                  <a:pt x="357" y="4339"/>
                  <a:pt x="649" y="4424"/>
                  <a:pt x="952" y="4424"/>
                </a:cubicBezTo>
                <a:cubicBezTo>
                  <a:pt x="1271" y="4424"/>
                  <a:pt x="1603" y="4331"/>
                  <a:pt x="1887" y="4183"/>
                </a:cubicBezTo>
                <a:cubicBezTo>
                  <a:pt x="2440" y="3897"/>
                  <a:pt x="2892" y="3445"/>
                  <a:pt x="3435" y="3140"/>
                </a:cubicBezTo>
                <a:lnTo>
                  <a:pt x="3435" y="3140"/>
                </a:lnTo>
                <a:cubicBezTo>
                  <a:pt x="3000" y="3771"/>
                  <a:pt x="2737" y="4518"/>
                  <a:pt x="2682" y="5282"/>
                </a:cubicBezTo>
                <a:cubicBezTo>
                  <a:pt x="2669" y="5444"/>
                  <a:pt x="2680" y="5635"/>
                  <a:pt x="2814" y="5727"/>
                </a:cubicBezTo>
                <a:cubicBezTo>
                  <a:pt x="2860" y="5759"/>
                  <a:pt x="2909" y="5772"/>
                  <a:pt x="2959" y="5772"/>
                </a:cubicBezTo>
                <a:cubicBezTo>
                  <a:pt x="3112" y="5772"/>
                  <a:pt x="3276" y="5648"/>
                  <a:pt x="3383" y="5519"/>
                </a:cubicBezTo>
                <a:cubicBezTo>
                  <a:pt x="3843" y="4962"/>
                  <a:pt x="4052" y="4207"/>
                  <a:pt x="3945" y="3492"/>
                </a:cubicBezTo>
                <a:lnTo>
                  <a:pt x="3945" y="3492"/>
                </a:lnTo>
                <a:cubicBezTo>
                  <a:pt x="4114" y="4382"/>
                  <a:pt x="4319" y="5339"/>
                  <a:pt x="4994" y="5944"/>
                </a:cubicBezTo>
                <a:cubicBezTo>
                  <a:pt x="5563" y="5160"/>
                  <a:pt x="5232" y="3887"/>
                  <a:pt x="4352" y="3480"/>
                </a:cubicBezTo>
                <a:cubicBezTo>
                  <a:pt x="4958" y="3392"/>
                  <a:pt x="5563" y="3303"/>
                  <a:pt x="6168" y="3214"/>
                </a:cubicBezTo>
                <a:cubicBezTo>
                  <a:pt x="6728" y="3133"/>
                  <a:pt x="7404" y="2951"/>
                  <a:pt x="7538" y="2402"/>
                </a:cubicBezTo>
                <a:cubicBezTo>
                  <a:pt x="7160" y="2254"/>
                  <a:pt x="6755" y="2182"/>
                  <a:pt x="6349" y="2182"/>
                </a:cubicBezTo>
                <a:cubicBezTo>
                  <a:pt x="5547" y="2182"/>
                  <a:pt x="4742" y="2462"/>
                  <a:pt x="4135" y="2988"/>
                </a:cubicBezTo>
                <a:cubicBezTo>
                  <a:pt x="4608" y="2461"/>
                  <a:pt x="5040" y="1898"/>
                  <a:pt x="5429" y="1304"/>
                </a:cubicBezTo>
                <a:cubicBezTo>
                  <a:pt x="5553" y="1116"/>
                  <a:pt x="5667" y="852"/>
                  <a:pt x="5516" y="687"/>
                </a:cubicBezTo>
                <a:cubicBezTo>
                  <a:pt x="5452" y="616"/>
                  <a:pt x="5357" y="588"/>
                  <a:pt x="5260" y="588"/>
                </a:cubicBezTo>
                <a:cubicBezTo>
                  <a:pt x="5208" y="588"/>
                  <a:pt x="5154" y="596"/>
                  <a:pt x="5104" y="610"/>
                </a:cubicBezTo>
                <a:cubicBezTo>
                  <a:pt x="4794" y="693"/>
                  <a:pt x="4551" y="934"/>
                  <a:pt x="4361" y="1193"/>
                </a:cubicBezTo>
                <a:cubicBezTo>
                  <a:pt x="3966" y="1736"/>
                  <a:pt x="3746" y="2407"/>
                  <a:pt x="3745" y="3078"/>
                </a:cubicBezTo>
                <a:cubicBezTo>
                  <a:pt x="3597" y="2447"/>
                  <a:pt x="3446" y="1807"/>
                  <a:pt x="3135" y="1237"/>
                </a:cubicBezTo>
                <a:cubicBezTo>
                  <a:pt x="2824" y="668"/>
                  <a:pt x="2328" y="168"/>
                  <a:pt x="170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2445;p54"/>
          <p:cNvSpPr/>
          <p:nvPr/>
        </p:nvSpPr>
        <p:spPr>
          <a:xfrm>
            <a:off x="4488750" y="2813525"/>
            <a:ext cx="83250" cy="83225"/>
          </a:xfrm>
          <a:custGeom>
            <a:avLst/>
            <a:gdLst/>
            <a:ahLst/>
            <a:cxnLst/>
            <a:rect l="l" t="t" r="r" b="b"/>
            <a:pathLst>
              <a:path w="3330" h="3329" extrusionOk="0">
                <a:moveTo>
                  <a:pt x="1666" y="1"/>
                </a:moveTo>
                <a:cubicBezTo>
                  <a:pt x="746" y="1"/>
                  <a:pt x="1" y="745"/>
                  <a:pt x="1" y="1665"/>
                </a:cubicBezTo>
                <a:cubicBezTo>
                  <a:pt x="1" y="2584"/>
                  <a:pt x="746" y="3328"/>
                  <a:pt x="1666" y="3328"/>
                </a:cubicBezTo>
                <a:cubicBezTo>
                  <a:pt x="2584" y="3328"/>
                  <a:pt x="3329" y="2584"/>
                  <a:pt x="3329" y="1665"/>
                </a:cubicBezTo>
                <a:cubicBezTo>
                  <a:pt x="3329" y="746"/>
                  <a:pt x="2583" y="1"/>
                  <a:pt x="166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14183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a:xfrm>
            <a:off x="339046" y="1401687"/>
            <a:ext cx="3882639" cy="583200"/>
          </a:xfrm>
        </p:spPr>
        <p:txBody>
          <a:bodyPr/>
          <a:lstStyle/>
          <a:p>
            <a:pPr algn="just">
              <a:buFont typeface="Wingdings" panose="05000000000000000000" pitchFamily="2" charset="2"/>
              <a:buChar char="Ø"/>
            </a:pPr>
            <a:r>
              <a:rPr lang="id-ID" dirty="0"/>
              <a:t>Ibrahim (2000) Numbered Head Toether (NHT) ialah jenis pembelajaran kooperatif yang dirancang untuk mempengaruhi pola interaksi peserta didik dan sebagian alternatif terhadap struktur kelas tradisional. Numbered Head Together (NHT) untuk melibatkan banyak peserta didik dalam menelaah materi yang tercakup dalam suatu pelajaran dan mengecek pemahaman mereka terhadap  isi pelajaran tersebut.</a:t>
            </a:r>
          </a:p>
        </p:txBody>
      </p:sp>
      <p:grpSp>
        <p:nvGrpSpPr>
          <p:cNvPr id="5" name="Google Shape;1961;p50"/>
          <p:cNvGrpSpPr/>
          <p:nvPr/>
        </p:nvGrpSpPr>
        <p:grpSpPr>
          <a:xfrm>
            <a:off x="4879310" y="1806555"/>
            <a:ext cx="3076786" cy="2796945"/>
            <a:chOff x="4879310" y="1806555"/>
            <a:chExt cx="3076786" cy="2796945"/>
          </a:xfrm>
        </p:grpSpPr>
        <p:sp>
          <p:nvSpPr>
            <p:cNvPr id="6" name="Google Shape;1962;p50"/>
            <p:cNvSpPr/>
            <p:nvPr/>
          </p:nvSpPr>
          <p:spPr>
            <a:xfrm>
              <a:off x="5111975" y="4332900"/>
              <a:ext cx="2484300" cy="2706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1963;p50"/>
            <p:cNvSpPr/>
            <p:nvPr/>
          </p:nvSpPr>
          <p:spPr>
            <a:xfrm>
              <a:off x="5921662" y="4072808"/>
              <a:ext cx="142963" cy="115848"/>
            </a:xfrm>
            <a:custGeom>
              <a:avLst/>
              <a:gdLst/>
              <a:ahLst/>
              <a:cxnLst/>
              <a:rect l="l" t="t" r="r" b="b"/>
              <a:pathLst>
                <a:path w="4624" h="3747" extrusionOk="0">
                  <a:moveTo>
                    <a:pt x="1479" y="1"/>
                  </a:moveTo>
                  <a:cubicBezTo>
                    <a:pt x="1035" y="1"/>
                    <a:pt x="590" y="92"/>
                    <a:pt x="185" y="276"/>
                  </a:cubicBezTo>
                  <a:lnTo>
                    <a:pt x="155" y="1589"/>
                  </a:lnTo>
                  <a:cubicBezTo>
                    <a:pt x="1" y="1920"/>
                    <a:pt x="119" y="2318"/>
                    <a:pt x="317" y="2626"/>
                  </a:cubicBezTo>
                  <a:cubicBezTo>
                    <a:pt x="728" y="3264"/>
                    <a:pt x="1469" y="3650"/>
                    <a:pt x="2225" y="3729"/>
                  </a:cubicBezTo>
                  <a:cubicBezTo>
                    <a:pt x="2335" y="3741"/>
                    <a:pt x="2446" y="3746"/>
                    <a:pt x="2557" y="3746"/>
                  </a:cubicBezTo>
                  <a:cubicBezTo>
                    <a:pt x="3203" y="3746"/>
                    <a:pt x="3846" y="3555"/>
                    <a:pt x="4425" y="3262"/>
                  </a:cubicBezTo>
                  <a:cubicBezTo>
                    <a:pt x="4484" y="3231"/>
                    <a:pt x="4548" y="3196"/>
                    <a:pt x="4584" y="3139"/>
                  </a:cubicBezTo>
                  <a:cubicBezTo>
                    <a:pt x="4624" y="3076"/>
                    <a:pt x="4622" y="2996"/>
                    <a:pt x="4616" y="2923"/>
                  </a:cubicBezTo>
                  <a:cubicBezTo>
                    <a:pt x="4550" y="1915"/>
                    <a:pt x="3962" y="955"/>
                    <a:pt x="3095" y="437"/>
                  </a:cubicBezTo>
                  <a:cubicBezTo>
                    <a:pt x="2610" y="148"/>
                    <a:pt x="2044" y="1"/>
                    <a:pt x="147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1964;p50"/>
            <p:cNvSpPr/>
            <p:nvPr/>
          </p:nvSpPr>
          <p:spPr>
            <a:xfrm>
              <a:off x="5921662" y="4106910"/>
              <a:ext cx="141942" cy="81746"/>
            </a:xfrm>
            <a:custGeom>
              <a:avLst/>
              <a:gdLst/>
              <a:ahLst/>
              <a:cxnLst/>
              <a:rect l="l" t="t" r="r" b="b"/>
              <a:pathLst>
                <a:path w="4591" h="2644" extrusionOk="0">
                  <a:moveTo>
                    <a:pt x="166" y="0"/>
                  </a:moveTo>
                  <a:lnTo>
                    <a:pt x="155" y="486"/>
                  </a:lnTo>
                  <a:cubicBezTo>
                    <a:pt x="1" y="817"/>
                    <a:pt x="119" y="1215"/>
                    <a:pt x="317" y="1523"/>
                  </a:cubicBezTo>
                  <a:cubicBezTo>
                    <a:pt x="728" y="2161"/>
                    <a:pt x="1469" y="2547"/>
                    <a:pt x="2225" y="2626"/>
                  </a:cubicBezTo>
                  <a:cubicBezTo>
                    <a:pt x="2335" y="2638"/>
                    <a:pt x="2446" y="2643"/>
                    <a:pt x="2557" y="2643"/>
                  </a:cubicBezTo>
                  <a:cubicBezTo>
                    <a:pt x="3203" y="2643"/>
                    <a:pt x="3846" y="2452"/>
                    <a:pt x="4425" y="2159"/>
                  </a:cubicBezTo>
                  <a:cubicBezTo>
                    <a:pt x="4484" y="2128"/>
                    <a:pt x="4548" y="2093"/>
                    <a:pt x="4584" y="2036"/>
                  </a:cubicBezTo>
                  <a:cubicBezTo>
                    <a:pt x="4588" y="2029"/>
                    <a:pt x="4588" y="2023"/>
                    <a:pt x="4590" y="2016"/>
                  </a:cubicBezTo>
                  <a:lnTo>
                    <a:pt x="4590" y="2016"/>
                  </a:lnTo>
                  <a:cubicBezTo>
                    <a:pt x="4532" y="2018"/>
                    <a:pt x="4474" y="2019"/>
                    <a:pt x="4415" y="2019"/>
                  </a:cubicBezTo>
                  <a:cubicBezTo>
                    <a:pt x="3911" y="2019"/>
                    <a:pt x="3388" y="1949"/>
                    <a:pt x="2866" y="1798"/>
                  </a:cubicBezTo>
                  <a:cubicBezTo>
                    <a:pt x="1720" y="1465"/>
                    <a:pt x="783" y="807"/>
                    <a:pt x="166" y="0"/>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1965;p50"/>
            <p:cNvSpPr/>
            <p:nvPr/>
          </p:nvSpPr>
          <p:spPr>
            <a:xfrm>
              <a:off x="5375072" y="3999781"/>
              <a:ext cx="243042" cy="430341"/>
            </a:xfrm>
            <a:custGeom>
              <a:avLst/>
              <a:gdLst/>
              <a:ahLst/>
              <a:cxnLst/>
              <a:rect l="l" t="t" r="r" b="b"/>
              <a:pathLst>
                <a:path w="7861" h="13919" extrusionOk="0">
                  <a:moveTo>
                    <a:pt x="0" y="1"/>
                  </a:moveTo>
                  <a:cubicBezTo>
                    <a:pt x="1276" y="4465"/>
                    <a:pt x="2802" y="8856"/>
                    <a:pt x="4570" y="13149"/>
                  </a:cubicBezTo>
                  <a:cubicBezTo>
                    <a:pt x="4649" y="13343"/>
                    <a:pt x="4733" y="13543"/>
                    <a:pt x="4887" y="13685"/>
                  </a:cubicBezTo>
                  <a:cubicBezTo>
                    <a:pt x="5082" y="13868"/>
                    <a:pt x="5324" y="13919"/>
                    <a:pt x="5587" y="13919"/>
                  </a:cubicBezTo>
                  <a:cubicBezTo>
                    <a:pt x="5910" y="13919"/>
                    <a:pt x="6265" y="13843"/>
                    <a:pt x="6603" y="13843"/>
                  </a:cubicBezTo>
                  <a:cubicBezTo>
                    <a:pt x="6731" y="13843"/>
                    <a:pt x="6857" y="13854"/>
                    <a:pt x="6978" y="13884"/>
                  </a:cubicBezTo>
                  <a:cubicBezTo>
                    <a:pt x="7029" y="13479"/>
                    <a:pt x="6999" y="13063"/>
                    <a:pt x="6889" y="12670"/>
                  </a:cubicBezTo>
                  <a:lnTo>
                    <a:pt x="6826" y="12779"/>
                  </a:lnTo>
                  <a:cubicBezTo>
                    <a:pt x="7010" y="9467"/>
                    <a:pt x="7355" y="6165"/>
                    <a:pt x="7860" y="2887"/>
                  </a:cubicBezTo>
                  <a:lnTo>
                    <a:pt x="0"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966;p50"/>
            <p:cNvSpPr/>
            <p:nvPr/>
          </p:nvSpPr>
          <p:spPr>
            <a:xfrm>
              <a:off x="5506533" y="4381550"/>
              <a:ext cx="85889" cy="48571"/>
            </a:xfrm>
            <a:custGeom>
              <a:avLst/>
              <a:gdLst/>
              <a:ahLst/>
              <a:cxnLst/>
              <a:rect l="l" t="t" r="r" b="b"/>
              <a:pathLst>
                <a:path w="2778" h="1571" extrusionOk="0">
                  <a:moveTo>
                    <a:pt x="1" y="1"/>
                  </a:moveTo>
                  <a:lnTo>
                    <a:pt x="1" y="1"/>
                  </a:lnTo>
                  <a:cubicBezTo>
                    <a:pt x="109" y="268"/>
                    <a:pt x="209" y="535"/>
                    <a:pt x="318" y="801"/>
                  </a:cubicBezTo>
                  <a:cubicBezTo>
                    <a:pt x="397" y="995"/>
                    <a:pt x="481" y="1195"/>
                    <a:pt x="635" y="1337"/>
                  </a:cubicBezTo>
                  <a:cubicBezTo>
                    <a:pt x="830" y="1520"/>
                    <a:pt x="1072" y="1570"/>
                    <a:pt x="1336" y="1570"/>
                  </a:cubicBezTo>
                  <a:cubicBezTo>
                    <a:pt x="1659" y="1570"/>
                    <a:pt x="2013" y="1495"/>
                    <a:pt x="2350" y="1495"/>
                  </a:cubicBezTo>
                  <a:cubicBezTo>
                    <a:pt x="2479" y="1495"/>
                    <a:pt x="2605" y="1506"/>
                    <a:pt x="2726" y="1536"/>
                  </a:cubicBezTo>
                  <a:cubicBezTo>
                    <a:pt x="2777" y="1131"/>
                    <a:pt x="2746" y="715"/>
                    <a:pt x="2637" y="322"/>
                  </a:cubicBezTo>
                  <a:lnTo>
                    <a:pt x="2574" y="431"/>
                  </a:lnTo>
                  <a:cubicBezTo>
                    <a:pt x="2580" y="327"/>
                    <a:pt x="2589" y="226"/>
                    <a:pt x="2595" y="123"/>
                  </a:cubicBezTo>
                  <a:lnTo>
                    <a:pt x="2595" y="123"/>
                  </a:lnTo>
                  <a:cubicBezTo>
                    <a:pt x="2245" y="311"/>
                    <a:pt x="1840" y="426"/>
                    <a:pt x="1400" y="426"/>
                  </a:cubicBezTo>
                  <a:cubicBezTo>
                    <a:pt x="873" y="426"/>
                    <a:pt x="391" y="263"/>
                    <a:pt x="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967;p50"/>
            <p:cNvSpPr/>
            <p:nvPr/>
          </p:nvSpPr>
          <p:spPr>
            <a:xfrm>
              <a:off x="5753038" y="3999781"/>
              <a:ext cx="243042" cy="430341"/>
            </a:xfrm>
            <a:custGeom>
              <a:avLst/>
              <a:gdLst/>
              <a:ahLst/>
              <a:cxnLst/>
              <a:rect l="l" t="t" r="r" b="b"/>
              <a:pathLst>
                <a:path w="7861" h="13919" extrusionOk="0">
                  <a:moveTo>
                    <a:pt x="7861" y="1"/>
                  </a:moveTo>
                  <a:lnTo>
                    <a:pt x="1" y="2887"/>
                  </a:lnTo>
                  <a:cubicBezTo>
                    <a:pt x="505" y="6165"/>
                    <a:pt x="852" y="9467"/>
                    <a:pt x="1035" y="12779"/>
                  </a:cubicBezTo>
                  <a:lnTo>
                    <a:pt x="971" y="12670"/>
                  </a:lnTo>
                  <a:cubicBezTo>
                    <a:pt x="863" y="13063"/>
                    <a:pt x="832" y="13479"/>
                    <a:pt x="882" y="13884"/>
                  </a:cubicBezTo>
                  <a:cubicBezTo>
                    <a:pt x="1003" y="13854"/>
                    <a:pt x="1129" y="13843"/>
                    <a:pt x="1258" y="13843"/>
                  </a:cubicBezTo>
                  <a:cubicBezTo>
                    <a:pt x="1596" y="13843"/>
                    <a:pt x="1951" y="13919"/>
                    <a:pt x="2274" y="13919"/>
                  </a:cubicBezTo>
                  <a:cubicBezTo>
                    <a:pt x="2537" y="13919"/>
                    <a:pt x="2780" y="13868"/>
                    <a:pt x="2974" y="13685"/>
                  </a:cubicBezTo>
                  <a:cubicBezTo>
                    <a:pt x="3127" y="13543"/>
                    <a:pt x="3211" y="13343"/>
                    <a:pt x="3291" y="13149"/>
                  </a:cubicBezTo>
                  <a:cubicBezTo>
                    <a:pt x="5058" y="8856"/>
                    <a:pt x="6585" y="4465"/>
                    <a:pt x="786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968;p50"/>
            <p:cNvSpPr/>
            <p:nvPr/>
          </p:nvSpPr>
          <p:spPr>
            <a:xfrm>
              <a:off x="5781050" y="4381550"/>
              <a:ext cx="85858" cy="48571"/>
            </a:xfrm>
            <a:custGeom>
              <a:avLst/>
              <a:gdLst/>
              <a:ahLst/>
              <a:cxnLst/>
              <a:rect l="l" t="t" r="r" b="b"/>
              <a:pathLst>
                <a:path w="2777" h="1571" extrusionOk="0">
                  <a:moveTo>
                    <a:pt x="2777" y="1"/>
                  </a:moveTo>
                  <a:lnTo>
                    <a:pt x="2777" y="1"/>
                  </a:lnTo>
                  <a:cubicBezTo>
                    <a:pt x="2386" y="263"/>
                    <a:pt x="1905" y="426"/>
                    <a:pt x="1378" y="426"/>
                  </a:cubicBezTo>
                  <a:cubicBezTo>
                    <a:pt x="938" y="426"/>
                    <a:pt x="533" y="311"/>
                    <a:pt x="182" y="123"/>
                  </a:cubicBezTo>
                  <a:lnTo>
                    <a:pt x="182" y="123"/>
                  </a:lnTo>
                  <a:cubicBezTo>
                    <a:pt x="189" y="226"/>
                    <a:pt x="198" y="327"/>
                    <a:pt x="203" y="431"/>
                  </a:cubicBezTo>
                  <a:lnTo>
                    <a:pt x="140" y="322"/>
                  </a:lnTo>
                  <a:cubicBezTo>
                    <a:pt x="32" y="715"/>
                    <a:pt x="0" y="1131"/>
                    <a:pt x="51" y="1536"/>
                  </a:cubicBezTo>
                  <a:cubicBezTo>
                    <a:pt x="172" y="1506"/>
                    <a:pt x="299" y="1495"/>
                    <a:pt x="427" y="1495"/>
                  </a:cubicBezTo>
                  <a:cubicBezTo>
                    <a:pt x="765" y="1495"/>
                    <a:pt x="1119" y="1570"/>
                    <a:pt x="1442" y="1570"/>
                  </a:cubicBezTo>
                  <a:cubicBezTo>
                    <a:pt x="1706" y="1570"/>
                    <a:pt x="1948" y="1520"/>
                    <a:pt x="2144" y="1337"/>
                  </a:cubicBezTo>
                  <a:cubicBezTo>
                    <a:pt x="2296" y="1195"/>
                    <a:pt x="2380" y="995"/>
                    <a:pt x="2460" y="801"/>
                  </a:cubicBezTo>
                  <a:cubicBezTo>
                    <a:pt x="2569" y="535"/>
                    <a:pt x="2669" y="268"/>
                    <a:pt x="277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969;p50"/>
            <p:cNvSpPr/>
            <p:nvPr/>
          </p:nvSpPr>
          <p:spPr>
            <a:xfrm>
              <a:off x="5329654" y="3464197"/>
              <a:ext cx="710793" cy="716451"/>
            </a:xfrm>
            <a:custGeom>
              <a:avLst/>
              <a:gdLst/>
              <a:ahLst/>
              <a:cxnLst/>
              <a:rect l="l" t="t" r="r" b="b"/>
              <a:pathLst>
                <a:path w="22990" h="23173" extrusionOk="0">
                  <a:moveTo>
                    <a:pt x="11548" y="0"/>
                  </a:moveTo>
                  <a:cubicBezTo>
                    <a:pt x="6750" y="0"/>
                    <a:pt x="1669" y="5445"/>
                    <a:pt x="848" y="11586"/>
                  </a:cubicBezTo>
                  <a:cubicBezTo>
                    <a:pt x="0" y="17918"/>
                    <a:pt x="1566" y="23172"/>
                    <a:pt x="11548" y="23172"/>
                  </a:cubicBezTo>
                  <a:cubicBezTo>
                    <a:pt x="21530" y="23172"/>
                    <a:pt x="22990" y="17935"/>
                    <a:pt x="22249" y="11586"/>
                  </a:cubicBezTo>
                  <a:cubicBezTo>
                    <a:pt x="21480" y="5000"/>
                    <a:pt x="16347" y="0"/>
                    <a:pt x="1154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970;p50"/>
            <p:cNvSpPr/>
            <p:nvPr/>
          </p:nvSpPr>
          <p:spPr>
            <a:xfrm>
              <a:off x="5517818" y="3629111"/>
              <a:ext cx="337836" cy="551537"/>
            </a:xfrm>
            <a:custGeom>
              <a:avLst/>
              <a:gdLst/>
              <a:ahLst/>
              <a:cxnLst/>
              <a:rect l="l" t="t" r="r" b="b"/>
              <a:pathLst>
                <a:path w="10927" h="17839" extrusionOk="0">
                  <a:moveTo>
                    <a:pt x="5463" y="1"/>
                  </a:moveTo>
                  <a:cubicBezTo>
                    <a:pt x="4015" y="1"/>
                    <a:pt x="2625" y="941"/>
                    <a:pt x="1600" y="2613"/>
                  </a:cubicBezTo>
                  <a:cubicBezTo>
                    <a:pt x="576" y="4286"/>
                    <a:pt x="0" y="6554"/>
                    <a:pt x="0" y="8919"/>
                  </a:cubicBezTo>
                  <a:cubicBezTo>
                    <a:pt x="0" y="11284"/>
                    <a:pt x="576" y="13553"/>
                    <a:pt x="1600" y="15226"/>
                  </a:cubicBezTo>
                  <a:cubicBezTo>
                    <a:pt x="2625" y="16898"/>
                    <a:pt x="4015" y="17838"/>
                    <a:pt x="5463" y="17838"/>
                  </a:cubicBezTo>
                  <a:cubicBezTo>
                    <a:pt x="6912" y="17838"/>
                    <a:pt x="8302" y="16898"/>
                    <a:pt x="9326" y="15226"/>
                  </a:cubicBezTo>
                  <a:cubicBezTo>
                    <a:pt x="10351" y="13553"/>
                    <a:pt x="10927" y="11284"/>
                    <a:pt x="10927" y="8919"/>
                  </a:cubicBezTo>
                  <a:cubicBezTo>
                    <a:pt x="10927" y="6554"/>
                    <a:pt x="10351" y="4286"/>
                    <a:pt x="9326" y="2613"/>
                  </a:cubicBezTo>
                  <a:cubicBezTo>
                    <a:pt x="8302" y="941"/>
                    <a:pt x="6912" y="1"/>
                    <a:pt x="546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971;p50"/>
            <p:cNvSpPr/>
            <p:nvPr/>
          </p:nvSpPr>
          <p:spPr>
            <a:xfrm>
              <a:off x="5238046" y="3532989"/>
              <a:ext cx="294520" cy="452910"/>
            </a:xfrm>
            <a:custGeom>
              <a:avLst/>
              <a:gdLst/>
              <a:ahLst/>
              <a:cxnLst/>
              <a:rect l="l" t="t" r="r" b="b"/>
              <a:pathLst>
                <a:path w="9526" h="14649" extrusionOk="0">
                  <a:moveTo>
                    <a:pt x="8203" y="0"/>
                  </a:moveTo>
                  <a:cubicBezTo>
                    <a:pt x="7736" y="0"/>
                    <a:pt x="7239" y="256"/>
                    <a:pt x="6818" y="508"/>
                  </a:cubicBezTo>
                  <a:lnTo>
                    <a:pt x="7396" y="322"/>
                  </a:lnTo>
                  <a:lnTo>
                    <a:pt x="7396" y="322"/>
                  </a:lnTo>
                  <a:cubicBezTo>
                    <a:pt x="6366" y="1058"/>
                    <a:pt x="5558" y="2064"/>
                    <a:pt x="4829" y="3100"/>
                  </a:cubicBezTo>
                  <a:cubicBezTo>
                    <a:pt x="3132" y="5512"/>
                    <a:pt x="1789" y="8170"/>
                    <a:pt x="852" y="10966"/>
                  </a:cubicBezTo>
                  <a:cubicBezTo>
                    <a:pt x="603" y="11707"/>
                    <a:pt x="360" y="12482"/>
                    <a:pt x="0" y="13170"/>
                  </a:cubicBezTo>
                  <a:cubicBezTo>
                    <a:pt x="938" y="13240"/>
                    <a:pt x="1732" y="13822"/>
                    <a:pt x="2087" y="14649"/>
                  </a:cubicBezTo>
                  <a:cubicBezTo>
                    <a:pt x="5014" y="11034"/>
                    <a:pt x="7369" y="6956"/>
                    <a:pt x="9018" y="2607"/>
                  </a:cubicBezTo>
                  <a:cubicBezTo>
                    <a:pt x="9340" y="1756"/>
                    <a:pt x="9525" y="573"/>
                    <a:pt x="8731" y="132"/>
                  </a:cubicBezTo>
                  <a:cubicBezTo>
                    <a:pt x="8563" y="39"/>
                    <a:pt x="8386" y="0"/>
                    <a:pt x="820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972;p50"/>
            <p:cNvSpPr/>
            <p:nvPr/>
          </p:nvSpPr>
          <p:spPr>
            <a:xfrm>
              <a:off x="5204191" y="3940110"/>
              <a:ext cx="98318" cy="75779"/>
            </a:xfrm>
            <a:custGeom>
              <a:avLst/>
              <a:gdLst/>
              <a:ahLst/>
              <a:cxnLst/>
              <a:rect l="l" t="t" r="r" b="b"/>
              <a:pathLst>
                <a:path w="3180" h="2451" extrusionOk="0">
                  <a:moveTo>
                    <a:pt x="1094" y="1"/>
                  </a:moveTo>
                  <a:cubicBezTo>
                    <a:pt x="818" y="529"/>
                    <a:pt x="474" y="1009"/>
                    <a:pt x="0" y="1372"/>
                  </a:cubicBezTo>
                  <a:cubicBezTo>
                    <a:pt x="421" y="1910"/>
                    <a:pt x="1042" y="2290"/>
                    <a:pt x="1713" y="2418"/>
                  </a:cubicBezTo>
                  <a:cubicBezTo>
                    <a:pt x="1810" y="2437"/>
                    <a:pt x="1911" y="2450"/>
                    <a:pt x="2011" y="2450"/>
                  </a:cubicBezTo>
                  <a:cubicBezTo>
                    <a:pt x="2129" y="2450"/>
                    <a:pt x="2246" y="2431"/>
                    <a:pt x="2352" y="2380"/>
                  </a:cubicBezTo>
                  <a:cubicBezTo>
                    <a:pt x="2505" y="2305"/>
                    <a:pt x="2619" y="2171"/>
                    <a:pt x="2729" y="2042"/>
                  </a:cubicBezTo>
                  <a:cubicBezTo>
                    <a:pt x="2884" y="1857"/>
                    <a:pt x="3028" y="1667"/>
                    <a:pt x="3180" y="1480"/>
                  </a:cubicBezTo>
                  <a:cubicBezTo>
                    <a:pt x="2827" y="654"/>
                    <a:pt x="2032" y="71"/>
                    <a:pt x="109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973;p50"/>
            <p:cNvSpPr/>
            <p:nvPr/>
          </p:nvSpPr>
          <p:spPr>
            <a:xfrm>
              <a:off x="5905431" y="3609293"/>
              <a:ext cx="402731" cy="372092"/>
            </a:xfrm>
            <a:custGeom>
              <a:avLst/>
              <a:gdLst/>
              <a:ahLst/>
              <a:cxnLst/>
              <a:rect l="l" t="t" r="r" b="b"/>
              <a:pathLst>
                <a:path w="13026" h="12035" extrusionOk="0">
                  <a:moveTo>
                    <a:pt x="1625" y="0"/>
                  </a:moveTo>
                  <a:cubicBezTo>
                    <a:pt x="1236" y="0"/>
                    <a:pt x="871" y="91"/>
                    <a:pt x="614" y="373"/>
                  </a:cubicBezTo>
                  <a:cubicBezTo>
                    <a:pt x="0" y="1044"/>
                    <a:pt x="551" y="2106"/>
                    <a:pt x="1125" y="2809"/>
                  </a:cubicBezTo>
                  <a:cubicBezTo>
                    <a:pt x="4066" y="6413"/>
                    <a:pt x="7592" y="9534"/>
                    <a:pt x="11514" y="12034"/>
                  </a:cubicBezTo>
                  <a:cubicBezTo>
                    <a:pt x="11588" y="11138"/>
                    <a:pt x="12158" y="10333"/>
                    <a:pt x="13025" y="9971"/>
                  </a:cubicBezTo>
                  <a:cubicBezTo>
                    <a:pt x="12467" y="9432"/>
                    <a:pt x="11989" y="8773"/>
                    <a:pt x="11519" y="8150"/>
                  </a:cubicBezTo>
                  <a:cubicBezTo>
                    <a:pt x="9745" y="5795"/>
                    <a:pt x="7629" y="3699"/>
                    <a:pt x="5255" y="1950"/>
                  </a:cubicBezTo>
                  <a:cubicBezTo>
                    <a:pt x="4236" y="1198"/>
                    <a:pt x="3151" y="501"/>
                    <a:pt x="1939" y="128"/>
                  </a:cubicBezTo>
                  <a:lnTo>
                    <a:pt x="2548" y="122"/>
                  </a:lnTo>
                  <a:cubicBezTo>
                    <a:pt x="2253" y="57"/>
                    <a:pt x="1932" y="0"/>
                    <a:pt x="162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974;p50"/>
            <p:cNvSpPr/>
            <p:nvPr/>
          </p:nvSpPr>
          <p:spPr>
            <a:xfrm>
              <a:off x="6261446" y="3917602"/>
              <a:ext cx="92227" cy="82271"/>
            </a:xfrm>
            <a:custGeom>
              <a:avLst/>
              <a:gdLst/>
              <a:ahLst/>
              <a:cxnLst/>
              <a:rect l="l" t="t" r="r" b="b"/>
              <a:pathLst>
                <a:path w="2983" h="2661" extrusionOk="0">
                  <a:moveTo>
                    <a:pt x="1511" y="0"/>
                  </a:moveTo>
                  <a:cubicBezTo>
                    <a:pt x="644" y="362"/>
                    <a:pt x="76" y="1167"/>
                    <a:pt x="0" y="2062"/>
                  </a:cubicBezTo>
                  <a:cubicBezTo>
                    <a:pt x="203" y="2192"/>
                    <a:pt x="402" y="2328"/>
                    <a:pt x="607" y="2454"/>
                  </a:cubicBezTo>
                  <a:cubicBezTo>
                    <a:pt x="753" y="2543"/>
                    <a:pt x="903" y="2633"/>
                    <a:pt x="1072" y="2655"/>
                  </a:cubicBezTo>
                  <a:cubicBezTo>
                    <a:pt x="1101" y="2658"/>
                    <a:pt x="1129" y="2660"/>
                    <a:pt x="1158" y="2660"/>
                  </a:cubicBezTo>
                  <a:cubicBezTo>
                    <a:pt x="1344" y="2660"/>
                    <a:pt x="1526" y="2583"/>
                    <a:pt x="1690" y="2490"/>
                  </a:cubicBezTo>
                  <a:cubicBezTo>
                    <a:pt x="2286" y="2154"/>
                    <a:pt x="2755" y="1597"/>
                    <a:pt x="2983" y="954"/>
                  </a:cubicBezTo>
                  <a:cubicBezTo>
                    <a:pt x="2417" y="760"/>
                    <a:pt x="1941" y="414"/>
                    <a:pt x="15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75;p50"/>
            <p:cNvSpPr/>
            <p:nvPr/>
          </p:nvSpPr>
          <p:spPr>
            <a:xfrm>
              <a:off x="5347586" y="3838608"/>
              <a:ext cx="31165" cy="85116"/>
            </a:xfrm>
            <a:custGeom>
              <a:avLst/>
              <a:gdLst/>
              <a:ahLst/>
              <a:cxnLst/>
              <a:rect l="l" t="t" r="r" b="b"/>
              <a:pathLst>
                <a:path w="1008" h="2753" extrusionOk="0">
                  <a:moveTo>
                    <a:pt x="856" y="1"/>
                  </a:moveTo>
                  <a:cubicBezTo>
                    <a:pt x="822" y="1"/>
                    <a:pt x="787" y="17"/>
                    <a:pt x="763" y="58"/>
                  </a:cubicBezTo>
                  <a:cubicBezTo>
                    <a:pt x="267" y="890"/>
                    <a:pt x="50" y="1743"/>
                    <a:pt x="2" y="2707"/>
                  </a:cubicBezTo>
                  <a:cubicBezTo>
                    <a:pt x="1" y="2736"/>
                    <a:pt x="27" y="2752"/>
                    <a:pt x="51" y="2752"/>
                  </a:cubicBezTo>
                  <a:cubicBezTo>
                    <a:pt x="71" y="2752"/>
                    <a:pt x="90" y="2742"/>
                    <a:pt x="94" y="2719"/>
                  </a:cubicBezTo>
                  <a:cubicBezTo>
                    <a:pt x="257" y="1845"/>
                    <a:pt x="582" y="976"/>
                    <a:pt x="964" y="175"/>
                  </a:cubicBezTo>
                  <a:cubicBezTo>
                    <a:pt x="1008" y="84"/>
                    <a:pt x="933" y="1"/>
                    <a:pt x="856" y="1"/>
                  </a:cubicBezTo>
                  <a:close/>
                </a:path>
              </a:pathLst>
            </a:custGeom>
            <a:solidFill>
              <a:srgbClr val="6319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1976;p50"/>
            <p:cNvSpPr/>
            <p:nvPr/>
          </p:nvSpPr>
          <p:spPr>
            <a:xfrm>
              <a:off x="5970017" y="3697439"/>
              <a:ext cx="45232" cy="85116"/>
            </a:xfrm>
            <a:custGeom>
              <a:avLst/>
              <a:gdLst/>
              <a:ahLst/>
              <a:cxnLst/>
              <a:rect l="l" t="t" r="r" b="b"/>
              <a:pathLst>
                <a:path w="1463" h="2753" extrusionOk="0">
                  <a:moveTo>
                    <a:pt x="144" y="0"/>
                  </a:moveTo>
                  <a:cubicBezTo>
                    <a:pt x="69" y="0"/>
                    <a:pt x="0" y="99"/>
                    <a:pt x="37" y="181"/>
                  </a:cubicBezTo>
                  <a:cubicBezTo>
                    <a:pt x="427" y="1055"/>
                    <a:pt x="987" y="1841"/>
                    <a:pt x="1366" y="2730"/>
                  </a:cubicBezTo>
                  <a:cubicBezTo>
                    <a:pt x="1373" y="2746"/>
                    <a:pt x="1387" y="2752"/>
                    <a:pt x="1402" y="2752"/>
                  </a:cubicBezTo>
                  <a:cubicBezTo>
                    <a:pt x="1431" y="2752"/>
                    <a:pt x="1463" y="2726"/>
                    <a:pt x="1451" y="2693"/>
                  </a:cubicBezTo>
                  <a:cubicBezTo>
                    <a:pt x="1161" y="1794"/>
                    <a:pt x="827" y="775"/>
                    <a:pt x="220" y="40"/>
                  </a:cubicBezTo>
                  <a:cubicBezTo>
                    <a:pt x="197" y="12"/>
                    <a:pt x="170" y="0"/>
                    <a:pt x="144" y="0"/>
                  </a:cubicBezTo>
                  <a:close/>
                </a:path>
              </a:pathLst>
            </a:custGeom>
            <a:solidFill>
              <a:srgbClr val="6319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1977;p50"/>
            <p:cNvSpPr/>
            <p:nvPr/>
          </p:nvSpPr>
          <p:spPr>
            <a:xfrm>
              <a:off x="4879310" y="2373922"/>
              <a:ext cx="521022" cy="254080"/>
            </a:xfrm>
            <a:custGeom>
              <a:avLst/>
              <a:gdLst/>
              <a:ahLst/>
              <a:cxnLst/>
              <a:rect l="l" t="t" r="r" b="b"/>
              <a:pathLst>
                <a:path w="16852" h="8218" extrusionOk="0">
                  <a:moveTo>
                    <a:pt x="16852" y="1"/>
                  </a:moveTo>
                  <a:lnTo>
                    <a:pt x="16852" y="1"/>
                  </a:lnTo>
                  <a:cubicBezTo>
                    <a:pt x="15344" y="1167"/>
                    <a:pt x="13422" y="1445"/>
                    <a:pt x="11475" y="1445"/>
                  </a:cubicBezTo>
                  <a:cubicBezTo>
                    <a:pt x="10662" y="1445"/>
                    <a:pt x="9844" y="1396"/>
                    <a:pt x="9050" y="1344"/>
                  </a:cubicBezTo>
                  <a:cubicBezTo>
                    <a:pt x="8343" y="1296"/>
                    <a:pt x="7615" y="1258"/>
                    <a:pt x="6889" y="1258"/>
                  </a:cubicBezTo>
                  <a:cubicBezTo>
                    <a:pt x="4849" y="1258"/>
                    <a:pt x="2823" y="1564"/>
                    <a:pt x="1300" y="2850"/>
                  </a:cubicBezTo>
                  <a:cubicBezTo>
                    <a:pt x="707" y="3353"/>
                    <a:pt x="208" y="4024"/>
                    <a:pt x="115" y="4795"/>
                  </a:cubicBezTo>
                  <a:cubicBezTo>
                    <a:pt x="0" y="5749"/>
                    <a:pt x="540" y="6699"/>
                    <a:pt x="1314" y="7270"/>
                  </a:cubicBezTo>
                  <a:cubicBezTo>
                    <a:pt x="2085" y="7840"/>
                    <a:pt x="3056" y="8081"/>
                    <a:pt x="4012" y="8172"/>
                  </a:cubicBezTo>
                  <a:cubicBezTo>
                    <a:pt x="4334" y="8203"/>
                    <a:pt x="4657" y="8218"/>
                    <a:pt x="4979" y="8218"/>
                  </a:cubicBezTo>
                  <a:cubicBezTo>
                    <a:pt x="7103" y="8218"/>
                    <a:pt x="9217" y="7567"/>
                    <a:pt x="11047" y="6479"/>
                  </a:cubicBezTo>
                  <a:cubicBezTo>
                    <a:pt x="13154" y="5226"/>
                    <a:pt x="14900" y="3415"/>
                    <a:pt x="16263" y="1377"/>
                  </a:cubicBezTo>
                  <a:lnTo>
                    <a:pt x="1685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1978;p50"/>
            <p:cNvSpPr/>
            <p:nvPr/>
          </p:nvSpPr>
          <p:spPr>
            <a:xfrm>
              <a:off x="4879310" y="2516638"/>
              <a:ext cx="384057" cy="111427"/>
            </a:xfrm>
            <a:custGeom>
              <a:avLst/>
              <a:gdLst/>
              <a:ahLst/>
              <a:cxnLst/>
              <a:rect l="l" t="t" r="r" b="b"/>
              <a:pathLst>
                <a:path w="12422" h="3604" extrusionOk="0">
                  <a:moveTo>
                    <a:pt x="149" y="0"/>
                  </a:moveTo>
                  <a:cubicBezTo>
                    <a:pt x="137" y="61"/>
                    <a:pt x="123" y="120"/>
                    <a:pt x="115" y="181"/>
                  </a:cubicBezTo>
                  <a:cubicBezTo>
                    <a:pt x="0" y="1135"/>
                    <a:pt x="541" y="2084"/>
                    <a:pt x="1314" y="2655"/>
                  </a:cubicBezTo>
                  <a:cubicBezTo>
                    <a:pt x="2085" y="3225"/>
                    <a:pt x="3056" y="3466"/>
                    <a:pt x="4012" y="3558"/>
                  </a:cubicBezTo>
                  <a:cubicBezTo>
                    <a:pt x="4333" y="3588"/>
                    <a:pt x="4655" y="3603"/>
                    <a:pt x="4977" y="3603"/>
                  </a:cubicBezTo>
                  <a:cubicBezTo>
                    <a:pt x="7101" y="3603"/>
                    <a:pt x="9217" y="2953"/>
                    <a:pt x="11047" y="1864"/>
                  </a:cubicBezTo>
                  <a:cubicBezTo>
                    <a:pt x="11526" y="1581"/>
                    <a:pt x="11982" y="1265"/>
                    <a:pt x="12422" y="927"/>
                  </a:cubicBezTo>
                  <a:lnTo>
                    <a:pt x="12422" y="927"/>
                  </a:lnTo>
                  <a:cubicBezTo>
                    <a:pt x="9994" y="1405"/>
                    <a:pt x="7992" y="1602"/>
                    <a:pt x="6342" y="1602"/>
                  </a:cubicBezTo>
                  <a:cubicBezTo>
                    <a:pt x="3128" y="1602"/>
                    <a:pt x="1247" y="857"/>
                    <a:pt x="14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1979;p50"/>
            <p:cNvSpPr/>
            <p:nvPr/>
          </p:nvSpPr>
          <p:spPr>
            <a:xfrm>
              <a:off x="6318798" y="2535714"/>
              <a:ext cx="441131" cy="380378"/>
            </a:xfrm>
            <a:custGeom>
              <a:avLst/>
              <a:gdLst/>
              <a:ahLst/>
              <a:cxnLst/>
              <a:rect l="l" t="t" r="r" b="b"/>
              <a:pathLst>
                <a:path w="14268" h="12303" extrusionOk="0">
                  <a:moveTo>
                    <a:pt x="1" y="1"/>
                  </a:moveTo>
                  <a:lnTo>
                    <a:pt x="83" y="1496"/>
                  </a:lnTo>
                  <a:cubicBezTo>
                    <a:pt x="667" y="3878"/>
                    <a:pt x="1690" y="6175"/>
                    <a:pt x="3242" y="8072"/>
                  </a:cubicBezTo>
                  <a:cubicBezTo>
                    <a:pt x="4796" y="9971"/>
                    <a:pt x="6902" y="11452"/>
                    <a:pt x="9276" y="12067"/>
                  </a:cubicBezTo>
                  <a:cubicBezTo>
                    <a:pt x="9819" y="12208"/>
                    <a:pt x="10384" y="12302"/>
                    <a:pt x="10944" y="12302"/>
                  </a:cubicBezTo>
                  <a:cubicBezTo>
                    <a:pt x="11342" y="12302"/>
                    <a:pt x="11738" y="12255"/>
                    <a:pt x="12121" y="12142"/>
                  </a:cubicBezTo>
                  <a:cubicBezTo>
                    <a:pt x="13042" y="11869"/>
                    <a:pt x="13875" y="11162"/>
                    <a:pt x="14091" y="10226"/>
                  </a:cubicBezTo>
                  <a:cubicBezTo>
                    <a:pt x="14267" y="9469"/>
                    <a:pt x="14030" y="8668"/>
                    <a:pt x="13642" y="7993"/>
                  </a:cubicBezTo>
                  <a:cubicBezTo>
                    <a:pt x="12299" y="5648"/>
                    <a:pt x="9468" y="4680"/>
                    <a:pt x="6874" y="3929"/>
                  </a:cubicBezTo>
                  <a:cubicBezTo>
                    <a:pt x="4280" y="3175"/>
                    <a:pt x="1445" y="2284"/>
                    <a:pt x="1" y="1"/>
                  </a:cubicBezTo>
                  <a:close/>
                </a:path>
              </a:pathLst>
            </a:custGeom>
            <a:solidFill>
              <a:srgbClr val="AE3F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1980;p50"/>
            <p:cNvSpPr/>
            <p:nvPr/>
          </p:nvSpPr>
          <p:spPr>
            <a:xfrm>
              <a:off x="6389011" y="2743479"/>
              <a:ext cx="366465" cy="172581"/>
            </a:xfrm>
            <a:custGeom>
              <a:avLst/>
              <a:gdLst/>
              <a:ahLst/>
              <a:cxnLst/>
              <a:rect l="l" t="t" r="r" b="b"/>
              <a:pathLst>
                <a:path w="11853" h="5582" extrusionOk="0">
                  <a:moveTo>
                    <a:pt x="1" y="0"/>
                  </a:moveTo>
                  <a:lnTo>
                    <a:pt x="1" y="0"/>
                  </a:lnTo>
                  <a:cubicBezTo>
                    <a:pt x="299" y="467"/>
                    <a:pt x="621" y="921"/>
                    <a:pt x="973" y="1351"/>
                  </a:cubicBezTo>
                  <a:cubicBezTo>
                    <a:pt x="2527" y="3250"/>
                    <a:pt x="4632" y="4731"/>
                    <a:pt x="7007" y="5346"/>
                  </a:cubicBezTo>
                  <a:cubicBezTo>
                    <a:pt x="7549" y="5487"/>
                    <a:pt x="8114" y="5581"/>
                    <a:pt x="8674" y="5581"/>
                  </a:cubicBezTo>
                  <a:cubicBezTo>
                    <a:pt x="9072" y="5581"/>
                    <a:pt x="9468" y="5534"/>
                    <a:pt x="9851" y="5421"/>
                  </a:cubicBezTo>
                  <a:cubicBezTo>
                    <a:pt x="10772" y="5148"/>
                    <a:pt x="11604" y="4441"/>
                    <a:pt x="11822" y="3504"/>
                  </a:cubicBezTo>
                  <a:cubicBezTo>
                    <a:pt x="11837" y="3443"/>
                    <a:pt x="11843" y="3382"/>
                    <a:pt x="11853" y="3322"/>
                  </a:cubicBezTo>
                  <a:lnTo>
                    <a:pt x="11853" y="3322"/>
                  </a:lnTo>
                  <a:cubicBezTo>
                    <a:pt x="11317" y="3496"/>
                    <a:pt x="10666" y="3609"/>
                    <a:pt x="9882" y="3609"/>
                  </a:cubicBezTo>
                  <a:cubicBezTo>
                    <a:pt x="7732" y="3609"/>
                    <a:pt x="4575" y="2762"/>
                    <a:pt x="1" y="0"/>
                  </a:cubicBezTo>
                  <a:close/>
                </a:path>
              </a:pathLst>
            </a:custGeom>
            <a:solidFill>
              <a:srgbClr val="D5A1A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1981;p50"/>
            <p:cNvSpPr/>
            <p:nvPr/>
          </p:nvSpPr>
          <p:spPr>
            <a:xfrm>
              <a:off x="5176953" y="2016856"/>
              <a:ext cx="285369" cy="424652"/>
            </a:xfrm>
            <a:custGeom>
              <a:avLst/>
              <a:gdLst/>
              <a:ahLst/>
              <a:cxnLst/>
              <a:rect l="l" t="t" r="r" b="b"/>
              <a:pathLst>
                <a:path w="9230" h="13735" extrusionOk="0">
                  <a:moveTo>
                    <a:pt x="2518" y="0"/>
                  </a:moveTo>
                  <a:cubicBezTo>
                    <a:pt x="2247" y="0"/>
                    <a:pt x="1971" y="58"/>
                    <a:pt x="1709" y="179"/>
                  </a:cubicBezTo>
                  <a:lnTo>
                    <a:pt x="1383" y="331"/>
                  </a:lnTo>
                  <a:cubicBezTo>
                    <a:pt x="419" y="779"/>
                    <a:pt x="0" y="1924"/>
                    <a:pt x="448" y="2888"/>
                  </a:cubicBezTo>
                  <a:lnTo>
                    <a:pt x="4964" y="12621"/>
                  </a:lnTo>
                  <a:cubicBezTo>
                    <a:pt x="5289" y="13322"/>
                    <a:pt x="5984" y="13735"/>
                    <a:pt x="6710" y="13735"/>
                  </a:cubicBezTo>
                  <a:cubicBezTo>
                    <a:pt x="6982" y="13735"/>
                    <a:pt x="7258" y="13677"/>
                    <a:pt x="7520" y="13555"/>
                  </a:cubicBezTo>
                  <a:lnTo>
                    <a:pt x="7846" y="13403"/>
                  </a:lnTo>
                  <a:cubicBezTo>
                    <a:pt x="8810" y="12956"/>
                    <a:pt x="9229" y="11812"/>
                    <a:pt x="8781" y="10848"/>
                  </a:cubicBezTo>
                  <a:lnTo>
                    <a:pt x="4265" y="1115"/>
                  </a:lnTo>
                  <a:cubicBezTo>
                    <a:pt x="3940" y="413"/>
                    <a:pt x="3244" y="0"/>
                    <a:pt x="251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1982;p50"/>
            <p:cNvSpPr/>
            <p:nvPr/>
          </p:nvSpPr>
          <p:spPr>
            <a:xfrm>
              <a:off x="5255669" y="2056183"/>
              <a:ext cx="198830" cy="181517"/>
            </a:xfrm>
            <a:custGeom>
              <a:avLst/>
              <a:gdLst/>
              <a:ahLst/>
              <a:cxnLst/>
              <a:rect l="l" t="t" r="r" b="b"/>
              <a:pathLst>
                <a:path w="6431" h="5871" extrusionOk="0">
                  <a:moveTo>
                    <a:pt x="4541" y="1"/>
                  </a:moveTo>
                  <a:cubicBezTo>
                    <a:pt x="4188" y="1"/>
                    <a:pt x="3835" y="127"/>
                    <a:pt x="3554" y="383"/>
                  </a:cubicBezTo>
                  <a:lnTo>
                    <a:pt x="643" y="3035"/>
                  </a:lnTo>
                  <a:cubicBezTo>
                    <a:pt x="43" y="3581"/>
                    <a:pt x="0" y="4509"/>
                    <a:pt x="546" y="5108"/>
                  </a:cubicBezTo>
                  <a:lnTo>
                    <a:pt x="805" y="5391"/>
                  </a:lnTo>
                  <a:cubicBezTo>
                    <a:pt x="1095" y="5709"/>
                    <a:pt x="1492" y="5871"/>
                    <a:pt x="1890" y="5871"/>
                  </a:cubicBezTo>
                  <a:cubicBezTo>
                    <a:pt x="2242" y="5871"/>
                    <a:pt x="2596" y="5745"/>
                    <a:pt x="2878" y="5489"/>
                  </a:cubicBezTo>
                  <a:lnTo>
                    <a:pt x="5788" y="2836"/>
                  </a:lnTo>
                  <a:cubicBezTo>
                    <a:pt x="6387" y="2291"/>
                    <a:pt x="6431" y="1364"/>
                    <a:pt x="5885" y="764"/>
                  </a:cubicBezTo>
                  <a:lnTo>
                    <a:pt x="5626" y="481"/>
                  </a:lnTo>
                  <a:cubicBezTo>
                    <a:pt x="5337" y="162"/>
                    <a:pt x="4939" y="1"/>
                    <a:pt x="454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1983;p50"/>
            <p:cNvSpPr/>
            <p:nvPr/>
          </p:nvSpPr>
          <p:spPr>
            <a:xfrm>
              <a:off x="6257828" y="2246233"/>
              <a:ext cx="372680" cy="361982"/>
            </a:xfrm>
            <a:custGeom>
              <a:avLst/>
              <a:gdLst/>
              <a:ahLst/>
              <a:cxnLst/>
              <a:rect l="l" t="t" r="r" b="b"/>
              <a:pathLst>
                <a:path w="12054" h="11708" extrusionOk="0">
                  <a:moveTo>
                    <a:pt x="9685" y="0"/>
                  </a:moveTo>
                  <a:cubicBezTo>
                    <a:pt x="9191" y="0"/>
                    <a:pt x="8697" y="189"/>
                    <a:pt x="8320" y="567"/>
                  </a:cubicBezTo>
                  <a:lnTo>
                    <a:pt x="750" y="8171"/>
                  </a:lnTo>
                  <a:cubicBezTo>
                    <a:pt x="1" y="8924"/>
                    <a:pt x="4" y="10143"/>
                    <a:pt x="758" y="10893"/>
                  </a:cubicBezTo>
                  <a:lnTo>
                    <a:pt x="1012" y="11147"/>
                  </a:lnTo>
                  <a:cubicBezTo>
                    <a:pt x="1388" y="11521"/>
                    <a:pt x="1879" y="11708"/>
                    <a:pt x="2370" y="11708"/>
                  </a:cubicBezTo>
                  <a:cubicBezTo>
                    <a:pt x="2864" y="11708"/>
                    <a:pt x="3359" y="11519"/>
                    <a:pt x="3735" y="11141"/>
                  </a:cubicBezTo>
                  <a:lnTo>
                    <a:pt x="11304" y="3537"/>
                  </a:lnTo>
                  <a:cubicBezTo>
                    <a:pt x="12054" y="2784"/>
                    <a:pt x="12052" y="1566"/>
                    <a:pt x="11298" y="814"/>
                  </a:cubicBezTo>
                  <a:lnTo>
                    <a:pt x="11043" y="561"/>
                  </a:lnTo>
                  <a:cubicBezTo>
                    <a:pt x="10667" y="187"/>
                    <a:pt x="10176" y="0"/>
                    <a:pt x="9685" y="0"/>
                  </a:cubicBezTo>
                  <a:close/>
                </a:path>
              </a:pathLst>
            </a:custGeom>
            <a:solidFill>
              <a:srgbClr val="E5B6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1984;p50"/>
            <p:cNvSpPr/>
            <p:nvPr/>
          </p:nvSpPr>
          <p:spPr>
            <a:xfrm>
              <a:off x="6353580" y="2235783"/>
              <a:ext cx="170726" cy="204086"/>
            </a:xfrm>
            <a:custGeom>
              <a:avLst/>
              <a:gdLst/>
              <a:ahLst/>
              <a:cxnLst/>
              <a:rect l="l" t="t" r="r" b="b"/>
              <a:pathLst>
                <a:path w="5522" h="6601" extrusionOk="0">
                  <a:moveTo>
                    <a:pt x="2015" y="0"/>
                  </a:moveTo>
                  <a:cubicBezTo>
                    <a:pt x="1785" y="0"/>
                    <a:pt x="1553" y="54"/>
                    <a:pt x="1335" y="168"/>
                  </a:cubicBezTo>
                  <a:lnTo>
                    <a:pt x="995" y="348"/>
                  </a:lnTo>
                  <a:cubicBezTo>
                    <a:pt x="278" y="725"/>
                    <a:pt x="1" y="1612"/>
                    <a:pt x="378" y="2329"/>
                  </a:cubicBezTo>
                  <a:lnTo>
                    <a:pt x="2206" y="5815"/>
                  </a:lnTo>
                  <a:cubicBezTo>
                    <a:pt x="2469" y="6314"/>
                    <a:pt x="2979" y="6600"/>
                    <a:pt x="3508" y="6600"/>
                  </a:cubicBezTo>
                  <a:cubicBezTo>
                    <a:pt x="3737" y="6600"/>
                    <a:pt x="3970" y="6546"/>
                    <a:pt x="4187" y="6432"/>
                  </a:cubicBezTo>
                  <a:lnTo>
                    <a:pt x="4527" y="6253"/>
                  </a:lnTo>
                  <a:cubicBezTo>
                    <a:pt x="5244" y="5877"/>
                    <a:pt x="5522" y="4990"/>
                    <a:pt x="5145" y="4273"/>
                  </a:cubicBezTo>
                  <a:lnTo>
                    <a:pt x="3316" y="786"/>
                  </a:lnTo>
                  <a:cubicBezTo>
                    <a:pt x="3053" y="286"/>
                    <a:pt x="2543" y="0"/>
                    <a:pt x="2015" y="0"/>
                  </a:cubicBezTo>
                  <a:close/>
                </a:path>
              </a:pathLst>
            </a:custGeom>
            <a:solidFill>
              <a:srgbClr val="E5B6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1985;p50"/>
            <p:cNvSpPr/>
            <p:nvPr/>
          </p:nvSpPr>
          <p:spPr>
            <a:xfrm>
              <a:off x="4957871" y="2206411"/>
              <a:ext cx="1590273" cy="1433923"/>
            </a:xfrm>
            <a:custGeom>
              <a:avLst/>
              <a:gdLst/>
              <a:ahLst/>
              <a:cxnLst/>
              <a:rect l="l" t="t" r="r" b="b"/>
              <a:pathLst>
                <a:path w="51436" h="46379" extrusionOk="0">
                  <a:moveTo>
                    <a:pt x="26972" y="1"/>
                  </a:moveTo>
                  <a:cubicBezTo>
                    <a:pt x="15118" y="1"/>
                    <a:pt x="4250" y="11895"/>
                    <a:pt x="2212" y="23470"/>
                  </a:cubicBezTo>
                  <a:cubicBezTo>
                    <a:pt x="1" y="36030"/>
                    <a:pt x="9017" y="43458"/>
                    <a:pt x="21999" y="45745"/>
                  </a:cubicBezTo>
                  <a:cubicBezTo>
                    <a:pt x="24367" y="46162"/>
                    <a:pt x="26704" y="46379"/>
                    <a:pt x="28955" y="46379"/>
                  </a:cubicBezTo>
                  <a:cubicBezTo>
                    <a:pt x="39044" y="46379"/>
                    <a:pt x="47416" y="42018"/>
                    <a:pt x="49225" y="31749"/>
                  </a:cubicBezTo>
                  <a:cubicBezTo>
                    <a:pt x="51435" y="19191"/>
                    <a:pt x="42990" y="2551"/>
                    <a:pt x="30008" y="265"/>
                  </a:cubicBezTo>
                  <a:cubicBezTo>
                    <a:pt x="28992" y="86"/>
                    <a:pt x="27978" y="1"/>
                    <a:pt x="2697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1986;p50"/>
            <p:cNvSpPr/>
            <p:nvPr/>
          </p:nvSpPr>
          <p:spPr>
            <a:xfrm>
              <a:off x="5024684" y="2206473"/>
              <a:ext cx="1523460" cy="1143391"/>
            </a:xfrm>
            <a:custGeom>
              <a:avLst/>
              <a:gdLst/>
              <a:ahLst/>
              <a:cxnLst/>
              <a:rect l="l" t="t" r="r" b="b"/>
              <a:pathLst>
                <a:path w="49275" h="36982" extrusionOk="0">
                  <a:moveTo>
                    <a:pt x="24811" y="1"/>
                  </a:moveTo>
                  <a:cubicBezTo>
                    <a:pt x="12957" y="1"/>
                    <a:pt x="2090" y="11894"/>
                    <a:pt x="51" y="23470"/>
                  </a:cubicBezTo>
                  <a:cubicBezTo>
                    <a:pt x="31" y="23581"/>
                    <a:pt x="20" y="23689"/>
                    <a:pt x="1" y="23798"/>
                  </a:cubicBezTo>
                  <a:cubicBezTo>
                    <a:pt x="24" y="23689"/>
                    <a:pt x="42" y="23579"/>
                    <a:pt x="65" y="23471"/>
                  </a:cubicBezTo>
                  <a:cubicBezTo>
                    <a:pt x="1248" y="18043"/>
                    <a:pt x="3639" y="15757"/>
                    <a:pt x="8305" y="15757"/>
                  </a:cubicBezTo>
                  <a:cubicBezTo>
                    <a:pt x="8408" y="15757"/>
                    <a:pt x="8513" y="15758"/>
                    <a:pt x="8620" y="15760"/>
                  </a:cubicBezTo>
                  <a:cubicBezTo>
                    <a:pt x="15060" y="15898"/>
                    <a:pt x="21128" y="28153"/>
                    <a:pt x="21537" y="33888"/>
                  </a:cubicBezTo>
                  <a:cubicBezTo>
                    <a:pt x="21611" y="34938"/>
                    <a:pt x="21748" y="35978"/>
                    <a:pt x="21906" y="36982"/>
                  </a:cubicBezTo>
                  <a:cubicBezTo>
                    <a:pt x="22398" y="36092"/>
                    <a:pt x="22883" y="35161"/>
                    <a:pt x="23312" y="34200"/>
                  </a:cubicBezTo>
                  <a:cubicBezTo>
                    <a:pt x="25430" y="29455"/>
                    <a:pt x="33709" y="21284"/>
                    <a:pt x="39787" y="21284"/>
                  </a:cubicBezTo>
                  <a:cubicBezTo>
                    <a:pt x="40434" y="21284"/>
                    <a:pt x="41056" y="21377"/>
                    <a:pt x="41643" y="21576"/>
                  </a:cubicBezTo>
                  <a:cubicBezTo>
                    <a:pt x="46259" y="23144"/>
                    <a:pt x="47809" y="26117"/>
                    <a:pt x="47049" y="31745"/>
                  </a:cubicBezTo>
                  <a:cubicBezTo>
                    <a:pt x="47034" y="31849"/>
                    <a:pt x="47017" y="31953"/>
                    <a:pt x="46999" y="32056"/>
                  </a:cubicBezTo>
                  <a:cubicBezTo>
                    <a:pt x="47019" y="31953"/>
                    <a:pt x="47044" y="31853"/>
                    <a:pt x="47062" y="31748"/>
                  </a:cubicBezTo>
                  <a:cubicBezTo>
                    <a:pt x="49274" y="19190"/>
                    <a:pt x="40829" y="2550"/>
                    <a:pt x="27848" y="265"/>
                  </a:cubicBezTo>
                  <a:cubicBezTo>
                    <a:pt x="26832" y="86"/>
                    <a:pt x="25818" y="1"/>
                    <a:pt x="2481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1987;p50"/>
            <p:cNvSpPr/>
            <p:nvPr/>
          </p:nvSpPr>
          <p:spPr>
            <a:xfrm>
              <a:off x="5661986" y="2418753"/>
              <a:ext cx="178703" cy="150506"/>
            </a:xfrm>
            <a:custGeom>
              <a:avLst/>
              <a:gdLst/>
              <a:ahLst/>
              <a:cxnLst/>
              <a:rect l="l" t="t" r="r" b="b"/>
              <a:pathLst>
                <a:path w="5780" h="4868" extrusionOk="0">
                  <a:moveTo>
                    <a:pt x="2083" y="0"/>
                  </a:moveTo>
                  <a:cubicBezTo>
                    <a:pt x="1827" y="0"/>
                    <a:pt x="1566" y="104"/>
                    <a:pt x="1346" y="326"/>
                  </a:cubicBezTo>
                  <a:cubicBezTo>
                    <a:pt x="1339" y="334"/>
                    <a:pt x="1329" y="342"/>
                    <a:pt x="1323" y="350"/>
                  </a:cubicBezTo>
                  <a:cubicBezTo>
                    <a:pt x="832" y="539"/>
                    <a:pt x="421" y="930"/>
                    <a:pt x="182" y="1615"/>
                  </a:cubicBezTo>
                  <a:cubicBezTo>
                    <a:pt x="158" y="1683"/>
                    <a:pt x="150" y="1747"/>
                    <a:pt x="137" y="1812"/>
                  </a:cubicBezTo>
                  <a:cubicBezTo>
                    <a:pt x="46" y="2032"/>
                    <a:pt x="1" y="2256"/>
                    <a:pt x="50" y="2479"/>
                  </a:cubicBezTo>
                  <a:cubicBezTo>
                    <a:pt x="139" y="2894"/>
                    <a:pt x="459" y="3166"/>
                    <a:pt x="800" y="3422"/>
                  </a:cubicBezTo>
                  <a:cubicBezTo>
                    <a:pt x="903" y="3534"/>
                    <a:pt x="1005" y="3646"/>
                    <a:pt x="1105" y="3752"/>
                  </a:cubicBezTo>
                  <a:cubicBezTo>
                    <a:pt x="1644" y="4329"/>
                    <a:pt x="2002" y="4868"/>
                    <a:pt x="2571" y="4868"/>
                  </a:cubicBezTo>
                  <a:cubicBezTo>
                    <a:pt x="2778" y="4868"/>
                    <a:pt x="3013" y="4797"/>
                    <a:pt x="3294" y="4630"/>
                  </a:cubicBezTo>
                  <a:cubicBezTo>
                    <a:pt x="4107" y="4146"/>
                    <a:pt x="5149" y="3314"/>
                    <a:pt x="5494" y="2401"/>
                  </a:cubicBezTo>
                  <a:cubicBezTo>
                    <a:pt x="5779" y="1653"/>
                    <a:pt x="5175" y="1271"/>
                    <a:pt x="4566" y="1017"/>
                  </a:cubicBezTo>
                  <a:cubicBezTo>
                    <a:pt x="4155" y="760"/>
                    <a:pt x="3694" y="539"/>
                    <a:pt x="3226" y="393"/>
                  </a:cubicBezTo>
                  <a:cubicBezTo>
                    <a:pt x="3201" y="382"/>
                    <a:pt x="3174" y="375"/>
                    <a:pt x="3148" y="365"/>
                  </a:cubicBezTo>
                  <a:cubicBezTo>
                    <a:pt x="3144" y="329"/>
                    <a:pt x="3128" y="294"/>
                    <a:pt x="3088" y="268"/>
                  </a:cubicBezTo>
                  <a:cubicBezTo>
                    <a:pt x="2889" y="136"/>
                    <a:pt x="2686" y="73"/>
                    <a:pt x="2453" y="73"/>
                  </a:cubicBezTo>
                  <a:cubicBezTo>
                    <a:pt x="2451" y="73"/>
                    <a:pt x="2450" y="73"/>
                    <a:pt x="2448" y="73"/>
                  </a:cubicBezTo>
                  <a:cubicBezTo>
                    <a:pt x="2331" y="25"/>
                    <a:pt x="2208" y="0"/>
                    <a:pt x="208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1988;p50"/>
            <p:cNvSpPr/>
            <p:nvPr/>
          </p:nvSpPr>
          <p:spPr>
            <a:xfrm>
              <a:off x="5610045" y="2661455"/>
              <a:ext cx="177992" cy="128833"/>
            </a:xfrm>
            <a:custGeom>
              <a:avLst/>
              <a:gdLst/>
              <a:ahLst/>
              <a:cxnLst/>
              <a:rect l="l" t="t" r="r" b="b"/>
              <a:pathLst>
                <a:path w="5757" h="4167" extrusionOk="0">
                  <a:moveTo>
                    <a:pt x="4169" y="1"/>
                  </a:moveTo>
                  <a:cubicBezTo>
                    <a:pt x="4058" y="1"/>
                    <a:pt x="3950" y="12"/>
                    <a:pt x="3844" y="31"/>
                  </a:cubicBezTo>
                  <a:cubicBezTo>
                    <a:pt x="3605" y="13"/>
                    <a:pt x="3361" y="6"/>
                    <a:pt x="3116" y="6"/>
                  </a:cubicBezTo>
                  <a:cubicBezTo>
                    <a:pt x="2557" y="6"/>
                    <a:pt x="1993" y="43"/>
                    <a:pt x="1468" y="69"/>
                  </a:cubicBezTo>
                  <a:cubicBezTo>
                    <a:pt x="842" y="100"/>
                    <a:pt x="125" y="319"/>
                    <a:pt x="61" y="1058"/>
                  </a:cubicBezTo>
                  <a:cubicBezTo>
                    <a:pt x="1" y="1725"/>
                    <a:pt x="686" y="2272"/>
                    <a:pt x="1107" y="2700"/>
                  </a:cubicBezTo>
                  <a:cubicBezTo>
                    <a:pt x="1636" y="3239"/>
                    <a:pt x="2285" y="3902"/>
                    <a:pt x="3031" y="4108"/>
                  </a:cubicBezTo>
                  <a:cubicBezTo>
                    <a:pt x="3176" y="4148"/>
                    <a:pt x="3314" y="4167"/>
                    <a:pt x="3443" y="4167"/>
                  </a:cubicBezTo>
                  <a:cubicBezTo>
                    <a:pt x="4755" y="4167"/>
                    <a:pt x="5268" y="2236"/>
                    <a:pt x="5694" y="1257"/>
                  </a:cubicBezTo>
                  <a:cubicBezTo>
                    <a:pt x="5756" y="1118"/>
                    <a:pt x="5720" y="994"/>
                    <a:pt x="5636" y="908"/>
                  </a:cubicBezTo>
                  <a:cubicBezTo>
                    <a:pt x="5700" y="794"/>
                    <a:pt x="5662" y="631"/>
                    <a:pt x="5487" y="605"/>
                  </a:cubicBezTo>
                  <a:cubicBezTo>
                    <a:pt x="5446" y="598"/>
                    <a:pt x="5406" y="592"/>
                    <a:pt x="5365" y="586"/>
                  </a:cubicBezTo>
                  <a:cubicBezTo>
                    <a:pt x="5209" y="367"/>
                    <a:pt x="5017" y="199"/>
                    <a:pt x="4697" y="90"/>
                  </a:cubicBezTo>
                  <a:cubicBezTo>
                    <a:pt x="4510" y="26"/>
                    <a:pt x="4336" y="1"/>
                    <a:pt x="416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1989;p50"/>
            <p:cNvSpPr/>
            <p:nvPr/>
          </p:nvSpPr>
          <p:spPr>
            <a:xfrm>
              <a:off x="5885613" y="2578596"/>
              <a:ext cx="147198" cy="121413"/>
            </a:xfrm>
            <a:custGeom>
              <a:avLst/>
              <a:gdLst/>
              <a:ahLst/>
              <a:cxnLst/>
              <a:rect l="l" t="t" r="r" b="b"/>
              <a:pathLst>
                <a:path w="4761" h="3927" extrusionOk="0">
                  <a:moveTo>
                    <a:pt x="3012" y="0"/>
                  </a:moveTo>
                  <a:cubicBezTo>
                    <a:pt x="2453" y="0"/>
                    <a:pt x="1953" y="418"/>
                    <a:pt x="1566" y="776"/>
                  </a:cubicBezTo>
                  <a:cubicBezTo>
                    <a:pt x="1229" y="1090"/>
                    <a:pt x="947" y="1387"/>
                    <a:pt x="762" y="1744"/>
                  </a:cubicBezTo>
                  <a:cubicBezTo>
                    <a:pt x="265" y="2161"/>
                    <a:pt x="1" y="2667"/>
                    <a:pt x="624" y="3115"/>
                  </a:cubicBezTo>
                  <a:cubicBezTo>
                    <a:pt x="1046" y="3421"/>
                    <a:pt x="1833" y="3926"/>
                    <a:pt x="2424" y="3926"/>
                  </a:cubicBezTo>
                  <a:cubicBezTo>
                    <a:pt x="2475" y="3926"/>
                    <a:pt x="2524" y="3923"/>
                    <a:pt x="2571" y="3915"/>
                  </a:cubicBezTo>
                  <a:cubicBezTo>
                    <a:pt x="3152" y="3820"/>
                    <a:pt x="3702" y="2977"/>
                    <a:pt x="4065" y="2565"/>
                  </a:cubicBezTo>
                  <a:cubicBezTo>
                    <a:pt x="4425" y="2160"/>
                    <a:pt x="4761" y="1634"/>
                    <a:pt x="4487" y="1089"/>
                  </a:cubicBezTo>
                  <a:cubicBezTo>
                    <a:pt x="4279" y="680"/>
                    <a:pt x="3666" y="96"/>
                    <a:pt x="3199" y="16"/>
                  </a:cubicBezTo>
                  <a:cubicBezTo>
                    <a:pt x="3136" y="6"/>
                    <a:pt x="3074" y="0"/>
                    <a:pt x="301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1990;p50"/>
            <p:cNvSpPr/>
            <p:nvPr/>
          </p:nvSpPr>
          <p:spPr>
            <a:xfrm>
              <a:off x="5648506" y="3218650"/>
              <a:ext cx="136253" cy="82271"/>
            </a:xfrm>
            <a:custGeom>
              <a:avLst/>
              <a:gdLst/>
              <a:ahLst/>
              <a:cxnLst/>
              <a:rect l="l" t="t" r="r" b="b"/>
              <a:pathLst>
                <a:path w="4407" h="2661" extrusionOk="0">
                  <a:moveTo>
                    <a:pt x="2093" y="0"/>
                  </a:moveTo>
                  <a:cubicBezTo>
                    <a:pt x="1299" y="0"/>
                    <a:pt x="271" y="396"/>
                    <a:pt x="99" y="1373"/>
                  </a:cubicBezTo>
                  <a:cubicBezTo>
                    <a:pt x="0" y="1933"/>
                    <a:pt x="728" y="2349"/>
                    <a:pt x="1862" y="2549"/>
                  </a:cubicBezTo>
                  <a:cubicBezTo>
                    <a:pt x="2255" y="2618"/>
                    <a:pt x="2643" y="2661"/>
                    <a:pt x="2987" y="2661"/>
                  </a:cubicBezTo>
                  <a:cubicBezTo>
                    <a:pt x="3638" y="2661"/>
                    <a:pt x="4133" y="2509"/>
                    <a:pt x="4207" y="2097"/>
                  </a:cubicBezTo>
                  <a:cubicBezTo>
                    <a:pt x="4407" y="962"/>
                    <a:pt x="3255" y="171"/>
                    <a:pt x="2451" y="30"/>
                  </a:cubicBezTo>
                  <a:cubicBezTo>
                    <a:pt x="2341" y="10"/>
                    <a:pt x="2220" y="0"/>
                    <a:pt x="209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1991;p50"/>
            <p:cNvSpPr/>
            <p:nvPr/>
          </p:nvSpPr>
          <p:spPr>
            <a:xfrm>
              <a:off x="5682639" y="3232872"/>
              <a:ext cx="49128" cy="161606"/>
            </a:xfrm>
            <a:custGeom>
              <a:avLst/>
              <a:gdLst/>
              <a:ahLst/>
              <a:cxnLst/>
              <a:rect l="l" t="t" r="r" b="b"/>
              <a:pathLst>
                <a:path w="1589" h="5227" extrusionOk="0">
                  <a:moveTo>
                    <a:pt x="1161" y="1"/>
                  </a:moveTo>
                  <a:cubicBezTo>
                    <a:pt x="1074" y="1"/>
                    <a:pt x="989" y="45"/>
                    <a:pt x="937" y="152"/>
                  </a:cubicBezTo>
                  <a:cubicBezTo>
                    <a:pt x="541" y="957"/>
                    <a:pt x="491" y="1943"/>
                    <a:pt x="342" y="2823"/>
                  </a:cubicBezTo>
                  <a:cubicBezTo>
                    <a:pt x="214" y="3573"/>
                    <a:pt x="0" y="4478"/>
                    <a:pt x="295" y="5195"/>
                  </a:cubicBezTo>
                  <a:cubicBezTo>
                    <a:pt x="301" y="5213"/>
                    <a:pt x="319" y="5226"/>
                    <a:pt x="337" y="5226"/>
                  </a:cubicBezTo>
                  <a:cubicBezTo>
                    <a:pt x="347" y="5226"/>
                    <a:pt x="357" y="5222"/>
                    <a:pt x="366" y="5213"/>
                  </a:cubicBezTo>
                  <a:cubicBezTo>
                    <a:pt x="882" y="4648"/>
                    <a:pt x="980" y="3770"/>
                    <a:pt x="1122" y="3037"/>
                  </a:cubicBezTo>
                  <a:cubicBezTo>
                    <a:pt x="1293" y="2168"/>
                    <a:pt x="1588" y="1187"/>
                    <a:pt x="1493" y="303"/>
                  </a:cubicBezTo>
                  <a:cubicBezTo>
                    <a:pt x="1475" y="135"/>
                    <a:pt x="1313" y="1"/>
                    <a:pt x="116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1992;p50"/>
            <p:cNvSpPr/>
            <p:nvPr/>
          </p:nvSpPr>
          <p:spPr>
            <a:xfrm>
              <a:off x="5988290" y="3629111"/>
              <a:ext cx="341731" cy="370763"/>
            </a:xfrm>
            <a:custGeom>
              <a:avLst/>
              <a:gdLst/>
              <a:ahLst/>
              <a:cxnLst/>
              <a:rect l="l" t="t" r="r" b="b"/>
              <a:pathLst>
                <a:path w="11053" h="11992" extrusionOk="0">
                  <a:moveTo>
                    <a:pt x="233" y="1"/>
                  </a:moveTo>
                  <a:cubicBezTo>
                    <a:pt x="1" y="152"/>
                    <a:pt x="638" y="4055"/>
                    <a:pt x="638" y="4914"/>
                  </a:cubicBezTo>
                  <a:cubicBezTo>
                    <a:pt x="2900" y="6892"/>
                    <a:pt x="3321" y="6946"/>
                    <a:pt x="5696" y="9330"/>
                  </a:cubicBezTo>
                  <a:cubicBezTo>
                    <a:pt x="5693" y="9316"/>
                    <a:pt x="5696" y="9309"/>
                    <a:pt x="5705" y="9309"/>
                  </a:cubicBezTo>
                  <a:cubicBezTo>
                    <a:pt x="5791" y="9309"/>
                    <a:pt x="6413" y="9940"/>
                    <a:pt x="6495" y="9940"/>
                  </a:cubicBezTo>
                  <a:cubicBezTo>
                    <a:pt x="6504" y="9940"/>
                    <a:pt x="6507" y="9933"/>
                    <a:pt x="6502" y="9917"/>
                  </a:cubicBezTo>
                  <a:lnTo>
                    <a:pt x="6502" y="9917"/>
                  </a:lnTo>
                  <a:cubicBezTo>
                    <a:pt x="7208" y="10428"/>
                    <a:pt x="7924" y="10925"/>
                    <a:pt x="8657" y="11393"/>
                  </a:cubicBezTo>
                  <a:cubicBezTo>
                    <a:pt x="8860" y="11523"/>
                    <a:pt x="9059" y="11658"/>
                    <a:pt x="9264" y="11785"/>
                  </a:cubicBezTo>
                  <a:cubicBezTo>
                    <a:pt x="9410" y="11874"/>
                    <a:pt x="9560" y="11964"/>
                    <a:pt x="9729" y="11986"/>
                  </a:cubicBezTo>
                  <a:cubicBezTo>
                    <a:pt x="9758" y="11989"/>
                    <a:pt x="9786" y="11991"/>
                    <a:pt x="9814" y="11991"/>
                  </a:cubicBezTo>
                  <a:cubicBezTo>
                    <a:pt x="10001" y="11991"/>
                    <a:pt x="10183" y="11913"/>
                    <a:pt x="10348" y="11821"/>
                  </a:cubicBezTo>
                  <a:cubicBezTo>
                    <a:pt x="10613" y="11672"/>
                    <a:pt x="10848" y="11473"/>
                    <a:pt x="11053" y="11248"/>
                  </a:cubicBezTo>
                  <a:cubicBezTo>
                    <a:pt x="8048" y="9348"/>
                    <a:pt x="5234" y="7050"/>
                    <a:pt x="3841" y="3690"/>
                  </a:cubicBezTo>
                  <a:cubicBezTo>
                    <a:pt x="3618" y="3152"/>
                    <a:pt x="3479" y="2613"/>
                    <a:pt x="3402" y="2087"/>
                  </a:cubicBezTo>
                  <a:cubicBezTo>
                    <a:pt x="3073" y="1821"/>
                    <a:pt x="2738" y="1560"/>
                    <a:pt x="2397" y="1309"/>
                  </a:cubicBezTo>
                  <a:cubicBezTo>
                    <a:pt x="1784" y="857"/>
                    <a:pt x="1110" y="1"/>
                    <a:pt x="233"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1993;p50"/>
            <p:cNvSpPr/>
            <p:nvPr/>
          </p:nvSpPr>
          <p:spPr>
            <a:xfrm>
              <a:off x="5247135" y="3584497"/>
              <a:ext cx="817397" cy="727551"/>
            </a:xfrm>
            <a:custGeom>
              <a:avLst/>
              <a:gdLst/>
              <a:ahLst/>
              <a:cxnLst/>
              <a:rect l="l" t="t" r="r" b="b"/>
              <a:pathLst>
                <a:path w="26438" h="23532" extrusionOk="0">
                  <a:moveTo>
                    <a:pt x="14959" y="1831"/>
                  </a:moveTo>
                  <a:cubicBezTo>
                    <a:pt x="15991" y="1831"/>
                    <a:pt x="16957" y="2097"/>
                    <a:pt x="17813" y="2561"/>
                  </a:cubicBezTo>
                  <a:cubicBezTo>
                    <a:pt x="18419" y="2709"/>
                    <a:pt x="18865" y="3065"/>
                    <a:pt x="19154" y="3522"/>
                  </a:cubicBezTo>
                  <a:cubicBezTo>
                    <a:pt x="19482" y="3824"/>
                    <a:pt x="19785" y="4151"/>
                    <a:pt x="20053" y="4509"/>
                  </a:cubicBezTo>
                  <a:cubicBezTo>
                    <a:pt x="20437" y="4700"/>
                    <a:pt x="20781" y="5008"/>
                    <a:pt x="21036" y="5452"/>
                  </a:cubicBezTo>
                  <a:cubicBezTo>
                    <a:pt x="21671" y="6568"/>
                    <a:pt x="22094" y="7984"/>
                    <a:pt x="22198" y="9417"/>
                  </a:cubicBezTo>
                  <a:cubicBezTo>
                    <a:pt x="22594" y="11398"/>
                    <a:pt x="22251" y="13347"/>
                    <a:pt x="21262" y="14965"/>
                  </a:cubicBezTo>
                  <a:cubicBezTo>
                    <a:pt x="20797" y="16079"/>
                    <a:pt x="20214" y="16740"/>
                    <a:pt x="19221" y="17241"/>
                  </a:cubicBezTo>
                  <a:cubicBezTo>
                    <a:pt x="18236" y="18169"/>
                    <a:pt x="17066" y="18757"/>
                    <a:pt x="15689" y="18757"/>
                  </a:cubicBezTo>
                  <a:cubicBezTo>
                    <a:pt x="15626" y="18757"/>
                    <a:pt x="15563" y="18756"/>
                    <a:pt x="15499" y="18754"/>
                  </a:cubicBezTo>
                  <a:cubicBezTo>
                    <a:pt x="14852" y="18882"/>
                    <a:pt x="14203" y="18945"/>
                    <a:pt x="13565" y="18945"/>
                  </a:cubicBezTo>
                  <a:cubicBezTo>
                    <a:pt x="9681" y="18945"/>
                    <a:pt x="6182" y="16601"/>
                    <a:pt x="5686" y="12255"/>
                  </a:cubicBezTo>
                  <a:cubicBezTo>
                    <a:pt x="5630" y="11767"/>
                    <a:pt x="5618" y="11270"/>
                    <a:pt x="5641" y="10777"/>
                  </a:cubicBezTo>
                  <a:cubicBezTo>
                    <a:pt x="5489" y="9113"/>
                    <a:pt x="5839" y="7348"/>
                    <a:pt x="6751" y="5837"/>
                  </a:cubicBezTo>
                  <a:cubicBezTo>
                    <a:pt x="6813" y="5735"/>
                    <a:pt x="6877" y="5640"/>
                    <a:pt x="6942" y="5541"/>
                  </a:cubicBezTo>
                  <a:cubicBezTo>
                    <a:pt x="7747" y="3954"/>
                    <a:pt x="9084" y="2715"/>
                    <a:pt x="10890" y="2368"/>
                  </a:cubicBezTo>
                  <a:cubicBezTo>
                    <a:pt x="11706" y="2081"/>
                    <a:pt x="12557" y="1944"/>
                    <a:pt x="13416" y="1944"/>
                  </a:cubicBezTo>
                  <a:cubicBezTo>
                    <a:pt x="13460" y="1944"/>
                    <a:pt x="13504" y="1944"/>
                    <a:pt x="13547" y="1945"/>
                  </a:cubicBezTo>
                  <a:cubicBezTo>
                    <a:pt x="13689" y="1929"/>
                    <a:pt x="13831" y="1916"/>
                    <a:pt x="13974" y="1911"/>
                  </a:cubicBezTo>
                  <a:cubicBezTo>
                    <a:pt x="14308" y="1857"/>
                    <a:pt x="14637" y="1831"/>
                    <a:pt x="14959" y="1831"/>
                  </a:cubicBezTo>
                  <a:close/>
                  <a:moveTo>
                    <a:pt x="5669" y="1"/>
                  </a:moveTo>
                  <a:cubicBezTo>
                    <a:pt x="5265" y="456"/>
                    <a:pt x="4884" y="935"/>
                    <a:pt x="4535" y="1433"/>
                  </a:cubicBezTo>
                  <a:cubicBezTo>
                    <a:pt x="4249" y="1839"/>
                    <a:pt x="3977" y="2255"/>
                    <a:pt x="3711" y="2675"/>
                  </a:cubicBezTo>
                  <a:cubicBezTo>
                    <a:pt x="4551" y="6660"/>
                    <a:pt x="1501" y="10146"/>
                    <a:pt x="0" y="13828"/>
                  </a:cubicBezTo>
                  <a:cubicBezTo>
                    <a:pt x="108" y="13862"/>
                    <a:pt x="214" y="13902"/>
                    <a:pt x="325" y="13923"/>
                  </a:cubicBezTo>
                  <a:cubicBezTo>
                    <a:pt x="422" y="13941"/>
                    <a:pt x="522" y="13954"/>
                    <a:pt x="621" y="13954"/>
                  </a:cubicBezTo>
                  <a:cubicBezTo>
                    <a:pt x="740" y="13954"/>
                    <a:pt x="857" y="13935"/>
                    <a:pt x="964" y="13883"/>
                  </a:cubicBezTo>
                  <a:cubicBezTo>
                    <a:pt x="1118" y="13808"/>
                    <a:pt x="1231" y="13674"/>
                    <a:pt x="1341" y="13545"/>
                  </a:cubicBezTo>
                  <a:cubicBezTo>
                    <a:pt x="1496" y="13361"/>
                    <a:pt x="1642" y="13170"/>
                    <a:pt x="1793" y="12983"/>
                  </a:cubicBezTo>
                  <a:cubicBezTo>
                    <a:pt x="2326" y="12323"/>
                    <a:pt x="2835" y="11643"/>
                    <a:pt x="3329" y="10954"/>
                  </a:cubicBezTo>
                  <a:cubicBezTo>
                    <a:pt x="3397" y="12888"/>
                    <a:pt x="3852" y="14617"/>
                    <a:pt x="4909" y="15996"/>
                  </a:cubicBezTo>
                  <a:cubicBezTo>
                    <a:pt x="5362" y="17457"/>
                    <a:pt x="5845" y="18909"/>
                    <a:pt x="6351" y="20354"/>
                  </a:cubicBezTo>
                  <a:cubicBezTo>
                    <a:pt x="6762" y="20078"/>
                    <a:pt x="7270" y="19940"/>
                    <a:pt x="7786" y="19940"/>
                  </a:cubicBezTo>
                  <a:cubicBezTo>
                    <a:pt x="8794" y="19940"/>
                    <a:pt x="9834" y="20466"/>
                    <a:pt x="10242" y="21513"/>
                  </a:cubicBezTo>
                  <a:cubicBezTo>
                    <a:pt x="10496" y="21790"/>
                    <a:pt x="10677" y="22144"/>
                    <a:pt x="10771" y="22562"/>
                  </a:cubicBezTo>
                  <a:cubicBezTo>
                    <a:pt x="10867" y="22747"/>
                    <a:pt x="10938" y="22944"/>
                    <a:pt x="10990" y="23144"/>
                  </a:cubicBezTo>
                  <a:cubicBezTo>
                    <a:pt x="11057" y="23267"/>
                    <a:pt x="11116" y="23395"/>
                    <a:pt x="11161" y="23531"/>
                  </a:cubicBezTo>
                  <a:cubicBezTo>
                    <a:pt x="11282" y="22066"/>
                    <a:pt x="11424" y="20603"/>
                    <a:pt x="11607" y="19145"/>
                  </a:cubicBezTo>
                  <a:cubicBezTo>
                    <a:pt x="12406" y="19235"/>
                    <a:pt x="13274" y="19282"/>
                    <a:pt x="14217" y="19282"/>
                  </a:cubicBezTo>
                  <a:lnTo>
                    <a:pt x="14218" y="19282"/>
                  </a:lnTo>
                  <a:cubicBezTo>
                    <a:pt x="15134" y="19282"/>
                    <a:pt x="15978" y="19237"/>
                    <a:pt x="16755" y="19152"/>
                  </a:cubicBezTo>
                  <a:cubicBezTo>
                    <a:pt x="16902" y="20315"/>
                    <a:pt x="17027" y="21480"/>
                    <a:pt x="17134" y="22647"/>
                  </a:cubicBezTo>
                  <a:cubicBezTo>
                    <a:pt x="17263" y="22152"/>
                    <a:pt x="17529" y="21764"/>
                    <a:pt x="17874" y="21480"/>
                  </a:cubicBezTo>
                  <a:cubicBezTo>
                    <a:pt x="18314" y="20664"/>
                    <a:pt x="19203" y="20257"/>
                    <a:pt x="20090" y="20257"/>
                  </a:cubicBezTo>
                  <a:cubicBezTo>
                    <a:pt x="20721" y="20257"/>
                    <a:pt x="21350" y="20462"/>
                    <a:pt x="21817" y="20873"/>
                  </a:cubicBezTo>
                  <a:cubicBezTo>
                    <a:pt x="22053" y="20205"/>
                    <a:pt x="22297" y="19541"/>
                    <a:pt x="22522" y="18871"/>
                  </a:cubicBezTo>
                  <a:cubicBezTo>
                    <a:pt x="22937" y="19240"/>
                    <a:pt x="23485" y="19466"/>
                    <a:pt x="24041" y="19524"/>
                  </a:cubicBezTo>
                  <a:cubicBezTo>
                    <a:pt x="24152" y="19536"/>
                    <a:pt x="24263" y="19541"/>
                    <a:pt x="24374" y="19541"/>
                  </a:cubicBezTo>
                  <a:cubicBezTo>
                    <a:pt x="25020" y="19541"/>
                    <a:pt x="25662" y="19351"/>
                    <a:pt x="26240" y="19057"/>
                  </a:cubicBezTo>
                  <a:cubicBezTo>
                    <a:pt x="26300" y="19026"/>
                    <a:pt x="26364" y="18991"/>
                    <a:pt x="26400" y="18934"/>
                  </a:cubicBezTo>
                  <a:cubicBezTo>
                    <a:pt x="26404" y="18927"/>
                    <a:pt x="26404" y="18921"/>
                    <a:pt x="26406" y="18915"/>
                  </a:cubicBezTo>
                  <a:cubicBezTo>
                    <a:pt x="26434" y="18854"/>
                    <a:pt x="26437" y="18785"/>
                    <a:pt x="26432" y="18718"/>
                  </a:cubicBezTo>
                  <a:cubicBezTo>
                    <a:pt x="26365" y="17711"/>
                    <a:pt x="25778" y="16750"/>
                    <a:pt x="24910" y="16232"/>
                  </a:cubicBezTo>
                  <a:cubicBezTo>
                    <a:pt x="24519" y="16000"/>
                    <a:pt x="24076" y="15864"/>
                    <a:pt x="23623" y="15818"/>
                  </a:cubicBezTo>
                  <a:cubicBezTo>
                    <a:pt x="24492" y="14590"/>
                    <a:pt x="24908" y="13098"/>
                    <a:pt x="25034" y="11440"/>
                  </a:cubicBezTo>
                  <a:cubicBezTo>
                    <a:pt x="25286" y="9687"/>
                    <a:pt x="24473" y="5231"/>
                    <a:pt x="24224" y="1492"/>
                  </a:cubicBezTo>
                  <a:cubicBezTo>
                    <a:pt x="23078" y="1710"/>
                    <a:pt x="21821" y="1800"/>
                    <a:pt x="20500" y="1800"/>
                  </a:cubicBezTo>
                  <a:cubicBezTo>
                    <a:pt x="15616" y="1800"/>
                    <a:pt x="9862" y="568"/>
                    <a:pt x="5669"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1994;p50"/>
            <p:cNvSpPr/>
            <p:nvPr/>
          </p:nvSpPr>
          <p:spPr>
            <a:xfrm>
              <a:off x="4922873" y="2206411"/>
              <a:ext cx="1793215" cy="1438313"/>
            </a:xfrm>
            <a:custGeom>
              <a:avLst/>
              <a:gdLst/>
              <a:ahLst/>
              <a:cxnLst/>
              <a:rect l="l" t="t" r="r" b="b"/>
              <a:pathLst>
                <a:path w="58000" h="46521" extrusionOk="0">
                  <a:moveTo>
                    <a:pt x="27998" y="5693"/>
                  </a:moveTo>
                  <a:cubicBezTo>
                    <a:pt x="28640" y="5693"/>
                    <a:pt x="29285" y="5751"/>
                    <a:pt x="29929" y="5875"/>
                  </a:cubicBezTo>
                  <a:cubicBezTo>
                    <a:pt x="30118" y="5912"/>
                    <a:pt x="30306" y="5957"/>
                    <a:pt x="30492" y="6004"/>
                  </a:cubicBezTo>
                  <a:cubicBezTo>
                    <a:pt x="31028" y="6041"/>
                    <a:pt x="31566" y="6095"/>
                    <a:pt x="32105" y="6176"/>
                  </a:cubicBezTo>
                  <a:cubicBezTo>
                    <a:pt x="32126" y="6177"/>
                    <a:pt x="32148" y="6177"/>
                    <a:pt x="32169" y="6178"/>
                  </a:cubicBezTo>
                  <a:cubicBezTo>
                    <a:pt x="32843" y="6233"/>
                    <a:pt x="33334" y="6496"/>
                    <a:pt x="33660" y="6873"/>
                  </a:cubicBezTo>
                  <a:cubicBezTo>
                    <a:pt x="33847" y="6945"/>
                    <a:pt x="34024" y="7026"/>
                    <a:pt x="34195" y="7116"/>
                  </a:cubicBezTo>
                  <a:cubicBezTo>
                    <a:pt x="35372" y="7652"/>
                    <a:pt x="36343" y="8445"/>
                    <a:pt x="37203" y="9385"/>
                  </a:cubicBezTo>
                  <a:cubicBezTo>
                    <a:pt x="42434" y="12396"/>
                    <a:pt x="45428" y="18627"/>
                    <a:pt x="46637" y="24801"/>
                  </a:cubicBezTo>
                  <a:cubicBezTo>
                    <a:pt x="47532" y="29365"/>
                    <a:pt x="46967" y="34393"/>
                    <a:pt x="44501" y="38396"/>
                  </a:cubicBezTo>
                  <a:cubicBezTo>
                    <a:pt x="42283" y="41998"/>
                    <a:pt x="38825" y="43443"/>
                    <a:pt x="34868" y="44392"/>
                  </a:cubicBezTo>
                  <a:cubicBezTo>
                    <a:pt x="32639" y="44927"/>
                    <a:pt x="30327" y="45218"/>
                    <a:pt x="28027" y="45218"/>
                  </a:cubicBezTo>
                  <a:cubicBezTo>
                    <a:pt x="26330" y="45218"/>
                    <a:pt x="24639" y="45059"/>
                    <a:pt x="22993" y="44722"/>
                  </a:cubicBezTo>
                  <a:cubicBezTo>
                    <a:pt x="22985" y="44722"/>
                    <a:pt x="22978" y="44722"/>
                    <a:pt x="22970" y="44722"/>
                  </a:cubicBezTo>
                  <a:cubicBezTo>
                    <a:pt x="22925" y="44722"/>
                    <a:pt x="22880" y="44726"/>
                    <a:pt x="22835" y="44726"/>
                  </a:cubicBezTo>
                  <a:cubicBezTo>
                    <a:pt x="22803" y="44726"/>
                    <a:pt x="22772" y="44724"/>
                    <a:pt x="22742" y="44717"/>
                  </a:cubicBezTo>
                  <a:cubicBezTo>
                    <a:pt x="18880" y="43781"/>
                    <a:pt x="16064" y="42551"/>
                    <a:pt x="13486" y="40683"/>
                  </a:cubicBezTo>
                  <a:cubicBezTo>
                    <a:pt x="8804" y="37293"/>
                    <a:pt x="6776" y="31659"/>
                    <a:pt x="7292" y="26019"/>
                  </a:cubicBezTo>
                  <a:cubicBezTo>
                    <a:pt x="8097" y="17228"/>
                    <a:pt x="14204" y="9940"/>
                    <a:pt x="22075" y="7160"/>
                  </a:cubicBezTo>
                  <a:cubicBezTo>
                    <a:pt x="23942" y="6277"/>
                    <a:pt x="25957" y="5693"/>
                    <a:pt x="27998" y="5693"/>
                  </a:cubicBezTo>
                  <a:close/>
                  <a:moveTo>
                    <a:pt x="28112" y="0"/>
                  </a:moveTo>
                  <a:cubicBezTo>
                    <a:pt x="24032" y="0"/>
                    <a:pt x="20070" y="1412"/>
                    <a:pt x="16544" y="3732"/>
                  </a:cubicBezTo>
                  <a:lnTo>
                    <a:pt x="15130" y="683"/>
                  </a:lnTo>
                  <a:cubicBezTo>
                    <a:pt x="15125" y="686"/>
                    <a:pt x="15119" y="689"/>
                    <a:pt x="15114" y="693"/>
                  </a:cubicBezTo>
                  <a:cubicBezTo>
                    <a:pt x="14907" y="1942"/>
                    <a:pt x="13932" y="3077"/>
                    <a:pt x="12698" y="3077"/>
                  </a:cubicBezTo>
                  <a:cubicBezTo>
                    <a:pt x="12352" y="3077"/>
                    <a:pt x="11984" y="2987"/>
                    <a:pt x="11608" y="2786"/>
                  </a:cubicBezTo>
                  <a:cubicBezTo>
                    <a:pt x="11543" y="2750"/>
                    <a:pt x="11478" y="2712"/>
                    <a:pt x="11413" y="2676"/>
                  </a:cubicBezTo>
                  <a:lnTo>
                    <a:pt x="11413" y="2676"/>
                  </a:lnTo>
                  <a:lnTo>
                    <a:pt x="13129" y="6371"/>
                  </a:lnTo>
                  <a:cubicBezTo>
                    <a:pt x="13053" y="6439"/>
                    <a:pt x="12982" y="6510"/>
                    <a:pt x="12907" y="6578"/>
                  </a:cubicBezTo>
                  <a:cubicBezTo>
                    <a:pt x="11999" y="6791"/>
                    <a:pt x="11037" y="6859"/>
                    <a:pt x="10068" y="6859"/>
                  </a:cubicBezTo>
                  <a:cubicBezTo>
                    <a:pt x="10002" y="6859"/>
                    <a:pt x="9936" y="6859"/>
                    <a:pt x="9871" y="6858"/>
                  </a:cubicBezTo>
                  <a:cubicBezTo>
                    <a:pt x="8597" y="8899"/>
                    <a:pt x="6031" y="10634"/>
                    <a:pt x="4229" y="11562"/>
                  </a:cubicBezTo>
                  <a:cubicBezTo>
                    <a:pt x="2873" y="12263"/>
                    <a:pt x="1451" y="12618"/>
                    <a:pt x="0" y="12751"/>
                  </a:cubicBezTo>
                  <a:cubicBezTo>
                    <a:pt x="756" y="13275"/>
                    <a:pt x="1685" y="13503"/>
                    <a:pt x="2603" y="13591"/>
                  </a:cubicBezTo>
                  <a:cubicBezTo>
                    <a:pt x="2920" y="13621"/>
                    <a:pt x="3239" y="13636"/>
                    <a:pt x="3556" y="13636"/>
                  </a:cubicBezTo>
                  <a:cubicBezTo>
                    <a:pt x="4945" y="13636"/>
                    <a:pt x="6329" y="13354"/>
                    <a:pt x="7634" y="12858"/>
                  </a:cubicBezTo>
                  <a:lnTo>
                    <a:pt x="7634" y="12858"/>
                  </a:lnTo>
                  <a:cubicBezTo>
                    <a:pt x="5497" y="16176"/>
                    <a:pt x="3985" y="19837"/>
                    <a:pt x="3345" y="23469"/>
                  </a:cubicBezTo>
                  <a:cubicBezTo>
                    <a:pt x="3325" y="23581"/>
                    <a:pt x="3314" y="23687"/>
                    <a:pt x="3296" y="23797"/>
                  </a:cubicBezTo>
                  <a:cubicBezTo>
                    <a:pt x="1719" y="33552"/>
                    <a:pt x="6973" y="40166"/>
                    <a:pt x="15584" y="43636"/>
                  </a:cubicBezTo>
                  <a:cubicBezTo>
                    <a:pt x="15489" y="43708"/>
                    <a:pt x="15400" y="43788"/>
                    <a:pt x="15307" y="43862"/>
                  </a:cubicBezTo>
                  <a:cubicBezTo>
                    <a:pt x="19984" y="45353"/>
                    <a:pt x="24719" y="46520"/>
                    <a:pt x="29659" y="46520"/>
                  </a:cubicBezTo>
                  <a:cubicBezTo>
                    <a:pt x="30401" y="46520"/>
                    <a:pt x="31147" y="46494"/>
                    <a:pt x="31899" y="46439"/>
                  </a:cubicBezTo>
                  <a:cubicBezTo>
                    <a:pt x="31876" y="46403"/>
                    <a:pt x="31856" y="46365"/>
                    <a:pt x="31833" y="46330"/>
                  </a:cubicBezTo>
                  <a:cubicBezTo>
                    <a:pt x="41027" y="45850"/>
                    <a:pt x="48484" y="41509"/>
                    <a:pt x="50292" y="32057"/>
                  </a:cubicBezTo>
                  <a:cubicBezTo>
                    <a:pt x="50312" y="31955"/>
                    <a:pt x="50337" y="31855"/>
                    <a:pt x="50355" y="31750"/>
                  </a:cubicBezTo>
                  <a:cubicBezTo>
                    <a:pt x="51004" y="28061"/>
                    <a:pt x="50729" y="24021"/>
                    <a:pt x="49694" y="20094"/>
                  </a:cubicBezTo>
                  <a:lnTo>
                    <a:pt x="49694" y="20094"/>
                  </a:lnTo>
                  <a:cubicBezTo>
                    <a:pt x="49909" y="20291"/>
                    <a:pt x="50130" y="20481"/>
                    <a:pt x="50359" y="20660"/>
                  </a:cubicBezTo>
                  <a:cubicBezTo>
                    <a:pt x="51563" y="21611"/>
                    <a:pt x="52943" y="22334"/>
                    <a:pt x="54426" y="22718"/>
                  </a:cubicBezTo>
                  <a:cubicBezTo>
                    <a:pt x="54891" y="22839"/>
                    <a:pt x="55372" y="22924"/>
                    <a:pt x="55852" y="22946"/>
                  </a:cubicBezTo>
                  <a:cubicBezTo>
                    <a:pt x="55935" y="22951"/>
                    <a:pt x="56018" y="22953"/>
                    <a:pt x="56101" y="22953"/>
                  </a:cubicBezTo>
                  <a:cubicBezTo>
                    <a:pt x="56257" y="22953"/>
                    <a:pt x="56414" y="22945"/>
                    <a:pt x="56569" y="22929"/>
                  </a:cubicBezTo>
                  <a:cubicBezTo>
                    <a:pt x="56806" y="22904"/>
                    <a:pt x="57041" y="22860"/>
                    <a:pt x="57272" y="22792"/>
                  </a:cubicBezTo>
                  <a:cubicBezTo>
                    <a:pt x="57525" y="22716"/>
                    <a:pt x="57770" y="22605"/>
                    <a:pt x="58000" y="22468"/>
                  </a:cubicBezTo>
                  <a:cubicBezTo>
                    <a:pt x="53838" y="21495"/>
                    <a:pt x="49622" y="17882"/>
                    <a:pt x="49472" y="13754"/>
                  </a:cubicBezTo>
                  <a:cubicBezTo>
                    <a:pt x="48551" y="13404"/>
                    <a:pt x="47667" y="12989"/>
                    <a:pt x="46894" y="12443"/>
                  </a:cubicBezTo>
                  <a:cubicBezTo>
                    <a:pt x="46900" y="12437"/>
                    <a:pt x="46906" y="12434"/>
                    <a:pt x="46913" y="12429"/>
                  </a:cubicBezTo>
                  <a:lnTo>
                    <a:pt x="50348" y="8977"/>
                  </a:lnTo>
                  <a:lnTo>
                    <a:pt x="50348" y="8977"/>
                  </a:lnTo>
                  <a:cubicBezTo>
                    <a:pt x="49996" y="9149"/>
                    <a:pt x="49645" y="9225"/>
                    <a:pt x="49309" y="9225"/>
                  </a:cubicBezTo>
                  <a:cubicBezTo>
                    <a:pt x="47922" y="9225"/>
                    <a:pt x="46773" y="7927"/>
                    <a:pt x="46763" y="6613"/>
                  </a:cubicBezTo>
                  <a:lnTo>
                    <a:pt x="44373" y="9013"/>
                  </a:lnTo>
                  <a:cubicBezTo>
                    <a:pt x="41001" y="4538"/>
                    <a:pt x="36452" y="1200"/>
                    <a:pt x="31142" y="264"/>
                  </a:cubicBezTo>
                  <a:cubicBezTo>
                    <a:pt x="30128" y="86"/>
                    <a:pt x="29117" y="0"/>
                    <a:pt x="28112" y="0"/>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1995;p50"/>
            <p:cNvSpPr/>
            <p:nvPr/>
          </p:nvSpPr>
          <p:spPr>
            <a:xfrm>
              <a:off x="5604696" y="2503900"/>
              <a:ext cx="398496" cy="257697"/>
            </a:xfrm>
            <a:custGeom>
              <a:avLst/>
              <a:gdLst/>
              <a:ahLst/>
              <a:cxnLst/>
              <a:rect l="l" t="t" r="r" b="b"/>
              <a:pathLst>
                <a:path w="12889" h="8335" extrusionOk="0">
                  <a:moveTo>
                    <a:pt x="5124" y="0"/>
                  </a:moveTo>
                  <a:cubicBezTo>
                    <a:pt x="5120" y="0"/>
                    <a:pt x="5115" y="0"/>
                    <a:pt x="5111" y="0"/>
                  </a:cubicBezTo>
                  <a:cubicBezTo>
                    <a:pt x="3595" y="3"/>
                    <a:pt x="1908" y="577"/>
                    <a:pt x="1149" y="1954"/>
                  </a:cubicBezTo>
                  <a:cubicBezTo>
                    <a:pt x="115" y="3114"/>
                    <a:pt x="0" y="4818"/>
                    <a:pt x="1145" y="6059"/>
                  </a:cubicBezTo>
                  <a:cubicBezTo>
                    <a:pt x="2373" y="7391"/>
                    <a:pt x="5116" y="8334"/>
                    <a:pt x="7628" y="8334"/>
                  </a:cubicBezTo>
                  <a:cubicBezTo>
                    <a:pt x="9602" y="8334"/>
                    <a:pt x="11433" y="7752"/>
                    <a:pt x="12275" y="6318"/>
                  </a:cubicBezTo>
                  <a:cubicBezTo>
                    <a:pt x="12888" y="5273"/>
                    <a:pt x="12833" y="4323"/>
                    <a:pt x="12371" y="3498"/>
                  </a:cubicBezTo>
                  <a:cubicBezTo>
                    <a:pt x="11594" y="1332"/>
                    <a:pt x="9116" y="105"/>
                    <a:pt x="6735" y="105"/>
                  </a:cubicBezTo>
                  <a:cubicBezTo>
                    <a:pt x="6597" y="105"/>
                    <a:pt x="6459" y="109"/>
                    <a:pt x="6322" y="117"/>
                  </a:cubicBezTo>
                  <a:cubicBezTo>
                    <a:pt x="5878" y="41"/>
                    <a:pt x="5471" y="0"/>
                    <a:pt x="5124" y="0"/>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1996;p50"/>
            <p:cNvSpPr/>
            <p:nvPr/>
          </p:nvSpPr>
          <p:spPr>
            <a:xfrm>
              <a:off x="4944453" y="2437814"/>
              <a:ext cx="167511" cy="112385"/>
            </a:xfrm>
            <a:custGeom>
              <a:avLst/>
              <a:gdLst/>
              <a:ahLst/>
              <a:cxnLst/>
              <a:rect l="l" t="t" r="r" b="b"/>
              <a:pathLst>
                <a:path w="5418" h="3635" extrusionOk="0">
                  <a:moveTo>
                    <a:pt x="3688" y="0"/>
                  </a:moveTo>
                  <a:cubicBezTo>
                    <a:pt x="3415" y="0"/>
                    <a:pt x="3142" y="81"/>
                    <a:pt x="2907" y="261"/>
                  </a:cubicBezTo>
                  <a:cubicBezTo>
                    <a:pt x="2857" y="290"/>
                    <a:pt x="2807" y="321"/>
                    <a:pt x="2758" y="349"/>
                  </a:cubicBezTo>
                  <a:cubicBezTo>
                    <a:pt x="2738" y="358"/>
                    <a:pt x="2707" y="373"/>
                    <a:pt x="2664" y="394"/>
                  </a:cubicBezTo>
                  <a:cubicBezTo>
                    <a:pt x="2529" y="441"/>
                    <a:pt x="2399" y="493"/>
                    <a:pt x="2265" y="536"/>
                  </a:cubicBezTo>
                  <a:cubicBezTo>
                    <a:pt x="2282" y="530"/>
                    <a:pt x="2284" y="527"/>
                    <a:pt x="2274" y="527"/>
                  </a:cubicBezTo>
                  <a:cubicBezTo>
                    <a:pt x="2230" y="527"/>
                    <a:pt x="1961" y="582"/>
                    <a:pt x="1912" y="589"/>
                  </a:cubicBezTo>
                  <a:cubicBezTo>
                    <a:pt x="1538" y="638"/>
                    <a:pt x="1277" y="740"/>
                    <a:pt x="946" y="924"/>
                  </a:cubicBezTo>
                  <a:cubicBezTo>
                    <a:pt x="0" y="1451"/>
                    <a:pt x="165" y="3107"/>
                    <a:pt x="1161" y="3481"/>
                  </a:cubicBezTo>
                  <a:cubicBezTo>
                    <a:pt x="1446" y="3588"/>
                    <a:pt x="1724" y="3634"/>
                    <a:pt x="2000" y="3634"/>
                  </a:cubicBezTo>
                  <a:cubicBezTo>
                    <a:pt x="2404" y="3634"/>
                    <a:pt x="2804" y="3535"/>
                    <a:pt x="3214" y="3383"/>
                  </a:cubicBezTo>
                  <a:cubicBezTo>
                    <a:pt x="3691" y="3205"/>
                    <a:pt x="4171" y="2953"/>
                    <a:pt x="4560" y="2624"/>
                  </a:cubicBezTo>
                  <a:cubicBezTo>
                    <a:pt x="5139" y="2138"/>
                    <a:pt x="5417" y="1270"/>
                    <a:pt x="4915" y="615"/>
                  </a:cubicBezTo>
                  <a:cubicBezTo>
                    <a:pt x="4626" y="237"/>
                    <a:pt x="4156" y="0"/>
                    <a:pt x="3688" y="0"/>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1997;p50"/>
            <p:cNvSpPr/>
            <p:nvPr/>
          </p:nvSpPr>
          <p:spPr>
            <a:xfrm>
              <a:off x="6567962" y="2715530"/>
              <a:ext cx="148342" cy="108613"/>
            </a:xfrm>
            <a:custGeom>
              <a:avLst/>
              <a:gdLst/>
              <a:ahLst/>
              <a:cxnLst/>
              <a:rect l="l" t="t" r="r" b="b"/>
              <a:pathLst>
                <a:path w="4798" h="3513" extrusionOk="0">
                  <a:moveTo>
                    <a:pt x="1107" y="1"/>
                  </a:moveTo>
                  <a:cubicBezTo>
                    <a:pt x="827" y="1"/>
                    <a:pt x="554" y="110"/>
                    <a:pt x="346" y="356"/>
                  </a:cubicBezTo>
                  <a:cubicBezTo>
                    <a:pt x="1" y="763"/>
                    <a:pt x="10" y="1495"/>
                    <a:pt x="467" y="1830"/>
                  </a:cubicBezTo>
                  <a:cubicBezTo>
                    <a:pt x="1153" y="2330"/>
                    <a:pt x="2053" y="3270"/>
                    <a:pt x="2971" y="3270"/>
                  </a:cubicBezTo>
                  <a:cubicBezTo>
                    <a:pt x="2997" y="3270"/>
                    <a:pt x="3023" y="3269"/>
                    <a:pt x="3048" y="3267"/>
                  </a:cubicBezTo>
                  <a:cubicBezTo>
                    <a:pt x="3130" y="3311"/>
                    <a:pt x="3211" y="3354"/>
                    <a:pt x="3292" y="3399"/>
                  </a:cubicBezTo>
                  <a:cubicBezTo>
                    <a:pt x="3437" y="3478"/>
                    <a:pt x="3576" y="3513"/>
                    <a:pt x="3705" y="3513"/>
                  </a:cubicBezTo>
                  <a:cubicBezTo>
                    <a:pt x="4404" y="3513"/>
                    <a:pt x="4798" y="2490"/>
                    <a:pt x="4227" y="1943"/>
                  </a:cubicBezTo>
                  <a:cubicBezTo>
                    <a:pt x="4231" y="1939"/>
                    <a:pt x="4234" y="1935"/>
                    <a:pt x="4238" y="1930"/>
                  </a:cubicBezTo>
                  <a:cubicBezTo>
                    <a:pt x="4098" y="1831"/>
                    <a:pt x="3959" y="1732"/>
                    <a:pt x="3820" y="1635"/>
                  </a:cubicBezTo>
                  <a:cubicBezTo>
                    <a:pt x="3368" y="910"/>
                    <a:pt x="2250" y="478"/>
                    <a:pt x="1593" y="87"/>
                  </a:cubicBezTo>
                  <a:cubicBezTo>
                    <a:pt x="1590" y="92"/>
                    <a:pt x="1587" y="97"/>
                    <a:pt x="1584" y="103"/>
                  </a:cubicBezTo>
                  <a:cubicBezTo>
                    <a:pt x="1430" y="37"/>
                    <a:pt x="1267" y="1"/>
                    <a:pt x="110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1998;p50"/>
            <p:cNvSpPr/>
            <p:nvPr/>
          </p:nvSpPr>
          <p:spPr>
            <a:xfrm>
              <a:off x="5203882" y="2044187"/>
              <a:ext cx="83384" cy="60784"/>
            </a:xfrm>
            <a:custGeom>
              <a:avLst/>
              <a:gdLst/>
              <a:ahLst/>
              <a:cxnLst/>
              <a:rect l="l" t="t" r="r" b="b"/>
              <a:pathLst>
                <a:path w="2697" h="1966" extrusionOk="0">
                  <a:moveTo>
                    <a:pt x="1328" y="1"/>
                  </a:moveTo>
                  <a:cubicBezTo>
                    <a:pt x="243" y="1"/>
                    <a:pt x="0" y="1743"/>
                    <a:pt x="1178" y="1949"/>
                  </a:cubicBezTo>
                  <a:cubicBezTo>
                    <a:pt x="1245" y="1960"/>
                    <a:pt x="1309" y="1966"/>
                    <a:pt x="1370" y="1966"/>
                  </a:cubicBezTo>
                  <a:cubicBezTo>
                    <a:pt x="2453" y="1966"/>
                    <a:pt x="2696" y="226"/>
                    <a:pt x="1518" y="18"/>
                  </a:cubicBezTo>
                  <a:cubicBezTo>
                    <a:pt x="1452" y="6"/>
                    <a:pt x="1389" y="1"/>
                    <a:pt x="132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1999;p50"/>
            <p:cNvSpPr/>
            <p:nvPr/>
          </p:nvSpPr>
          <p:spPr>
            <a:xfrm>
              <a:off x="5346381" y="2078877"/>
              <a:ext cx="73460" cy="53549"/>
            </a:xfrm>
            <a:custGeom>
              <a:avLst/>
              <a:gdLst/>
              <a:ahLst/>
              <a:cxnLst/>
              <a:rect l="l" t="t" r="r" b="b"/>
              <a:pathLst>
                <a:path w="2376" h="1732" extrusionOk="0">
                  <a:moveTo>
                    <a:pt x="1168" y="0"/>
                  </a:moveTo>
                  <a:cubicBezTo>
                    <a:pt x="216" y="0"/>
                    <a:pt x="0" y="1533"/>
                    <a:pt x="1038" y="1716"/>
                  </a:cubicBezTo>
                  <a:cubicBezTo>
                    <a:pt x="1097" y="1727"/>
                    <a:pt x="1153" y="1731"/>
                    <a:pt x="1207" y="1731"/>
                  </a:cubicBezTo>
                  <a:cubicBezTo>
                    <a:pt x="2161" y="1731"/>
                    <a:pt x="2376" y="198"/>
                    <a:pt x="1338" y="16"/>
                  </a:cubicBezTo>
                  <a:cubicBezTo>
                    <a:pt x="1279" y="5"/>
                    <a:pt x="1223" y="0"/>
                    <a:pt x="116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2000;p50"/>
            <p:cNvSpPr/>
            <p:nvPr/>
          </p:nvSpPr>
          <p:spPr>
            <a:xfrm>
              <a:off x="6397668" y="2269947"/>
              <a:ext cx="39760" cy="28970"/>
            </a:xfrm>
            <a:custGeom>
              <a:avLst/>
              <a:gdLst/>
              <a:ahLst/>
              <a:cxnLst/>
              <a:rect l="l" t="t" r="r" b="b"/>
              <a:pathLst>
                <a:path w="1286" h="937" extrusionOk="0">
                  <a:moveTo>
                    <a:pt x="633" y="0"/>
                  </a:moveTo>
                  <a:cubicBezTo>
                    <a:pt x="118" y="0"/>
                    <a:pt x="1" y="829"/>
                    <a:pt x="562" y="928"/>
                  </a:cubicBezTo>
                  <a:cubicBezTo>
                    <a:pt x="594" y="934"/>
                    <a:pt x="625" y="937"/>
                    <a:pt x="654" y="937"/>
                  </a:cubicBezTo>
                  <a:cubicBezTo>
                    <a:pt x="1168" y="937"/>
                    <a:pt x="1285" y="107"/>
                    <a:pt x="725" y="8"/>
                  </a:cubicBezTo>
                  <a:cubicBezTo>
                    <a:pt x="693" y="3"/>
                    <a:pt x="662" y="0"/>
                    <a:pt x="63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2001;p50"/>
            <p:cNvSpPr/>
            <p:nvPr/>
          </p:nvSpPr>
          <p:spPr>
            <a:xfrm>
              <a:off x="6527676" y="2275017"/>
              <a:ext cx="79396" cy="57908"/>
            </a:xfrm>
            <a:custGeom>
              <a:avLst/>
              <a:gdLst/>
              <a:ahLst/>
              <a:cxnLst/>
              <a:rect l="l" t="t" r="r" b="b"/>
              <a:pathLst>
                <a:path w="2568" h="1873" extrusionOk="0">
                  <a:moveTo>
                    <a:pt x="1264" y="1"/>
                  </a:moveTo>
                  <a:cubicBezTo>
                    <a:pt x="232" y="1"/>
                    <a:pt x="0" y="1658"/>
                    <a:pt x="1122" y="1856"/>
                  </a:cubicBezTo>
                  <a:cubicBezTo>
                    <a:pt x="1185" y="1867"/>
                    <a:pt x="1246" y="1872"/>
                    <a:pt x="1304" y="1872"/>
                  </a:cubicBezTo>
                  <a:cubicBezTo>
                    <a:pt x="2335" y="1872"/>
                    <a:pt x="2567" y="215"/>
                    <a:pt x="1446" y="17"/>
                  </a:cubicBezTo>
                  <a:cubicBezTo>
                    <a:pt x="1383" y="6"/>
                    <a:pt x="1322" y="1"/>
                    <a:pt x="126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2002;p50"/>
            <p:cNvSpPr/>
            <p:nvPr/>
          </p:nvSpPr>
          <p:spPr>
            <a:xfrm>
              <a:off x="5532566" y="3804661"/>
              <a:ext cx="198645" cy="346678"/>
            </a:xfrm>
            <a:custGeom>
              <a:avLst/>
              <a:gdLst/>
              <a:ahLst/>
              <a:cxnLst/>
              <a:rect l="l" t="t" r="r" b="b"/>
              <a:pathLst>
                <a:path w="6425" h="11213" extrusionOk="0">
                  <a:moveTo>
                    <a:pt x="1854" y="0"/>
                  </a:moveTo>
                  <a:cubicBezTo>
                    <a:pt x="1769" y="0"/>
                    <a:pt x="1686" y="38"/>
                    <a:pt x="1645" y="124"/>
                  </a:cubicBezTo>
                  <a:cubicBezTo>
                    <a:pt x="1" y="3561"/>
                    <a:pt x="671" y="10451"/>
                    <a:pt x="5430" y="11206"/>
                  </a:cubicBezTo>
                  <a:cubicBezTo>
                    <a:pt x="5459" y="11210"/>
                    <a:pt x="5488" y="11212"/>
                    <a:pt x="5516" y="11212"/>
                  </a:cubicBezTo>
                  <a:cubicBezTo>
                    <a:pt x="5977" y="11212"/>
                    <a:pt x="6424" y="10648"/>
                    <a:pt x="5976" y="10269"/>
                  </a:cubicBezTo>
                  <a:cubicBezTo>
                    <a:pt x="4589" y="9099"/>
                    <a:pt x="3316" y="8301"/>
                    <a:pt x="2570" y="6539"/>
                  </a:cubicBezTo>
                  <a:cubicBezTo>
                    <a:pt x="1723" y="4537"/>
                    <a:pt x="1936" y="2364"/>
                    <a:pt x="2124" y="254"/>
                  </a:cubicBezTo>
                  <a:cubicBezTo>
                    <a:pt x="2138" y="100"/>
                    <a:pt x="1993" y="0"/>
                    <a:pt x="1854" y="0"/>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2003;p50"/>
            <p:cNvSpPr/>
            <p:nvPr/>
          </p:nvSpPr>
          <p:spPr>
            <a:xfrm>
              <a:off x="7262091" y="4041705"/>
              <a:ext cx="155299" cy="125927"/>
            </a:xfrm>
            <a:custGeom>
              <a:avLst/>
              <a:gdLst/>
              <a:ahLst/>
              <a:cxnLst/>
              <a:rect l="l" t="t" r="r" b="b"/>
              <a:pathLst>
                <a:path w="5023" h="4073" extrusionOk="0">
                  <a:moveTo>
                    <a:pt x="1608" y="0"/>
                  </a:moveTo>
                  <a:cubicBezTo>
                    <a:pt x="1124" y="0"/>
                    <a:pt x="641" y="100"/>
                    <a:pt x="200" y="302"/>
                  </a:cubicBezTo>
                  <a:lnTo>
                    <a:pt x="167" y="1728"/>
                  </a:lnTo>
                  <a:cubicBezTo>
                    <a:pt x="0" y="2089"/>
                    <a:pt x="127" y="2521"/>
                    <a:pt x="344" y="2855"/>
                  </a:cubicBezTo>
                  <a:cubicBezTo>
                    <a:pt x="791" y="3548"/>
                    <a:pt x="1596" y="3968"/>
                    <a:pt x="2417" y="4054"/>
                  </a:cubicBezTo>
                  <a:cubicBezTo>
                    <a:pt x="2536" y="4066"/>
                    <a:pt x="2656" y="4072"/>
                    <a:pt x="2775" y="4072"/>
                  </a:cubicBezTo>
                  <a:cubicBezTo>
                    <a:pt x="3478" y="4072"/>
                    <a:pt x="4178" y="3864"/>
                    <a:pt x="4808" y="3546"/>
                  </a:cubicBezTo>
                  <a:cubicBezTo>
                    <a:pt x="4872" y="3511"/>
                    <a:pt x="4942" y="3475"/>
                    <a:pt x="4980" y="3411"/>
                  </a:cubicBezTo>
                  <a:cubicBezTo>
                    <a:pt x="5022" y="3343"/>
                    <a:pt x="5020" y="3256"/>
                    <a:pt x="5015" y="3177"/>
                  </a:cubicBezTo>
                  <a:cubicBezTo>
                    <a:pt x="4944" y="2082"/>
                    <a:pt x="4305" y="1037"/>
                    <a:pt x="3363" y="475"/>
                  </a:cubicBezTo>
                  <a:cubicBezTo>
                    <a:pt x="2837" y="160"/>
                    <a:pt x="2222" y="0"/>
                    <a:pt x="160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2004;p50"/>
            <p:cNvSpPr/>
            <p:nvPr/>
          </p:nvSpPr>
          <p:spPr>
            <a:xfrm>
              <a:off x="7262091" y="4078837"/>
              <a:ext cx="154186" cy="88795"/>
            </a:xfrm>
            <a:custGeom>
              <a:avLst/>
              <a:gdLst/>
              <a:ahLst/>
              <a:cxnLst/>
              <a:rect l="l" t="t" r="r" b="b"/>
              <a:pathLst>
                <a:path w="4987" h="2872" extrusionOk="0">
                  <a:moveTo>
                    <a:pt x="179" y="1"/>
                  </a:moveTo>
                  <a:lnTo>
                    <a:pt x="167" y="527"/>
                  </a:lnTo>
                  <a:cubicBezTo>
                    <a:pt x="0" y="888"/>
                    <a:pt x="127" y="1320"/>
                    <a:pt x="344" y="1654"/>
                  </a:cubicBezTo>
                  <a:cubicBezTo>
                    <a:pt x="791" y="2347"/>
                    <a:pt x="1596" y="2767"/>
                    <a:pt x="2417" y="2853"/>
                  </a:cubicBezTo>
                  <a:cubicBezTo>
                    <a:pt x="2536" y="2865"/>
                    <a:pt x="2656" y="2871"/>
                    <a:pt x="2775" y="2871"/>
                  </a:cubicBezTo>
                  <a:cubicBezTo>
                    <a:pt x="3478" y="2871"/>
                    <a:pt x="4178" y="2663"/>
                    <a:pt x="4807" y="2345"/>
                  </a:cubicBezTo>
                  <a:cubicBezTo>
                    <a:pt x="4872" y="2310"/>
                    <a:pt x="4942" y="2274"/>
                    <a:pt x="4979" y="2211"/>
                  </a:cubicBezTo>
                  <a:cubicBezTo>
                    <a:pt x="4983" y="2205"/>
                    <a:pt x="4983" y="2196"/>
                    <a:pt x="4987" y="2189"/>
                  </a:cubicBezTo>
                  <a:lnTo>
                    <a:pt x="4987" y="2189"/>
                  </a:lnTo>
                  <a:cubicBezTo>
                    <a:pt x="4919" y="2191"/>
                    <a:pt x="4851" y="2193"/>
                    <a:pt x="4783" y="2193"/>
                  </a:cubicBezTo>
                  <a:cubicBezTo>
                    <a:pt x="4240" y="2193"/>
                    <a:pt x="3677" y="2117"/>
                    <a:pt x="3114" y="1955"/>
                  </a:cubicBezTo>
                  <a:cubicBezTo>
                    <a:pt x="1869" y="1594"/>
                    <a:pt x="849" y="878"/>
                    <a:pt x="179"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2005;p50"/>
            <p:cNvSpPr/>
            <p:nvPr/>
          </p:nvSpPr>
          <p:spPr>
            <a:xfrm>
              <a:off x="6668104" y="3962525"/>
              <a:ext cx="264097" cy="467658"/>
            </a:xfrm>
            <a:custGeom>
              <a:avLst/>
              <a:gdLst/>
              <a:ahLst/>
              <a:cxnLst/>
              <a:rect l="l" t="t" r="r" b="b"/>
              <a:pathLst>
                <a:path w="8542" h="15126" extrusionOk="0">
                  <a:moveTo>
                    <a:pt x="1" y="0"/>
                  </a:moveTo>
                  <a:lnTo>
                    <a:pt x="1" y="0"/>
                  </a:lnTo>
                  <a:cubicBezTo>
                    <a:pt x="1388" y="4851"/>
                    <a:pt x="3047" y="9624"/>
                    <a:pt x="4967" y="14288"/>
                  </a:cubicBezTo>
                  <a:cubicBezTo>
                    <a:pt x="5053" y="14499"/>
                    <a:pt x="5145" y="14716"/>
                    <a:pt x="5310" y="14872"/>
                  </a:cubicBezTo>
                  <a:cubicBezTo>
                    <a:pt x="5522" y="15071"/>
                    <a:pt x="5786" y="15126"/>
                    <a:pt x="6072" y="15126"/>
                  </a:cubicBezTo>
                  <a:cubicBezTo>
                    <a:pt x="6424" y="15126"/>
                    <a:pt x="6810" y="15043"/>
                    <a:pt x="7177" y="15043"/>
                  </a:cubicBezTo>
                  <a:cubicBezTo>
                    <a:pt x="7316" y="15043"/>
                    <a:pt x="7453" y="15055"/>
                    <a:pt x="7585" y="15088"/>
                  </a:cubicBezTo>
                  <a:cubicBezTo>
                    <a:pt x="7640" y="14647"/>
                    <a:pt x="7607" y="14195"/>
                    <a:pt x="7488" y="13768"/>
                  </a:cubicBezTo>
                  <a:lnTo>
                    <a:pt x="7418" y="13885"/>
                  </a:lnTo>
                  <a:cubicBezTo>
                    <a:pt x="7617" y="10286"/>
                    <a:pt x="7992" y="6696"/>
                    <a:pt x="8541" y="3135"/>
                  </a:cubicBezTo>
                  <a:lnTo>
                    <a:pt x="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2006;p50"/>
            <p:cNvSpPr/>
            <p:nvPr/>
          </p:nvSpPr>
          <p:spPr>
            <a:xfrm>
              <a:off x="6810942" y="4377376"/>
              <a:ext cx="93278" cy="52838"/>
            </a:xfrm>
            <a:custGeom>
              <a:avLst/>
              <a:gdLst/>
              <a:ahLst/>
              <a:cxnLst/>
              <a:rect l="l" t="t" r="r" b="b"/>
              <a:pathLst>
                <a:path w="3017" h="1709" extrusionOk="0">
                  <a:moveTo>
                    <a:pt x="1" y="1"/>
                  </a:moveTo>
                  <a:lnTo>
                    <a:pt x="1" y="1"/>
                  </a:lnTo>
                  <a:cubicBezTo>
                    <a:pt x="117" y="289"/>
                    <a:pt x="226" y="583"/>
                    <a:pt x="344" y="871"/>
                  </a:cubicBezTo>
                  <a:cubicBezTo>
                    <a:pt x="431" y="1083"/>
                    <a:pt x="522" y="1299"/>
                    <a:pt x="688" y="1455"/>
                  </a:cubicBezTo>
                  <a:cubicBezTo>
                    <a:pt x="900" y="1654"/>
                    <a:pt x="1163" y="1708"/>
                    <a:pt x="1449" y="1708"/>
                  </a:cubicBezTo>
                  <a:cubicBezTo>
                    <a:pt x="1800" y="1708"/>
                    <a:pt x="2186" y="1626"/>
                    <a:pt x="2554" y="1626"/>
                  </a:cubicBezTo>
                  <a:cubicBezTo>
                    <a:pt x="2694" y="1626"/>
                    <a:pt x="2831" y="1638"/>
                    <a:pt x="2963" y="1671"/>
                  </a:cubicBezTo>
                  <a:cubicBezTo>
                    <a:pt x="3017" y="1230"/>
                    <a:pt x="2985" y="779"/>
                    <a:pt x="2865" y="351"/>
                  </a:cubicBezTo>
                  <a:lnTo>
                    <a:pt x="2796" y="468"/>
                  </a:lnTo>
                  <a:cubicBezTo>
                    <a:pt x="2802" y="358"/>
                    <a:pt x="2812" y="246"/>
                    <a:pt x="2818" y="134"/>
                  </a:cubicBezTo>
                  <a:lnTo>
                    <a:pt x="2818" y="134"/>
                  </a:lnTo>
                  <a:cubicBezTo>
                    <a:pt x="2438" y="337"/>
                    <a:pt x="1998" y="462"/>
                    <a:pt x="1520" y="462"/>
                  </a:cubicBezTo>
                  <a:cubicBezTo>
                    <a:pt x="947" y="462"/>
                    <a:pt x="423" y="285"/>
                    <a:pt x="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2007;p50"/>
            <p:cNvSpPr/>
            <p:nvPr/>
          </p:nvSpPr>
          <p:spPr>
            <a:xfrm>
              <a:off x="7078812" y="3962525"/>
              <a:ext cx="264066" cy="467658"/>
            </a:xfrm>
            <a:custGeom>
              <a:avLst/>
              <a:gdLst/>
              <a:ahLst/>
              <a:cxnLst/>
              <a:rect l="l" t="t" r="r" b="b"/>
              <a:pathLst>
                <a:path w="8541" h="15126" extrusionOk="0">
                  <a:moveTo>
                    <a:pt x="8541" y="0"/>
                  </a:moveTo>
                  <a:lnTo>
                    <a:pt x="0" y="3135"/>
                  </a:lnTo>
                  <a:cubicBezTo>
                    <a:pt x="550" y="6696"/>
                    <a:pt x="925" y="10286"/>
                    <a:pt x="1123" y="13885"/>
                  </a:cubicBezTo>
                  <a:lnTo>
                    <a:pt x="1054" y="13768"/>
                  </a:lnTo>
                  <a:cubicBezTo>
                    <a:pt x="935" y="14195"/>
                    <a:pt x="903" y="14647"/>
                    <a:pt x="957" y="15088"/>
                  </a:cubicBezTo>
                  <a:cubicBezTo>
                    <a:pt x="1088" y="15055"/>
                    <a:pt x="1225" y="15043"/>
                    <a:pt x="1365" y="15043"/>
                  </a:cubicBezTo>
                  <a:cubicBezTo>
                    <a:pt x="1732" y="15043"/>
                    <a:pt x="2118" y="15126"/>
                    <a:pt x="2470" y="15126"/>
                  </a:cubicBezTo>
                  <a:cubicBezTo>
                    <a:pt x="2756" y="15126"/>
                    <a:pt x="3020" y="15071"/>
                    <a:pt x="3231" y="14872"/>
                  </a:cubicBezTo>
                  <a:cubicBezTo>
                    <a:pt x="3397" y="14716"/>
                    <a:pt x="3489" y="14499"/>
                    <a:pt x="3575" y="14288"/>
                  </a:cubicBezTo>
                  <a:cubicBezTo>
                    <a:pt x="5495" y="9624"/>
                    <a:pt x="7154" y="4851"/>
                    <a:pt x="854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2008;p50"/>
            <p:cNvSpPr/>
            <p:nvPr/>
          </p:nvSpPr>
          <p:spPr>
            <a:xfrm>
              <a:off x="7109296" y="4377376"/>
              <a:ext cx="93278" cy="52838"/>
            </a:xfrm>
            <a:custGeom>
              <a:avLst/>
              <a:gdLst/>
              <a:ahLst/>
              <a:cxnLst/>
              <a:rect l="l" t="t" r="r" b="b"/>
              <a:pathLst>
                <a:path w="3017" h="1709" extrusionOk="0">
                  <a:moveTo>
                    <a:pt x="3017" y="1"/>
                  </a:moveTo>
                  <a:lnTo>
                    <a:pt x="3017" y="1"/>
                  </a:lnTo>
                  <a:cubicBezTo>
                    <a:pt x="2593" y="285"/>
                    <a:pt x="2070" y="462"/>
                    <a:pt x="1497" y="462"/>
                  </a:cubicBezTo>
                  <a:cubicBezTo>
                    <a:pt x="1019" y="462"/>
                    <a:pt x="577" y="337"/>
                    <a:pt x="198" y="134"/>
                  </a:cubicBezTo>
                  <a:lnTo>
                    <a:pt x="198" y="134"/>
                  </a:lnTo>
                  <a:cubicBezTo>
                    <a:pt x="206" y="246"/>
                    <a:pt x="214" y="358"/>
                    <a:pt x="221" y="468"/>
                  </a:cubicBezTo>
                  <a:lnTo>
                    <a:pt x="151" y="351"/>
                  </a:lnTo>
                  <a:cubicBezTo>
                    <a:pt x="33" y="779"/>
                    <a:pt x="0" y="1230"/>
                    <a:pt x="55" y="1671"/>
                  </a:cubicBezTo>
                  <a:cubicBezTo>
                    <a:pt x="187" y="1638"/>
                    <a:pt x="324" y="1626"/>
                    <a:pt x="464" y="1626"/>
                  </a:cubicBezTo>
                  <a:cubicBezTo>
                    <a:pt x="831" y="1626"/>
                    <a:pt x="1217" y="1708"/>
                    <a:pt x="1568" y="1708"/>
                  </a:cubicBezTo>
                  <a:cubicBezTo>
                    <a:pt x="1854" y="1708"/>
                    <a:pt x="2117" y="1654"/>
                    <a:pt x="2329" y="1455"/>
                  </a:cubicBezTo>
                  <a:cubicBezTo>
                    <a:pt x="2494" y="1299"/>
                    <a:pt x="2587" y="1083"/>
                    <a:pt x="2672" y="871"/>
                  </a:cubicBezTo>
                  <a:cubicBezTo>
                    <a:pt x="2792" y="583"/>
                    <a:pt x="2901" y="289"/>
                    <a:pt x="301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2009;p50"/>
            <p:cNvSpPr/>
            <p:nvPr/>
          </p:nvSpPr>
          <p:spPr>
            <a:xfrm>
              <a:off x="6618667" y="3380318"/>
              <a:ext cx="772536" cy="778657"/>
            </a:xfrm>
            <a:custGeom>
              <a:avLst/>
              <a:gdLst/>
              <a:ahLst/>
              <a:cxnLst/>
              <a:rect l="l" t="t" r="r" b="b"/>
              <a:pathLst>
                <a:path w="24987" h="25185" extrusionOk="0">
                  <a:moveTo>
                    <a:pt x="12552" y="0"/>
                  </a:moveTo>
                  <a:cubicBezTo>
                    <a:pt x="7336" y="0"/>
                    <a:pt x="1814" y="5919"/>
                    <a:pt x="922" y="12593"/>
                  </a:cubicBezTo>
                  <a:cubicBezTo>
                    <a:pt x="1" y="19476"/>
                    <a:pt x="1704" y="25185"/>
                    <a:pt x="12552" y="25185"/>
                  </a:cubicBezTo>
                  <a:cubicBezTo>
                    <a:pt x="23400" y="25185"/>
                    <a:pt x="24986" y="19492"/>
                    <a:pt x="24181" y="12593"/>
                  </a:cubicBezTo>
                  <a:cubicBezTo>
                    <a:pt x="23343" y="5435"/>
                    <a:pt x="17766" y="0"/>
                    <a:pt x="1255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2010;p50"/>
            <p:cNvSpPr/>
            <p:nvPr/>
          </p:nvSpPr>
          <p:spPr>
            <a:xfrm>
              <a:off x="6823186" y="3559578"/>
              <a:ext cx="367145" cy="599398"/>
            </a:xfrm>
            <a:custGeom>
              <a:avLst/>
              <a:gdLst/>
              <a:ahLst/>
              <a:cxnLst/>
              <a:rect l="l" t="t" r="r" b="b"/>
              <a:pathLst>
                <a:path w="11875" h="19387" extrusionOk="0">
                  <a:moveTo>
                    <a:pt x="5938" y="1"/>
                  </a:moveTo>
                  <a:cubicBezTo>
                    <a:pt x="4363" y="1"/>
                    <a:pt x="2852" y="1022"/>
                    <a:pt x="1740" y="2840"/>
                  </a:cubicBezTo>
                  <a:cubicBezTo>
                    <a:pt x="626" y="4658"/>
                    <a:pt x="0" y="7123"/>
                    <a:pt x="0" y="9693"/>
                  </a:cubicBezTo>
                  <a:cubicBezTo>
                    <a:pt x="0" y="12265"/>
                    <a:pt x="626" y="14730"/>
                    <a:pt x="1740" y="16548"/>
                  </a:cubicBezTo>
                  <a:cubicBezTo>
                    <a:pt x="2852" y="18366"/>
                    <a:pt x="4363" y="19387"/>
                    <a:pt x="5938" y="19387"/>
                  </a:cubicBezTo>
                  <a:cubicBezTo>
                    <a:pt x="7512" y="19387"/>
                    <a:pt x="9022" y="18366"/>
                    <a:pt x="10136" y="16548"/>
                  </a:cubicBezTo>
                  <a:cubicBezTo>
                    <a:pt x="11249" y="14730"/>
                    <a:pt x="11874" y="12265"/>
                    <a:pt x="11874" y="9693"/>
                  </a:cubicBezTo>
                  <a:cubicBezTo>
                    <a:pt x="11874" y="7123"/>
                    <a:pt x="11249" y="4658"/>
                    <a:pt x="10136" y="2840"/>
                  </a:cubicBezTo>
                  <a:cubicBezTo>
                    <a:pt x="9022" y="1022"/>
                    <a:pt x="7512" y="1"/>
                    <a:pt x="593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2011;p50"/>
            <p:cNvSpPr/>
            <p:nvPr/>
          </p:nvSpPr>
          <p:spPr>
            <a:xfrm>
              <a:off x="6405490" y="3480769"/>
              <a:ext cx="429289" cy="491155"/>
            </a:xfrm>
            <a:custGeom>
              <a:avLst/>
              <a:gdLst/>
              <a:ahLst/>
              <a:cxnLst/>
              <a:rect l="l" t="t" r="r" b="b"/>
              <a:pathLst>
                <a:path w="13885" h="15886" extrusionOk="0">
                  <a:moveTo>
                    <a:pt x="12142" y="0"/>
                  </a:moveTo>
                  <a:cubicBezTo>
                    <a:pt x="12043" y="0"/>
                    <a:pt x="11927" y="24"/>
                    <a:pt x="11784" y="80"/>
                  </a:cubicBezTo>
                  <a:cubicBezTo>
                    <a:pt x="10544" y="680"/>
                    <a:pt x="7996" y="3045"/>
                    <a:pt x="7024" y="4020"/>
                  </a:cubicBezTo>
                  <a:cubicBezTo>
                    <a:pt x="4764" y="6291"/>
                    <a:pt x="2835" y="8891"/>
                    <a:pt x="1317" y="11713"/>
                  </a:cubicBezTo>
                  <a:cubicBezTo>
                    <a:pt x="916" y="12460"/>
                    <a:pt x="511" y="13246"/>
                    <a:pt x="1" y="13919"/>
                  </a:cubicBezTo>
                  <a:cubicBezTo>
                    <a:pt x="992" y="14166"/>
                    <a:pt x="1736" y="14935"/>
                    <a:pt x="1964" y="15886"/>
                  </a:cubicBezTo>
                  <a:cubicBezTo>
                    <a:pt x="5764" y="12553"/>
                    <a:pt x="9038" y="8618"/>
                    <a:pt x="11603" y="4263"/>
                  </a:cubicBezTo>
                  <a:cubicBezTo>
                    <a:pt x="12105" y="3412"/>
                    <a:pt x="13885" y="1354"/>
                    <a:pt x="13115" y="734"/>
                  </a:cubicBezTo>
                  <a:cubicBezTo>
                    <a:pt x="12655" y="364"/>
                    <a:pt x="12523" y="0"/>
                    <a:pt x="1214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2012;p50"/>
            <p:cNvSpPr/>
            <p:nvPr/>
          </p:nvSpPr>
          <p:spPr>
            <a:xfrm>
              <a:off x="6361495" y="3911079"/>
              <a:ext cx="104748" cy="86878"/>
            </a:xfrm>
            <a:custGeom>
              <a:avLst/>
              <a:gdLst/>
              <a:ahLst/>
              <a:cxnLst/>
              <a:rect l="l" t="t" r="r" b="b"/>
              <a:pathLst>
                <a:path w="3388" h="2810" extrusionOk="0">
                  <a:moveTo>
                    <a:pt x="1424" y="1"/>
                  </a:moveTo>
                  <a:cubicBezTo>
                    <a:pt x="1031" y="516"/>
                    <a:pt x="576" y="966"/>
                    <a:pt x="0" y="1268"/>
                  </a:cubicBezTo>
                  <a:cubicBezTo>
                    <a:pt x="352" y="1923"/>
                    <a:pt x="947" y="2444"/>
                    <a:pt x="1641" y="2705"/>
                  </a:cubicBezTo>
                  <a:cubicBezTo>
                    <a:pt x="1796" y="2763"/>
                    <a:pt x="1962" y="2809"/>
                    <a:pt x="2125" y="2809"/>
                  </a:cubicBezTo>
                  <a:cubicBezTo>
                    <a:pt x="2196" y="2809"/>
                    <a:pt x="2266" y="2801"/>
                    <a:pt x="2334" y="2781"/>
                  </a:cubicBezTo>
                  <a:cubicBezTo>
                    <a:pt x="2512" y="2729"/>
                    <a:pt x="2659" y="2608"/>
                    <a:pt x="2800" y="2488"/>
                  </a:cubicBezTo>
                  <a:cubicBezTo>
                    <a:pt x="2998" y="2319"/>
                    <a:pt x="3190" y="2141"/>
                    <a:pt x="3387" y="1969"/>
                  </a:cubicBezTo>
                  <a:cubicBezTo>
                    <a:pt x="3158" y="1018"/>
                    <a:pt x="2415" y="248"/>
                    <a:pt x="142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2013;p50"/>
            <p:cNvSpPr/>
            <p:nvPr/>
          </p:nvSpPr>
          <p:spPr>
            <a:xfrm>
              <a:off x="7174254" y="3455077"/>
              <a:ext cx="320213" cy="492299"/>
            </a:xfrm>
            <a:custGeom>
              <a:avLst/>
              <a:gdLst/>
              <a:ahLst/>
              <a:cxnLst/>
              <a:rect l="l" t="t" r="r" b="b"/>
              <a:pathLst>
                <a:path w="10357" h="15923" extrusionOk="0">
                  <a:moveTo>
                    <a:pt x="1441" y="1"/>
                  </a:moveTo>
                  <a:cubicBezTo>
                    <a:pt x="1243" y="1"/>
                    <a:pt x="1049" y="43"/>
                    <a:pt x="867" y="145"/>
                  </a:cubicBezTo>
                  <a:cubicBezTo>
                    <a:pt x="1" y="625"/>
                    <a:pt x="204" y="1909"/>
                    <a:pt x="555" y="2835"/>
                  </a:cubicBezTo>
                  <a:cubicBezTo>
                    <a:pt x="2346" y="7562"/>
                    <a:pt x="4905" y="11993"/>
                    <a:pt x="8087" y="15922"/>
                  </a:cubicBezTo>
                  <a:cubicBezTo>
                    <a:pt x="8473" y="15024"/>
                    <a:pt x="9337" y="14391"/>
                    <a:pt x="10356" y="14316"/>
                  </a:cubicBezTo>
                  <a:cubicBezTo>
                    <a:pt x="9966" y="13565"/>
                    <a:pt x="9701" y="12723"/>
                    <a:pt x="9431" y="11919"/>
                  </a:cubicBezTo>
                  <a:cubicBezTo>
                    <a:pt x="8414" y="8881"/>
                    <a:pt x="6952" y="5991"/>
                    <a:pt x="5108" y="3370"/>
                  </a:cubicBezTo>
                  <a:cubicBezTo>
                    <a:pt x="4316" y="2243"/>
                    <a:pt x="3438" y="1150"/>
                    <a:pt x="2317" y="350"/>
                  </a:cubicBezTo>
                  <a:lnTo>
                    <a:pt x="2317" y="350"/>
                  </a:lnTo>
                  <a:lnTo>
                    <a:pt x="2946" y="553"/>
                  </a:lnTo>
                  <a:cubicBezTo>
                    <a:pt x="2488" y="278"/>
                    <a:pt x="1949" y="1"/>
                    <a:pt x="144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2014;p50"/>
            <p:cNvSpPr/>
            <p:nvPr/>
          </p:nvSpPr>
          <p:spPr>
            <a:xfrm>
              <a:off x="7424284" y="3897630"/>
              <a:ext cx="106913" cy="82333"/>
            </a:xfrm>
            <a:custGeom>
              <a:avLst/>
              <a:gdLst/>
              <a:ahLst/>
              <a:cxnLst/>
              <a:rect l="l" t="t" r="r" b="b"/>
              <a:pathLst>
                <a:path w="3458" h="2663" extrusionOk="0">
                  <a:moveTo>
                    <a:pt x="2268" y="1"/>
                  </a:moveTo>
                  <a:cubicBezTo>
                    <a:pt x="1249" y="76"/>
                    <a:pt x="385" y="709"/>
                    <a:pt x="0" y="1607"/>
                  </a:cubicBezTo>
                  <a:cubicBezTo>
                    <a:pt x="165" y="1809"/>
                    <a:pt x="323" y="2017"/>
                    <a:pt x="491" y="2217"/>
                  </a:cubicBezTo>
                  <a:cubicBezTo>
                    <a:pt x="610" y="2359"/>
                    <a:pt x="735" y="2504"/>
                    <a:pt x="900" y="2586"/>
                  </a:cubicBezTo>
                  <a:cubicBezTo>
                    <a:pt x="1017" y="2642"/>
                    <a:pt x="1145" y="2663"/>
                    <a:pt x="1275" y="2663"/>
                  </a:cubicBezTo>
                  <a:cubicBezTo>
                    <a:pt x="1382" y="2663"/>
                    <a:pt x="1491" y="2648"/>
                    <a:pt x="1595" y="2629"/>
                  </a:cubicBezTo>
                  <a:cubicBezTo>
                    <a:pt x="2326" y="2487"/>
                    <a:pt x="3000" y="2075"/>
                    <a:pt x="3457" y="1490"/>
                  </a:cubicBezTo>
                  <a:cubicBezTo>
                    <a:pt x="2940" y="1095"/>
                    <a:pt x="2567" y="574"/>
                    <a:pt x="226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2015;p50"/>
            <p:cNvSpPr/>
            <p:nvPr/>
          </p:nvSpPr>
          <p:spPr>
            <a:xfrm>
              <a:off x="6638206" y="3787223"/>
              <a:ext cx="33855" cy="92536"/>
            </a:xfrm>
            <a:custGeom>
              <a:avLst/>
              <a:gdLst/>
              <a:ahLst/>
              <a:cxnLst/>
              <a:rect l="l" t="t" r="r" b="b"/>
              <a:pathLst>
                <a:path w="1095" h="2993" extrusionOk="0">
                  <a:moveTo>
                    <a:pt x="929" y="1"/>
                  </a:moveTo>
                  <a:cubicBezTo>
                    <a:pt x="891" y="1"/>
                    <a:pt x="854" y="19"/>
                    <a:pt x="828" y="63"/>
                  </a:cubicBezTo>
                  <a:cubicBezTo>
                    <a:pt x="289" y="968"/>
                    <a:pt x="54" y="1894"/>
                    <a:pt x="2" y="2942"/>
                  </a:cubicBezTo>
                  <a:cubicBezTo>
                    <a:pt x="0" y="2974"/>
                    <a:pt x="29" y="2993"/>
                    <a:pt x="56" y="2993"/>
                  </a:cubicBezTo>
                  <a:cubicBezTo>
                    <a:pt x="77" y="2993"/>
                    <a:pt x="97" y="2981"/>
                    <a:pt x="101" y="2956"/>
                  </a:cubicBezTo>
                  <a:cubicBezTo>
                    <a:pt x="279" y="2007"/>
                    <a:pt x="632" y="1063"/>
                    <a:pt x="1046" y="192"/>
                  </a:cubicBezTo>
                  <a:cubicBezTo>
                    <a:pt x="1094" y="92"/>
                    <a:pt x="1012" y="1"/>
                    <a:pt x="929" y="1"/>
                  </a:cubicBezTo>
                  <a:close/>
                </a:path>
              </a:pathLst>
            </a:custGeom>
            <a:solidFill>
              <a:srgbClr val="6319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2016;p50"/>
            <p:cNvSpPr/>
            <p:nvPr/>
          </p:nvSpPr>
          <p:spPr>
            <a:xfrm>
              <a:off x="7323740" y="3785523"/>
              <a:ext cx="49159" cy="92536"/>
            </a:xfrm>
            <a:custGeom>
              <a:avLst/>
              <a:gdLst/>
              <a:ahLst/>
              <a:cxnLst/>
              <a:rect l="l" t="t" r="r" b="b"/>
              <a:pathLst>
                <a:path w="1590" h="2993" extrusionOk="0">
                  <a:moveTo>
                    <a:pt x="157" y="0"/>
                  </a:moveTo>
                  <a:cubicBezTo>
                    <a:pt x="75" y="0"/>
                    <a:pt x="1" y="107"/>
                    <a:pt x="41" y="197"/>
                  </a:cubicBezTo>
                  <a:cubicBezTo>
                    <a:pt x="465" y="1147"/>
                    <a:pt x="1073" y="2001"/>
                    <a:pt x="1485" y="2967"/>
                  </a:cubicBezTo>
                  <a:cubicBezTo>
                    <a:pt x="1493" y="2985"/>
                    <a:pt x="1508" y="2993"/>
                    <a:pt x="1524" y="2993"/>
                  </a:cubicBezTo>
                  <a:cubicBezTo>
                    <a:pt x="1555" y="2993"/>
                    <a:pt x="1590" y="2964"/>
                    <a:pt x="1579" y="2927"/>
                  </a:cubicBezTo>
                  <a:cubicBezTo>
                    <a:pt x="1262" y="1950"/>
                    <a:pt x="900" y="844"/>
                    <a:pt x="240" y="44"/>
                  </a:cubicBezTo>
                  <a:cubicBezTo>
                    <a:pt x="214" y="13"/>
                    <a:pt x="185" y="0"/>
                    <a:pt x="157" y="0"/>
                  </a:cubicBezTo>
                  <a:close/>
                </a:path>
              </a:pathLst>
            </a:custGeom>
            <a:solidFill>
              <a:srgbClr val="6319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2017;p50"/>
            <p:cNvSpPr/>
            <p:nvPr/>
          </p:nvSpPr>
          <p:spPr>
            <a:xfrm>
              <a:off x="5890343" y="2222612"/>
              <a:ext cx="515333" cy="365785"/>
            </a:xfrm>
            <a:custGeom>
              <a:avLst/>
              <a:gdLst/>
              <a:ahLst/>
              <a:cxnLst/>
              <a:rect l="l" t="t" r="r" b="b"/>
              <a:pathLst>
                <a:path w="16668" h="11831" extrusionOk="0">
                  <a:moveTo>
                    <a:pt x="16668" y="1"/>
                  </a:moveTo>
                  <a:lnTo>
                    <a:pt x="16668" y="1"/>
                  </a:lnTo>
                  <a:cubicBezTo>
                    <a:pt x="14801" y="2267"/>
                    <a:pt x="11623" y="2843"/>
                    <a:pt x="8724" y="3305"/>
                  </a:cubicBezTo>
                  <a:cubicBezTo>
                    <a:pt x="5825" y="3766"/>
                    <a:pt x="2640" y="4427"/>
                    <a:pt x="876" y="6772"/>
                  </a:cubicBezTo>
                  <a:cubicBezTo>
                    <a:pt x="367" y="7448"/>
                    <a:pt x="1" y="8280"/>
                    <a:pt x="88" y="9119"/>
                  </a:cubicBezTo>
                  <a:cubicBezTo>
                    <a:pt x="196" y="10157"/>
                    <a:pt x="997" y="11033"/>
                    <a:pt x="1954" y="11452"/>
                  </a:cubicBezTo>
                  <a:cubicBezTo>
                    <a:pt x="2583" y="11727"/>
                    <a:pt x="3268" y="11831"/>
                    <a:pt x="3958" y="11831"/>
                  </a:cubicBezTo>
                  <a:cubicBezTo>
                    <a:pt x="4316" y="11831"/>
                    <a:pt x="4676" y="11803"/>
                    <a:pt x="5031" y="11756"/>
                  </a:cubicBezTo>
                  <a:cubicBezTo>
                    <a:pt x="7673" y="11415"/>
                    <a:pt x="10145" y="10103"/>
                    <a:pt x="12076" y="8266"/>
                  </a:cubicBezTo>
                  <a:cubicBezTo>
                    <a:pt x="14010" y="6431"/>
                    <a:pt x="15420" y="4090"/>
                    <a:pt x="16375" y="1602"/>
                  </a:cubicBezTo>
                  <a:lnTo>
                    <a:pt x="16668"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2018;p50"/>
            <p:cNvSpPr/>
            <p:nvPr/>
          </p:nvSpPr>
          <p:spPr>
            <a:xfrm>
              <a:off x="5892785" y="2437118"/>
              <a:ext cx="409039" cy="151248"/>
            </a:xfrm>
            <a:custGeom>
              <a:avLst/>
              <a:gdLst/>
              <a:ahLst/>
              <a:cxnLst/>
              <a:rect l="l" t="t" r="r" b="b"/>
              <a:pathLst>
                <a:path w="13230" h="4892" extrusionOk="0">
                  <a:moveTo>
                    <a:pt x="13229" y="1"/>
                  </a:moveTo>
                  <a:cubicBezTo>
                    <a:pt x="8811" y="1964"/>
                    <a:pt x="5633" y="2630"/>
                    <a:pt x="3355" y="2630"/>
                  </a:cubicBezTo>
                  <a:cubicBezTo>
                    <a:pt x="1898" y="2630"/>
                    <a:pt x="809" y="2357"/>
                    <a:pt x="0" y="1978"/>
                  </a:cubicBezTo>
                  <a:lnTo>
                    <a:pt x="0" y="1978"/>
                  </a:lnTo>
                  <a:cubicBezTo>
                    <a:pt x="1" y="2045"/>
                    <a:pt x="1" y="2112"/>
                    <a:pt x="7" y="2179"/>
                  </a:cubicBezTo>
                  <a:cubicBezTo>
                    <a:pt x="116" y="3219"/>
                    <a:pt x="918" y="4094"/>
                    <a:pt x="1875" y="4513"/>
                  </a:cubicBezTo>
                  <a:cubicBezTo>
                    <a:pt x="2504" y="4788"/>
                    <a:pt x="3189" y="4892"/>
                    <a:pt x="3879" y="4892"/>
                  </a:cubicBezTo>
                  <a:cubicBezTo>
                    <a:pt x="4237" y="4892"/>
                    <a:pt x="4597" y="4864"/>
                    <a:pt x="4952" y="4817"/>
                  </a:cubicBezTo>
                  <a:cubicBezTo>
                    <a:pt x="7594" y="4476"/>
                    <a:pt x="10066" y="3164"/>
                    <a:pt x="11997" y="1327"/>
                  </a:cubicBezTo>
                  <a:cubicBezTo>
                    <a:pt x="12436" y="910"/>
                    <a:pt x="12844" y="465"/>
                    <a:pt x="132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2019;p50"/>
            <p:cNvSpPr/>
            <p:nvPr/>
          </p:nvSpPr>
          <p:spPr>
            <a:xfrm>
              <a:off x="7418008" y="2172495"/>
              <a:ext cx="538088" cy="326334"/>
            </a:xfrm>
            <a:custGeom>
              <a:avLst/>
              <a:gdLst/>
              <a:ahLst/>
              <a:cxnLst/>
              <a:rect l="l" t="t" r="r" b="b"/>
              <a:pathLst>
                <a:path w="17404" h="10555" extrusionOk="0">
                  <a:moveTo>
                    <a:pt x="0" y="1"/>
                  </a:moveTo>
                  <a:lnTo>
                    <a:pt x="450" y="1565"/>
                  </a:lnTo>
                  <a:cubicBezTo>
                    <a:pt x="1644" y="3947"/>
                    <a:pt x="3281" y="6137"/>
                    <a:pt x="5385" y="7773"/>
                  </a:cubicBezTo>
                  <a:cubicBezTo>
                    <a:pt x="7489" y="9410"/>
                    <a:pt x="10077" y="10472"/>
                    <a:pt x="12740" y="10551"/>
                  </a:cubicBezTo>
                  <a:cubicBezTo>
                    <a:pt x="12837" y="10553"/>
                    <a:pt x="12934" y="10555"/>
                    <a:pt x="13031" y="10555"/>
                  </a:cubicBezTo>
                  <a:cubicBezTo>
                    <a:pt x="13983" y="10555"/>
                    <a:pt x="14947" y="10407"/>
                    <a:pt x="15773" y="9943"/>
                  </a:cubicBezTo>
                  <a:cubicBezTo>
                    <a:pt x="16683" y="9434"/>
                    <a:pt x="17395" y="8482"/>
                    <a:pt x="17400" y="7438"/>
                  </a:cubicBezTo>
                  <a:cubicBezTo>
                    <a:pt x="17403" y="6593"/>
                    <a:pt x="16957" y="5802"/>
                    <a:pt x="16385" y="5180"/>
                  </a:cubicBezTo>
                  <a:cubicBezTo>
                    <a:pt x="14394" y="3020"/>
                    <a:pt x="11162" y="2677"/>
                    <a:pt x="8232" y="2505"/>
                  </a:cubicBezTo>
                  <a:cubicBezTo>
                    <a:pt x="5299" y="2332"/>
                    <a:pt x="2081" y="2072"/>
                    <a:pt x="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2020;p50"/>
            <p:cNvSpPr/>
            <p:nvPr/>
          </p:nvSpPr>
          <p:spPr>
            <a:xfrm>
              <a:off x="7542481" y="2375747"/>
              <a:ext cx="413429" cy="123083"/>
            </a:xfrm>
            <a:custGeom>
              <a:avLst/>
              <a:gdLst/>
              <a:ahLst/>
              <a:cxnLst/>
              <a:rect l="l" t="t" r="r" b="b"/>
              <a:pathLst>
                <a:path w="13372" h="3981" extrusionOk="0">
                  <a:moveTo>
                    <a:pt x="0" y="0"/>
                  </a:moveTo>
                  <a:lnTo>
                    <a:pt x="0" y="0"/>
                  </a:lnTo>
                  <a:cubicBezTo>
                    <a:pt x="429" y="424"/>
                    <a:pt x="879" y="827"/>
                    <a:pt x="1357" y="1199"/>
                  </a:cubicBezTo>
                  <a:cubicBezTo>
                    <a:pt x="3460" y="2836"/>
                    <a:pt x="6050" y="3898"/>
                    <a:pt x="8713" y="3977"/>
                  </a:cubicBezTo>
                  <a:cubicBezTo>
                    <a:pt x="8810" y="3979"/>
                    <a:pt x="8907" y="3981"/>
                    <a:pt x="9004" y="3981"/>
                  </a:cubicBezTo>
                  <a:cubicBezTo>
                    <a:pt x="9956" y="3981"/>
                    <a:pt x="10919" y="3833"/>
                    <a:pt x="11746" y="3369"/>
                  </a:cubicBezTo>
                  <a:cubicBezTo>
                    <a:pt x="12657" y="2860"/>
                    <a:pt x="13367" y="1908"/>
                    <a:pt x="13372" y="863"/>
                  </a:cubicBezTo>
                  <a:cubicBezTo>
                    <a:pt x="13372" y="795"/>
                    <a:pt x="13366" y="730"/>
                    <a:pt x="13360" y="663"/>
                  </a:cubicBezTo>
                  <a:cubicBezTo>
                    <a:pt x="12377" y="1248"/>
                    <a:pt x="10921" y="1705"/>
                    <a:pt x="8771" y="1705"/>
                  </a:cubicBezTo>
                  <a:cubicBezTo>
                    <a:pt x="6617" y="1705"/>
                    <a:pt x="3767" y="1247"/>
                    <a:pt x="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2021;p50"/>
            <p:cNvSpPr/>
            <p:nvPr/>
          </p:nvSpPr>
          <p:spPr>
            <a:xfrm>
              <a:off x="6097150" y="1877666"/>
              <a:ext cx="376111" cy="421962"/>
            </a:xfrm>
            <a:custGeom>
              <a:avLst/>
              <a:gdLst/>
              <a:ahLst/>
              <a:cxnLst/>
              <a:rect l="l" t="t" r="r" b="b"/>
              <a:pathLst>
                <a:path w="12165" h="13648" extrusionOk="0">
                  <a:moveTo>
                    <a:pt x="2669" y="0"/>
                  </a:moveTo>
                  <a:cubicBezTo>
                    <a:pt x="2223" y="0"/>
                    <a:pt x="1772" y="143"/>
                    <a:pt x="1391" y="437"/>
                  </a:cubicBezTo>
                  <a:lnTo>
                    <a:pt x="1083" y="676"/>
                  </a:lnTo>
                  <a:cubicBezTo>
                    <a:pt x="168" y="1383"/>
                    <a:pt x="1" y="2696"/>
                    <a:pt x="707" y="3611"/>
                  </a:cubicBezTo>
                  <a:lnTo>
                    <a:pt x="7840" y="12835"/>
                  </a:lnTo>
                  <a:cubicBezTo>
                    <a:pt x="8252" y="13368"/>
                    <a:pt x="8870" y="13647"/>
                    <a:pt x="9496" y="13647"/>
                  </a:cubicBezTo>
                  <a:cubicBezTo>
                    <a:pt x="9943" y="13647"/>
                    <a:pt x="10393" y="13505"/>
                    <a:pt x="10774" y="13210"/>
                  </a:cubicBezTo>
                  <a:lnTo>
                    <a:pt x="11083" y="12971"/>
                  </a:lnTo>
                  <a:cubicBezTo>
                    <a:pt x="11997" y="12264"/>
                    <a:pt x="12164" y="10951"/>
                    <a:pt x="11458" y="10038"/>
                  </a:cubicBezTo>
                  <a:lnTo>
                    <a:pt x="4325" y="813"/>
                  </a:lnTo>
                  <a:cubicBezTo>
                    <a:pt x="3913" y="280"/>
                    <a:pt x="3295" y="0"/>
                    <a:pt x="266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2022;p50"/>
            <p:cNvSpPr/>
            <p:nvPr/>
          </p:nvSpPr>
          <p:spPr>
            <a:xfrm>
              <a:off x="6203846" y="1885673"/>
              <a:ext cx="198274" cy="214598"/>
            </a:xfrm>
            <a:custGeom>
              <a:avLst/>
              <a:gdLst/>
              <a:ahLst/>
              <a:cxnLst/>
              <a:rect l="l" t="t" r="r" b="b"/>
              <a:pathLst>
                <a:path w="6413" h="6941" extrusionOk="0">
                  <a:moveTo>
                    <a:pt x="4259" y="1"/>
                  </a:moveTo>
                  <a:cubicBezTo>
                    <a:pt x="3755" y="1"/>
                    <a:pt x="3259" y="239"/>
                    <a:pt x="2948" y="684"/>
                  </a:cubicBezTo>
                  <a:lnTo>
                    <a:pt x="503" y="4195"/>
                  </a:lnTo>
                  <a:cubicBezTo>
                    <a:pt x="0" y="4919"/>
                    <a:pt x="178" y="5912"/>
                    <a:pt x="900" y="6415"/>
                  </a:cubicBezTo>
                  <a:lnTo>
                    <a:pt x="1244" y="6654"/>
                  </a:lnTo>
                  <a:cubicBezTo>
                    <a:pt x="1521" y="6847"/>
                    <a:pt x="1839" y="6940"/>
                    <a:pt x="2153" y="6940"/>
                  </a:cubicBezTo>
                  <a:cubicBezTo>
                    <a:pt x="2657" y="6940"/>
                    <a:pt x="3153" y="6702"/>
                    <a:pt x="3463" y="6256"/>
                  </a:cubicBezTo>
                  <a:lnTo>
                    <a:pt x="5908" y="2745"/>
                  </a:lnTo>
                  <a:cubicBezTo>
                    <a:pt x="6413" y="2021"/>
                    <a:pt x="6235" y="1028"/>
                    <a:pt x="5511" y="524"/>
                  </a:cubicBezTo>
                  <a:lnTo>
                    <a:pt x="5168" y="286"/>
                  </a:lnTo>
                  <a:cubicBezTo>
                    <a:pt x="4891" y="93"/>
                    <a:pt x="4573" y="1"/>
                    <a:pt x="425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2023;p50"/>
            <p:cNvSpPr/>
            <p:nvPr/>
          </p:nvSpPr>
          <p:spPr>
            <a:xfrm>
              <a:off x="7350113" y="1806555"/>
              <a:ext cx="349151" cy="441440"/>
            </a:xfrm>
            <a:custGeom>
              <a:avLst/>
              <a:gdLst/>
              <a:ahLst/>
              <a:cxnLst/>
              <a:rect l="l" t="t" r="r" b="b"/>
              <a:pathLst>
                <a:path w="11293" h="14278" extrusionOk="0">
                  <a:moveTo>
                    <a:pt x="8576" y="1"/>
                  </a:moveTo>
                  <a:cubicBezTo>
                    <a:pt x="7879" y="1"/>
                    <a:pt x="7198" y="349"/>
                    <a:pt x="6801" y="983"/>
                  </a:cubicBezTo>
                  <a:lnTo>
                    <a:pt x="613" y="10868"/>
                  </a:lnTo>
                  <a:cubicBezTo>
                    <a:pt x="0" y="11847"/>
                    <a:pt x="296" y="13139"/>
                    <a:pt x="1276" y="13751"/>
                  </a:cubicBezTo>
                  <a:lnTo>
                    <a:pt x="1607" y="13957"/>
                  </a:lnTo>
                  <a:cubicBezTo>
                    <a:pt x="1952" y="14174"/>
                    <a:pt x="2336" y="14277"/>
                    <a:pt x="2716" y="14277"/>
                  </a:cubicBezTo>
                  <a:cubicBezTo>
                    <a:pt x="3412" y="14277"/>
                    <a:pt x="4093" y="13929"/>
                    <a:pt x="4490" y="13295"/>
                  </a:cubicBezTo>
                  <a:lnTo>
                    <a:pt x="10679" y="3410"/>
                  </a:lnTo>
                  <a:cubicBezTo>
                    <a:pt x="11292" y="2432"/>
                    <a:pt x="10995" y="1140"/>
                    <a:pt x="10015" y="527"/>
                  </a:cubicBezTo>
                  <a:lnTo>
                    <a:pt x="9685" y="320"/>
                  </a:lnTo>
                  <a:cubicBezTo>
                    <a:pt x="9339" y="104"/>
                    <a:pt x="8955" y="1"/>
                    <a:pt x="857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2024;p50"/>
            <p:cNvSpPr/>
            <p:nvPr/>
          </p:nvSpPr>
          <p:spPr>
            <a:xfrm>
              <a:off x="7394572" y="1830053"/>
              <a:ext cx="206065" cy="207611"/>
            </a:xfrm>
            <a:custGeom>
              <a:avLst/>
              <a:gdLst/>
              <a:ahLst/>
              <a:cxnLst/>
              <a:rect l="l" t="t" r="r" b="b"/>
              <a:pathLst>
                <a:path w="6665" h="6715" extrusionOk="0">
                  <a:moveTo>
                    <a:pt x="2102" y="1"/>
                  </a:moveTo>
                  <a:cubicBezTo>
                    <a:pt x="1735" y="1"/>
                    <a:pt x="1367" y="126"/>
                    <a:pt x="1067" y="383"/>
                  </a:cubicBezTo>
                  <a:lnTo>
                    <a:pt x="749" y="654"/>
                  </a:lnTo>
                  <a:cubicBezTo>
                    <a:pt x="79" y="1226"/>
                    <a:pt x="0" y="2233"/>
                    <a:pt x="572" y="2902"/>
                  </a:cubicBezTo>
                  <a:lnTo>
                    <a:pt x="3352" y="6156"/>
                  </a:lnTo>
                  <a:cubicBezTo>
                    <a:pt x="3665" y="6525"/>
                    <a:pt x="4112" y="6715"/>
                    <a:pt x="4563" y="6715"/>
                  </a:cubicBezTo>
                  <a:cubicBezTo>
                    <a:pt x="4929" y="6715"/>
                    <a:pt x="5298" y="6589"/>
                    <a:pt x="5599" y="6331"/>
                  </a:cubicBezTo>
                  <a:lnTo>
                    <a:pt x="5916" y="6061"/>
                  </a:lnTo>
                  <a:cubicBezTo>
                    <a:pt x="6586" y="5489"/>
                    <a:pt x="6664" y="4482"/>
                    <a:pt x="6093" y="3813"/>
                  </a:cubicBezTo>
                  <a:lnTo>
                    <a:pt x="3314" y="559"/>
                  </a:lnTo>
                  <a:cubicBezTo>
                    <a:pt x="2999" y="190"/>
                    <a:pt x="2552" y="1"/>
                    <a:pt x="210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2025;p50"/>
            <p:cNvSpPr/>
            <p:nvPr/>
          </p:nvSpPr>
          <p:spPr>
            <a:xfrm>
              <a:off x="6122626" y="1936007"/>
              <a:ext cx="1644378" cy="1552337"/>
            </a:xfrm>
            <a:custGeom>
              <a:avLst/>
              <a:gdLst/>
              <a:ahLst/>
              <a:cxnLst/>
              <a:rect l="l" t="t" r="r" b="b"/>
              <a:pathLst>
                <a:path w="53186" h="50209" extrusionOk="0">
                  <a:moveTo>
                    <a:pt x="25485" y="1"/>
                  </a:moveTo>
                  <a:cubicBezTo>
                    <a:pt x="25172" y="1"/>
                    <a:pt x="24859" y="9"/>
                    <a:pt x="24544" y="24"/>
                  </a:cubicBezTo>
                  <a:cubicBezTo>
                    <a:pt x="10236" y="732"/>
                    <a:pt x="0" y="17476"/>
                    <a:pt x="685" y="31318"/>
                  </a:cubicBezTo>
                  <a:cubicBezTo>
                    <a:pt x="1333" y="44400"/>
                    <a:pt x="11505" y="50209"/>
                    <a:pt x="24701" y="50209"/>
                  </a:cubicBezTo>
                  <a:cubicBezTo>
                    <a:pt x="25466" y="50209"/>
                    <a:pt x="26241" y="50189"/>
                    <a:pt x="27026" y="50150"/>
                  </a:cubicBezTo>
                  <a:cubicBezTo>
                    <a:pt x="41334" y="49441"/>
                    <a:pt x="53186" y="42595"/>
                    <a:pt x="52501" y="28754"/>
                  </a:cubicBezTo>
                  <a:cubicBezTo>
                    <a:pt x="51831" y="15215"/>
                    <a:pt x="39417" y="1"/>
                    <a:pt x="2548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2026;p50"/>
            <p:cNvSpPr/>
            <p:nvPr/>
          </p:nvSpPr>
          <p:spPr>
            <a:xfrm>
              <a:off x="6122951" y="1931416"/>
              <a:ext cx="1623447" cy="1248047"/>
            </a:xfrm>
            <a:custGeom>
              <a:avLst/>
              <a:gdLst/>
              <a:ahLst/>
              <a:cxnLst/>
              <a:rect l="l" t="t" r="r" b="b"/>
              <a:pathLst>
                <a:path w="52509" h="40367" extrusionOk="0">
                  <a:moveTo>
                    <a:pt x="25489" y="1"/>
                  </a:moveTo>
                  <a:cubicBezTo>
                    <a:pt x="25175" y="1"/>
                    <a:pt x="24860" y="8"/>
                    <a:pt x="24545" y="24"/>
                  </a:cubicBezTo>
                  <a:cubicBezTo>
                    <a:pt x="10237" y="732"/>
                    <a:pt x="0" y="17474"/>
                    <a:pt x="686" y="31318"/>
                  </a:cubicBezTo>
                  <a:cubicBezTo>
                    <a:pt x="692" y="31439"/>
                    <a:pt x="706" y="31556"/>
                    <a:pt x="713" y="31677"/>
                  </a:cubicBezTo>
                  <a:cubicBezTo>
                    <a:pt x="711" y="31556"/>
                    <a:pt x="702" y="31436"/>
                    <a:pt x="702" y="31316"/>
                  </a:cubicBezTo>
                  <a:cubicBezTo>
                    <a:pt x="645" y="25143"/>
                    <a:pt x="2719" y="22146"/>
                    <a:pt x="7908" y="21083"/>
                  </a:cubicBezTo>
                  <a:cubicBezTo>
                    <a:pt x="8297" y="21003"/>
                    <a:pt x="8695" y="20965"/>
                    <a:pt x="9098" y="20965"/>
                  </a:cubicBezTo>
                  <a:cubicBezTo>
                    <a:pt x="15807" y="20965"/>
                    <a:pt x="24255" y="31538"/>
                    <a:pt x="25968" y="37177"/>
                  </a:cubicBezTo>
                  <a:cubicBezTo>
                    <a:pt x="26300" y="38272"/>
                    <a:pt x="26697" y="39341"/>
                    <a:pt x="27106" y="40367"/>
                  </a:cubicBezTo>
                  <a:cubicBezTo>
                    <a:pt x="27412" y="39305"/>
                    <a:pt x="27702" y="38202"/>
                    <a:pt x="27924" y="37080"/>
                  </a:cubicBezTo>
                  <a:cubicBezTo>
                    <a:pt x="29107" y="31125"/>
                    <a:pt x="36886" y="19251"/>
                    <a:pt x="43716" y="19251"/>
                  </a:cubicBezTo>
                  <a:cubicBezTo>
                    <a:pt x="43914" y="19251"/>
                    <a:pt x="44110" y="19261"/>
                    <a:pt x="44306" y="19282"/>
                  </a:cubicBezTo>
                  <a:cubicBezTo>
                    <a:pt x="49576" y="19828"/>
                    <a:pt x="51934" y="22606"/>
                    <a:pt x="52487" y="28755"/>
                  </a:cubicBezTo>
                  <a:cubicBezTo>
                    <a:pt x="52497" y="28867"/>
                    <a:pt x="52501" y="28982"/>
                    <a:pt x="52509" y="29095"/>
                  </a:cubicBezTo>
                  <a:cubicBezTo>
                    <a:pt x="52504" y="28980"/>
                    <a:pt x="52507" y="28869"/>
                    <a:pt x="52501" y="28753"/>
                  </a:cubicBezTo>
                  <a:cubicBezTo>
                    <a:pt x="51832" y="15217"/>
                    <a:pt x="39420" y="1"/>
                    <a:pt x="2548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2027;p50"/>
            <p:cNvSpPr/>
            <p:nvPr/>
          </p:nvSpPr>
          <p:spPr>
            <a:xfrm>
              <a:off x="6787723" y="2110753"/>
              <a:ext cx="185041" cy="158019"/>
            </a:xfrm>
            <a:custGeom>
              <a:avLst/>
              <a:gdLst/>
              <a:ahLst/>
              <a:cxnLst/>
              <a:rect l="l" t="t" r="r" b="b"/>
              <a:pathLst>
                <a:path w="5985" h="5111" extrusionOk="0">
                  <a:moveTo>
                    <a:pt x="2354" y="0"/>
                  </a:moveTo>
                  <a:cubicBezTo>
                    <a:pt x="2261" y="0"/>
                    <a:pt x="2168" y="12"/>
                    <a:pt x="2071" y="34"/>
                  </a:cubicBezTo>
                  <a:cubicBezTo>
                    <a:pt x="2013" y="24"/>
                    <a:pt x="1954" y="19"/>
                    <a:pt x="1895" y="19"/>
                  </a:cubicBezTo>
                  <a:cubicBezTo>
                    <a:pt x="1541" y="19"/>
                    <a:pt x="1193" y="200"/>
                    <a:pt x="965" y="569"/>
                  </a:cubicBezTo>
                  <a:cubicBezTo>
                    <a:pt x="961" y="579"/>
                    <a:pt x="953" y="590"/>
                    <a:pt x="946" y="600"/>
                  </a:cubicBezTo>
                  <a:cubicBezTo>
                    <a:pt x="471" y="921"/>
                    <a:pt x="131" y="1433"/>
                    <a:pt x="43" y="2216"/>
                  </a:cubicBezTo>
                  <a:cubicBezTo>
                    <a:pt x="35" y="2294"/>
                    <a:pt x="42" y="2364"/>
                    <a:pt x="45" y="2436"/>
                  </a:cubicBezTo>
                  <a:cubicBezTo>
                    <a:pt x="0" y="2692"/>
                    <a:pt x="9" y="2939"/>
                    <a:pt x="111" y="3163"/>
                  </a:cubicBezTo>
                  <a:cubicBezTo>
                    <a:pt x="307" y="3581"/>
                    <a:pt x="711" y="3793"/>
                    <a:pt x="1135" y="3981"/>
                  </a:cubicBezTo>
                  <a:cubicBezTo>
                    <a:pt x="1270" y="4076"/>
                    <a:pt x="1406" y="4169"/>
                    <a:pt x="1538" y="4258"/>
                  </a:cubicBezTo>
                  <a:cubicBezTo>
                    <a:pt x="2165" y="4682"/>
                    <a:pt x="2635" y="5110"/>
                    <a:pt x="3151" y="5110"/>
                  </a:cubicBezTo>
                  <a:cubicBezTo>
                    <a:pt x="3432" y="5110"/>
                    <a:pt x="3727" y="4983"/>
                    <a:pt x="4067" y="4659"/>
                  </a:cubicBezTo>
                  <a:cubicBezTo>
                    <a:pt x="4813" y="3953"/>
                    <a:pt x="5716" y="2818"/>
                    <a:pt x="5862" y="1767"/>
                  </a:cubicBezTo>
                  <a:cubicBezTo>
                    <a:pt x="5985" y="904"/>
                    <a:pt x="5252" y="643"/>
                    <a:pt x="4544" y="522"/>
                  </a:cubicBezTo>
                  <a:cubicBezTo>
                    <a:pt x="4046" y="349"/>
                    <a:pt x="3505" y="227"/>
                    <a:pt x="2974" y="185"/>
                  </a:cubicBezTo>
                  <a:cubicBezTo>
                    <a:pt x="2943" y="180"/>
                    <a:pt x="2914" y="178"/>
                    <a:pt x="2884" y="172"/>
                  </a:cubicBezTo>
                  <a:cubicBezTo>
                    <a:pt x="2871" y="136"/>
                    <a:pt x="2846" y="103"/>
                    <a:pt x="2799" y="87"/>
                  </a:cubicBezTo>
                  <a:cubicBezTo>
                    <a:pt x="2648" y="29"/>
                    <a:pt x="2502" y="0"/>
                    <a:pt x="235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2028;p50"/>
            <p:cNvSpPr/>
            <p:nvPr/>
          </p:nvSpPr>
          <p:spPr>
            <a:xfrm>
              <a:off x="6670113" y="2342325"/>
              <a:ext cx="85858" cy="107098"/>
            </a:xfrm>
            <a:custGeom>
              <a:avLst/>
              <a:gdLst/>
              <a:ahLst/>
              <a:cxnLst/>
              <a:rect l="l" t="t" r="r" b="b"/>
              <a:pathLst>
                <a:path w="2777" h="3464" extrusionOk="0">
                  <a:moveTo>
                    <a:pt x="626" y="0"/>
                  </a:moveTo>
                  <a:cubicBezTo>
                    <a:pt x="566" y="0"/>
                    <a:pt x="517" y="28"/>
                    <a:pt x="482" y="69"/>
                  </a:cubicBezTo>
                  <a:cubicBezTo>
                    <a:pt x="465" y="62"/>
                    <a:pt x="446" y="58"/>
                    <a:pt x="427" y="58"/>
                  </a:cubicBezTo>
                  <a:cubicBezTo>
                    <a:pt x="368" y="58"/>
                    <a:pt x="310" y="97"/>
                    <a:pt x="307" y="180"/>
                  </a:cubicBezTo>
                  <a:cubicBezTo>
                    <a:pt x="306" y="205"/>
                    <a:pt x="304" y="232"/>
                    <a:pt x="304" y="257"/>
                  </a:cubicBezTo>
                  <a:cubicBezTo>
                    <a:pt x="182" y="365"/>
                    <a:pt x="92" y="494"/>
                    <a:pt x="46" y="697"/>
                  </a:cubicBezTo>
                  <a:cubicBezTo>
                    <a:pt x="1" y="893"/>
                    <a:pt x="20" y="1063"/>
                    <a:pt x="66" y="1222"/>
                  </a:cubicBezTo>
                  <a:cubicBezTo>
                    <a:pt x="79" y="1703"/>
                    <a:pt x="172" y="2211"/>
                    <a:pt x="246" y="2670"/>
                  </a:cubicBezTo>
                  <a:cubicBezTo>
                    <a:pt x="306" y="3045"/>
                    <a:pt x="484" y="3464"/>
                    <a:pt x="928" y="3464"/>
                  </a:cubicBezTo>
                  <a:cubicBezTo>
                    <a:pt x="933" y="3464"/>
                    <a:pt x="938" y="3464"/>
                    <a:pt x="943" y="3464"/>
                  </a:cubicBezTo>
                  <a:cubicBezTo>
                    <a:pt x="1354" y="3456"/>
                    <a:pt x="1643" y="3001"/>
                    <a:pt x="1877" y="2715"/>
                  </a:cubicBezTo>
                  <a:cubicBezTo>
                    <a:pt x="2171" y="2357"/>
                    <a:pt x="2533" y="1918"/>
                    <a:pt x="2610" y="1448"/>
                  </a:cubicBezTo>
                  <a:cubicBezTo>
                    <a:pt x="2776" y="429"/>
                    <a:pt x="1379" y="227"/>
                    <a:pt x="692" y="11"/>
                  </a:cubicBezTo>
                  <a:cubicBezTo>
                    <a:pt x="668" y="3"/>
                    <a:pt x="646" y="0"/>
                    <a:pt x="62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2029;p50"/>
            <p:cNvSpPr/>
            <p:nvPr/>
          </p:nvSpPr>
          <p:spPr>
            <a:xfrm>
              <a:off x="6989244" y="2299071"/>
              <a:ext cx="148157" cy="134986"/>
            </a:xfrm>
            <a:custGeom>
              <a:avLst/>
              <a:gdLst/>
              <a:ahLst/>
              <a:cxnLst/>
              <a:rect l="l" t="t" r="r" b="b"/>
              <a:pathLst>
                <a:path w="4792" h="4366" extrusionOk="0">
                  <a:moveTo>
                    <a:pt x="2793" y="1"/>
                  </a:moveTo>
                  <a:cubicBezTo>
                    <a:pt x="2778" y="1"/>
                    <a:pt x="2763" y="1"/>
                    <a:pt x="2748" y="2"/>
                  </a:cubicBezTo>
                  <a:cubicBezTo>
                    <a:pt x="2052" y="40"/>
                    <a:pt x="1560" y="677"/>
                    <a:pt x="1201" y="1200"/>
                  </a:cubicBezTo>
                  <a:cubicBezTo>
                    <a:pt x="918" y="1614"/>
                    <a:pt x="692" y="1997"/>
                    <a:pt x="582" y="2421"/>
                  </a:cubicBezTo>
                  <a:cubicBezTo>
                    <a:pt x="155" y="2982"/>
                    <a:pt x="0" y="3581"/>
                    <a:pt x="768" y="3907"/>
                  </a:cubicBezTo>
                  <a:cubicBezTo>
                    <a:pt x="1204" y="4092"/>
                    <a:pt x="1946" y="4366"/>
                    <a:pt x="2543" y="4366"/>
                  </a:cubicBezTo>
                  <a:cubicBezTo>
                    <a:pt x="2720" y="4366"/>
                    <a:pt x="2884" y="4342"/>
                    <a:pt x="3023" y="4285"/>
                  </a:cubicBezTo>
                  <a:cubicBezTo>
                    <a:pt x="3617" y="4043"/>
                    <a:pt x="3994" y="3018"/>
                    <a:pt x="4281" y="2494"/>
                  </a:cubicBezTo>
                  <a:cubicBezTo>
                    <a:pt x="4564" y="1977"/>
                    <a:pt x="4792" y="1340"/>
                    <a:pt x="4370" y="829"/>
                  </a:cubicBezTo>
                  <a:cubicBezTo>
                    <a:pt x="4061" y="455"/>
                    <a:pt x="3307" y="1"/>
                    <a:pt x="279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2030;p50"/>
            <p:cNvSpPr/>
            <p:nvPr/>
          </p:nvSpPr>
          <p:spPr>
            <a:xfrm>
              <a:off x="6883908" y="3040473"/>
              <a:ext cx="142932" cy="87342"/>
            </a:xfrm>
            <a:custGeom>
              <a:avLst/>
              <a:gdLst/>
              <a:ahLst/>
              <a:cxnLst/>
              <a:rect l="l" t="t" r="r" b="b"/>
              <a:pathLst>
                <a:path w="4623" h="2825" extrusionOk="0">
                  <a:moveTo>
                    <a:pt x="2328" y="1"/>
                  </a:moveTo>
                  <a:cubicBezTo>
                    <a:pt x="2296" y="1"/>
                    <a:pt x="2264" y="2"/>
                    <a:pt x="2232" y="3"/>
                  </a:cubicBezTo>
                  <a:cubicBezTo>
                    <a:pt x="1348" y="47"/>
                    <a:pt x="1" y="744"/>
                    <a:pt x="61" y="1995"/>
                  </a:cubicBezTo>
                  <a:cubicBezTo>
                    <a:pt x="89" y="2555"/>
                    <a:pt x="809" y="2825"/>
                    <a:pt x="1876" y="2825"/>
                  </a:cubicBezTo>
                  <a:cubicBezTo>
                    <a:pt x="1985" y="2825"/>
                    <a:pt x="2098" y="2822"/>
                    <a:pt x="2214" y="2816"/>
                  </a:cubicBezTo>
                  <a:cubicBezTo>
                    <a:pt x="3463" y="2755"/>
                    <a:pt x="4623" y="2466"/>
                    <a:pt x="4588" y="1771"/>
                  </a:cubicBezTo>
                  <a:cubicBezTo>
                    <a:pt x="4529" y="564"/>
                    <a:pt x="3215" y="1"/>
                    <a:pt x="23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2031;p50"/>
            <p:cNvSpPr/>
            <p:nvPr/>
          </p:nvSpPr>
          <p:spPr>
            <a:xfrm>
              <a:off x="6934551" y="3054911"/>
              <a:ext cx="42481" cy="178734"/>
            </a:xfrm>
            <a:custGeom>
              <a:avLst/>
              <a:gdLst/>
              <a:ahLst/>
              <a:cxnLst/>
              <a:rect l="l" t="t" r="r" b="b"/>
              <a:pathLst>
                <a:path w="1374" h="5781" extrusionOk="0">
                  <a:moveTo>
                    <a:pt x="584" y="0"/>
                  </a:moveTo>
                  <a:cubicBezTo>
                    <a:pt x="445" y="0"/>
                    <a:pt x="312" y="79"/>
                    <a:pt x="264" y="253"/>
                  </a:cubicBezTo>
                  <a:cubicBezTo>
                    <a:pt x="1" y="1237"/>
                    <a:pt x="202" y="2442"/>
                    <a:pt x="279" y="3452"/>
                  </a:cubicBezTo>
                  <a:cubicBezTo>
                    <a:pt x="338" y="4219"/>
                    <a:pt x="347" y="5151"/>
                    <a:pt x="838" y="5763"/>
                  </a:cubicBezTo>
                  <a:cubicBezTo>
                    <a:pt x="847" y="5775"/>
                    <a:pt x="859" y="5780"/>
                    <a:pt x="871" y="5780"/>
                  </a:cubicBezTo>
                  <a:cubicBezTo>
                    <a:pt x="889" y="5780"/>
                    <a:pt x="908" y="5769"/>
                    <a:pt x="918" y="5755"/>
                  </a:cubicBezTo>
                  <a:cubicBezTo>
                    <a:pt x="1374" y="5056"/>
                    <a:pt x="1257" y="4052"/>
                    <a:pt x="1233" y="3245"/>
                  </a:cubicBezTo>
                  <a:cubicBezTo>
                    <a:pt x="1204" y="2285"/>
                    <a:pt x="1289" y="1157"/>
                    <a:pt x="950" y="253"/>
                  </a:cubicBezTo>
                  <a:cubicBezTo>
                    <a:pt x="890" y="92"/>
                    <a:pt x="734" y="0"/>
                    <a:pt x="5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2032;p50"/>
            <p:cNvSpPr/>
            <p:nvPr/>
          </p:nvSpPr>
          <p:spPr>
            <a:xfrm>
              <a:off x="7269820" y="2014352"/>
              <a:ext cx="418623" cy="432907"/>
            </a:xfrm>
            <a:custGeom>
              <a:avLst/>
              <a:gdLst/>
              <a:ahLst/>
              <a:cxnLst/>
              <a:rect l="l" t="t" r="r" b="b"/>
              <a:pathLst>
                <a:path w="13540" h="14002" extrusionOk="0">
                  <a:moveTo>
                    <a:pt x="3376" y="1"/>
                  </a:moveTo>
                  <a:cubicBezTo>
                    <a:pt x="3152" y="1"/>
                    <a:pt x="2932" y="124"/>
                    <a:pt x="2786" y="298"/>
                  </a:cubicBezTo>
                  <a:cubicBezTo>
                    <a:pt x="2618" y="497"/>
                    <a:pt x="2534" y="753"/>
                    <a:pt x="2482" y="1009"/>
                  </a:cubicBezTo>
                  <a:cubicBezTo>
                    <a:pt x="2257" y="2116"/>
                    <a:pt x="2594" y="3279"/>
                    <a:pt x="3182" y="4243"/>
                  </a:cubicBezTo>
                  <a:cubicBezTo>
                    <a:pt x="3769" y="5207"/>
                    <a:pt x="4591" y="6004"/>
                    <a:pt x="5417" y="6775"/>
                  </a:cubicBezTo>
                  <a:lnTo>
                    <a:pt x="5268" y="6690"/>
                  </a:lnTo>
                  <a:cubicBezTo>
                    <a:pt x="4549" y="6065"/>
                    <a:pt x="3801" y="5474"/>
                    <a:pt x="3026" y="4919"/>
                  </a:cubicBezTo>
                  <a:cubicBezTo>
                    <a:pt x="2722" y="4701"/>
                    <a:pt x="2398" y="4483"/>
                    <a:pt x="2027" y="4427"/>
                  </a:cubicBezTo>
                  <a:cubicBezTo>
                    <a:pt x="1968" y="4418"/>
                    <a:pt x="1909" y="4414"/>
                    <a:pt x="1850" y="4414"/>
                  </a:cubicBezTo>
                  <a:cubicBezTo>
                    <a:pt x="1430" y="4414"/>
                    <a:pt x="1018" y="4625"/>
                    <a:pt x="728" y="4935"/>
                  </a:cubicBezTo>
                  <a:cubicBezTo>
                    <a:pt x="398" y="5288"/>
                    <a:pt x="211" y="5754"/>
                    <a:pt x="107" y="6226"/>
                  </a:cubicBezTo>
                  <a:cubicBezTo>
                    <a:pt x="22" y="6619"/>
                    <a:pt x="1" y="7067"/>
                    <a:pt x="243" y="7386"/>
                  </a:cubicBezTo>
                  <a:cubicBezTo>
                    <a:pt x="456" y="7664"/>
                    <a:pt x="817" y="7776"/>
                    <a:pt x="1157" y="7854"/>
                  </a:cubicBezTo>
                  <a:cubicBezTo>
                    <a:pt x="1799" y="7999"/>
                    <a:pt x="2457" y="8072"/>
                    <a:pt x="3115" y="8072"/>
                  </a:cubicBezTo>
                  <a:cubicBezTo>
                    <a:pt x="3813" y="8072"/>
                    <a:pt x="4511" y="7990"/>
                    <a:pt x="5189" y="7825"/>
                  </a:cubicBezTo>
                  <a:lnTo>
                    <a:pt x="5324" y="7857"/>
                  </a:lnTo>
                  <a:cubicBezTo>
                    <a:pt x="3725" y="8907"/>
                    <a:pt x="2754" y="10846"/>
                    <a:pt x="2869" y="12756"/>
                  </a:cubicBezTo>
                  <a:cubicBezTo>
                    <a:pt x="2884" y="13001"/>
                    <a:pt x="2918" y="13253"/>
                    <a:pt x="3039" y="13467"/>
                  </a:cubicBezTo>
                  <a:cubicBezTo>
                    <a:pt x="3242" y="13822"/>
                    <a:pt x="3659" y="14002"/>
                    <a:pt x="4073" y="14002"/>
                  </a:cubicBezTo>
                  <a:cubicBezTo>
                    <a:pt x="4188" y="14002"/>
                    <a:pt x="4302" y="13988"/>
                    <a:pt x="4411" y="13961"/>
                  </a:cubicBezTo>
                  <a:cubicBezTo>
                    <a:pt x="4917" y="13834"/>
                    <a:pt x="5333" y="13474"/>
                    <a:pt x="5673" y="13078"/>
                  </a:cubicBezTo>
                  <a:cubicBezTo>
                    <a:pt x="6706" y="11880"/>
                    <a:pt x="7213" y="10243"/>
                    <a:pt x="7038" y="8669"/>
                  </a:cubicBezTo>
                  <a:lnTo>
                    <a:pt x="7192" y="8606"/>
                  </a:lnTo>
                  <a:cubicBezTo>
                    <a:pt x="7594" y="9503"/>
                    <a:pt x="8317" y="10254"/>
                    <a:pt x="9201" y="10684"/>
                  </a:cubicBezTo>
                  <a:cubicBezTo>
                    <a:pt x="9780" y="10967"/>
                    <a:pt x="10424" y="11112"/>
                    <a:pt x="11068" y="11112"/>
                  </a:cubicBezTo>
                  <a:cubicBezTo>
                    <a:pt x="11407" y="11112"/>
                    <a:pt x="11746" y="11072"/>
                    <a:pt x="12075" y="10990"/>
                  </a:cubicBezTo>
                  <a:cubicBezTo>
                    <a:pt x="12518" y="10881"/>
                    <a:pt x="12970" y="10676"/>
                    <a:pt x="13205" y="10286"/>
                  </a:cubicBezTo>
                  <a:cubicBezTo>
                    <a:pt x="13540" y="9729"/>
                    <a:pt x="13313" y="8997"/>
                    <a:pt x="12943" y="8462"/>
                  </a:cubicBezTo>
                  <a:cubicBezTo>
                    <a:pt x="12217" y="7411"/>
                    <a:pt x="10940" y="6790"/>
                    <a:pt x="9669" y="6790"/>
                  </a:cubicBezTo>
                  <a:cubicBezTo>
                    <a:pt x="9300" y="6790"/>
                    <a:pt x="8932" y="6842"/>
                    <a:pt x="8578" y="6951"/>
                  </a:cubicBezTo>
                  <a:lnTo>
                    <a:pt x="8259" y="6962"/>
                  </a:lnTo>
                  <a:cubicBezTo>
                    <a:pt x="8986" y="6510"/>
                    <a:pt x="9719" y="6053"/>
                    <a:pt x="10312" y="5439"/>
                  </a:cubicBezTo>
                  <a:cubicBezTo>
                    <a:pt x="10905" y="4824"/>
                    <a:pt x="11351" y="4023"/>
                    <a:pt x="11368" y="3169"/>
                  </a:cubicBezTo>
                  <a:cubicBezTo>
                    <a:pt x="11378" y="2660"/>
                    <a:pt x="11238" y="2159"/>
                    <a:pt x="11032" y="1693"/>
                  </a:cubicBezTo>
                  <a:cubicBezTo>
                    <a:pt x="10850" y="1284"/>
                    <a:pt x="10594" y="877"/>
                    <a:pt x="10194" y="677"/>
                  </a:cubicBezTo>
                  <a:cubicBezTo>
                    <a:pt x="10020" y="591"/>
                    <a:pt x="9832" y="552"/>
                    <a:pt x="9642" y="552"/>
                  </a:cubicBezTo>
                  <a:cubicBezTo>
                    <a:pt x="9232" y="552"/>
                    <a:pt x="8811" y="733"/>
                    <a:pt x="8501" y="1013"/>
                  </a:cubicBezTo>
                  <a:cubicBezTo>
                    <a:pt x="8048" y="1422"/>
                    <a:pt x="7788" y="2002"/>
                    <a:pt x="7585" y="2578"/>
                  </a:cubicBezTo>
                  <a:cubicBezTo>
                    <a:pt x="7147" y="3823"/>
                    <a:pt x="6911" y="5139"/>
                    <a:pt x="6893" y="6460"/>
                  </a:cubicBezTo>
                  <a:lnTo>
                    <a:pt x="6715" y="6379"/>
                  </a:lnTo>
                  <a:cubicBezTo>
                    <a:pt x="6548" y="5233"/>
                    <a:pt x="6344" y="4085"/>
                    <a:pt x="5922" y="3007"/>
                  </a:cubicBezTo>
                  <a:cubicBezTo>
                    <a:pt x="5502" y="1929"/>
                    <a:pt x="4847" y="918"/>
                    <a:pt x="3917" y="229"/>
                  </a:cubicBezTo>
                  <a:cubicBezTo>
                    <a:pt x="3782" y="130"/>
                    <a:pt x="3638" y="34"/>
                    <a:pt x="3472" y="8"/>
                  </a:cubicBezTo>
                  <a:cubicBezTo>
                    <a:pt x="3440" y="3"/>
                    <a:pt x="3408" y="1"/>
                    <a:pt x="337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2033;p50"/>
            <p:cNvSpPr/>
            <p:nvPr/>
          </p:nvSpPr>
          <p:spPr>
            <a:xfrm>
              <a:off x="6135642" y="2041096"/>
              <a:ext cx="437204" cy="406225"/>
            </a:xfrm>
            <a:custGeom>
              <a:avLst/>
              <a:gdLst/>
              <a:ahLst/>
              <a:cxnLst/>
              <a:rect l="l" t="t" r="r" b="b"/>
              <a:pathLst>
                <a:path w="14141" h="13139" extrusionOk="0">
                  <a:moveTo>
                    <a:pt x="10178" y="0"/>
                  </a:moveTo>
                  <a:cubicBezTo>
                    <a:pt x="9786" y="0"/>
                    <a:pt x="9374" y="150"/>
                    <a:pt x="9033" y="358"/>
                  </a:cubicBezTo>
                  <a:cubicBezTo>
                    <a:pt x="7627" y="1218"/>
                    <a:pt x="6881" y="3032"/>
                    <a:pt x="7279" y="4633"/>
                  </a:cubicBezTo>
                  <a:lnTo>
                    <a:pt x="7269" y="4951"/>
                  </a:lnTo>
                  <a:cubicBezTo>
                    <a:pt x="6858" y="4200"/>
                    <a:pt x="6444" y="3442"/>
                    <a:pt x="5863" y="2816"/>
                  </a:cubicBezTo>
                  <a:cubicBezTo>
                    <a:pt x="5282" y="2189"/>
                    <a:pt x="4508" y="1700"/>
                    <a:pt x="3656" y="1634"/>
                  </a:cubicBezTo>
                  <a:cubicBezTo>
                    <a:pt x="3588" y="1629"/>
                    <a:pt x="3521" y="1627"/>
                    <a:pt x="3453" y="1627"/>
                  </a:cubicBezTo>
                  <a:cubicBezTo>
                    <a:pt x="3015" y="1627"/>
                    <a:pt x="2576" y="1731"/>
                    <a:pt x="2164" y="1886"/>
                  </a:cubicBezTo>
                  <a:cubicBezTo>
                    <a:pt x="1745" y="2046"/>
                    <a:pt x="1325" y="2277"/>
                    <a:pt x="1102" y="2666"/>
                  </a:cubicBezTo>
                  <a:cubicBezTo>
                    <a:pt x="801" y="3198"/>
                    <a:pt x="960" y="3899"/>
                    <a:pt x="1343" y="4375"/>
                  </a:cubicBezTo>
                  <a:cubicBezTo>
                    <a:pt x="1727" y="4851"/>
                    <a:pt x="2290" y="5141"/>
                    <a:pt x="2854" y="5377"/>
                  </a:cubicBezTo>
                  <a:cubicBezTo>
                    <a:pt x="4072" y="5884"/>
                    <a:pt x="5374" y="6194"/>
                    <a:pt x="6690" y="6287"/>
                  </a:cubicBezTo>
                  <a:lnTo>
                    <a:pt x="6601" y="6460"/>
                  </a:lnTo>
                  <a:cubicBezTo>
                    <a:pt x="5449" y="6563"/>
                    <a:pt x="4289" y="6701"/>
                    <a:pt x="3189" y="7061"/>
                  </a:cubicBezTo>
                  <a:cubicBezTo>
                    <a:pt x="2089" y="7421"/>
                    <a:pt x="1042" y="8017"/>
                    <a:pt x="303" y="8907"/>
                  </a:cubicBezTo>
                  <a:cubicBezTo>
                    <a:pt x="196" y="9035"/>
                    <a:pt x="94" y="9175"/>
                    <a:pt x="58" y="9338"/>
                  </a:cubicBezTo>
                  <a:cubicBezTo>
                    <a:pt x="1" y="9593"/>
                    <a:pt x="118" y="9863"/>
                    <a:pt x="308" y="10041"/>
                  </a:cubicBezTo>
                  <a:cubicBezTo>
                    <a:pt x="498" y="10218"/>
                    <a:pt x="749" y="10318"/>
                    <a:pt x="1000" y="10384"/>
                  </a:cubicBezTo>
                  <a:cubicBezTo>
                    <a:pt x="1304" y="10464"/>
                    <a:pt x="1613" y="10500"/>
                    <a:pt x="1924" y="10500"/>
                  </a:cubicBezTo>
                  <a:cubicBezTo>
                    <a:pt x="2733" y="10500"/>
                    <a:pt x="3549" y="10252"/>
                    <a:pt x="4268" y="9867"/>
                  </a:cubicBezTo>
                  <a:cubicBezTo>
                    <a:pt x="5264" y="9334"/>
                    <a:pt x="6107" y="8560"/>
                    <a:pt x="6921" y="7779"/>
                  </a:cubicBezTo>
                  <a:lnTo>
                    <a:pt x="6921" y="7779"/>
                  </a:lnTo>
                  <a:lnTo>
                    <a:pt x="6829" y="7921"/>
                  </a:lnTo>
                  <a:cubicBezTo>
                    <a:pt x="6166" y="8605"/>
                    <a:pt x="5532" y="9318"/>
                    <a:pt x="4936" y="10061"/>
                  </a:cubicBezTo>
                  <a:cubicBezTo>
                    <a:pt x="4700" y="10353"/>
                    <a:pt x="4464" y="10665"/>
                    <a:pt x="4388" y="11032"/>
                  </a:cubicBezTo>
                  <a:cubicBezTo>
                    <a:pt x="4292" y="11505"/>
                    <a:pt x="4490" y="12007"/>
                    <a:pt x="4823" y="12357"/>
                  </a:cubicBezTo>
                  <a:cubicBezTo>
                    <a:pt x="5157" y="12706"/>
                    <a:pt x="5612" y="12919"/>
                    <a:pt x="6078" y="13049"/>
                  </a:cubicBezTo>
                  <a:cubicBezTo>
                    <a:pt x="6264" y="13101"/>
                    <a:pt x="6465" y="13138"/>
                    <a:pt x="6659" y="13138"/>
                  </a:cubicBezTo>
                  <a:cubicBezTo>
                    <a:pt x="6868" y="13138"/>
                    <a:pt x="7070" y="13095"/>
                    <a:pt x="7242" y="12978"/>
                  </a:cubicBezTo>
                  <a:cubicBezTo>
                    <a:pt x="7531" y="12782"/>
                    <a:pt x="7664" y="12429"/>
                    <a:pt x="7762" y="12092"/>
                  </a:cubicBezTo>
                  <a:cubicBezTo>
                    <a:pt x="8135" y="10789"/>
                    <a:pt x="8203" y="9399"/>
                    <a:pt x="7960" y="8066"/>
                  </a:cubicBezTo>
                  <a:lnTo>
                    <a:pt x="7999" y="7932"/>
                  </a:lnTo>
                  <a:cubicBezTo>
                    <a:pt x="8955" y="9580"/>
                    <a:pt x="10823" y="10657"/>
                    <a:pt x="12728" y="10657"/>
                  </a:cubicBezTo>
                  <a:cubicBezTo>
                    <a:pt x="12736" y="10657"/>
                    <a:pt x="12745" y="10657"/>
                    <a:pt x="12753" y="10657"/>
                  </a:cubicBezTo>
                  <a:cubicBezTo>
                    <a:pt x="12999" y="10656"/>
                    <a:pt x="13251" y="10636"/>
                    <a:pt x="13472" y="10527"/>
                  </a:cubicBezTo>
                  <a:cubicBezTo>
                    <a:pt x="13941" y="10296"/>
                    <a:pt x="14141" y="9699"/>
                    <a:pt x="14043" y="9187"/>
                  </a:cubicBezTo>
                  <a:cubicBezTo>
                    <a:pt x="13945" y="8674"/>
                    <a:pt x="13609" y="8238"/>
                    <a:pt x="13234" y="7876"/>
                  </a:cubicBezTo>
                  <a:cubicBezTo>
                    <a:pt x="12168" y="6847"/>
                    <a:pt x="10691" y="6257"/>
                    <a:pt x="9209" y="6257"/>
                  </a:cubicBezTo>
                  <a:cubicBezTo>
                    <a:pt x="9109" y="6257"/>
                    <a:pt x="9009" y="6260"/>
                    <a:pt x="8909" y="6265"/>
                  </a:cubicBezTo>
                  <a:lnTo>
                    <a:pt x="8854" y="6108"/>
                  </a:lnTo>
                  <a:cubicBezTo>
                    <a:pt x="9772" y="5758"/>
                    <a:pt x="10561" y="5078"/>
                    <a:pt x="11042" y="4219"/>
                  </a:cubicBezTo>
                  <a:cubicBezTo>
                    <a:pt x="11521" y="3361"/>
                    <a:pt x="11691" y="2333"/>
                    <a:pt x="11509" y="1367"/>
                  </a:cubicBezTo>
                  <a:cubicBezTo>
                    <a:pt x="11426" y="920"/>
                    <a:pt x="11247" y="457"/>
                    <a:pt x="10870" y="200"/>
                  </a:cubicBezTo>
                  <a:cubicBezTo>
                    <a:pt x="10662" y="59"/>
                    <a:pt x="10424" y="0"/>
                    <a:pt x="1017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2034;p50"/>
            <p:cNvSpPr/>
            <p:nvPr/>
          </p:nvSpPr>
          <p:spPr>
            <a:xfrm>
              <a:off x="5954311" y="1936007"/>
              <a:ext cx="1972691" cy="1552862"/>
            </a:xfrm>
            <a:custGeom>
              <a:avLst/>
              <a:gdLst/>
              <a:ahLst/>
              <a:cxnLst/>
              <a:rect l="l" t="t" r="r" b="b"/>
              <a:pathLst>
                <a:path w="63805" h="50226" extrusionOk="0">
                  <a:moveTo>
                    <a:pt x="32935" y="6009"/>
                  </a:moveTo>
                  <a:cubicBezTo>
                    <a:pt x="33467" y="6009"/>
                    <a:pt x="33907" y="6162"/>
                    <a:pt x="34255" y="6416"/>
                  </a:cubicBezTo>
                  <a:cubicBezTo>
                    <a:pt x="34471" y="6447"/>
                    <a:pt x="34679" y="6492"/>
                    <a:pt x="34882" y="6546"/>
                  </a:cubicBezTo>
                  <a:cubicBezTo>
                    <a:pt x="36258" y="6829"/>
                    <a:pt x="37476" y="7435"/>
                    <a:pt x="38615" y="8224"/>
                  </a:cubicBezTo>
                  <a:cubicBezTo>
                    <a:pt x="44885" y="10152"/>
                    <a:pt x="49561" y="16034"/>
                    <a:pt x="52330" y="22285"/>
                  </a:cubicBezTo>
                  <a:cubicBezTo>
                    <a:pt x="54376" y="26908"/>
                    <a:pt x="54991" y="32372"/>
                    <a:pt x="53344" y="37209"/>
                  </a:cubicBezTo>
                  <a:cubicBezTo>
                    <a:pt x="51863" y="41560"/>
                    <a:pt x="48548" y="43925"/>
                    <a:pt x="44581" y="45885"/>
                  </a:cubicBezTo>
                  <a:cubicBezTo>
                    <a:pt x="40699" y="47803"/>
                    <a:pt x="36375" y="49005"/>
                    <a:pt x="32077" y="49099"/>
                  </a:cubicBezTo>
                  <a:cubicBezTo>
                    <a:pt x="31990" y="49116"/>
                    <a:pt x="31904" y="49153"/>
                    <a:pt x="31814" y="49153"/>
                  </a:cubicBezTo>
                  <a:cubicBezTo>
                    <a:pt x="31813" y="49153"/>
                    <a:pt x="31812" y="49153"/>
                    <a:pt x="31810" y="49153"/>
                  </a:cubicBezTo>
                  <a:cubicBezTo>
                    <a:pt x="27491" y="49093"/>
                    <a:pt x="24212" y="48469"/>
                    <a:pt x="21028" y="47111"/>
                  </a:cubicBezTo>
                  <a:cubicBezTo>
                    <a:pt x="15250" y="44646"/>
                    <a:pt x="11742" y="39165"/>
                    <a:pt x="10928" y="33065"/>
                  </a:cubicBezTo>
                  <a:cubicBezTo>
                    <a:pt x="9661" y="23554"/>
                    <a:pt x="14376" y="14358"/>
                    <a:pt x="22048" y="9514"/>
                  </a:cubicBezTo>
                  <a:cubicBezTo>
                    <a:pt x="24368" y="7691"/>
                    <a:pt x="27083" y="6357"/>
                    <a:pt x="30059" y="6259"/>
                  </a:cubicBezTo>
                  <a:cubicBezTo>
                    <a:pt x="30160" y="6256"/>
                    <a:pt x="30260" y="6254"/>
                    <a:pt x="30360" y="6254"/>
                  </a:cubicBezTo>
                  <a:cubicBezTo>
                    <a:pt x="30469" y="6254"/>
                    <a:pt x="30578" y="6256"/>
                    <a:pt x="30687" y="6259"/>
                  </a:cubicBezTo>
                  <a:cubicBezTo>
                    <a:pt x="31264" y="6169"/>
                    <a:pt x="31847" y="6097"/>
                    <a:pt x="32438" y="6053"/>
                  </a:cubicBezTo>
                  <a:cubicBezTo>
                    <a:pt x="32461" y="6048"/>
                    <a:pt x="32483" y="6043"/>
                    <a:pt x="32507" y="6040"/>
                  </a:cubicBezTo>
                  <a:cubicBezTo>
                    <a:pt x="32656" y="6019"/>
                    <a:pt x="32798" y="6009"/>
                    <a:pt x="32935" y="6009"/>
                  </a:cubicBezTo>
                  <a:close/>
                  <a:moveTo>
                    <a:pt x="30927" y="1"/>
                  </a:moveTo>
                  <a:cubicBezTo>
                    <a:pt x="30615" y="1"/>
                    <a:pt x="30302" y="9"/>
                    <a:pt x="29988" y="24"/>
                  </a:cubicBezTo>
                  <a:cubicBezTo>
                    <a:pt x="24332" y="304"/>
                    <a:pt x="19316" y="3096"/>
                    <a:pt x="15356" y="7219"/>
                  </a:cubicBezTo>
                  <a:lnTo>
                    <a:pt x="13123" y="4329"/>
                  </a:lnTo>
                  <a:lnTo>
                    <a:pt x="13109" y="4343"/>
                  </a:lnTo>
                  <a:cubicBezTo>
                    <a:pt x="13200" y="5884"/>
                    <a:pt x="12232" y="7507"/>
                    <a:pt x="10617" y="7507"/>
                  </a:cubicBezTo>
                  <a:cubicBezTo>
                    <a:pt x="10390" y="7507"/>
                    <a:pt x="10149" y="7475"/>
                    <a:pt x="9898" y="7406"/>
                  </a:cubicBezTo>
                  <a:cubicBezTo>
                    <a:pt x="9821" y="7385"/>
                    <a:pt x="9743" y="7359"/>
                    <a:pt x="9665" y="7337"/>
                  </a:cubicBezTo>
                  <a:lnTo>
                    <a:pt x="9665" y="7337"/>
                  </a:lnTo>
                  <a:lnTo>
                    <a:pt x="12373" y="10839"/>
                  </a:lnTo>
                  <a:cubicBezTo>
                    <a:pt x="12310" y="10928"/>
                    <a:pt x="12250" y="11021"/>
                    <a:pt x="12189" y="11111"/>
                  </a:cubicBezTo>
                  <a:cubicBezTo>
                    <a:pt x="11215" y="11586"/>
                    <a:pt x="10137" y="11900"/>
                    <a:pt x="9039" y="12141"/>
                  </a:cubicBezTo>
                  <a:cubicBezTo>
                    <a:pt x="8181" y="14611"/>
                    <a:pt x="5882" y="17068"/>
                    <a:pt x="4197" y="18487"/>
                  </a:cubicBezTo>
                  <a:cubicBezTo>
                    <a:pt x="2927" y="19556"/>
                    <a:pt x="1507" y="20276"/>
                    <a:pt x="1" y="20768"/>
                  </a:cubicBezTo>
                  <a:cubicBezTo>
                    <a:pt x="603" y="21009"/>
                    <a:pt x="1252" y="21101"/>
                    <a:pt x="1906" y="21101"/>
                  </a:cubicBezTo>
                  <a:cubicBezTo>
                    <a:pt x="2259" y="21101"/>
                    <a:pt x="2613" y="21074"/>
                    <a:pt x="2962" y="21030"/>
                  </a:cubicBezTo>
                  <a:cubicBezTo>
                    <a:pt x="4806" y="20791"/>
                    <a:pt x="6563" y="20072"/>
                    <a:pt x="8115" y="19039"/>
                  </a:cubicBezTo>
                  <a:lnTo>
                    <a:pt x="8115" y="19039"/>
                  </a:lnTo>
                  <a:cubicBezTo>
                    <a:pt x="6651" y="23070"/>
                    <a:pt x="5930" y="27315"/>
                    <a:pt x="6129" y="31319"/>
                  </a:cubicBezTo>
                  <a:cubicBezTo>
                    <a:pt x="6135" y="31440"/>
                    <a:pt x="6149" y="31558"/>
                    <a:pt x="6156" y="31679"/>
                  </a:cubicBezTo>
                  <a:cubicBezTo>
                    <a:pt x="6839" y="42394"/>
                    <a:pt x="14000" y="48137"/>
                    <a:pt x="23963" y="49737"/>
                  </a:cubicBezTo>
                  <a:cubicBezTo>
                    <a:pt x="23908" y="49801"/>
                    <a:pt x="23861" y="49870"/>
                    <a:pt x="23807" y="49935"/>
                  </a:cubicBezTo>
                  <a:cubicBezTo>
                    <a:pt x="25810" y="50133"/>
                    <a:pt x="27791" y="50225"/>
                    <a:pt x="29753" y="50225"/>
                  </a:cubicBezTo>
                  <a:cubicBezTo>
                    <a:pt x="33995" y="50225"/>
                    <a:pt x="38151" y="49797"/>
                    <a:pt x="42268" y="49096"/>
                  </a:cubicBezTo>
                  <a:cubicBezTo>
                    <a:pt x="42126" y="48953"/>
                    <a:pt x="41980" y="48810"/>
                    <a:pt x="41832" y="48673"/>
                  </a:cubicBezTo>
                  <a:cubicBezTo>
                    <a:pt x="51460" y="45947"/>
                    <a:pt x="58314" y="39549"/>
                    <a:pt x="57952" y="29097"/>
                  </a:cubicBezTo>
                  <a:cubicBezTo>
                    <a:pt x="57947" y="28982"/>
                    <a:pt x="57950" y="28871"/>
                    <a:pt x="57944" y="28756"/>
                  </a:cubicBezTo>
                  <a:cubicBezTo>
                    <a:pt x="57742" y="24690"/>
                    <a:pt x="56476" y="20475"/>
                    <a:pt x="54433" y="16564"/>
                  </a:cubicBezTo>
                  <a:lnTo>
                    <a:pt x="54433" y="16564"/>
                  </a:lnTo>
                  <a:cubicBezTo>
                    <a:pt x="54707" y="16720"/>
                    <a:pt x="54988" y="16867"/>
                    <a:pt x="55272" y="17003"/>
                  </a:cubicBezTo>
                  <a:cubicBezTo>
                    <a:pt x="56778" y="17722"/>
                    <a:pt x="58415" y="18155"/>
                    <a:pt x="60079" y="18205"/>
                  </a:cubicBezTo>
                  <a:cubicBezTo>
                    <a:pt x="60174" y="18208"/>
                    <a:pt x="60269" y="18209"/>
                    <a:pt x="60365" y="18209"/>
                  </a:cubicBezTo>
                  <a:cubicBezTo>
                    <a:pt x="60793" y="18209"/>
                    <a:pt x="61224" y="18179"/>
                    <a:pt x="61645" y="18104"/>
                  </a:cubicBezTo>
                  <a:cubicBezTo>
                    <a:pt x="61901" y="18058"/>
                    <a:pt x="62155" y="17995"/>
                    <a:pt x="62400" y="17912"/>
                  </a:cubicBezTo>
                  <a:cubicBezTo>
                    <a:pt x="62646" y="17828"/>
                    <a:pt x="62883" y="17724"/>
                    <a:pt x="63111" y="17597"/>
                  </a:cubicBezTo>
                  <a:cubicBezTo>
                    <a:pt x="63362" y="17455"/>
                    <a:pt x="63595" y="17279"/>
                    <a:pt x="63804" y="17079"/>
                  </a:cubicBezTo>
                  <a:cubicBezTo>
                    <a:pt x="59161" y="17046"/>
                    <a:pt x="53823" y="14234"/>
                    <a:pt x="52667" y="9896"/>
                  </a:cubicBezTo>
                  <a:cubicBezTo>
                    <a:pt x="51608" y="9748"/>
                    <a:pt x="50571" y="9521"/>
                    <a:pt x="49619" y="9129"/>
                  </a:cubicBezTo>
                  <a:cubicBezTo>
                    <a:pt x="49625" y="9120"/>
                    <a:pt x="49630" y="9115"/>
                    <a:pt x="49635" y="9109"/>
                  </a:cubicBezTo>
                  <a:lnTo>
                    <a:pt x="52442" y="4624"/>
                  </a:lnTo>
                  <a:lnTo>
                    <a:pt x="52442" y="4624"/>
                  </a:lnTo>
                  <a:cubicBezTo>
                    <a:pt x="51943" y="5025"/>
                    <a:pt x="51395" y="5198"/>
                    <a:pt x="50860" y="5198"/>
                  </a:cubicBezTo>
                  <a:cubicBezTo>
                    <a:pt x="49574" y="5198"/>
                    <a:pt x="48361" y="4203"/>
                    <a:pt x="48073" y="2985"/>
                  </a:cubicBezTo>
                  <a:lnTo>
                    <a:pt x="46120" y="6104"/>
                  </a:lnTo>
                  <a:cubicBezTo>
                    <a:pt x="41716" y="2385"/>
                    <a:pt x="36441" y="1"/>
                    <a:pt x="30927"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2035;p50"/>
            <p:cNvSpPr/>
            <p:nvPr/>
          </p:nvSpPr>
          <p:spPr>
            <a:xfrm>
              <a:off x="6401997" y="3483211"/>
              <a:ext cx="385263" cy="514745"/>
            </a:xfrm>
            <a:custGeom>
              <a:avLst/>
              <a:gdLst/>
              <a:ahLst/>
              <a:cxnLst/>
              <a:rect l="l" t="t" r="r" b="b"/>
              <a:pathLst>
                <a:path w="12461" h="16649" extrusionOk="0">
                  <a:moveTo>
                    <a:pt x="11900" y="1"/>
                  </a:moveTo>
                  <a:cubicBezTo>
                    <a:pt x="11894" y="1"/>
                    <a:pt x="9751" y="1531"/>
                    <a:pt x="9746" y="1531"/>
                  </a:cubicBezTo>
                  <a:cubicBezTo>
                    <a:pt x="9746" y="1531"/>
                    <a:pt x="9746" y="1531"/>
                    <a:pt x="9746" y="1531"/>
                  </a:cubicBezTo>
                  <a:cubicBezTo>
                    <a:pt x="9190" y="1967"/>
                    <a:pt x="7637" y="3441"/>
                    <a:pt x="7138" y="3941"/>
                  </a:cubicBezTo>
                  <a:cubicBezTo>
                    <a:pt x="6758" y="4323"/>
                    <a:pt x="6390" y="4719"/>
                    <a:pt x="6028" y="5121"/>
                  </a:cubicBezTo>
                  <a:cubicBezTo>
                    <a:pt x="6192" y="9544"/>
                    <a:pt x="2284" y="12717"/>
                    <a:pt x="1" y="16383"/>
                  </a:cubicBezTo>
                  <a:cubicBezTo>
                    <a:pt x="109" y="16440"/>
                    <a:pt x="216" y="16500"/>
                    <a:pt x="331" y="16544"/>
                  </a:cubicBezTo>
                  <a:cubicBezTo>
                    <a:pt x="486" y="16603"/>
                    <a:pt x="651" y="16648"/>
                    <a:pt x="814" y="16648"/>
                  </a:cubicBezTo>
                  <a:cubicBezTo>
                    <a:pt x="885" y="16648"/>
                    <a:pt x="955" y="16640"/>
                    <a:pt x="1024" y="16620"/>
                  </a:cubicBezTo>
                  <a:cubicBezTo>
                    <a:pt x="1202" y="16568"/>
                    <a:pt x="1349" y="16447"/>
                    <a:pt x="1490" y="16327"/>
                  </a:cubicBezTo>
                  <a:cubicBezTo>
                    <a:pt x="1689" y="16158"/>
                    <a:pt x="1880" y="15980"/>
                    <a:pt x="2077" y="15808"/>
                  </a:cubicBezTo>
                  <a:cubicBezTo>
                    <a:pt x="2770" y="15200"/>
                    <a:pt x="3440" y="14564"/>
                    <a:pt x="4097" y="13918"/>
                  </a:cubicBezTo>
                  <a:lnTo>
                    <a:pt x="4097" y="13918"/>
                  </a:lnTo>
                  <a:cubicBezTo>
                    <a:pt x="4095" y="13932"/>
                    <a:pt x="4099" y="13939"/>
                    <a:pt x="4109" y="13939"/>
                  </a:cubicBezTo>
                  <a:cubicBezTo>
                    <a:pt x="4229" y="13939"/>
                    <a:pt x="5210" y="12889"/>
                    <a:pt x="5336" y="12889"/>
                  </a:cubicBezTo>
                  <a:cubicBezTo>
                    <a:pt x="5345" y="12889"/>
                    <a:pt x="5350" y="12895"/>
                    <a:pt x="5349" y="12908"/>
                  </a:cubicBezTo>
                  <a:cubicBezTo>
                    <a:pt x="11309" y="5358"/>
                    <a:pt x="12460" y="1977"/>
                    <a:pt x="11900" y="1"/>
                  </a:cubicBezTo>
                  <a:cubicBezTo>
                    <a:pt x="11900" y="1"/>
                    <a:pt x="11900" y="1"/>
                    <a:pt x="11900"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2036;p50"/>
            <p:cNvSpPr/>
            <p:nvPr/>
          </p:nvSpPr>
          <p:spPr>
            <a:xfrm>
              <a:off x="6611154" y="3455664"/>
              <a:ext cx="891011" cy="846026"/>
            </a:xfrm>
            <a:custGeom>
              <a:avLst/>
              <a:gdLst/>
              <a:ahLst/>
              <a:cxnLst/>
              <a:rect l="l" t="t" r="r" b="b"/>
              <a:pathLst>
                <a:path w="28819" h="27364" extrusionOk="0">
                  <a:moveTo>
                    <a:pt x="13600" y="3785"/>
                  </a:moveTo>
                  <a:cubicBezTo>
                    <a:pt x="14722" y="3785"/>
                    <a:pt x="15772" y="4075"/>
                    <a:pt x="16703" y="4579"/>
                  </a:cubicBezTo>
                  <a:cubicBezTo>
                    <a:pt x="17361" y="4740"/>
                    <a:pt x="17847" y="5126"/>
                    <a:pt x="18161" y="5623"/>
                  </a:cubicBezTo>
                  <a:cubicBezTo>
                    <a:pt x="18516" y="5950"/>
                    <a:pt x="18845" y="6307"/>
                    <a:pt x="19136" y="6695"/>
                  </a:cubicBezTo>
                  <a:cubicBezTo>
                    <a:pt x="19554" y="6903"/>
                    <a:pt x="19926" y="7237"/>
                    <a:pt x="20205" y="7721"/>
                  </a:cubicBezTo>
                  <a:cubicBezTo>
                    <a:pt x="20895" y="8930"/>
                    <a:pt x="21356" y="10468"/>
                    <a:pt x="21468" y="12025"/>
                  </a:cubicBezTo>
                  <a:cubicBezTo>
                    <a:pt x="21898" y="14180"/>
                    <a:pt x="21525" y="16298"/>
                    <a:pt x="20452" y="18056"/>
                  </a:cubicBezTo>
                  <a:cubicBezTo>
                    <a:pt x="19946" y="19267"/>
                    <a:pt x="19313" y="19986"/>
                    <a:pt x="18233" y="20530"/>
                  </a:cubicBezTo>
                  <a:cubicBezTo>
                    <a:pt x="17162" y="21540"/>
                    <a:pt x="15889" y="22178"/>
                    <a:pt x="14392" y="22178"/>
                  </a:cubicBezTo>
                  <a:cubicBezTo>
                    <a:pt x="14324" y="22178"/>
                    <a:pt x="14256" y="22177"/>
                    <a:pt x="14188" y="22174"/>
                  </a:cubicBezTo>
                  <a:cubicBezTo>
                    <a:pt x="13484" y="22314"/>
                    <a:pt x="12779" y="22383"/>
                    <a:pt x="12085" y="22383"/>
                  </a:cubicBezTo>
                  <a:cubicBezTo>
                    <a:pt x="7863" y="22383"/>
                    <a:pt x="4061" y="19834"/>
                    <a:pt x="3523" y="15113"/>
                  </a:cubicBezTo>
                  <a:cubicBezTo>
                    <a:pt x="3462" y="14580"/>
                    <a:pt x="3448" y="14042"/>
                    <a:pt x="3475" y="13506"/>
                  </a:cubicBezTo>
                  <a:cubicBezTo>
                    <a:pt x="3308" y="11698"/>
                    <a:pt x="3689" y="9781"/>
                    <a:pt x="4680" y="8137"/>
                  </a:cubicBezTo>
                  <a:cubicBezTo>
                    <a:pt x="4747" y="8026"/>
                    <a:pt x="4819" y="7923"/>
                    <a:pt x="4889" y="7817"/>
                  </a:cubicBezTo>
                  <a:cubicBezTo>
                    <a:pt x="5765" y="6090"/>
                    <a:pt x="7215" y="4745"/>
                    <a:pt x="9180" y="4368"/>
                  </a:cubicBezTo>
                  <a:cubicBezTo>
                    <a:pt x="10066" y="4057"/>
                    <a:pt x="10993" y="3908"/>
                    <a:pt x="11926" y="3908"/>
                  </a:cubicBezTo>
                  <a:cubicBezTo>
                    <a:pt x="11973" y="3908"/>
                    <a:pt x="12020" y="3908"/>
                    <a:pt x="12067" y="3909"/>
                  </a:cubicBezTo>
                  <a:cubicBezTo>
                    <a:pt x="12221" y="3890"/>
                    <a:pt x="12376" y="3879"/>
                    <a:pt x="12531" y="3872"/>
                  </a:cubicBezTo>
                  <a:cubicBezTo>
                    <a:pt x="12893" y="3814"/>
                    <a:pt x="13250" y="3785"/>
                    <a:pt x="13600" y="3785"/>
                  </a:cubicBezTo>
                  <a:close/>
                  <a:moveTo>
                    <a:pt x="19893" y="1"/>
                  </a:moveTo>
                  <a:cubicBezTo>
                    <a:pt x="15495" y="528"/>
                    <a:pt x="13020" y="1252"/>
                    <a:pt x="9593" y="1252"/>
                  </a:cubicBezTo>
                  <a:cubicBezTo>
                    <a:pt x="8295" y="1252"/>
                    <a:pt x="6861" y="1148"/>
                    <a:pt x="5135" y="891"/>
                  </a:cubicBezTo>
                  <a:lnTo>
                    <a:pt x="5135" y="891"/>
                  </a:lnTo>
                  <a:cubicBezTo>
                    <a:pt x="6372" y="5499"/>
                    <a:pt x="1" y="8378"/>
                    <a:pt x="998" y="14304"/>
                  </a:cubicBezTo>
                  <a:cubicBezTo>
                    <a:pt x="1142" y="16160"/>
                    <a:pt x="1641" y="17824"/>
                    <a:pt x="2677" y="19174"/>
                  </a:cubicBezTo>
                  <a:cubicBezTo>
                    <a:pt x="3169" y="20762"/>
                    <a:pt x="3695" y="22340"/>
                    <a:pt x="4243" y="23910"/>
                  </a:cubicBezTo>
                  <a:cubicBezTo>
                    <a:pt x="4690" y="23610"/>
                    <a:pt x="5242" y="23460"/>
                    <a:pt x="5803" y="23460"/>
                  </a:cubicBezTo>
                  <a:cubicBezTo>
                    <a:pt x="6899" y="23460"/>
                    <a:pt x="8029" y="24032"/>
                    <a:pt x="8473" y="25170"/>
                  </a:cubicBezTo>
                  <a:cubicBezTo>
                    <a:pt x="8747" y="25470"/>
                    <a:pt x="8944" y="25855"/>
                    <a:pt x="9047" y="26309"/>
                  </a:cubicBezTo>
                  <a:cubicBezTo>
                    <a:pt x="9150" y="26510"/>
                    <a:pt x="9229" y="26725"/>
                    <a:pt x="9284" y="26942"/>
                  </a:cubicBezTo>
                  <a:cubicBezTo>
                    <a:pt x="9358" y="27076"/>
                    <a:pt x="9421" y="27216"/>
                    <a:pt x="9472" y="27364"/>
                  </a:cubicBezTo>
                  <a:cubicBezTo>
                    <a:pt x="9602" y="25772"/>
                    <a:pt x="9757" y="24182"/>
                    <a:pt x="9956" y="22596"/>
                  </a:cubicBezTo>
                  <a:cubicBezTo>
                    <a:pt x="10824" y="22695"/>
                    <a:pt x="11767" y="22745"/>
                    <a:pt x="12793" y="22745"/>
                  </a:cubicBezTo>
                  <a:lnTo>
                    <a:pt x="12796" y="22745"/>
                  </a:lnTo>
                  <a:cubicBezTo>
                    <a:pt x="13791" y="22745"/>
                    <a:pt x="14707" y="22697"/>
                    <a:pt x="15552" y="22604"/>
                  </a:cubicBezTo>
                  <a:cubicBezTo>
                    <a:pt x="15710" y="23868"/>
                    <a:pt x="15848" y="25133"/>
                    <a:pt x="15964" y="26401"/>
                  </a:cubicBezTo>
                  <a:cubicBezTo>
                    <a:pt x="16104" y="25864"/>
                    <a:pt x="16392" y="25440"/>
                    <a:pt x="16768" y="25133"/>
                  </a:cubicBezTo>
                  <a:cubicBezTo>
                    <a:pt x="17245" y="24247"/>
                    <a:pt x="18212" y="23803"/>
                    <a:pt x="19176" y="23803"/>
                  </a:cubicBezTo>
                  <a:cubicBezTo>
                    <a:pt x="19861" y="23803"/>
                    <a:pt x="20545" y="24027"/>
                    <a:pt x="21052" y="24474"/>
                  </a:cubicBezTo>
                  <a:cubicBezTo>
                    <a:pt x="21310" y="23749"/>
                    <a:pt x="21574" y="23026"/>
                    <a:pt x="21819" y="22298"/>
                  </a:cubicBezTo>
                  <a:cubicBezTo>
                    <a:pt x="22270" y="22700"/>
                    <a:pt x="22865" y="22944"/>
                    <a:pt x="23470" y="23009"/>
                  </a:cubicBezTo>
                  <a:cubicBezTo>
                    <a:pt x="23589" y="23021"/>
                    <a:pt x="23709" y="23027"/>
                    <a:pt x="23828" y="23027"/>
                  </a:cubicBezTo>
                  <a:cubicBezTo>
                    <a:pt x="24531" y="23027"/>
                    <a:pt x="25231" y="22819"/>
                    <a:pt x="25859" y="22501"/>
                  </a:cubicBezTo>
                  <a:cubicBezTo>
                    <a:pt x="25925" y="22466"/>
                    <a:pt x="25994" y="22430"/>
                    <a:pt x="26032" y="22366"/>
                  </a:cubicBezTo>
                  <a:cubicBezTo>
                    <a:pt x="26036" y="22360"/>
                    <a:pt x="26036" y="22351"/>
                    <a:pt x="26039" y="22344"/>
                  </a:cubicBezTo>
                  <a:cubicBezTo>
                    <a:pt x="26071" y="22278"/>
                    <a:pt x="26073" y="22204"/>
                    <a:pt x="26068" y="22131"/>
                  </a:cubicBezTo>
                  <a:cubicBezTo>
                    <a:pt x="25996" y="21036"/>
                    <a:pt x="25357" y="19992"/>
                    <a:pt x="24415" y="19429"/>
                  </a:cubicBezTo>
                  <a:cubicBezTo>
                    <a:pt x="23990" y="19175"/>
                    <a:pt x="23509" y="19027"/>
                    <a:pt x="23017" y="18977"/>
                  </a:cubicBezTo>
                  <a:cubicBezTo>
                    <a:pt x="24062" y="17500"/>
                    <a:pt x="24509" y="15670"/>
                    <a:pt x="24587" y="13636"/>
                  </a:cubicBezTo>
                  <a:cubicBezTo>
                    <a:pt x="25137" y="14405"/>
                    <a:pt x="25705" y="15164"/>
                    <a:pt x="26299" y="15899"/>
                  </a:cubicBezTo>
                  <a:cubicBezTo>
                    <a:pt x="26464" y="16102"/>
                    <a:pt x="26622" y="16310"/>
                    <a:pt x="26790" y="16510"/>
                  </a:cubicBezTo>
                  <a:cubicBezTo>
                    <a:pt x="26909" y="16652"/>
                    <a:pt x="27034" y="16797"/>
                    <a:pt x="27199" y="16878"/>
                  </a:cubicBezTo>
                  <a:cubicBezTo>
                    <a:pt x="27315" y="16934"/>
                    <a:pt x="27443" y="16955"/>
                    <a:pt x="27573" y="16955"/>
                  </a:cubicBezTo>
                  <a:cubicBezTo>
                    <a:pt x="27680" y="16955"/>
                    <a:pt x="27789" y="16941"/>
                    <a:pt x="27894" y="16920"/>
                  </a:cubicBezTo>
                  <a:cubicBezTo>
                    <a:pt x="28219" y="16858"/>
                    <a:pt x="28528" y="16734"/>
                    <a:pt x="28818" y="16573"/>
                  </a:cubicBezTo>
                  <a:cubicBezTo>
                    <a:pt x="26376" y="13584"/>
                    <a:pt x="24268" y="10243"/>
                    <a:pt x="23988" y="6302"/>
                  </a:cubicBezTo>
                  <a:cubicBezTo>
                    <a:pt x="23943" y="5672"/>
                    <a:pt x="23985" y="5068"/>
                    <a:pt x="24089" y="4497"/>
                  </a:cubicBezTo>
                  <a:cubicBezTo>
                    <a:pt x="23840" y="4110"/>
                    <a:pt x="23585" y="3727"/>
                    <a:pt x="23320" y="3350"/>
                  </a:cubicBezTo>
                  <a:cubicBezTo>
                    <a:pt x="22933" y="2801"/>
                    <a:pt x="20341" y="502"/>
                    <a:pt x="19893"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2037;p50"/>
            <p:cNvSpPr/>
            <p:nvPr/>
          </p:nvSpPr>
          <p:spPr>
            <a:xfrm>
              <a:off x="6680563" y="2163993"/>
              <a:ext cx="434576" cy="278196"/>
            </a:xfrm>
            <a:custGeom>
              <a:avLst/>
              <a:gdLst/>
              <a:ahLst/>
              <a:cxnLst/>
              <a:rect l="l" t="t" r="r" b="b"/>
              <a:pathLst>
                <a:path w="14056" h="8998" extrusionOk="0">
                  <a:moveTo>
                    <a:pt x="8008" y="1"/>
                  </a:moveTo>
                  <a:cubicBezTo>
                    <a:pt x="7278" y="1"/>
                    <a:pt x="6545" y="103"/>
                    <a:pt x="5852" y="306"/>
                  </a:cubicBezTo>
                  <a:cubicBezTo>
                    <a:pt x="5360" y="332"/>
                    <a:pt x="4912" y="390"/>
                    <a:pt x="4542" y="475"/>
                  </a:cubicBezTo>
                  <a:cubicBezTo>
                    <a:pt x="2937" y="843"/>
                    <a:pt x="1287" y="1859"/>
                    <a:pt x="816" y="3501"/>
                  </a:cubicBezTo>
                  <a:cubicBezTo>
                    <a:pt x="1" y="4979"/>
                    <a:pt x="289" y="6813"/>
                    <a:pt x="1801" y="7852"/>
                  </a:cubicBezTo>
                  <a:cubicBezTo>
                    <a:pt x="2887" y="8599"/>
                    <a:pt x="4651" y="8997"/>
                    <a:pt x="6498" y="8997"/>
                  </a:cubicBezTo>
                  <a:cubicBezTo>
                    <a:pt x="9576" y="8997"/>
                    <a:pt x="12882" y="7890"/>
                    <a:pt x="13656" y="5444"/>
                  </a:cubicBezTo>
                  <a:cubicBezTo>
                    <a:pt x="14056" y="4187"/>
                    <a:pt x="13768" y="3194"/>
                    <a:pt x="13079" y="2430"/>
                  </a:cubicBezTo>
                  <a:cubicBezTo>
                    <a:pt x="12032" y="790"/>
                    <a:pt x="10032" y="1"/>
                    <a:pt x="8008" y="1"/>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2038;p50"/>
            <p:cNvSpPr/>
            <p:nvPr/>
          </p:nvSpPr>
          <p:spPr>
            <a:xfrm>
              <a:off x="5947138" y="2359778"/>
              <a:ext cx="176168" cy="134893"/>
            </a:xfrm>
            <a:custGeom>
              <a:avLst/>
              <a:gdLst/>
              <a:ahLst/>
              <a:cxnLst/>
              <a:rect l="l" t="t" r="r" b="b"/>
              <a:pathLst>
                <a:path w="5698" h="4363" extrusionOk="0">
                  <a:moveTo>
                    <a:pt x="3910" y="1"/>
                  </a:moveTo>
                  <a:cubicBezTo>
                    <a:pt x="3493" y="1"/>
                    <a:pt x="3082" y="158"/>
                    <a:pt x="2794" y="505"/>
                  </a:cubicBezTo>
                  <a:cubicBezTo>
                    <a:pt x="2748" y="548"/>
                    <a:pt x="2702" y="591"/>
                    <a:pt x="2658" y="634"/>
                  </a:cubicBezTo>
                  <a:cubicBezTo>
                    <a:pt x="2639" y="649"/>
                    <a:pt x="2610" y="671"/>
                    <a:pt x="2569" y="704"/>
                  </a:cubicBezTo>
                  <a:cubicBezTo>
                    <a:pt x="2438" y="786"/>
                    <a:pt x="2313" y="873"/>
                    <a:pt x="2179" y="951"/>
                  </a:cubicBezTo>
                  <a:cubicBezTo>
                    <a:pt x="2192" y="942"/>
                    <a:pt x="2196" y="938"/>
                    <a:pt x="2191" y="938"/>
                  </a:cubicBezTo>
                  <a:cubicBezTo>
                    <a:pt x="2166" y="938"/>
                    <a:pt x="1871" y="1072"/>
                    <a:pt x="1819" y="1091"/>
                  </a:cubicBezTo>
                  <a:cubicBezTo>
                    <a:pt x="1434" y="1235"/>
                    <a:pt x="1183" y="1405"/>
                    <a:pt x="876" y="1679"/>
                  </a:cubicBezTo>
                  <a:cubicBezTo>
                    <a:pt x="1" y="2468"/>
                    <a:pt x="575" y="4182"/>
                    <a:pt x="1720" y="4338"/>
                  </a:cubicBezTo>
                  <a:cubicBezTo>
                    <a:pt x="1842" y="4354"/>
                    <a:pt x="1960" y="4362"/>
                    <a:pt x="2076" y="4362"/>
                  </a:cubicBezTo>
                  <a:cubicBezTo>
                    <a:pt x="2731" y="4362"/>
                    <a:pt x="3304" y="4110"/>
                    <a:pt x="3872" y="3737"/>
                  </a:cubicBezTo>
                  <a:cubicBezTo>
                    <a:pt x="4334" y="3436"/>
                    <a:pt x="4783" y="3051"/>
                    <a:pt x="5116" y="2610"/>
                  </a:cubicBezTo>
                  <a:cubicBezTo>
                    <a:pt x="5611" y="1956"/>
                    <a:pt x="5698" y="968"/>
                    <a:pt x="5008" y="395"/>
                  </a:cubicBezTo>
                  <a:cubicBezTo>
                    <a:pt x="4701" y="141"/>
                    <a:pt x="4303" y="1"/>
                    <a:pt x="3910"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2039;p50"/>
            <p:cNvSpPr/>
            <p:nvPr/>
          </p:nvSpPr>
          <p:spPr>
            <a:xfrm>
              <a:off x="7730985" y="2293815"/>
              <a:ext cx="171932" cy="97266"/>
            </a:xfrm>
            <a:custGeom>
              <a:avLst/>
              <a:gdLst/>
              <a:ahLst/>
              <a:cxnLst/>
              <a:rect l="l" t="t" r="r" b="b"/>
              <a:pathLst>
                <a:path w="5561" h="3146" extrusionOk="0">
                  <a:moveTo>
                    <a:pt x="1268" y="1"/>
                  </a:moveTo>
                  <a:cubicBezTo>
                    <a:pt x="863" y="1"/>
                    <a:pt x="480" y="186"/>
                    <a:pt x="270" y="590"/>
                  </a:cubicBezTo>
                  <a:cubicBezTo>
                    <a:pt x="1" y="1105"/>
                    <a:pt x="187" y="1879"/>
                    <a:pt x="753" y="2123"/>
                  </a:cubicBezTo>
                  <a:cubicBezTo>
                    <a:pt x="1496" y="2444"/>
                    <a:pt x="2498" y="3084"/>
                    <a:pt x="3390" y="3084"/>
                  </a:cubicBezTo>
                  <a:cubicBezTo>
                    <a:pt x="3542" y="3084"/>
                    <a:pt x="3691" y="3065"/>
                    <a:pt x="3835" y="3023"/>
                  </a:cubicBezTo>
                  <a:cubicBezTo>
                    <a:pt x="3931" y="3051"/>
                    <a:pt x="4028" y="3077"/>
                    <a:pt x="4123" y="3105"/>
                  </a:cubicBezTo>
                  <a:cubicBezTo>
                    <a:pt x="4224" y="3133"/>
                    <a:pt x="4318" y="3146"/>
                    <a:pt x="4406" y="3146"/>
                  </a:cubicBezTo>
                  <a:cubicBezTo>
                    <a:pt x="5300" y="3146"/>
                    <a:pt x="5561" y="1812"/>
                    <a:pt x="4766" y="1337"/>
                  </a:cubicBezTo>
                  <a:lnTo>
                    <a:pt x="4773" y="1321"/>
                  </a:lnTo>
                  <a:cubicBezTo>
                    <a:pt x="4603" y="1251"/>
                    <a:pt x="4430" y="1180"/>
                    <a:pt x="4258" y="1109"/>
                  </a:cubicBezTo>
                  <a:cubicBezTo>
                    <a:pt x="3605" y="450"/>
                    <a:pt x="2316" y="260"/>
                    <a:pt x="1526" y="6"/>
                  </a:cubicBezTo>
                  <a:lnTo>
                    <a:pt x="1522" y="25"/>
                  </a:lnTo>
                  <a:cubicBezTo>
                    <a:pt x="1437" y="9"/>
                    <a:pt x="1352" y="1"/>
                    <a:pt x="1268"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2040;p50"/>
            <p:cNvSpPr/>
            <p:nvPr/>
          </p:nvSpPr>
          <p:spPr>
            <a:xfrm>
              <a:off x="6126120" y="1909727"/>
              <a:ext cx="86631" cy="65947"/>
            </a:xfrm>
            <a:custGeom>
              <a:avLst/>
              <a:gdLst/>
              <a:ahLst/>
              <a:cxnLst/>
              <a:rect l="l" t="t" r="r" b="b"/>
              <a:pathLst>
                <a:path w="2802" h="2133" extrusionOk="0">
                  <a:moveTo>
                    <a:pt x="1413" y="1"/>
                  </a:moveTo>
                  <a:cubicBezTo>
                    <a:pt x="1392" y="1"/>
                    <a:pt x="1371" y="1"/>
                    <a:pt x="1349" y="2"/>
                  </a:cubicBezTo>
                  <a:cubicBezTo>
                    <a:pt x="1" y="69"/>
                    <a:pt x="80" y="2133"/>
                    <a:pt x="1391" y="2133"/>
                  </a:cubicBezTo>
                  <a:cubicBezTo>
                    <a:pt x="1412" y="2133"/>
                    <a:pt x="1433" y="2132"/>
                    <a:pt x="1454" y="2131"/>
                  </a:cubicBezTo>
                  <a:cubicBezTo>
                    <a:pt x="2801" y="2064"/>
                    <a:pt x="2723" y="1"/>
                    <a:pt x="141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2041;p50"/>
            <p:cNvSpPr/>
            <p:nvPr/>
          </p:nvSpPr>
          <p:spPr>
            <a:xfrm>
              <a:off x="6284572" y="1913406"/>
              <a:ext cx="76273" cy="58063"/>
            </a:xfrm>
            <a:custGeom>
              <a:avLst/>
              <a:gdLst/>
              <a:ahLst/>
              <a:cxnLst/>
              <a:rect l="l" t="t" r="r" b="b"/>
              <a:pathLst>
                <a:path w="2467" h="1878" extrusionOk="0">
                  <a:moveTo>
                    <a:pt x="1244" y="0"/>
                  </a:moveTo>
                  <a:cubicBezTo>
                    <a:pt x="1226" y="0"/>
                    <a:pt x="1207" y="1"/>
                    <a:pt x="1187" y="2"/>
                  </a:cubicBezTo>
                  <a:cubicBezTo>
                    <a:pt x="0" y="59"/>
                    <a:pt x="69" y="1877"/>
                    <a:pt x="1225" y="1877"/>
                  </a:cubicBezTo>
                  <a:cubicBezTo>
                    <a:pt x="1244" y="1877"/>
                    <a:pt x="1262" y="1877"/>
                    <a:pt x="1280" y="1876"/>
                  </a:cubicBezTo>
                  <a:cubicBezTo>
                    <a:pt x="2467" y="1817"/>
                    <a:pt x="2399" y="0"/>
                    <a:pt x="124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2042;p50"/>
            <p:cNvSpPr/>
            <p:nvPr/>
          </p:nvSpPr>
          <p:spPr>
            <a:xfrm>
              <a:off x="7441350" y="1866690"/>
              <a:ext cx="41275" cy="31443"/>
            </a:xfrm>
            <a:custGeom>
              <a:avLst/>
              <a:gdLst/>
              <a:ahLst/>
              <a:cxnLst/>
              <a:rect l="l" t="t" r="r" b="b"/>
              <a:pathLst>
                <a:path w="1335" h="1017" extrusionOk="0">
                  <a:moveTo>
                    <a:pt x="673" y="1"/>
                  </a:moveTo>
                  <a:cubicBezTo>
                    <a:pt x="663" y="1"/>
                    <a:pt x="653" y="1"/>
                    <a:pt x="643" y="1"/>
                  </a:cubicBezTo>
                  <a:cubicBezTo>
                    <a:pt x="1" y="33"/>
                    <a:pt x="39" y="1016"/>
                    <a:pt x="662" y="1016"/>
                  </a:cubicBezTo>
                  <a:cubicBezTo>
                    <a:pt x="672" y="1016"/>
                    <a:pt x="682" y="1016"/>
                    <a:pt x="692" y="1015"/>
                  </a:cubicBezTo>
                  <a:cubicBezTo>
                    <a:pt x="1335" y="983"/>
                    <a:pt x="1298" y="1"/>
                    <a:pt x="67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2043;p50"/>
            <p:cNvSpPr/>
            <p:nvPr/>
          </p:nvSpPr>
          <p:spPr>
            <a:xfrm>
              <a:off x="7584189" y="1835649"/>
              <a:ext cx="82550" cy="62793"/>
            </a:xfrm>
            <a:custGeom>
              <a:avLst/>
              <a:gdLst/>
              <a:ahLst/>
              <a:cxnLst/>
              <a:rect l="l" t="t" r="r" b="b"/>
              <a:pathLst>
                <a:path w="2670" h="2031" extrusionOk="0">
                  <a:moveTo>
                    <a:pt x="1345" y="0"/>
                  </a:moveTo>
                  <a:cubicBezTo>
                    <a:pt x="1325" y="0"/>
                    <a:pt x="1305" y="1"/>
                    <a:pt x="1285" y="2"/>
                  </a:cubicBezTo>
                  <a:cubicBezTo>
                    <a:pt x="1" y="65"/>
                    <a:pt x="76" y="2030"/>
                    <a:pt x="1326" y="2030"/>
                  </a:cubicBezTo>
                  <a:cubicBezTo>
                    <a:pt x="1346" y="2030"/>
                    <a:pt x="1366" y="2030"/>
                    <a:pt x="1386" y="2029"/>
                  </a:cubicBezTo>
                  <a:cubicBezTo>
                    <a:pt x="2670" y="1965"/>
                    <a:pt x="2595" y="0"/>
                    <a:pt x="134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2044;p50"/>
            <p:cNvSpPr/>
            <p:nvPr/>
          </p:nvSpPr>
          <p:spPr>
            <a:xfrm>
              <a:off x="6848863" y="3744727"/>
              <a:ext cx="215866" cy="376792"/>
            </a:xfrm>
            <a:custGeom>
              <a:avLst/>
              <a:gdLst/>
              <a:ahLst/>
              <a:cxnLst/>
              <a:rect l="l" t="t" r="r" b="b"/>
              <a:pathLst>
                <a:path w="6982" h="12187" extrusionOk="0">
                  <a:moveTo>
                    <a:pt x="2016" y="0"/>
                  </a:moveTo>
                  <a:cubicBezTo>
                    <a:pt x="1923" y="0"/>
                    <a:pt x="1833" y="41"/>
                    <a:pt x="1788" y="135"/>
                  </a:cubicBezTo>
                  <a:cubicBezTo>
                    <a:pt x="1" y="3870"/>
                    <a:pt x="728" y="11358"/>
                    <a:pt x="5901" y="12179"/>
                  </a:cubicBezTo>
                  <a:cubicBezTo>
                    <a:pt x="5932" y="12184"/>
                    <a:pt x="5963" y="12186"/>
                    <a:pt x="5994" y="12186"/>
                  </a:cubicBezTo>
                  <a:cubicBezTo>
                    <a:pt x="6496" y="12186"/>
                    <a:pt x="6981" y="11573"/>
                    <a:pt x="6494" y="11161"/>
                  </a:cubicBezTo>
                  <a:cubicBezTo>
                    <a:pt x="4987" y="9889"/>
                    <a:pt x="3604" y="9024"/>
                    <a:pt x="2793" y="7106"/>
                  </a:cubicBezTo>
                  <a:cubicBezTo>
                    <a:pt x="1872" y="4931"/>
                    <a:pt x="2104" y="2569"/>
                    <a:pt x="2309" y="276"/>
                  </a:cubicBezTo>
                  <a:cubicBezTo>
                    <a:pt x="2324" y="108"/>
                    <a:pt x="2166" y="0"/>
                    <a:pt x="2016" y="0"/>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2045;p50"/>
            <p:cNvSpPr/>
            <p:nvPr/>
          </p:nvSpPr>
          <p:spPr>
            <a:xfrm rot="-1649844">
              <a:off x="6426680" y="2931954"/>
              <a:ext cx="184710" cy="150407"/>
            </a:xfrm>
            <a:custGeom>
              <a:avLst/>
              <a:gdLst/>
              <a:ahLst/>
              <a:cxnLst/>
              <a:rect l="l" t="t" r="r" b="b"/>
              <a:pathLst>
                <a:path w="92698" h="75483" extrusionOk="0">
                  <a:moveTo>
                    <a:pt x="33938" y="1"/>
                  </a:moveTo>
                  <a:cubicBezTo>
                    <a:pt x="33062" y="1"/>
                    <a:pt x="32033" y="3407"/>
                    <a:pt x="31631" y="7683"/>
                  </a:cubicBezTo>
                  <a:cubicBezTo>
                    <a:pt x="31475" y="9347"/>
                    <a:pt x="31433" y="10899"/>
                    <a:pt x="31497" y="12188"/>
                  </a:cubicBezTo>
                  <a:cubicBezTo>
                    <a:pt x="27747" y="12927"/>
                    <a:pt x="24286" y="14119"/>
                    <a:pt x="21179" y="15579"/>
                  </a:cubicBezTo>
                  <a:cubicBezTo>
                    <a:pt x="20772" y="14280"/>
                    <a:pt x="19942" y="12445"/>
                    <a:pt x="18985" y="10438"/>
                  </a:cubicBezTo>
                  <a:cubicBezTo>
                    <a:pt x="17360" y="7064"/>
                    <a:pt x="15902" y="4263"/>
                    <a:pt x="15022" y="4263"/>
                  </a:cubicBezTo>
                  <a:cubicBezTo>
                    <a:pt x="14987" y="4263"/>
                    <a:pt x="14953" y="4267"/>
                    <a:pt x="14920" y="4276"/>
                  </a:cubicBezTo>
                  <a:cubicBezTo>
                    <a:pt x="14074" y="4490"/>
                    <a:pt x="14261" y="8004"/>
                    <a:pt x="16091" y="11819"/>
                  </a:cubicBezTo>
                  <a:cubicBezTo>
                    <a:pt x="17081" y="13889"/>
                    <a:pt x="18300" y="15526"/>
                    <a:pt x="19322" y="16510"/>
                  </a:cubicBezTo>
                  <a:cubicBezTo>
                    <a:pt x="16385" y="18067"/>
                    <a:pt x="13802" y="19859"/>
                    <a:pt x="11629" y="21716"/>
                  </a:cubicBezTo>
                  <a:cubicBezTo>
                    <a:pt x="10817" y="22415"/>
                    <a:pt x="10057" y="23133"/>
                    <a:pt x="9356" y="23844"/>
                  </a:cubicBezTo>
                  <a:cubicBezTo>
                    <a:pt x="8709" y="22780"/>
                    <a:pt x="7842" y="21560"/>
                    <a:pt x="6820" y="20319"/>
                  </a:cubicBezTo>
                  <a:cubicBezTo>
                    <a:pt x="4401" y="17363"/>
                    <a:pt x="1943" y="15279"/>
                    <a:pt x="965" y="15279"/>
                  </a:cubicBezTo>
                  <a:cubicBezTo>
                    <a:pt x="850" y="15279"/>
                    <a:pt x="756" y="15307"/>
                    <a:pt x="684" y="15366"/>
                  </a:cubicBezTo>
                  <a:cubicBezTo>
                    <a:pt x="0" y="15927"/>
                    <a:pt x="1637" y="19057"/>
                    <a:pt x="4343" y="22351"/>
                  </a:cubicBezTo>
                  <a:cubicBezTo>
                    <a:pt x="5467" y="23721"/>
                    <a:pt x="6595" y="24904"/>
                    <a:pt x="7585" y="25780"/>
                  </a:cubicBezTo>
                  <a:cubicBezTo>
                    <a:pt x="5028" y="28782"/>
                    <a:pt x="3408" y="31708"/>
                    <a:pt x="2509" y="34024"/>
                  </a:cubicBezTo>
                  <a:cubicBezTo>
                    <a:pt x="1262" y="37431"/>
                    <a:pt x="1097" y="39426"/>
                    <a:pt x="1465" y="39539"/>
                  </a:cubicBezTo>
                  <a:cubicBezTo>
                    <a:pt x="1498" y="39555"/>
                    <a:pt x="1532" y="39562"/>
                    <a:pt x="1567" y="39562"/>
                  </a:cubicBezTo>
                  <a:cubicBezTo>
                    <a:pt x="2688" y="39562"/>
                    <a:pt x="5061" y="31948"/>
                    <a:pt x="14432" y="25284"/>
                  </a:cubicBezTo>
                  <a:cubicBezTo>
                    <a:pt x="19182" y="21946"/>
                    <a:pt x="25650" y="18902"/>
                    <a:pt x="33300" y="17858"/>
                  </a:cubicBezTo>
                  <a:cubicBezTo>
                    <a:pt x="35492" y="17524"/>
                    <a:pt x="37791" y="17339"/>
                    <a:pt x="40138" y="17339"/>
                  </a:cubicBezTo>
                  <a:cubicBezTo>
                    <a:pt x="45872" y="17339"/>
                    <a:pt x="51899" y="18442"/>
                    <a:pt x="57383" y="21175"/>
                  </a:cubicBezTo>
                  <a:cubicBezTo>
                    <a:pt x="65215" y="25027"/>
                    <a:pt x="71307" y="31429"/>
                    <a:pt x="75800" y="37747"/>
                  </a:cubicBezTo>
                  <a:cubicBezTo>
                    <a:pt x="80236" y="44204"/>
                    <a:pt x="83258" y="50751"/>
                    <a:pt x="85269" y="56432"/>
                  </a:cubicBezTo>
                  <a:cubicBezTo>
                    <a:pt x="89267" y="67790"/>
                    <a:pt x="89922" y="75483"/>
                    <a:pt x="90951" y="75483"/>
                  </a:cubicBezTo>
                  <a:cubicBezTo>
                    <a:pt x="90956" y="75483"/>
                    <a:pt x="90961" y="75483"/>
                    <a:pt x="90966" y="75482"/>
                  </a:cubicBezTo>
                  <a:cubicBezTo>
                    <a:pt x="90967" y="75482"/>
                    <a:pt x="90967" y="75482"/>
                    <a:pt x="90968" y="75482"/>
                  </a:cubicBezTo>
                  <a:cubicBezTo>
                    <a:pt x="91684" y="75482"/>
                    <a:pt x="92698" y="67530"/>
                    <a:pt x="89602" y="55111"/>
                  </a:cubicBezTo>
                  <a:cubicBezTo>
                    <a:pt x="88051" y="48939"/>
                    <a:pt x="85290" y="41722"/>
                    <a:pt x="80717" y="34463"/>
                  </a:cubicBezTo>
                  <a:cubicBezTo>
                    <a:pt x="76036" y="27333"/>
                    <a:pt x="69462" y="20003"/>
                    <a:pt x="60228" y="15425"/>
                  </a:cubicBezTo>
                  <a:cubicBezTo>
                    <a:pt x="54069" y="12379"/>
                    <a:pt x="47543" y="11168"/>
                    <a:pt x="41374" y="11168"/>
                  </a:cubicBezTo>
                  <a:cubicBezTo>
                    <a:pt x="38939" y="11168"/>
                    <a:pt x="36559" y="11356"/>
                    <a:pt x="34279" y="11695"/>
                  </a:cubicBezTo>
                  <a:cubicBezTo>
                    <a:pt x="34509" y="10599"/>
                    <a:pt x="34696" y="9337"/>
                    <a:pt x="34825" y="7984"/>
                  </a:cubicBezTo>
                  <a:cubicBezTo>
                    <a:pt x="35230" y="3661"/>
                    <a:pt x="34845" y="88"/>
                    <a:pt x="33968" y="2"/>
                  </a:cubicBezTo>
                  <a:cubicBezTo>
                    <a:pt x="33958" y="1"/>
                    <a:pt x="33948" y="1"/>
                    <a:pt x="33938" y="1"/>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2046;p50"/>
            <p:cNvSpPr/>
            <p:nvPr/>
          </p:nvSpPr>
          <p:spPr>
            <a:xfrm rot="1649844" flipH="1">
              <a:off x="7299355" y="2931954"/>
              <a:ext cx="184710" cy="150407"/>
            </a:xfrm>
            <a:custGeom>
              <a:avLst/>
              <a:gdLst/>
              <a:ahLst/>
              <a:cxnLst/>
              <a:rect l="l" t="t" r="r" b="b"/>
              <a:pathLst>
                <a:path w="92698" h="75483" extrusionOk="0">
                  <a:moveTo>
                    <a:pt x="33938" y="1"/>
                  </a:moveTo>
                  <a:cubicBezTo>
                    <a:pt x="33062" y="1"/>
                    <a:pt x="32033" y="3407"/>
                    <a:pt x="31631" y="7683"/>
                  </a:cubicBezTo>
                  <a:cubicBezTo>
                    <a:pt x="31475" y="9347"/>
                    <a:pt x="31433" y="10899"/>
                    <a:pt x="31497" y="12188"/>
                  </a:cubicBezTo>
                  <a:cubicBezTo>
                    <a:pt x="27747" y="12927"/>
                    <a:pt x="24286" y="14119"/>
                    <a:pt x="21179" y="15579"/>
                  </a:cubicBezTo>
                  <a:cubicBezTo>
                    <a:pt x="20772" y="14280"/>
                    <a:pt x="19942" y="12445"/>
                    <a:pt x="18985" y="10438"/>
                  </a:cubicBezTo>
                  <a:cubicBezTo>
                    <a:pt x="17360" y="7064"/>
                    <a:pt x="15902" y="4263"/>
                    <a:pt x="15022" y="4263"/>
                  </a:cubicBezTo>
                  <a:cubicBezTo>
                    <a:pt x="14987" y="4263"/>
                    <a:pt x="14953" y="4267"/>
                    <a:pt x="14920" y="4276"/>
                  </a:cubicBezTo>
                  <a:cubicBezTo>
                    <a:pt x="14074" y="4490"/>
                    <a:pt x="14261" y="8004"/>
                    <a:pt x="16091" y="11819"/>
                  </a:cubicBezTo>
                  <a:cubicBezTo>
                    <a:pt x="17081" y="13889"/>
                    <a:pt x="18300" y="15526"/>
                    <a:pt x="19322" y="16510"/>
                  </a:cubicBezTo>
                  <a:cubicBezTo>
                    <a:pt x="16385" y="18067"/>
                    <a:pt x="13802" y="19859"/>
                    <a:pt x="11629" y="21716"/>
                  </a:cubicBezTo>
                  <a:cubicBezTo>
                    <a:pt x="10817" y="22415"/>
                    <a:pt x="10057" y="23133"/>
                    <a:pt x="9356" y="23844"/>
                  </a:cubicBezTo>
                  <a:cubicBezTo>
                    <a:pt x="8709" y="22780"/>
                    <a:pt x="7842" y="21560"/>
                    <a:pt x="6820" y="20319"/>
                  </a:cubicBezTo>
                  <a:cubicBezTo>
                    <a:pt x="4401" y="17363"/>
                    <a:pt x="1943" y="15279"/>
                    <a:pt x="965" y="15279"/>
                  </a:cubicBezTo>
                  <a:cubicBezTo>
                    <a:pt x="850" y="15279"/>
                    <a:pt x="756" y="15307"/>
                    <a:pt x="684" y="15366"/>
                  </a:cubicBezTo>
                  <a:cubicBezTo>
                    <a:pt x="0" y="15927"/>
                    <a:pt x="1637" y="19057"/>
                    <a:pt x="4343" y="22351"/>
                  </a:cubicBezTo>
                  <a:cubicBezTo>
                    <a:pt x="5467" y="23721"/>
                    <a:pt x="6595" y="24904"/>
                    <a:pt x="7585" y="25780"/>
                  </a:cubicBezTo>
                  <a:cubicBezTo>
                    <a:pt x="5028" y="28782"/>
                    <a:pt x="3408" y="31708"/>
                    <a:pt x="2509" y="34024"/>
                  </a:cubicBezTo>
                  <a:cubicBezTo>
                    <a:pt x="1262" y="37431"/>
                    <a:pt x="1097" y="39426"/>
                    <a:pt x="1465" y="39539"/>
                  </a:cubicBezTo>
                  <a:cubicBezTo>
                    <a:pt x="1498" y="39555"/>
                    <a:pt x="1532" y="39562"/>
                    <a:pt x="1567" y="39562"/>
                  </a:cubicBezTo>
                  <a:cubicBezTo>
                    <a:pt x="2688" y="39562"/>
                    <a:pt x="5061" y="31948"/>
                    <a:pt x="14432" y="25284"/>
                  </a:cubicBezTo>
                  <a:cubicBezTo>
                    <a:pt x="19182" y="21946"/>
                    <a:pt x="25650" y="18902"/>
                    <a:pt x="33300" y="17858"/>
                  </a:cubicBezTo>
                  <a:cubicBezTo>
                    <a:pt x="35492" y="17524"/>
                    <a:pt x="37791" y="17339"/>
                    <a:pt x="40138" y="17339"/>
                  </a:cubicBezTo>
                  <a:cubicBezTo>
                    <a:pt x="45872" y="17339"/>
                    <a:pt x="51899" y="18442"/>
                    <a:pt x="57383" y="21175"/>
                  </a:cubicBezTo>
                  <a:cubicBezTo>
                    <a:pt x="65215" y="25027"/>
                    <a:pt x="71307" y="31429"/>
                    <a:pt x="75800" y="37747"/>
                  </a:cubicBezTo>
                  <a:cubicBezTo>
                    <a:pt x="80236" y="44204"/>
                    <a:pt x="83258" y="50751"/>
                    <a:pt x="85269" y="56432"/>
                  </a:cubicBezTo>
                  <a:cubicBezTo>
                    <a:pt x="89267" y="67790"/>
                    <a:pt x="89922" y="75483"/>
                    <a:pt x="90951" y="75483"/>
                  </a:cubicBezTo>
                  <a:cubicBezTo>
                    <a:pt x="90956" y="75483"/>
                    <a:pt x="90961" y="75483"/>
                    <a:pt x="90966" y="75482"/>
                  </a:cubicBezTo>
                  <a:cubicBezTo>
                    <a:pt x="90967" y="75482"/>
                    <a:pt x="90967" y="75482"/>
                    <a:pt x="90968" y="75482"/>
                  </a:cubicBezTo>
                  <a:cubicBezTo>
                    <a:pt x="91684" y="75482"/>
                    <a:pt x="92698" y="67530"/>
                    <a:pt x="89602" y="55111"/>
                  </a:cubicBezTo>
                  <a:cubicBezTo>
                    <a:pt x="88051" y="48939"/>
                    <a:pt x="85290" y="41722"/>
                    <a:pt x="80717" y="34463"/>
                  </a:cubicBezTo>
                  <a:cubicBezTo>
                    <a:pt x="76036" y="27333"/>
                    <a:pt x="69462" y="20003"/>
                    <a:pt x="60228" y="15425"/>
                  </a:cubicBezTo>
                  <a:cubicBezTo>
                    <a:pt x="54069" y="12379"/>
                    <a:pt x="47543" y="11168"/>
                    <a:pt x="41374" y="11168"/>
                  </a:cubicBezTo>
                  <a:cubicBezTo>
                    <a:pt x="38939" y="11168"/>
                    <a:pt x="36559" y="11356"/>
                    <a:pt x="34279" y="11695"/>
                  </a:cubicBezTo>
                  <a:cubicBezTo>
                    <a:pt x="34509" y="10599"/>
                    <a:pt x="34696" y="9337"/>
                    <a:pt x="34825" y="7984"/>
                  </a:cubicBezTo>
                  <a:cubicBezTo>
                    <a:pt x="35230" y="3661"/>
                    <a:pt x="34845" y="88"/>
                    <a:pt x="33968" y="2"/>
                  </a:cubicBezTo>
                  <a:cubicBezTo>
                    <a:pt x="33958" y="1"/>
                    <a:pt x="33948" y="1"/>
                    <a:pt x="33938" y="1"/>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2047;p50"/>
            <p:cNvSpPr/>
            <p:nvPr/>
          </p:nvSpPr>
          <p:spPr>
            <a:xfrm rot="9150156">
              <a:off x="5942868" y="3170429"/>
              <a:ext cx="184710" cy="150407"/>
            </a:xfrm>
            <a:custGeom>
              <a:avLst/>
              <a:gdLst/>
              <a:ahLst/>
              <a:cxnLst/>
              <a:rect l="l" t="t" r="r" b="b"/>
              <a:pathLst>
                <a:path w="92698" h="75483" extrusionOk="0">
                  <a:moveTo>
                    <a:pt x="33938" y="1"/>
                  </a:moveTo>
                  <a:cubicBezTo>
                    <a:pt x="33062" y="1"/>
                    <a:pt x="32033" y="3407"/>
                    <a:pt x="31631" y="7683"/>
                  </a:cubicBezTo>
                  <a:cubicBezTo>
                    <a:pt x="31475" y="9347"/>
                    <a:pt x="31433" y="10899"/>
                    <a:pt x="31497" y="12188"/>
                  </a:cubicBezTo>
                  <a:cubicBezTo>
                    <a:pt x="27747" y="12927"/>
                    <a:pt x="24286" y="14119"/>
                    <a:pt x="21179" y="15579"/>
                  </a:cubicBezTo>
                  <a:cubicBezTo>
                    <a:pt x="20772" y="14280"/>
                    <a:pt x="19942" y="12445"/>
                    <a:pt x="18985" y="10438"/>
                  </a:cubicBezTo>
                  <a:cubicBezTo>
                    <a:pt x="17360" y="7064"/>
                    <a:pt x="15902" y="4263"/>
                    <a:pt x="15022" y="4263"/>
                  </a:cubicBezTo>
                  <a:cubicBezTo>
                    <a:pt x="14987" y="4263"/>
                    <a:pt x="14953" y="4267"/>
                    <a:pt x="14920" y="4276"/>
                  </a:cubicBezTo>
                  <a:cubicBezTo>
                    <a:pt x="14074" y="4490"/>
                    <a:pt x="14261" y="8004"/>
                    <a:pt x="16091" y="11819"/>
                  </a:cubicBezTo>
                  <a:cubicBezTo>
                    <a:pt x="17081" y="13889"/>
                    <a:pt x="18300" y="15526"/>
                    <a:pt x="19322" y="16510"/>
                  </a:cubicBezTo>
                  <a:cubicBezTo>
                    <a:pt x="16385" y="18067"/>
                    <a:pt x="13802" y="19859"/>
                    <a:pt x="11629" y="21716"/>
                  </a:cubicBezTo>
                  <a:cubicBezTo>
                    <a:pt x="10817" y="22415"/>
                    <a:pt x="10057" y="23133"/>
                    <a:pt x="9356" y="23844"/>
                  </a:cubicBezTo>
                  <a:cubicBezTo>
                    <a:pt x="8709" y="22780"/>
                    <a:pt x="7842" y="21560"/>
                    <a:pt x="6820" y="20319"/>
                  </a:cubicBezTo>
                  <a:cubicBezTo>
                    <a:pt x="4401" y="17363"/>
                    <a:pt x="1943" y="15279"/>
                    <a:pt x="965" y="15279"/>
                  </a:cubicBezTo>
                  <a:cubicBezTo>
                    <a:pt x="850" y="15279"/>
                    <a:pt x="756" y="15307"/>
                    <a:pt x="684" y="15366"/>
                  </a:cubicBezTo>
                  <a:cubicBezTo>
                    <a:pt x="0" y="15927"/>
                    <a:pt x="1637" y="19057"/>
                    <a:pt x="4343" y="22351"/>
                  </a:cubicBezTo>
                  <a:cubicBezTo>
                    <a:pt x="5467" y="23721"/>
                    <a:pt x="6595" y="24904"/>
                    <a:pt x="7585" y="25780"/>
                  </a:cubicBezTo>
                  <a:cubicBezTo>
                    <a:pt x="5028" y="28782"/>
                    <a:pt x="3408" y="31708"/>
                    <a:pt x="2509" y="34024"/>
                  </a:cubicBezTo>
                  <a:cubicBezTo>
                    <a:pt x="1262" y="37431"/>
                    <a:pt x="1097" y="39426"/>
                    <a:pt x="1465" y="39539"/>
                  </a:cubicBezTo>
                  <a:cubicBezTo>
                    <a:pt x="1498" y="39555"/>
                    <a:pt x="1532" y="39562"/>
                    <a:pt x="1567" y="39562"/>
                  </a:cubicBezTo>
                  <a:cubicBezTo>
                    <a:pt x="2688" y="39562"/>
                    <a:pt x="5061" y="31948"/>
                    <a:pt x="14432" y="25284"/>
                  </a:cubicBezTo>
                  <a:cubicBezTo>
                    <a:pt x="19182" y="21946"/>
                    <a:pt x="25650" y="18902"/>
                    <a:pt x="33300" y="17858"/>
                  </a:cubicBezTo>
                  <a:cubicBezTo>
                    <a:pt x="35492" y="17524"/>
                    <a:pt x="37791" y="17339"/>
                    <a:pt x="40138" y="17339"/>
                  </a:cubicBezTo>
                  <a:cubicBezTo>
                    <a:pt x="45872" y="17339"/>
                    <a:pt x="51899" y="18442"/>
                    <a:pt x="57383" y="21175"/>
                  </a:cubicBezTo>
                  <a:cubicBezTo>
                    <a:pt x="65215" y="25027"/>
                    <a:pt x="71307" y="31429"/>
                    <a:pt x="75800" y="37747"/>
                  </a:cubicBezTo>
                  <a:cubicBezTo>
                    <a:pt x="80236" y="44204"/>
                    <a:pt x="83258" y="50751"/>
                    <a:pt x="85269" y="56432"/>
                  </a:cubicBezTo>
                  <a:cubicBezTo>
                    <a:pt x="89267" y="67790"/>
                    <a:pt x="89922" y="75483"/>
                    <a:pt x="90951" y="75483"/>
                  </a:cubicBezTo>
                  <a:cubicBezTo>
                    <a:pt x="90956" y="75483"/>
                    <a:pt x="90961" y="75483"/>
                    <a:pt x="90966" y="75482"/>
                  </a:cubicBezTo>
                  <a:cubicBezTo>
                    <a:pt x="90967" y="75482"/>
                    <a:pt x="90967" y="75482"/>
                    <a:pt x="90968" y="75482"/>
                  </a:cubicBezTo>
                  <a:cubicBezTo>
                    <a:pt x="91684" y="75482"/>
                    <a:pt x="92698" y="67530"/>
                    <a:pt x="89602" y="55111"/>
                  </a:cubicBezTo>
                  <a:cubicBezTo>
                    <a:pt x="88051" y="48939"/>
                    <a:pt x="85290" y="41722"/>
                    <a:pt x="80717" y="34463"/>
                  </a:cubicBezTo>
                  <a:cubicBezTo>
                    <a:pt x="76036" y="27333"/>
                    <a:pt x="69462" y="20003"/>
                    <a:pt x="60228" y="15425"/>
                  </a:cubicBezTo>
                  <a:cubicBezTo>
                    <a:pt x="54069" y="12379"/>
                    <a:pt x="47543" y="11168"/>
                    <a:pt x="41374" y="11168"/>
                  </a:cubicBezTo>
                  <a:cubicBezTo>
                    <a:pt x="38939" y="11168"/>
                    <a:pt x="36559" y="11356"/>
                    <a:pt x="34279" y="11695"/>
                  </a:cubicBezTo>
                  <a:cubicBezTo>
                    <a:pt x="34509" y="10599"/>
                    <a:pt x="34696" y="9337"/>
                    <a:pt x="34825" y="7984"/>
                  </a:cubicBezTo>
                  <a:cubicBezTo>
                    <a:pt x="35230" y="3661"/>
                    <a:pt x="34845" y="88"/>
                    <a:pt x="33968" y="2"/>
                  </a:cubicBezTo>
                  <a:cubicBezTo>
                    <a:pt x="33958" y="1"/>
                    <a:pt x="33948" y="1"/>
                    <a:pt x="33938" y="1"/>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2048;p50"/>
            <p:cNvSpPr/>
            <p:nvPr/>
          </p:nvSpPr>
          <p:spPr>
            <a:xfrm rot="-9150156" flipH="1">
              <a:off x="5305668" y="3106629"/>
              <a:ext cx="184710" cy="150407"/>
            </a:xfrm>
            <a:custGeom>
              <a:avLst/>
              <a:gdLst/>
              <a:ahLst/>
              <a:cxnLst/>
              <a:rect l="l" t="t" r="r" b="b"/>
              <a:pathLst>
                <a:path w="92698" h="75483" extrusionOk="0">
                  <a:moveTo>
                    <a:pt x="33938" y="1"/>
                  </a:moveTo>
                  <a:cubicBezTo>
                    <a:pt x="33062" y="1"/>
                    <a:pt x="32033" y="3407"/>
                    <a:pt x="31631" y="7683"/>
                  </a:cubicBezTo>
                  <a:cubicBezTo>
                    <a:pt x="31475" y="9347"/>
                    <a:pt x="31433" y="10899"/>
                    <a:pt x="31497" y="12188"/>
                  </a:cubicBezTo>
                  <a:cubicBezTo>
                    <a:pt x="27747" y="12927"/>
                    <a:pt x="24286" y="14119"/>
                    <a:pt x="21179" y="15579"/>
                  </a:cubicBezTo>
                  <a:cubicBezTo>
                    <a:pt x="20772" y="14280"/>
                    <a:pt x="19942" y="12445"/>
                    <a:pt x="18985" y="10438"/>
                  </a:cubicBezTo>
                  <a:cubicBezTo>
                    <a:pt x="17360" y="7064"/>
                    <a:pt x="15902" y="4263"/>
                    <a:pt x="15022" y="4263"/>
                  </a:cubicBezTo>
                  <a:cubicBezTo>
                    <a:pt x="14987" y="4263"/>
                    <a:pt x="14953" y="4267"/>
                    <a:pt x="14920" y="4276"/>
                  </a:cubicBezTo>
                  <a:cubicBezTo>
                    <a:pt x="14074" y="4490"/>
                    <a:pt x="14261" y="8004"/>
                    <a:pt x="16091" y="11819"/>
                  </a:cubicBezTo>
                  <a:cubicBezTo>
                    <a:pt x="17081" y="13889"/>
                    <a:pt x="18300" y="15526"/>
                    <a:pt x="19322" y="16510"/>
                  </a:cubicBezTo>
                  <a:cubicBezTo>
                    <a:pt x="16385" y="18067"/>
                    <a:pt x="13802" y="19859"/>
                    <a:pt x="11629" y="21716"/>
                  </a:cubicBezTo>
                  <a:cubicBezTo>
                    <a:pt x="10817" y="22415"/>
                    <a:pt x="10057" y="23133"/>
                    <a:pt x="9356" y="23844"/>
                  </a:cubicBezTo>
                  <a:cubicBezTo>
                    <a:pt x="8709" y="22780"/>
                    <a:pt x="7842" y="21560"/>
                    <a:pt x="6820" y="20319"/>
                  </a:cubicBezTo>
                  <a:cubicBezTo>
                    <a:pt x="4401" y="17363"/>
                    <a:pt x="1943" y="15279"/>
                    <a:pt x="965" y="15279"/>
                  </a:cubicBezTo>
                  <a:cubicBezTo>
                    <a:pt x="850" y="15279"/>
                    <a:pt x="756" y="15307"/>
                    <a:pt x="684" y="15366"/>
                  </a:cubicBezTo>
                  <a:cubicBezTo>
                    <a:pt x="0" y="15927"/>
                    <a:pt x="1637" y="19057"/>
                    <a:pt x="4343" y="22351"/>
                  </a:cubicBezTo>
                  <a:cubicBezTo>
                    <a:pt x="5467" y="23721"/>
                    <a:pt x="6595" y="24904"/>
                    <a:pt x="7585" y="25780"/>
                  </a:cubicBezTo>
                  <a:cubicBezTo>
                    <a:pt x="5028" y="28782"/>
                    <a:pt x="3408" y="31708"/>
                    <a:pt x="2509" y="34024"/>
                  </a:cubicBezTo>
                  <a:cubicBezTo>
                    <a:pt x="1262" y="37431"/>
                    <a:pt x="1097" y="39426"/>
                    <a:pt x="1465" y="39539"/>
                  </a:cubicBezTo>
                  <a:cubicBezTo>
                    <a:pt x="1498" y="39555"/>
                    <a:pt x="1532" y="39562"/>
                    <a:pt x="1567" y="39562"/>
                  </a:cubicBezTo>
                  <a:cubicBezTo>
                    <a:pt x="2688" y="39562"/>
                    <a:pt x="5061" y="31948"/>
                    <a:pt x="14432" y="25284"/>
                  </a:cubicBezTo>
                  <a:cubicBezTo>
                    <a:pt x="19182" y="21946"/>
                    <a:pt x="25650" y="18902"/>
                    <a:pt x="33300" y="17858"/>
                  </a:cubicBezTo>
                  <a:cubicBezTo>
                    <a:pt x="35492" y="17524"/>
                    <a:pt x="37791" y="17339"/>
                    <a:pt x="40138" y="17339"/>
                  </a:cubicBezTo>
                  <a:cubicBezTo>
                    <a:pt x="45872" y="17339"/>
                    <a:pt x="51899" y="18442"/>
                    <a:pt x="57383" y="21175"/>
                  </a:cubicBezTo>
                  <a:cubicBezTo>
                    <a:pt x="65215" y="25027"/>
                    <a:pt x="71307" y="31429"/>
                    <a:pt x="75800" y="37747"/>
                  </a:cubicBezTo>
                  <a:cubicBezTo>
                    <a:pt x="80236" y="44204"/>
                    <a:pt x="83258" y="50751"/>
                    <a:pt x="85269" y="56432"/>
                  </a:cubicBezTo>
                  <a:cubicBezTo>
                    <a:pt x="89267" y="67790"/>
                    <a:pt x="89922" y="75483"/>
                    <a:pt x="90951" y="75483"/>
                  </a:cubicBezTo>
                  <a:cubicBezTo>
                    <a:pt x="90956" y="75483"/>
                    <a:pt x="90961" y="75483"/>
                    <a:pt x="90966" y="75482"/>
                  </a:cubicBezTo>
                  <a:cubicBezTo>
                    <a:pt x="90967" y="75482"/>
                    <a:pt x="90967" y="75482"/>
                    <a:pt x="90968" y="75482"/>
                  </a:cubicBezTo>
                  <a:cubicBezTo>
                    <a:pt x="91684" y="75482"/>
                    <a:pt x="92698" y="67530"/>
                    <a:pt x="89602" y="55111"/>
                  </a:cubicBezTo>
                  <a:cubicBezTo>
                    <a:pt x="88051" y="48939"/>
                    <a:pt x="85290" y="41722"/>
                    <a:pt x="80717" y="34463"/>
                  </a:cubicBezTo>
                  <a:cubicBezTo>
                    <a:pt x="76036" y="27333"/>
                    <a:pt x="69462" y="20003"/>
                    <a:pt x="60228" y="15425"/>
                  </a:cubicBezTo>
                  <a:cubicBezTo>
                    <a:pt x="54069" y="12379"/>
                    <a:pt x="47543" y="11168"/>
                    <a:pt x="41374" y="11168"/>
                  </a:cubicBezTo>
                  <a:cubicBezTo>
                    <a:pt x="38939" y="11168"/>
                    <a:pt x="36559" y="11356"/>
                    <a:pt x="34279" y="11695"/>
                  </a:cubicBezTo>
                  <a:cubicBezTo>
                    <a:pt x="34509" y="10599"/>
                    <a:pt x="34696" y="9337"/>
                    <a:pt x="34825" y="7984"/>
                  </a:cubicBezTo>
                  <a:cubicBezTo>
                    <a:pt x="35230" y="3661"/>
                    <a:pt x="34845" y="88"/>
                    <a:pt x="33968" y="2"/>
                  </a:cubicBezTo>
                  <a:cubicBezTo>
                    <a:pt x="33958" y="1"/>
                    <a:pt x="33948" y="1"/>
                    <a:pt x="33938" y="1"/>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3" name="Google Shape;1924;p50"/>
          <p:cNvGrpSpPr/>
          <p:nvPr/>
        </p:nvGrpSpPr>
        <p:grpSpPr>
          <a:xfrm>
            <a:off x="7741357" y="485312"/>
            <a:ext cx="452148" cy="975522"/>
            <a:chOff x="5033650" y="866900"/>
            <a:chExt cx="697975" cy="1505900"/>
          </a:xfrm>
        </p:grpSpPr>
        <p:grpSp>
          <p:nvGrpSpPr>
            <p:cNvPr id="94" name="Google Shape;1925;p50"/>
            <p:cNvGrpSpPr/>
            <p:nvPr/>
          </p:nvGrpSpPr>
          <p:grpSpPr>
            <a:xfrm>
              <a:off x="5123050" y="972300"/>
              <a:ext cx="561525" cy="1400500"/>
              <a:chOff x="5123050" y="972300"/>
              <a:chExt cx="561525" cy="1400500"/>
            </a:xfrm>
          </p:grpSpPr>
          <p:sp>
            <p:nvSpPr>
              <p:cNvPr id="102" name="Google Shape;1926;p50"/>
              <p:cNvSpPr/>
              <p:nvPr/>
            </p:nvSpPr>
            <p:spPr>
              <a:xfrm>
                <a:off x="5215300" y="972300"/>
                <a:ext cx="469275" cy="1400500"/>
              </a:xfrm>
              <a:custGeom>
                <a:avLst/>
                <a:gdLst/>
                <a:ahLst/>
                <a:cxnLst/>
                <a:rect l="l" t="t" r="r" b="b"/>
                <a:pathLst>
                  <a:path w="18771" h="56020" extrusionOk="0">
                    <a:moveTo>
                      <a:pt x="391" y="1"/>
                    </a:moveTo>
                    <a:cubicBezTo>
                      <a:pt x="196" y="1"/>
                      <a:pt x="1" y="128"/>
                      <a:pt x="21" y="361"/>
                    </a:cubicBezTo>
                    <a:cubicBezTo>
                      <a:pt x="301" y="3657"/>
                      <a:pt x="1133" y="6926"/>
                      <a:pt x="1893" y="10137"/>
                    </a:cubicBezTo>
                    <a:cubicBezTo>
                      <a:pt x="2850" y="14160"/>
                      <a:pt x="3924" y="18157"/>
                      <a:pt x="5084" y="22126"/>
                    </a:cubicBezTo>
                    <a:cubicBezTo>
                      <a:pt x="7434" y="30170"/>
                      <a:pt x="10079" y="38165"/>
                      <a:pt x="13359" y="45880"/>
                    </a:cubicBezTo>
                    <a:cubicBezTo>
                      <a:pt x="14149" y="47738"/>
                      <a:pt x="14976" y="49581"/>
                      <a:pt x="15860" y="51396"/>
                    </a:cubicBezTo>
                    <a:cubicBezTo>
                      <a:pt x="16606" y="52928"/>
                      <a:pt x="17368" y="54726"/>
                      <a:pt x="18540" y="55981"/>
                    </a:cubicBezTo>
                    <a:cubicBezTo>
                      <a:pt x="18564" y="56008"/>
                      <a:pt x="18593" y="56019"/>
                      <a:pt x="18623" y="56019"/>
                    </a:cubicBezTo>
                    <a:cubicBezTo>
                      <a:pt x="18697" y="56019"/>
                      <a:pt x="18770" y="55947"/>
                      <a:pt x="18746" y="55863"/>
                    </a:cubicBezTo>
                    <a:cubicBezTo>
                      <a:pt x="18332" y="54455"/>
                      <a:pt x="17509" y="53117"/>
                      <a:pt x="16883" y="51790"/>
                    </a:cubicBezTo>
                    <a:cubicBezTo>
                      <a:pt x="16105" y="50139"/>
                      <a:pt x="15355" y="48475"/>
                      <a:pt x="14650" y="46790"/>
                    </a:cubicBezTo>
                    <a:cubicBezTo>
                      <a:pt x="13112" y="43112"/>
                      <a:pt x="11711" y="39370"/>
                      <a:pt x="10391" y="35610"/>
                    </a:cubicBezTo>
                    <a:cubicBezTo>
                      <a:pt x="7619" y="27719"/>
                      <a:pt x="5214" y="19687"/>
                      <a:pt x="3225" y="11565"/>
                    </a:cubicBezTo>
                    <a:cubicBezTo>
                      <a:pt x="2308" y="7817"/>
                      <a:pt x="1657" y="4010"/>
                      <a:pt x="751" y="263"/>
                    </a:cubicBezTo>
                    <a:cubicBezTo>
                      <a:pt x="707" y="85"/>
                      <a:pt x="549" y="1"/>
                      <a:pt x="3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927;p50"/>
              <p:cNvSpPr/>
              <p:nvPr/>
            </p:nvSpPr>
            <p:spPr>
              <a:xfrm>
                <a:off x="5123050" y="1296825"/>
                <a:ext cx="215525" cy="187375"/>
              </a:xfrm>
              <a:custGeom>
                <a:avLst/>
                <a:gdLst/>
                <a:ahLst/>
                <a:cxnLst/>
                <a:rect l="l" t="t" r="r" b="b"/>
                <a:pathLst>
                  <a:path w="8621" h="7495" extrusionOk="0">
                    <a:moveTo>
                      <a:pt x="180" y="1"/>
                    </a:moveTo>
                    <a:cubicBezTo>
                      <a:pt x="78" y="1"/>
                      <a:pt x="0" y="124"/>
                      <a:pt x="84" y="228"/>
                    </a:cubicBezTo>
                    <a:cubicBezTo>
                      <a:pt x="2349" y="3070"/>
                      <a:pt x="5267" y="5351"/>
                      <a:pt x="8203" y="7460"/>
                    </a:cubicBezTo>
                    <a:cubicBezTo>
                      <a:pt x="8237" y="7484"/>
                      <a:pt x="8272" y="7495"/>
                      <a:pt x="8306" y="7495"/>
                    </a:cubicBezTo>
                    <a:cubicBezTo>
                      <a:pt x="8472" y="7495"/>
                      <a:pt x="8620" y="7250"/>
                      <a:pt x="8462" y="7125"/>
                    </a:cubicBezTo>
                    <a:cubicBezTo>
                      <a:pt x="5630" y="4876"/>
                      <a:pt x="3059" y="2339"/>
                      <a:pt x="274" y="37"/>
                    </a:cubicBezTo>
                    <a:cubicBezTo>
                      <a:pt x="243" y="12"/>
                      <a:pt x="210" y="1"/>
                      <a:pt x="18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928;p50"/>
              <p:cNvSpPr/>
              <p:nvPr/>
            </p:nvSpPr>
            <p:spPr>
              <a:xfrm>
                <a:off x="5152525" y="1608975"/>
                <a:ext cx="276925" cy="147225"/>
              </a:xfrm>
              <a:custGeom>
                <a:avLst/>
                <a:gdLst/>
                <a:ahLst/>
                <a:cxnLst/>
                <a:rect l="l" t="t" r="r" b="b"/>
                <a:pathLst>
                  <a:path w="11077" h="5889" extrusionOk="0">
                    <a:moveTo>
                      <a:pt x="255" y="0"/>
                    </a:moveTo>
                    <a:cubicBezTo>
                      <a:pt x="113" y="0"/>
                      <a:pt x="0" y="183"/>
                      <a:pt x="124" y="305"/>
                    </a:cubicBezTo>
                    <a:cubicBezTo>
                      <a:pt x="2909" y="3070"/>
                      <a:pt x="7091" y="4428"/>
                      <a:pt x="10656" y="5873"/>
                    </a:cubicBezTo>
                    <a:cubicBezTo>
                      <a:pt x="10683" y="5883"/>
                      <a:pt x="10709" y="5888"/>
                      <a:pt x="10734" y="5888"/>
                    </a:cubicBezTo>
                    <a:cubicBezTo>
                      <a:pt x="10948" y="5888"/>
                      <a:pt x="11077" y="5523"/>
                      <a:pt x="10848" y="5420"/>
                    </a:cubicBezTo>
                    <a:cubicBezTo>
                      <a:pt x="9048" y="4609"/>
                      <a:pt x="7246" y="3799"/>
                      <a:pt x="5475" y="2930"/>
                    </a:cubicBezTo>
                    <a:cubicBezTo>
                      <a:pt x="3703" y="2059"/>
                      <a:pt x="2069" y="971"/>
                      <a:pt x="341" y="24"/>
                    </a:cubicBezTo>
                    <a:cubicBezTo>
                      <a:pt x="312" y="7"/>
                      <a:pt x="283" y="0"/>
                      <a:pt x="2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929;p50"/>
              <p:cNvSpPr/>
              <p:nvPr/>
            </p:nvSpPr>
            <p:spPr>
              <a:xfrm>
                <a:off x="5300200" y="1991700"/>
                <a:ext cx="275225" cy="165350"/>
              </a:xfrm>
              <a:custGeom>
                <a:avLst/>
                <a:gdLst/>
                <a:ahLst/>
                <a:cxnLst/>
                <a:rect l="l" t="t" r="r" b="b"/>
                <a:pathLst>
                  <a:path w="11009" h="6614" extrusionOk="0">
                    <a:moveTo>
                      <a:pt x="317" y="1"/>
                    </a:moveTo>
                    <a:cubicBezTo>
                      <a:pt x="141" y="1"/>
                      <a:pt x="0" y="207"/>
                      <a:pt x="152" y="377"/>
                    </a:cubicBezTo>
                    <a:cubicBezTo>
                      <a:pt x="2901" y="3437"/>
                      <a:pt x="6928" y="5192"/>
                      <a:pt x="10706" y="6604"/>
                    </a:cubicBezTo>
                    <a:cubicBezTo>
                      <a:pt x="10725" y="6610"/>
                      <a:pt x="10744" y="6614"/>
                      <a:pt x="10761" y="6614"/>
                    </a:cubicBezTo>
                    <a:cubicBezTo>
                      <a:pt x="10920" y="6614"/>
                      <a:pt x="11009" y="6354"/>
                      <a:pt x="10846" y="6272"/>
                    </a:cubicBezTo>
                    <a:cubicBezTo>
                      <a:pt x="7203" y="4462"/>
                      <a:pt x="3633" y="2647"/>
                      <a:pt x="471" y="59"/>
                    </a:cubicBezTo>
                    <a:cubicBezTo>
                      <a:pt x="421" y="18"/>
                      <a:pt x="367" y="1"/>
                      <a:pt x="31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930;p50"/>
              <p:cNvSpPr/>
              <p:nvPr/>
            </p:nvSpPr>
            <p:spPr>
              <a:xfrm>
                <a:off x="5559975" y="1889475"/>
                <a:ext cx="91175" cy="229225"/>
              </a:xfrm>
              <a:custGeom>
                <a:avLst/>
                <a:gdLst/>
                <a:ahLst/>
                <a:cxnLst/>
                <a:rect l="l" t="t" r="r" b="b"/>
                <a:pathLst>
                  <a:path w="3647" h="9169" extrusionOk="0">
                    <a:moveTo>
                      <a:pt x="3401" y="0"/>
                    </a:moveTo>
                    <a:cubicBezTo>
                      <a:pt x="3317" y="0"/>
                      <a:pt x="3230" y="49"/>
                      <a:pt x="3186" y="157"/>
                    </a:cubicBezTo>
                    <a:cubicBezTo>
                      <a:pt x="2585" y="1609"/>
                      <a:pt x="2208" y="3173"/>
                      <a:pt x="1681" y="4656"/>
                    </a:cubicBezTo>
                    <a:cubicBezTo>
                      <a:pt x="1158" y="6139"/>
                      <a:pt x="499" y="7577"/>
                      <a:pt x="19" y="9072"/>
                    </a:cubicBezTo>
                    <a:cubicBezTo>
                      <a:pt x="1" y="9129"/>
                      <a:pt x="48" y="9168"/>
                      <a:pt x="97" y="9168"/>
                    </a:cubicBezTo>
                    <a:cubicBezTo>
                      <a:pt x="122" y="9168"/>
                      <a:pt x="147" y="9158"/>
                      <a:pt x="163" y="9133"/>
                    </a:cubicBezTo>
                    <a:cubicBezTo>
                      <a:pt x="1764" y="6652"/>
                      <a:pt x="3174" y="3194"/>
                      <a:pt x="3620" y="277"/>
                    </a:cubicBezTo>
                    <a:cubicBezTo>
                      <a:pt x="3646" y="105"/>
                      <a:pt x="3526" y="0"/>
                      <a:pt x="340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931;p50"/>
              <p:cNvSpPr/>
              <p:nvPr/>
            </p:nvSpPr>
            <p:spPr>
              <a:xfrm>
                <a:off x="5418600" y="1531200"/>
                <a:ext cx="90175" cy="220325"/>
              </a:xfrm>
              <a:custGeom>
                <a:avLst/>
                <a:gdLst/>
                <a:ahLst/>
                <a:cxnLst/>
                <a:rect l="l" t="t" r="r" b="b"/>
                <a:pathLst>
                  <a:path w="3607" h="8813" extrusionOk="0">
                    <a:moveTo>
                      <a:pt x="3404" y="0"/>
                    </a:moveTo>
                    <a:cubicBezTo>
                      <a:pt x="3353" y="0"/>
                      <a:pt x="3303" y="25"/>
                      <a:pt x="3271" y="83"/>
                    </a:cubicBezTo>
                    <a:cubicBezTo>
                      <a:pt x="2572" y="1340"/>
                      <a:pt x="2169" y="2790"/>
                      <a:pt x="1670" y="4138"/>
                    </a:cubicBezTo>
                    <a:cubicBezTo>
                      <a:pt x="1103" y="5662"/>
                      <a:pt x="520" y="7179"/>
                      <a:pt x="17" y="8725"/>
                    </a:cubicBezTo>
                    <a:cubicBezTo>
                      <a:pt x="0" y="8774"/>
                      <a:pt x="45" y="8813"/>
                      <a:pt x="86" y="8813"/>
                    </a:cubicBezTo>
                    <a:cubicBezTo>
                      <a:pt x="107" y="8813"/>
                      <a:pt x="127" y="8803"/>
                      <a:pt x="138" y="8779"/>
                    </a:cubicBezTo>
                    <a:cubicBezTo>
                      <a:pt x="738" y="7458"/>
                      <a:pt x="1273" y="6116"/>
                      <a:pt x="1819" y="4773"/>
                    </a:cubicBezTo>
                    <a:cubicBezTo>
                      <a:pt x="2422" y="3287"/>
                      <a:pt x="3207" y="1771"/>
                      <a:pt x="3578" y="213"/>
                    </a:cubicBezTo>
                    <a:cubicBezTo>
                      <a:pt x="3606" y="94"/>
                      <a:pt x="3504" y="0"/>
                      <a:pt x="340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932;p50"/>
              <p:cNvSpPr/>
              <p:nvPr/>
            </p:nvSpPr>
            <p:spPr>
              <a:xfrm>
                <a:off x="5333350" y="1212650"/>
                <a:ext cx="120825" cy="225575"/>
              </a:xfrm>
              <a:custGeom>
                <a:avLst/>
                <a:gdLst/>
                <a:ahLst/>
                <a:cxnLst/>
                <a:rect l="l" t="t" r="r" b="b"/>
                <a:pathLst>
                  <a:path w="4833" h="9023" extrusionOk="0">
                    <a:moveTo>
                      <a:pt x="4518" y="0"/>
                    </a:moveTo>
                    <a:cubicBezTo>
                      <a:pt x="4440" y="0"/>
                      <a:pt x="4365" y="36"/>
                      <a:pt x="4324" y="123"/>
                    </a:cubicBezTo>
                    <a:cubicBezTo>
                      <a:pt x="3627" y="1591"/>
                      <a:pt x="3036" y="3108"/>
                      <a:pt x="2317" y="4571"/>
                    </a:cubicBezTo>
                    <a:cubicBezTo>
                      <a:pt x="1603" y="6024"/>
                      <a:pt x="657" y="7399"/>
                      <a:pt x="28" y="8885"/>
                    </a:cubicBezTo>
                    <a:cubicBezTo>
                      <a:pt x="0" y="8947"/>
                      <a:pt x="49" y="9023"/>
                      <a:pt x="108" y="9023"/>
                    </a:cubicBezTo>
                    <a:cubicBezTo>
                      <a:pt x="128" y="9023"/>
                      <a:pt x="149" y="9014"/>
                      <a:pt x="168" y="8992"/>
                    </a:cubicBezTo>
                    <a:cubicBezTo>
                      <a:pt x="1229" y="7785"/>
                      <a:pt x="1980" y="6224"/>
                      <a:pt x="2730" y="4812"/>
                    </a:cubicBezTo>
                    <a:cubicBezTo>
                      <a:pt x="3496" y="3365"/>
                      <a:pt x="4254" y="1867"/>
                      <a:pt x="4775" y="312"/>
                    </a:cubicBezTo>
                    <a:cubicBezTo>
                      <a:pt x="4832" y="138"/>
                      <a:pt x="4670" y="0"/>
                      <a:pt x="451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 name="Google Shape;1933;p50"/>
            <p:cNvSpPr/>
            <p:nvPr/>
          </p:nvSpPr>
          <p:spPr>
            <a:xfrm>
              <a:off x="5033650" y="1200400"/>
              <a:ext cx="148275" cy="131325"/>
            </a:xfrm>
            <a:custGeom>
              <a:avLst/>
              <a:gdLst/>
              <a:ahLst/>
              <a:cxnLst/>
              <a:rect l="l" t="t" r="r" b="b"/>
              <a:pathLst>
                <a:path w="5931" h="5253" extrusionOk="0">
                  <a:moveTo>
                    <a:pt x="2965" y="0"/>
                  </a:moveTo>
                  <a:cubicBezTo>
                    <a:pt x="2662" y="0"/>
                    <a:pt x="2355" y="53"/>
                    <a:pt x="2055" y="163"/>
                  </a:cubicBezTo>
                  <a:cubicBezTo>
                    <a:pt x="695" y="667"/>
                    <a:pt x="0" y="2177"/>
                    <a:pt x="503" y="3536"/>
                  </a:cubicBezTo>
                  <a:cubicBezTo>
                    <a:pt x="895" y="4597"/>
                    <a:pt x="1899" y="5253"/>
                    <a:pt x="2967" y="5253"/>
                  </a:cubicBezTo>
                  <a:cubicBezTo>
                    <a:pt x="3269" y="5253"/>
                    <a:pt x="3576" y="5200"/>
                    <a:pt x="3875" y="5090"/>
                  </a:cubicBezTo>
                  <a:cubicBezTo>
                    <a:pt x="5236" y="4586"/>
                    <a:pt x="5930" y="3076"/>
                    <a:pt x="5428" y="1717"/>
                  </a:cubicBezTo>
                  <a:cubicBezTo>
                    <a:pt x="5038" y="655"/>
                    <a:pt x="4033" y="0"/>
                    <a:pt x="296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1934;p50"/>
            <p:cNvSpPr/>
            <p:nvPr/>
          </p:nvSpPr>
          <p:spPr>
            <a:xfrm>
              <a:off x="5081325" y="1549875"/>
              <a:ext cx="143575" cy="131325"/>
            </a:xfrm>
            <a:custGeom>
              <a:avLst/>
              <a:gdLst/>
              <a:ahLst/>
              <a:cxnLst/>
              <a:rect l="l" t="t" r="r" b="b"/>
              <a:pathLst>
                <a:path w="5743" h="5253" extrusionOk="0">
                  <a:moveTo>
                    <a:pt x="2875" y="0"/>
                  </a:moveTo>
                  <a:cubicBezTo>
                    <a:pt x="2693" y="0"/>
                    <a:pt x="2507" y="19"/>
                    <a:pt x="2321" y="59"/>
                  </a:cubicBezTo>
                  <a:cubicBezTo>
                    <a:pt x="904" y="362"/>
                    <a:pt x="0" y="1759"/>
                    <a:pt x="305" y="3176"/>
                  </a:cubicBezTo>
                  <a:cubicBezTo>
                    <a:pt x="568" y="4410"/>
                    <a:pt x="1658" y="5253"/>
                    <a:pt x="2869" y="5253"/>
                  </a:cubicBezTo>
                  <a:cubicBezTo>
                    <a:pt x="3051" y="5253"/>
                    <a:pt x="3236" y="5234"/>
                    <a:pt x="3421" y="5194"/>
                  </a:cubicBezTo>
                  <a:cubicBezTo>
                    <a:pt x="4840" y="4889"/>
                    <a:pt x="5742" y="3495"/>
                    <a:pt x="5439" y="2076"/>
                  </a:cubicBezTo>
                  <a:cubicBezTo>
                    <a:pt x="5175" y="844"/>
                    <a:pt x="4087" y="0"/>
                    <a:pt x="287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1935;p50"/>
            <p:cNvSpPr/>
            <p:nvPr/>
          </p:nvSpPr>
          <p:spPr>
            <a:xfrm>
              <a:off x="5212625" y="1912850"/>
              <a:ext cx="148900" cy="131325"/>
            </a:xfrm>
            <a:custGeom>
              <a:avLst/>
              <a:gdLst/>
              <a:ahLst/>
              <a:cxnLst/>
              <a:rect l="l" t="t" r="r" b="b"/>
              <a:pathLst>
                <a:path w="5956" h="5253" extrusionOk="0">
                  <a:moveTo>
                    <a:pt x="2977" y="0"/>
                  </a:moveTo>
                  <a:cubicBezTo>
                    <a:pt x="2650" y="0"/>
                    <a:pt x="2318" y="62"/>
                    <a:pt x="1996" y="191"/>
                  </a:cubicBezTo>
                  <a:cubicBezTo>
                    <a:pt x="651" y="735"/>
                    <a:pt x="1" y="2265"/>
                    <a:pt x="543" y="3610"/>
                  </a:cubicBezTo>
                  <a:cubicBezTo>
                    <a:pt x="957" y="4632"/>
                    <a:pt x="1941" y="5252"/>
                    <a:pt x="2980" y="5252"/>
                  </a:cubicBezTo>
                  <a:cubicBezTo>
                    <a:pt x="3307" y="5252"/>
                    <a:pt x="3640" y="5191"/>
                    <a:pt x="3961" y="5061"/>
                  </a:cubicBezTo>
                  <a:cubicBezTo>
                    <a:pt x="5305" y="4519"/>
                    <a:pt x="5955" y="2989"/>
                    <a:pt x="5413" y="1644"/>
                  </a:cubicBezTo>
                  <a:cubicBezTo>
                    <a:pt x="5001" y="621"/>
                    <a:pt x="4017" y="0"/>
                    <a:pt x="297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1936;p50"/>
            <p:cNvSpPr/>
            <p:nvPr/>
          </p:nvSpPr>
          <p:spPr>
            <a:xfrm>
              <a:off x="5377650" y="1117025"/>
              <a:ext cx="148250" cy="131300"/>
            </a:xfrm>
            <a:custGeom>
              <a:avLst/>
              <a:gdLst/>
              <a:ahLst/>
              <a:cxnLst/>
              <a:rect l="l" t="t" r="r" b="b"/>
              <a:pathLst>
                <a:path w="5930" h="5252" extrusionOk="0">
                  <a:moveTo>
                    <a:pt x="2964" y="0"/>
                  </a:moveTo>
                  <a:cubicBezTo>
                    <a:pt x="2662" y="0"/>
                    <a:pt x="2355" y="53"/>
                    <a:pt x="2055" y="164"/>
                  </a:cubicBezTo>
                  <a:cubicBezTo>
                    <a:pt x="693" y="666"/>
                    <a:pt x="0" y="2177"/>
                    <a:pt x="503" y="3536"/>
                  </a:cubicBezTo>
                  <a:cubicBezTo>
                    <a:pt x="894" y="4597"/>
                    <a:pt x="1899" y="5252"/>
                    <a:pt x="2967" y="5252"/>
                  </a:cubicBezTo>
                  <a:cubicBezTo>
                    <a:pt x="3269" y="5252"/>
                    <a:pt x="3576" y="5199"/>
                    <a:pt x="3875" y="5089"/>
                  </a:cubicBezTo>
                  <a:cubicBezTo>
                    <a:pt x="5236" y="4585"/>
                    <a:pt x="5929" y="3075"/>
                    <a:pt x="5428" y="1716"/>
                  </a:cubicBezTo>
                  <a:cubicBezTo>
                    <a:pt x="5035" y="657"/>
                    <a:pt x="4032" y="0"/>
                    <a:pt x="296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1937;p50"/>
            <p:cNvSpPr/>
            <p:nvPr/>
          </p:nvSpPr>
          <p:spPr>
            <a:xfrm>
              <a:off x="5434900" y="1438275"/>
              <a:ext cx="131300" cy="131300"/>
            </a:xfrm>
            <a:custGeom>
              <a:avLst/>
              <a:gdLst/>
              <a:ahLst/>
              <a:cxnLst/>
              <a:rect l="l" t="t" r="r" b="b"/>
              <a:pathLst>
                <a:path w="5252" h="5252" extrusionOk="0">
                  <a:moveTo>
                    <a:pt x="2626" y="1"/>
                  </a:moveTo>
                  <a:cubicBezTo>
                    <a:pt x="1176" y="1"/>
                    <a:pt x="0" y="1176"/>
                    <a:pt x="0" y="2626"/>
                  </a:cubicBezTo>
                  <a:cubicBezTo>
                    <a:pt x="0" y="4077"/>
                    <a:pt x="1176" y="5252"/>
                    <a:pt x="2626" y="5252"/>
                  </a:cubicBezTo>
                  <a:cubicBezTo>
                    <a:pt x="4076" y="5252"/>
                    <a:pt x="5251" y="4077"/>
                    <a:pt x="5251" y="2626"/>
                  </a:cubicBezTo>
                  <a:cubicBezTo>
                    <a:pt x="5251" y="1176"/>
                    <a:pt x="4076" y="1"/>
                    <a:pt x="262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938;p50"/>
            <p:cNvSpPr/>
            <p:nvPr/>
          </p:nvSpPr>
          <p:spPr>
            <a:xfrm>
              <a:off x="5583400" y="1792700"/>
              <a:ext cx="148225" cy="131300"/>
            </a:xfrm>
            <a:custGeom>
              <a:avLst/>
              <a:gdLst/>
              <a:ahLst/>
              <a:cxnLst/>
              <a:rect l="l" t="t" r="r" b="b"/>
              <a:pathLst>
                <a:path w="5929" h="5252" extrusionOk="0">
                  <a:moveTo>
                    <a:pt x="2964" y="0"/>
                  </a:moveTo>
                  <a:cubicBezTo>
                    <a:pt x="2661" y="0"/>
                    <a:pt x="2354" y="53"/>
                    <a:pt x="2054" y="163"/>
                  </a:cubicBezTo>
                  <a:cubicBezTo>
                    <a:pt x="693" y="667"/>
                    <a:pt x="0" y="2177"/>
                    <a:pt x="501" y="3536"/>
                  </a:cubicBezTo>
                  <a:cubicBezTo>
                    <a:pt x="894" y="4596"/>
                    <a:pt x="1897" y="5252"/>
                    <a:pt x="2965" y="5252"/>
                  </a:cubicBezTo>
                  <a:cubicBezTo>
                    <a:pt x="3267" y="5252"/>
                    <a:pt x="3574" y="5199"/>
                    <a:pt x="3874" y="5088"/>
                  </a:cubicBezTo>
                  <a:cubicBezTo>
                    <a:pt x="5234" y="4586"/>
                    <a:pt x="5929" y="3075"/>
                    <a:pt x="5427" y="1716"/>
                  </a:cubicBezTo>
                  <a:cubicBezTo>
                    <a:pt x="5035" y="655"/>
                    <a:pt x="4032" y="0"/>
                    <a:pt x="296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939;p50"/>
            <p:cNvSpPr/>
            <p:nvPr/>
          </p:nvSpPr>
          <p:spPr>
            <a:xfrm>
              <a:off x="5145275" y="866900"/>
              <a:ext cx="148250" cy="131325"/>
            </a:xfrm>
            <a:custGeom>
              <a:avLst/>
              <a:gdLst/>
              <a:ahLst/>
              <a:cxnLst/>
              <a:rect l="l" t="t" r="r" b="b"/>
              <a:pathLst>
                <a:path w="5930" h="5253" extrusionOk="0">
                  <a:moveTo>
                    <a:pt x="2966" y="0"/>
                  </a:moveTo>
                  <a:cubicBezTo>
                    <a:pt x="2663" y="0"/>
                    <a:pt x="2355" y="53"/>
                    <a:pt x="2055" y="164"/>
                  </a:cubicBezTo>
                  <a:cubicBezTo>
                    <a:pt x="694" y="668"/>
                    <a:pt x="1" y="2178"/>
                    <a:pt x="502" y="3537"/>
                  </a:cubicBezTo>
                  <a:cubicBezTo>
                    <a:pt x="895" y="4597"/>
                    <a:pt x="1898" y="5253"/>
                    <a:pt x="2965" y="5253"/>
                  </a:cubicBezTo>
                  <a:cubicBezTo>
                    <a:pt x="3268" y="5253"/>
                    <a:pt x="3575" y="5200"/>
                    <a:pt x="3875" y="5090"/>
                  </a:cubicBezTo>
                  <a:cubicBezTo>
                    <a:pt x="5237" y="4586"/>
                    <a:pt x="5930" y="3076"/>
                    <a:pt x="5429" y="1717"/>
                  </a:cubicBezTo>
                  <a:cubicBezTo>
                    <a:pt x="5037" y="657"/>
                    <a:pt x="4034" y="0"/>
                    <a:pt x="296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9" name="Google Shape;1940;p50"/>
          <p:cNvGrpSpPr/>
          <p:nvPr/>
        </p:nvGrpSpPr>
        <p:grpSpPr>
          <a:xfrm>
            <a:off x="5543834" y="485309"/>
            <a:ext cx="613327" cy="678494"/>
            <a:chOff x="4156900" y="1963700"/>
            <a:chExt cx="1255275" cy="1388650"/>
          </a:xfrm>
        </p:grpSpPr>
        <p:grpSp>
          <p:nvGrpSpPr>
            <p:cNvPr id="110" name="Google Shape;1941;p50"/>
            <p:cNvGrpSpPr/>
            <p:nvPr/>
          </p:nvGrpSpPr>
          <p:grpSpPr>
            <a:xfrm>
              <a:off x="4156900" y="1963700"/>
              <a:ext cx="1255275" cy="1388650"/>
              <a:chOff x="4156900" y="1963700"/>
              <a:chExt cx="1255275" cy="1388650"/>
            </a:xfrm>
          </p:grpSpPr>
          <p:sp>
            <p:nvSpPr>
              <p:cNvPr id="118" name="Google Shape;1942;p50"/>
              <p:cNvSpPr/>
              <p:nvPr/>
            </p:nvSpPr>
            <p:spPr>
              <a:xfrm>
                <a:off x="4156900" y="1963700"/>
                <a:ext cx="1255275" cy="1197500"/>
              </a:xfrm>
              <a:custGeom>
                <a:avLst/>
                <a:gdLst/>
                <a:ahLst/>
                <a:cxnLst/>
                <a:rect l="l" t="t" r="r" b="b"/>
                <a:pathLst>
                  <a:path w="50211" h="47900" extrusionOk="0">
                    <a:moveTo>
                      <a:pt x="33647" y="0"/>
                    </a:moveTo>
                    <a:cubicBezTo>
                      <a:pt x="28303" y="6394"/>
                      <a:pt x="24354" y="13950"/>
                      <a:pt x="22154" y="21987"/>
                    </a:cubicBezTo>
                    <a:cubicBezTo>
                      <a:pt x="17350" y="20375"/>
                      <a:pt x="12780" y="18070"/>
                      <a:pt x="8625" y="15168"/>
                    </a:cubicBezTo>
                    <a:lnTo>
                      <a:pt x="8625" y="15168"/>
                    </a:lnTo>
                    <a:cubicBezTo>
                      <a:pt x="8162" y="21455"/>
                      <a:pt x="8952" y="27834"/>
                      <a:pt x="10934" y="33818"/>
                    </a:cubicBezTo>
                    <a:cubicBezTo>
                      <a:pt x="7263" y="33404"/>
                      <a:pt x="3612" y="32812"/>
                      <a:pt x="0" y="32040"/>
                    </a:cubicBezTo>
                    <a:lnTo>
                      <a:pt x="0" y="32040"/>
                    </a:lnTo>
                    <a:cubicBezTo>
                      <a:pt x="5297" y="39678"/>
                      <a:pt x="13830" y="44989"/>
                      <a:pt x="23022" y="46374"/>
                    </a:cubicBezTo>
                    <a:cubicBezTo>
                      <a:pt x="26998" y="47141"/>
                      <a:pt x="29000" y="47899"/>
                      <a:pt x="31760" y="47899"/>
                    </a:cubicBezTo>
                    <a:cubicBezTo>
                      <a:pt x="32982" y="47899"/>
                      <a:pt x="34353" y="47751"/>
                      <a:pt x="36109" y="47389"/>
                    </a:cubicBezTo>
                    <a:cubicBezTo>
                      <a:pt x="41830" y="46207"/>
                      <a:pt x="47349" y="42995"/>
                      <a:pt x="50211" y="37901"/>
                    </a:cubicBezTo>
                    <a:cubicBezTo>
                      <a:pt x="45338" y="36231"/>
                      <a:pt x="40381" y="34810"/>
                      <a:pt x="35365" y="33647"/>
                    </a:cubicBezTo>
                    <a:cubicBezTo>
                      <a:pt x="40283" y="29822"/>
                      <a:pt x="44402" y="24972"/>
                      <a:pt x="47373" y="19494"/>
                    </a:cubicBezTo>
                    <a:cubicBezTo>
                      <a:pt x="46548" y="19418"/>
                      <a:pt x="45720" y="19380"/>
                      <a:pt x="44892" y="19380"/>
                    </a:cubicBezTo>
                    <a:cubicBezTo>
                      <a:pt x="40031" y="19380"/>
                      <a:pt x="35170" y="20681"/>
                      <a:pt x="30970" y="23136"/>
                    </a:cubicBezTo>
                    <a:cubicBezTo>
                      <a:pt x="31864" y="15424"/>
                      <a:pt x="32755" y="7712"/>
                      <a:pt x="3364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9" name="Google Shape;1943;p50"/>
              <p:cNvGrpSpPr/>
              <p:nvPr/>
            </p:nvGrpSpPr>
            <p:grpSpPr>
              <a:xfrm>
                <a:off x="4415700" y="2368200"/>
                <a:ext cx="754825" cy="984150"/>
                <a:chOff x="4415700" y="2368200"/>
                <a:chExt cx="754825" cy="984150"/>
              </a:xfrm>
            </p:grpSpPr>
            <p:sp>
              <p:nvSpPr>
                <p:cNvPr id="120" name="Google Shape;1944;p50"/>
                <p:cNvSpPr/>
                <p:nvPr/>
              </p:nvSpPr>
              <p:spPr>
                <a:xfrm>
                  <a:off x="4606050" y="2368200"/>
                  <a:ext cx="261000" cy="984150"/>
                </a:xfrm>
                <a:custGeom>
                  <a:avLst/>
                  <a:gdLst/>
                  <a:ahLst/>
                  <a:cxnLst/>
                  <a:rect l="l" t="t" r="r" b="b"/>
                  <a:pathLst>
                    <a:path w="10440" h="39366" extrusionOk="0">
                      <a:moveTo>
                        <a:pt x="10247" y="0"/>
                      </a:moveTo>
                      <a:cubicBezTo>
                        <a:pt x="10186" y="0"/>
                        <a:pt x="10129" y="35"/>
                        <a:pt x="10112" y="116"/>
                      </a:cubicBezTo>
                      <a:cubicBezTo>
                        <a:pt x="8733" y="6629"/>
                        <a:pt x="7296" y="13131"/>
                        <a:pt x="5631" y="19577"/>
                      </a:cubicBezTo>
                      <a:cubicBezTo>
                        <a:pt x="3965" y="26033"/>
                        <a:pt x="1837" y="32347"/>
                        <a:pt x="98" y="38778"/>
                      </a:cubicBezTo>
                      <a:cubicBezTo>
                        <a:pt x="0" y="39139"/>
                        <a:pt x="277" y="39365"/>
                        <a:pt x="559" y="39365"/>
                      </a:cubicBezTo>
                      <a:cubicBezTo>
                        <a:pt x="748" y="39365"/>
                        <a:pt x="940" y="39264"/>
                        <a:pt x="1023" y="39033"/>
                      </a:cubicBezTo>
                      <a:cubicBezTo>
                        <a:pt x="3256" y="32798"/>
                        <a:pt x="4784" y="26203"/>
                        <a:pt x="6344" y="19774"/>
                      </a:cubicBezTo>
                      <a:cubicBezTo>
                        <a:pt x="7917" y="13296"/>
                        <a:pt x="9323" y="6777"/>
                        <a:pt x="10418" y="202"/>
                      </a:cubicBezTo>
                      <a:cubicBezTo>
                        <a:pt x="10440" y="81"/>
                        <a:pt x="10339" y="0"/>
                        <a:pt x="1024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945;p50"/>
                <p:cNvSpPr/>
                <p:nvPr/>
              </p:nvSpPr>
              <p:spPr>
                <a:xfrm>
                  <a:off x="4415700" y="2860250"/>
                  <a:ext cx="287700" cy="214875"/>
                </a:xfrm>
                <a:custGeom>
                  <a:avLst/>
                  <a:gdLst/>
                  <a:ahLst/>
                  <a:cxnLst/>
                  <a:rect l="l" t="t" r="r" b="b"/>
                  <a:pathLst>
                    <a:path w="11508" h="8595" extrusionOk="0">
                      <a:moveTo>
                        <a:pt x="137" y="1"/>
                      </a:moveTo>
                      <a:cubicBezTo>
                        <a:pt x="53" y="1"/>
                        <a:pt x="0" y="123"/>
                        <a:pt x="88" y="180"/>
                      </a:cubicBezTo>
                      <a:cubicBezTo>
                        <a:pt x="3948" y="2659"/>
                        <a:pt x="7349" y="5596"/>
                        <a:pt x="10864" y="8517"/>
                      </a:cubicBezTo>
                      <a:cubicBezTo>
                        <a:pt x="10930" y="8572"/>
                        <a:pt x="11002" y="8595"/>
                        <a:pt x="11071" y="8595"/>
                      </a:cubicBezTo>
                      <a:cubicBezTo>
                        <a:pt x="11309" y="8595"/>
                        <a:pt x="11507" y="8311"/>
                        <a:pt x="11294" y="8088"/>
                      </a:cubicBezTo>
                      <a:cubicBezTo>
                        <a:pt x="8160" y="4799"/>
                        <a:pt x="4147" y="2180"/>
                        <a:pt x="184" y="14"/>
                      </a:cubicBezTo>
                      <a:cubicBezTo>
                        <a:pt x="167" y="5"/>
                        <a:pt x="151" y="1"/>
                        <a:pt x="13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946;p50"/>
                <p:cNvSpPr/>
                <p:nvPr/>
              </p:nvSpPr>
              <p:spPr>
                <a:xfrm>
                  <a:off x="4679925" y="2958650"/>
                  <a:ext cx="490600" cy="103500"/>
                </a:xfrm>
                <a:custGeom>
                  <a:avLst/>
                  <a:gdLst/>
                  <a:ahLst/>
                  <a:cxnLst/>
                  <a:rect l="l" t="t" r="r" b="b"/>
                  <a:pathLst>
                    <a:path w="19624" h="4140" extrusionOk="0">
                      <a:moveTo>
                        <a:pt x="19325" y="1"/>
                      </a:moveTo>
                      <a:cubicBezTo>
                        <a:pt x="19320" y="1"/>
                        <a:pt x="19316" y="1"/>
                        <a:pt x="19311" y="1"/>
                      </a:cubicBezTo>
                      <a:cubicBezTo>
                        <a:pt x="13014" y="300"/>
                        <a:pt x="6442" y="1263"/>
                        <a:pt x="463" y="3321"/>
                      </a:cubicBezTo>
                      <a:cubicBezTo>
                        <a:pt x="1" y="3481"/>
                        <a:pt x="133" y="4139"/>
                        <a:pt x="566" y="4139"/>
                      </a:cubicBezTo>
                      <a:cubicBezTo>
                        <a:pt x="603" y="4139"/>
                        <a:pt x="642" y="4134"/>
                        <a:pt x="684" y="4124"/>
                      </a:cubicBezTo>
                      <a:cubicBezTo>
                        <a:pt x="6874" y="2557"/>
                        <a:pt x="12944" y="1171"/>
                        <a:pt x="19311" y="481"/>
                      </a:cubicBezTo>
                      <a:cubicBezTo>
                        <a:pt x="19605" y="447"/>
                        <a:pt x="19623" y="1"/>
                        <a:pt x="1932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947;p50"/>
                <p:cNvSpPr/>
                <p:nvPr/>
              </p:nvSpPr>
              <p:spPr>
                <a:xfrm>
                  <a:off x="4501550" y="2514150"/>
                  <a:ext cx="247075" cy="354625"/>
                </a:xfrm>
                <a:custGeom>
                  <a:avLst/>
                  <a:gdLst/>
                  <a:ahLst/>
                  <a:cxnLst/>
                  <a:rect l="l" t="t" r="r" b="b"/>
                  <a:pathLst>
                    <a:path w="9883" h="14185" extrusionOk="0">
                      <a:moveTo>
                        <a:pt x="246" y="0"/>
                      </a:moveTo>
                      <a:cubicBezTo>
                        <a:pt x="121" y="0"/>
                        <a:pt x="1" y="123"/>
                        <a:pt x="91" y="255"/>
                      </a:cubicBezTo>
                      <a:cubicBezTo>
                        <a:pt x="3195" y="4750"/>
                        <a:pt x="6142" y="9342"/>
                        <a:pt x="8998" y="13997"/>
                      </a:cubicBezTo>
                      <a:cubicBezTo>
                        <a:pt x="9080" y="14130"/>
                        <a:pt x="9201" y="14184"/>
                        <a:pt x="9322" y="14184"/>
                      </a:cubicBezTo>
                      <a:cubicBezTo>
                        <a:pt x="9601" y="14184"/>
                        <a:pt x="9882" y="13895"/>
                        <a:pt x="9689" y="13593"/>
                      </a:cubicBezTo>
                      <a:cubicBezTo>
                        <a:pt x="6747" y="8982"/>
                        <a:pt x="3628" y="4486"/>
                        <a:pt x="393" y="78"/>
                      </a:cubicBezTo>
                      <a:cubicBezTo>
                        <a:pt x="354" y="23"/>
                        <a:pt x="299" y="0"/>
                        <a:pt x="24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948;p50"/>
                <p:cNvSpPr/>
                <p:nvPr/>
              </p:nvSpPr>
              <p:spPr>
                <a:xfrm>
                  <a:off x="4764300" y="2583100"/>
                  <a:ext cx="335400" cy="203600"/>
                </a:xfrm>
                <a:custGeom>
                  <a:avLst/>
                  <a:gdLst/>
                  <a:ahLst/>
                  <a:cxnLst/>
                  <a:rect l="l" t="t" r="r" b="b"/>
                  <a:pathLst>
                    <a:path w="13416" h="8144" extrusionOk="0">
                      <a:moveTo>
                        <a:pt x="13147" y="0"/>
                      </a:moveTo>
                      <a:cubicBezTo>
                        <a:pt x="13117" y="0"/>
                        <a:pt x="13084" y="8"/>
                        <a:pt x="13050" y="26"/>
                      </a:cubicBezTo>
                      <a:cubicBezTo>
                        <a:pt x="10743" y="1237"/>
                        <a:pt x="8503" y="2537"/>
                        <a:pt x="6260" y="3863"/>
                      </a:cubicBezTo>
                      <a:cubicBezTo>
                        <a:pt x="4248" y="5054"/>
                        <a:pt x="1766" y="6097"/>
                        <a:pt x="129" y="7788"/>
                      </a:cubicBezTo>
                      <a:cubicBezTo>
                        <a:pt x="1" y="7919"/>
                        <a:pt x="104" y="8144"/>
                        <a:pt x="275" y="8144"/>
                      </a:cubicBezTo>
                      <a:cubicBezTo>
                        <a:pt x="294" y="8144"/>
                        <a:pt x="313" y="8141"/>
                        <a:pt x="333" y="8135"/>
                      </a:cubicBezTo>
                      <a:cubicBezTo>
                        <a:pt x="2584" y="7482"/>
                        <a:pt x="4683" y="5777"/>
                        <a:pt x="6669" y="4560"/>
                      </a:cubicBezTo>
                      <a:cubicBezTo>
                        <a:pt x="8893" y="3200"/>
                        <a:pt x="11092" y="1831"/>
                        <a:pt x="13243" y="358"/>
                      </a:cubicBezTo>
                      <a:cubicBezTo>
                        <a:pt x="13416" y="240"/>
                        <a:pt x="13316" y="0"/>
                        <a:pt x="1314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949;p50"/>
                <p:cNvSpPr/>
                <p:nvPr/>
              </p:nvSpPr>
              <p:spPr>
                <a:xfrm>
                  <a:off x="4511725" y="2677250"/>
                  <a:ext cx="187625" cy="223325"/>
                </a:xfrm>
                <a:custGeom>
                  <a:avLst/>
                  <a:gdLst/>
                  <a:ahLst/>
                  <a:cxnLst/>
                  <a:rect l="l" t="t" r="r" b="b"/>
                  <a:pathLst>
                    <a:path w="7505" h="8933" extrusionOk="0">
                      <a:moveTo>
                        <a:pt x="132" y="1"/>
                      </a:moveTo>
                      <a:cubicBezTo>
                        <a:pt x="64" y="1"/>
                        <a:pt x="0" y="66"/>
                        <a:pt x="49" y="140"/>
                      </a:cubicBezTo>
                      <a:cubicBezTo>
                        <a:pt x="2042" y="3242"/>
                        <a:pt x="4540" y="6137"/>
                        <a:pt x="7016" y="8861"/>
                      </a:cubicBezTo>
                      <a:cubicBezTo>
                        <a:pt x="7062" y="8911"/>
                        <a:pt x="7117" y="8932"/>
                        <a:pt x="7173" y="8932"/>
                      </a:cubicBezTo>
                      <a:cubicBezTo>
                        <a:pt x="7339" y="8932"/>
                        <a:pt x="7504" y="8742"/>
                        <a:pt x="7393" y="8570"/>
                      </a:cubicBezTo>
                      <a:cubicBezTo>
                        <a:pt x="5382" y="5455"/>
                        <a:pt x="2409" y="3033"/>
                        <a:pt x="214" y="43"/>
                      </a:cubicBezTo>
                      <a:cubicBezTo>
                        <a:pt x="192" y="13"/>
                        <a:pt x="162" y="1"/>
                        <a:pt x="1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950;p50"/>
                <p:cNvSpPr/>
                <p:nvPr/>
              </p:nvSpPr>
              <p:spPr>
                <a:xfrm>
                  <a:off x="4835200" y="2760825"/>
                  <a:ext cx="119600" cy="53350"/>
                </a:xfrm>
                <a:custGeom>
                  <a:avLst/>
                  <a:gdLst/>
                  <a:ahLst/>
                  <a:cxnLst/>
                  <a:rect l="l" t="t" r="r" b="b"/>
                  <a:pathLst>
                    <a:path w="4784" h="2134" extrusionOk="0">
                      <a:moveTo>
                        <a:pt x="4452" y="0"/>
                      </a:moveTo>
                      <a:cubicBezTo>
                        <a:pt x="4439" y="0"/>
                        <a:pt x="4425" y="2"/>
                        <a:pt x="4412" y="4"/>
                      </a:cubicBezTo>
                      <a:cubicBezTo>
                        <a:pt x="2900" y="293"/>
                        <a:pt x="1459" y="1112"/>
                        <a:pt x="140" y="1870"/>
                      </a:cubicBezTo>
                      <a:cubicBezTo>
                        <a:pt x="0" y="1950"/>
                        <a:pt x="88" y="2134"/>
                        <a:pt x="219" y="2134"/>
                      </a:cubicBezTo>
                      <a:cubicBezTo>
                        <a:pt x="241" y="2134"/>
                        <a:pt x="263" y="2129"/>
                        <a:pt x="286" y="2118"/>
                      </a:cubicBezTo>
                      <a:cubicBezTo>
                        <a:pt x="1682" y="1449"/>
                        <a:pt x="3174" y="1033"/>
                        <a:pt x="4571" y="383"/>
                      </a:cubicBezTo>
                      <a:cubicBezTo>
                        <a:pt x="4783" y="286"/>
                        <a:pt x="4648" y="0"/>
                        <a:pt x="445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951;p50"/>
                <p:cNvSpPr/>
                <p:nvPr/>
              </p:nvSpPr>
              <p:spPr>
                <a:xfrm>
                  <a:off x="4995825" y="2744475"/>
                  <a:ext cx="27950" cy="9925"/>
                </a:xfrm>
                <a:custGeom>
                  <a:avLst/>
                  <a:gdLst/>
                  <a:ahLst/>
                  <a:cxnLst/>
                  <a:rect l="l" t="t" r="r" b="b"/>
                  <a:pathLst>
                    <a:path w="1118" h="397" extrusionOk="0">
                      <a:moveTo>
                        <a:pt x="877" y="0"/>
                      </a:moveTo>
                      <a:cubicBezTo>
                        <a:pt x="866" y="0"/>
                        <a:pt x="855" y="2"/>
                        <a:pt x="843" y="4"/>
                      </a:cubicBezTo>
                      <a:cubicBezTo>
                        <a:pt x="713" y="28"/>
                        <a:pt x="575" y="45"/>
                        <a:pt x="452" y="83"/>
                      </a:cubicBezTo>
                      <a:cubicBezTo>
                        <a:pt x="325" y="123"/>
                        <a:pt x="201" y="183"/>
                        <a:pt x="80" y="233"/>
                      </a:cubicBezTo>
                      <a:cubicBezTo>
                        <a:pt x="0" y="266"/>
                        <a:pt x="3" y="389"/>
                        <a:pt x="99" y="389"/>
                      </a:cubicBezTo>
                      <a:cubicBezTo>
                        <a:pt x="184" y="391"/>
                        <a:pt x="271" y="396"/>
                        <a:pt x="358" y="396"/>
                      </a:cubicBezTo>
                      <a:cubicBezTo>
                        <a:pt x="413" y="396"/>
                        <a:pt x="468" y="394"/>
                        <a:pt x="523" y="388"/>
                      </a:cubicBezTo>
                      <a:cubicBezTo>
                        <a:pt x="658" y="374"/>
                        <a:pt x="793" y="338"/>
                        <a:pt x="928" y="311"/>
                      </a:cubicBezTo>
                      <a:cubicBezTo>
                        <a:pt x="1117" y="275"/>
                        <a:pt x="1053" y="0"/>
                        <a:pt x="87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952;p50"/>
                <p:cNvSpPr/>
                <p:nvPr/>
              </p:nvSpPr>
              <p:spPr>
                <a:xfrm>
                  <a:off x="4820675" y="2906175"/>
                  <a:ext cx="157675" cy="33350"/>
                </a:xfrm>
                <a:custGeom>
                  <a:avLst/>
                  <a:gdLst/>
                  <a:ahLst/>
                  <a:cxnLst/>
                  <a:rect l="l" t="t" r="r" b="b"/>
                  <a:pathLst>
                    <a:path w="6307" h="1334" extrusionOk="0">
                      <a:moveTo>
                        <a:pt x="5693" y="1"/>
                      </a:moveTo>
                      <a:cubicBezTo>
                        <a:pt x="3902" y="1"/>
                        <a:pt x="2025" y="529"/>
                        <a:pt x="272" y="828"/>
                      </a:cubicBezTo>
                      <a:cubicBezTo>
                        <a:pt x="1" y="876"/>
                        <a:pt x="51" y="1333"/>
                        <a:pt x="314" y="1333"/>
                      </a:cubicBezTo>
                      <a:cubicBezTo>
                        <a:pt x="323" y="1333"/>
                        <a:pt x="332" y="1333"/>
                        <a:pt x="341" y="1332"/>
                      </a:cubicBezTo>
                      <a:cubicBezTo>
                        <a:pt x="2184" y="1128"/>
                        <a:pt x="4226" y="1128"/>
                        <a:pt x="5999" y="570"/>
                      </a:cubicBezTo>
                      <a:cubicBezTo>
                        <a:pt x="6306" y="472"/>
                        <a:pt x="6252" y="12"/>
                        <a:pt x="5922" y="4"/>
                      </a:cubicBezTo>
                      <a:cubicBezTo>
                        <a:pt x="5846" y="2"/>
                        <a:pt x="5770" y="1"/>
                        <a:pt x="569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953;p50"/>
                <p:cNvSpPr/>
                <p:nvPr/>
              </p:nvSpPr>
              <p:spPr>
                <a:xfrm>
                  <a:off x="5006275" y="2896775"/>
                  <a:ext cx="49375" cy="13725"/>
                </a:xfrm>
                <a:custGeom>
                  <a:avLst/>
                  <a:gdLst/>
                  <a:ahLst/>
                  <a:cxnLst/>
                  <a:rect l="l" t="t" r="r" b="b"/>
                  <a:pathLst>
                    <a:path w="1975" h="549" extrusionOk="0">
                      <a:moveTo>
                        <a:pt x="1605" y="1"/>
                      </a:moveTo>
                      <a:cubicBezTo>
                        <a:pt x="1419" y="1"/>
                        <a:pt x="1237" y="45"/>
                        <a:pt x="1048" y="80"/>
                      </a:cubicBezTo>
                      <a:cubicBezTo>
                        <a:pt x="757" y="131"/>
                        <a:pt x="465" y="182"/>
                        <a:pt x="170" y="233"/>
                      </a:cubicBezTo>
                      <a:cubicBezTo>
                        <a:pt x="1" y="264"/>
                        <a:pt x="32" y="548"/>
                        <a:pt x="201" y="548"/>
                      </a:cubicBezTo>
                      <a:cubicBezTo>
                        <a:pt x="205" y="548"/>
                        <a:pt x="209" y="548"/>
                        <a:pt x="213" y="548"/>
                      </a:cubicBezTo>
                      <a:cubicBezTo>
                        <a:pt x="509" y="522"/>
                        <a:pt x="804" y="498"/>
                        <a:pt x="1101" y="474"/>
                      </a:cubicBezTo>
                      <a:cubicBezTo>
                        <a:pt x="1359" y="452"/>
                        <a:pt x="1605" y="452"/>
                        <a:pt x="1841" y="340"/>
                      </a:cubicBezTo>
                      <a:cubicBezTo>
                        <a:pt x="1975" y="279"/>
                        <a:pt x="1945" y="47"/>
                        <a:pt x="1798" y="18"/>
                      </a:cubicBezTo>
                      <a:cubicBezTo>
                        <a:pt x="1733" y="6"/>
                        <a:pt x="1669" y="1"/>
                        <a:pt x="160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11" name="Google Shape;1954;p50"/>
            <p:cNvGrpSpPr/>
            <p:nvPr/>
          </p:nvGrpSpPr>
          <p:grpSpPr>
            <a:xfrm>
              <a:off x="4212575" y="2211375"/>
              <a:ext cx="1172925" cy="929100"/>
              <a:chOff x="4212575" y="2211375"/>
              <a:chExt cx="1172925" cy="929100"/>
            </a:xfrm>
          </p:grpSpPr>
          <p:sp>
            <p:nvSpPr>
              <p:cNvPr id="112" name="Google Shape;1955;p50"/>
              <p:cNvSpPr/>
              <p:nvPr/>
            </p:nvSpPr>
            <p:spPr>
              <a:xfrm>
                <a:off x="4212575" y="2947875"/>
                <a:ext cx="163875" cy="127600"/>
              </a:xfrm>
              <a:custGeom>
                <a:avLst/>
                <a:gdLst/>
                <a:ahLst/>
                <a:cxnLst/>
                <a:rect l="l" t="t" r="r" b="b"/>
                <a:pathLst>
                  <a:path w="6555" h="5104" extrusionOk="0">
                    <a:moveTo>
                      <a:pt x="181" y="1"/>
                    </a:moveTo>
                    <a:cubicBezTo>
                      <a:pt x="90" y="1"/>
                      <a:pt x="1" y="113"/>
                      <a:pt x="55" y="211"/>
                    </a:cubicBezTo>
                    <a:cubicBezTo>
                      <a:pt x="1256" y="2370"/>
                      <a:pt x="3556" y="4797"/>
                      <a:pt x="6151" y="5101"/>
                    </a:cubicBezTo>
                    <a:cubicBezTo>
                      <a:pt x="6165" y="5103"/>
                      <a:pt x="6178" y="5104"/>
                      <a:pt x="6191" y="5104"/>
                    </a:cubicBezTo>
                    <a:cubicBezTo>
                      <a:pt x="6499" y="5104"/>
                      <a:pt x="6554" y="4644"/>
                      <a:pt x="6316" y="4492"/>
                    </a:cubicBezTo>
                    <a:cubicBezTo>
                      <a:pt x="5285" y="3838"/>
                      <a:pt x="4118" y="3466"/>
                      <a:pt x="3113" y="2740"/>
                    </a:cubicBezTo>
                    <a:cubicBezTo>
                      <a:pt x="2058" y="1979"/>
                      <a:pt x="1084" y="1057"/>
                      <a:pt x="268" y="45"/>
                    </a:cubicBezTo>
                    <a:cubicBezTo>
                      <a:pt x="243" y="14"/>
                      <a:pt x="212" y="1"/>
                      <a:pt x="18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956;p50"/>
              <p:cNvSpPr/>
              <p:nvPr/>
            </p:nvSpPr>
            <p:spPr>
              <a:xfrm>
                <a:off x="4408075" y="3099575"/>
                <a:ext cx="53500" cy="24625"/>
              </a:xfrm>
              <a:custGeom>
                <a:avLst/>
                <a:gdLst/>
                <a:ahLst/>
                <a:cxnLst/>
                <a:rect l="l" t="t" r="r" b="b"/>
                <a:pathLst>
                  <a:path w="2140" h="985" extrusionOk="0">
                    <a:moveTo>
                      <a:pt x="386" y="0"/>
                    </a:moveTo>
                    <a:cubicBezTo>
                      <a:pt x="175" y="0"/>
                      <a:pt x="0" y="243"/>
                      <a:pt x="190" y="431"/>
                    </a:cubicBezTo>
                    <a:cubicBezTo>
                      <a:pt x="487" y="725"/>
                      <a:pt x="968" y="985"/>
                      <a:pt x="1414" y="985"/>
                    </a:cubicBezTo>
                    <a:cubicBezTo>
                      <a:pt x="1614" y="985"/>
                      <a:pt x="1808" y="933"/>
                      <a:pt x="1974" y="808"/>
                    </a:cubicBezTo>
                    <a:cubicBezTo>
                      <a:pt x="2090" y="723"/>
                      <a:pt x="2140" y="506"/>
                      <a:pt x="1974" y="432"/>
                    </a:cubicBezTo>
                    <a:cubicBezTo>
                      <a:pt x="1873" y="388"/>
                      <a:pt x="1772" y="324"/>
                      <a:pt x="1663" y="300"/>
                    </a:cubicBezTo>
                    <a:cubicBezTo>
                      <a:pt x="1535" y="269"/>
                      <a:pt x="1398" y="289"/>
                      <a:pt x="1269" y="269"/>
                    </a:cubicBezTo>
                    <a:cubicBezTo>
                      <a:pt x="1011" y="230"/>
                      <a:pt x="738" y="131"/>
                      <a:pt x="502" y="25"/>
                    </a:cubicBezTo>
                    <a:cubicBezTo>
                      <a:pt x="463" y="8"/>
                      <a:pt x="424" y="0"/>
                      <a:pt x="38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957;p50"/>
              <p:cNvSpPr/>
              <p:nvPr/>
            </p:nvSpPr>
            <p:spPr>
              <a:xfrm>
                <a:off x="4220400" y="3050025"/>
                <a:ext cx="129775" cy="90450"/>
              </a:xfrm>
              <a:custGeom>
                <a:avLst/>
                <a:gdLst/>
                <a:ahLst/>
                <a:cxnLst/>
                <a:rect l="l" t="t" r="r" b="b"/>
                <a:pathLst>
                  <a:path w="5191" h="3618" extrusionOk="0">
                    <a:moveTo>
                      <a:pt x="240" y="0"/>
                    </a:moveTo>
                    <a:cubicBezTo>
                      <a:pt x="111" y="0"/>
                      <a:pt x="0" y="159"/>
                      <a:pt x="119" y="274"/>
                    </a:cubicBezTo>
                    <a:cubicBezTo>
                      <a:pt x="1410" y="1502"/>
                      <a:pt x="3089" y="3065"/>
                      <a:pt x="4815" y="3604"/>
                    </a:cubicBezTo>
                    <a:cubicBezTo>
                      <a:pt x="4844" y="3613"/>
                      <a:pt x="4871" y="3617"/>
                      <a:pt x="4897" y="3617"/>
                    </a:cubicBezTo>
                    <a:cubicBezTo>
                      <a:pt x="5119" y="3617"/>
                      <a:pt x="5191" y="3296"/>
                      <a:pt x="5004" y="3157"/>
                    </a:cubicBezTo>
                    <a:cubicBezTo>
                      <a:pt x="4301" y="2631"/>
                      <a:pt x="3439" y="2288"/>
                      <a:pt x="2695" y="1808"/>
                    </a:cubicBezTo>
                    <a:cubicBezTo>
                      <a:pt x="1869" y="1279"/>
                      <a:pt x="1092" y="684"/>
                      <a:pt x="349" y="43"/>
                    </a:cubicBezTo>
                    <a:cubicBezTo>
                      <a:pt x="315" y="13"/>
                      <a:pt x="277" y="0"/>
                      <a:pt x="24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958;p50"/>
              <p:cNvSpPr/>
              <p:nvPr/>
            </p:nvSpPr>
            <p:spPr>
              <a:xfrm>
                <a:off x="5240300" y="2543425"/>
                <a:ext cx="130750" cy="145550"/>
              </a:xfrm>
              <a:custGeom>
                <a:avLst/>
                <a:gdLst/>
                <a:ahLst/>
                <a:cxnLst/>
                <a:rect l="l" t="t" r="r" b="b"/>
                <a:pathLst>
                  <a:path w="5230" h="5822" extrusionOk="0">
                    <a:moveTo>
                      <a:pt x="4878" y="0"/>
                    </a:moveTo>
                    <a:cubicBezTo>
                      <a:pt x="4779" y="0"/>
                      <a:pt x="4677" y="42"/>
                      <a:pt x="4611" y="132"/>
                    </a:cubicBezTo>
                    <a:cubicBezTo>
                      <a:pt x="3889" y="1105"/>
                      <a:pt x="3344" y="2181"/>
                      <a:pt x="2568" y="3127"/>
                    </a:cubicBezTo>
                    <a:cubicBezTo>
                      <a:pt x="1853" y="4001"/>
                      <a:pt x="1039" y="4774"/>
                      <a:pt x="151" y="5470"/>
                    </a:cubicBezTo>
                    <a:cubicBezTo>
                      <a:pt x="0" y="5588"/>
                      <a:pt x="139" y="5821"/>
                      <a:pt x="300" y="5821"/>
                    </a:cubicBezTo>
                    <a:cubicBezTo>
                      <a:pt x="333" y="5821"/>
                      <a:pt x="366" y="5812"/>
                      <a:pt x="398" y="5790"/>
                    </a:cubicBezTo>
                    <a:cubicBezTo>
                      <a:pt x="2297" y="4504"/>
                      <a:pt x="4421" y="2611"/>
                      <a:pt x="5156" y="361"/>
                    </a:cubicBezTo>
                    <a:cubicBezTo>
                      <a:pt x="5229" y="137"/>
                      <a:pt x="5058" y="0"/>
                      <a:pt x="487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959;p50"/>
              <p:cNvSpPr/>
              <p:nvPr/>
            </p:nvSpPr>
            <p:spPr>
              <a:xfrm>
                <a:off x="5337100" y="2605400"/>
                <a:ext cx="48400" cy="65600"/>
              </a:xfrm>
              <a:custGeom>
                <a:avLst/>
                <a:gdLst/>
                <a:ahLst/>
                <a:cxnLst/>
                <a:rect l="l" t="t" r="r" b="b"/>
                <a:pathLst>
                  <a:path w="1936" h="2624" extrusionOk="0">
                    <a:moveTo>
                      <a:pt x="1704" y="0"/>
                    </a:moveTo>
                    <a:cubicBezTo>
                      <a:pt x="1650" y="0"/>
                      <a:pt x="1594" y="19"/>
                      <a:pt x="1545" y="58"/>
                    </a:cubicBezTo>
                    <a:cubicBezTo>
                      <a:pt x="1252" y="296"/>
                      <a:pt x="1079" y="798"/>
                      <a:pt x="888" y="1128"/>
                    </a:cubicBezTo>
                    <a:cubicBezTo>
                      <a:pt x="643" y="1549"/>
                      <a:pt x="398" y="1959"/>
                      <a:pt x="97" y="2343"/>
                    </a:cubicBezTo>
                    <a:cubicBezTo>
                      <a:pt x="1" y="2468"/>
                      <a:pt x="95" y="2623"/>
                      <a:pt x="215" y="2623"/>
                    </a:cubicBezTo>
                    <a:cubicBezTo>
                      <a:pt x="252" y="2623"/>
                      <a:pt x="291" y="2609"/>
                      <a:pt x="327" y="2575"/>
                    </a:cubicBezTo>
                    <a:cubicBezTo>
                      <a:pt x="692" y="2238"/>
                      <a:pt x="1040" y="1878"/>
                      <a:pt x="1332" y="1475"/>
                    </a:cubicBezTo>
                    <a:cubicBezTo>
                      <a:pt x="1578" y="1139"/>
                      <a:pt x="1935" y="641"/>
                      <a:pt x="1918" y="210"/>
                    </a:cubicBezTo>
                    <a:cubicBezTo>
                      <a:pt x="1912" y="76"/>
                      <a:pt x="1813" y="0"/>
                      <a:pt x="170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960;p50"/>
              <p:cNvSpPr/>
              <p:nvPr/>
            </p:nvSpPr>
            <p:spPr>
              <a:xfrm>
                <a:off x="4481825" y="2211375"/>
                <a:ext cx="44075" cy="47075"/>
              </a:xfrm>
              <a:custGeom>
                <a:avLst/>
                <a:gdLst/>
                <a:ahLst/>
                <a:cxnLst/>
                <a:rect l="l" t="t" r="r" b="b"/>
                <a:pathLst>
                  <a:path w="1763" h="1883" extrusionOk="0">
                    <a:moveTo>
                      <a:pt x="901" y="678"/>
                    </a:moveTo>
                    <a:cubicBezTo>
                      <a:pt x="902" y="678"/>
                      <a:pt x="915" y="680"/>
                      <a:pt x="931" y="683"/>
                    </a:cubicBezTo>
                    <a:lnTo>
                      <a:pt x="931" y="683"/>
                    </a:lnTo>
                    <a:cubicBezTo>
                      <a:pt x="909" y="679"/>
                      <a:pt x="901" y="678"/>
                      <a:pt x="901" y="678"/>
                    </a:cubicBezTo>
                    <a:close/>
                    <a:moveTo>
                      <a:pt x="629" y="0"/>
                    </a:moveTo>
                    <a:cubicBezTo>
                      <a:pt x="592" y="0"/>
                      <a:pt x="552" y="5"/>
                      <a:pt x="510" y="17"/>
                    </a:cubicBezTo>
                    <a:cubicBezTo>
                      <a:pt x="186" y="102"/>
                      <a:pt x="1" y="417"/>
                      <a:pt x="4" y="741"/>
                    </a:cubicBezTo>
                    <a:cubicBezTo>
                      <a:pt x="5" y="1010"/>
                      <a:pt x="159" y="1312"/>
                      <a:pt x="383" y="1509"/>
                    </a:cubicBezTo>
                    <a:lnTo>
                      <a:pt x="383" y="1509"/>
                    </a:lnTo>
                    <a:cubicBezTo>
                      <a:pt x="492" y="1723"/>
                      <a:pt x="737" y="1882"/>
                      <a:pt x="986" y="1882"/>
                    </a:cubicBezTo>
                    <a:cubicBezTo>
                      <a:pt x="1042" y="1882"/>
                      <a:pt x="1099" y="1874"/>
                      <a:pt x="1153" y="1857"/>
                    </a:cubicBezTo>
                    <a:cubicBezTo>
                      <a:pt x="1763" y="1665"/>
                      <a:pt x="1757" y="862"/>
                      <a:pt x="1400" y="455"/>
                    </a:cubicBezTo>
                    <a:cubicBezTo>
                      <a:pt x="1296" y="337"/>
                      <a:pt x="1171" y="253"/>
                      <a:pt x="1038" y="172"/>
                    </a:cubicBezTo>
                    <a:cubicBezTo>
                      <a:pt x="905" y="87"/>
                      <a:pt x="784" y="0"/>
                      <a:pt x="62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30" name="Google Shape;1920;p50"/>
          <p:cNvGrpSpPr/>
          <p:nvPr/>
        </p:nvGrpSpPr>
        <p:grpSpPr>
          <a:xfrm rot="-3174329">
            <a:off x="4358002" y="1387117"/>
            <a:ext cx="355156" cy="655341"/>
            <a:chOff x="6170625" y="3885600"/>
            <a:chExt cx="355175" cy="655375"/>
          </a:xfrm>
        </p:grpSpPr>
        <p:sp>
          <p:nvSpPr>
            <p:cNvPr id="131" name="Google Shape;1921;p50"/>
            <p:cNvSpPr/>
            <p:nvPr/>
          </p:nvSpPr>
          <p:spPr>
            <a:xfrm>
              <a:off x="6170625" y="3885600"/>
              <a:ext cx="355175" cy="584075"/>
            </a:xfrm>
            <a:custGeom>
              <a:avLst/>
              <a:gdLst/>
              <a:ahLst/>
              <a:cxnLst/>
              <a:rect l="l" t="t" r="r" b="b"/>
              <a:pathLst>
                <a:path w="14207" h="23363" extrusionOk="0">
                  <a:moveTo>
                    <a:pt x="9461" y="1"/>
                  </a:moveTo>
                  <a:cubicBezTo>
                    <a:pt x="8654" y="1"/>
                    <a:pt x="7812" y="426"/>
                    <a:pt x="7255" y="1044"/>
                  </a:cubicBezTo>
                  <a:cubicBezTo>
                    <a:pt x="6442" y="1945"/>
                    <a:pt x="6074" y="3147"/>
                    <a:pt x="5664" y="4288"/>
                  </a:cubicBezTo>
                  <a:cubicBezTo>
                    <a:pt x="5510" y="4714"/>
                    <a:pt x="5338" y="5152"/>
                    <a:pt x="5007" y="5460"/>
                  </a:cubicBezTo>
                  <a:cubicBezTo>
                    <a:pt x="4788" y="5663"/>
                    <a:pt x="4675" y="5804"/>
                    <a:pt x="4517" y="5804"/>
                  </a:cubicBezTo>
                  <a:cubicBezTo>
                    <a:pt x="4434" y="5804"/>
                    <a:pt x="4340" y="5766"/>
                    <a:pt x="4212" y="5679"/>
                  </a:cubicBezTo>
                  <a:cubicBezTo>
                    <a:pt x="4091" y="5597"/>
                    <a:pt x="3663" y="5345"/>
                    <a:pt x="3533" y="5272"/>
                  </a:cubicBezTo>
                  <a:cubicBezTo>
                    <a:pt x="3463" y="5234"/>
                    <a:pt x="3382" y="5216"/>
                    <a:pt x="3298" y="5216"/>
                  </a:cubicBezTo>
                  <a:cubicBezTo>
                    <a:pt x="2985" y="5216"/>
                    <a:pt x="2609" y="5449"/>
                    <a:pt x="2444" y="5694"/>
                  </a:cubicBezTo>
                  <a:cubicBezTo>
                    <a:pt x="2235" y="6006"/>
                    <a:pt x="1823" y="6409"/>
                    <a:pt x="1814" y="7287"/>
                  </a:cubicBezTo>
                  <a:cubicBezTo>
                    <a:pt x="1791" y="9393"/>
                    <a:pt x="2714" y="10997"/>
                    <a:pt x="3840" y="12776"/>
                  </a:cubicBezTo>
                  <a:cubicBezTo>
                    <a:pt x="2549" y="12997"/>
                    <a:pt x="1075" y="13345"/>
                    <a:pt x="484" y="14515"/>
                  </a:cubicBezTo>
                  <a:cubicBezTo>
                    <a:pt x="0" y="15473"/>
                    <a:pt x="307" y="16621"/>
                    <a:pt x="620" y="17646"/>
                  </a:cubicBezTo>
                  <a:cubicBezTo>
                    <a:pt x="1254" y="19713"/>
                    <a:pt x="1917" y="21296"/>
                    <a:pt x="2551" y="23363"/>
                  </a:cubicBezTo>
                  <a:cubicBezTo>
                    <a:pt x="4657" y="22189"/>
                    <a:pt x="6094" y="21320"/>
                    <a:pt x="8032" y="19883"/>
                  </a:cubicBezTo>
                  <a:cubicBezTo>
                    <a:pt x="9004" y="19162"/>
                    <a:pt x="9980" y="18304"/>
                    <a:pt x="10292" y="17135"/>
                  </a:cubicBezTo>
                  <a:cubicBezTo>
                    <a:pt x="10602" y="15967"/>
                    <a:pt x="9910" y="14472"/>
                    <a:pt x="8703" y="14386"/>
                  </a:cubicBezTo>
                  <a:cubicBezTo>
                    <a:pt x="9564" y="13694"/>
                    <a:pt x="10549" y="13177"/>
                    <a:pt x="11463" y="12559"/>
                  </a:cubicBezTo>
                  <a:cubicBezTo>
                    <a:pt x="12376" y="11942"/>
                    <a:pt x="13246" y="11191"/>
                    <a:pt x="13723" y="10196"/>
                  </a:cubicBezTo>
                  <a:cubicBezTo>
                    <a:pt x="14201" y="9201"/>
                    <a:pt x="14207" y="7919"/>
                    <a:pt x="13503" y="7071"/>
                  </a:cubicBezTo>
                  <a:cubicBezTo>
                    <a:pt x="13118" y="6606"/>
                    <a:pt x="12498" y="6347"/>
                    <a:pt x="11900" y="6347"/>
                  </a:cubicBezTo>
                  <a:cubicBezTo>
                    <a:pt x="11406" y="6347"/>
                    <a:pt x="10926" y="6524"/>
                    <a:pt x="10605" y="6906"/>
                  </a:cubicBezTo>
                  <a:cubicBezTo>
                    <a:pt x="10970" y="6002"/>
                    <a:pt x="11253" y="5066"/>
                    <a:pt x="11452" y="4111"/>
                  </a:cubicBezTo>
                  <a:cubicBezTo>
                    <a:pt x="11736" y="2741"/>
                    <a:pt x="11707" y="1029"/>
                    <a:pt x="10518" y="291"/>
                  </a:cubicBezTo>
                  <a:cubicBezTo>
                    <a:pt x="10194" y="90"/>
                    <a:pt x="9832" y="1"/>
                    <a:pt x="946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922;p50"/>
            <p:cNvSpPr/>
            <p:nvPr/>
          </p:nvSpPr>
          <p:spPr>
            <a:xfrm>
              <a:off x="6183500" y="4054375"/>
              <a:ext cx="207400" cy="486600"/>
            </a:xfrm>
            <a:custGeom>
              <a:avLst/>
              <a:gdLst/>
              <a:ahLst/>
              <a:cxnLst/>
              <a:rect l="l" t="t" r="r" b="b"/>
              <a:pathLst>
                <a:path w="8296" h="19464" extrusionOk="0">
                  <a:moveTo>
                    <a:pt x="7910" y="0"/>
                  </a:moveTo>
                  <a:cubicBezTo>
                    <a:pt x="7735" y="0"/>
                    <a:pt x="7547" y="94"/>
                    <a:pt x="7478" y="273"/>
                  </a:cubicBezTo>
                  <a:cubicBezTo>
                    <a:pt x="6288" y="3376"/>
                    <a:pt x="5764" y="6724"/>
                    <a:pt x="4669" y="9871"/>
                  </a:cubicBezTo>
                  <a:cubicBezTo>
                    <a:pt x="3518" y="13179"/>
                    <a:pt x="2039" y="16422"/>
                    <a:pt x="48" y="19312"/>
                  </a:cubicBezTo>
                  <a:cubicBezTo>
                    <a:pt x="0" y="19381"/>
                    <a:pt x="72" y="19463"/>
                    <a:pt x="141" y="19463"/>
                  </a:cubicBezTo>
                  <a:cubicBezTo>
                    <a:pt x="164" y="19463"/>
                    <a:pt x="187" y="19454"/>
                    <a:pt x="205" y="19433"/>
                  </a:cubicBezTo>
                  <a:cubicBezTo>
                    <a:pt x="4560" y="14329"/>
                    <a:pt x="7426" y="7022"/>
                    <a:pt x="8263" y="380"/>
                  </a:cubicBezTo>
                  <a:cubicBezTo>
                    <a:pt x="8296" y="124"/>
                    <a:pt x="8111" y="0"/>
                    <a:pt x="7910" y="0"/>
                  </a:cubicBezTo>
                  <a:close/>
                </a:path>
              </a:pathLst>
            </a:custGeom>
            <a:solidFill>
              <a:srgbClr val="EACEB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3" name="Google Shape;1923;p50"/>
          <p:cNvSpPr/>
          <p:nvPr/>
        </p:nvSpPr>
        <p:spPr>
          <a:xfrm rot="-3174329">
            <a:off x="2479655" y="333613"/>
            <a:ext cx="125218" cy="209239"/>
          </a:xfrm>
          <a:custGeom>
            <a:avLst/>
            <a:gdLst/>
            <a:ahLst/>
            <a:cxnLst/>
            <a:rect l="l" t="t" r="r" b="b"/>
            <a:pathLst>
              <a:path w="5009" h="8370" extrusionOk="0">
                <a:moveTo>
                  <a:pt x="4105" y="0"/>
                </a:moveTo>
                <a:cubicBezTo>
                  <a:pt x="3770" y="92"/>
                  <a:pt x="3351" y="318"/>
                  <a:pt x="3087" y="564"/>
                </a:cubicBezTo>
                <a:cubicBezTo>
                  <a:pt x="2014" y="1567"/>
                  <a:pt x="996" y="2696"/>
                  <a:pt x="499" y="4079"/>
                </a:cubicBezTo>
                <a:cubicBezTo>
                  <a:pt x="1" y="5460"/>
                  <a:pt x="76" y="7039"/>
                  <a:pt x="703" y="8370"/>
                </a:cubicBezTo>
                <a:cubicBezTo>
                  <a:pt x="1905" y="8215"/>
                  <a:pt x="3219" y="7357"/>
                  <a:pt x="3976" y="6409"/>
                </a:cubicBezTo>
                <a:cubicBezTo>
                  <a:pt x="4332" y="5962"/>
                  <a:pt x="4609" y="5445"/>
                  <a:pt x="4760" y="4893"/>
                </a:cubicBezTo>
                <a:cubicBezTo>
                  <a:pt x="4882" y="4451"/>
                  <a:pt x="4921" y="3992"/>
                  <a:pt x="4950" y="3534"/>
                </a:cubicBezTo>
                <a:cubicBezTo>
                  <a:pt x="4989" y="2906"/>
                  <a:pt x="5008" y="2272"/>
                  <a:pt x="4893" y="1655"/>
                </a:cubicBezTo>
                <a:cubicBezTo>
                  <a:pt x="4777" y="1038"/>
                  <a:pt x="4548" y="445"/>
                  <a:pt x="410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4" name="Google Shape;1906;p50"/>
          <p:cNvGrpSpPr/>
          <p:nvPr/>
        </p:nvGrpSpPr>
        <p:grpSpPr>
          <a:xfrm rot="-3174329">
            <a:off x="2110415" y="230310"/>
            <a:ext cx="396229" cy="325683"/>
            <a:chOff x="5839275" y="3307850"/>
            <a:chExt cx="396250" cy="325700"/>
          </a:xfrm>
        </p:grpSpPr>
        <p:sp>
          <p:nvSpPr>
            <p:cNvPr id="135" name="Google Shape;1907;p50"/>
            <p:cNvSpPr/>
            <p:nvPr/>
          </p:nvSpPr>
          <p:spPr>
            <a:xfrm>
              <a:off x="5960075" y="3307850"/>
              <a:ext cx="176775" cy="323825"/>
            </a:xfrm>
            <a:custGeom>
              <a:avLst/>
              <a:gdLst/>
              <a:ahLst/>
              <a:cxnLst/>
              <a:rect l="l" t="t" r="r" b="b"/>
              <a:pathLst>
                <a:path w="7071" h="12953" extrusionOk="0">
                  <a:moveTo>
                    <a:pt x="1624" y="1"/>
                  </a:moveTo>
                  <a:cubicBezTo>
                    <a:pt x="1137" y="1"/>
                    <a:pt x="684" y="363"/>
                    <a:pt x="420" y="804"/>
                  </a:cubicBezTo>
                  <a:cubicBezTo>
                    <a:pt x="100" y="1336"/>
                    <a:pt x="14" y="2096"/>
                    <a:pt x="13" y="2745"/>
                  </a:cubicBezTo>
                  <a:cubicBezTo>
                    <a:pt x="0" y="6761"/>
                    <a:pt x="2889" y="10807"/>
                    <a:pt x="6250" y="12953"/>
                  </a:cubicBezTo>
                  <a:cubicBezTo>
                    <a:pt x="7070" y="10543"/>
                    <a:pt x="6358" y="7712"/>
                    <a:pt x="5474" y="5212"/>
                  </a:cubicBezTo>
                  <a:cubicBezTo>
                    <a:pt x="4927" y="3668"/>
                    <a:pt x="4106" y="2087"/>
                    <a:pt x="3112" y="792"/>
                  </a:cubicBezTo>
                  <a:cubicBezTo>
                    <a:pt x="2850" y="451"/>
                    <a:pt x="2325" y="183"/>
                    <a:pt x="1935" y="52"/>
                  </a:cubicBezTo>
                  <a:cubicBezTo>
                    <a:pt x="1831" y="17"/>
                    <a:pt x="1726" y="1"/>
                    <a:pt x="162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908;p50"/>
            <p:cNvSpPr/>
            <p:nvPr/>
          </p:nvSpPr>
          <p:spPr>
            <a:xfrm>
              <a:off x="5839275" y="3478400"/>
              <a:ext cx="277050" cy="155150"/>
            </a:xfrm>
            <a:custGeom>
              <a:avLst/>
              <a:gdLst/>
              <a:ahLst/>
              <a:cxnLst/>
              <a:rect l="l" t="t" r="r" b="b"/>
              <a:pathLst>
                <a:path w="11082" h="6206" extrusionOk="0">
                  <a:moveTo>
                    <a:pt x="1467" y="0"/>
                  </a:moveTo>
                  <a:cubicBezTo>
                    <a:pt x="1038" y="0"/>
                    <a:pt x="589" y="91"/>
                    <a:pt x="315" y="414"/>
                  </a:cubicBezTo>
                  <a:cubicBezTo>
                    <a:pt x="12" y="772"/>
                    <a:pt x="0" y="1327"/>
                    <a:pt x="119" y="1815"/>
                  </a:cubicBezTo>
                  <a:cubicBezTo>
                    <a:pt x="363" y="2824"/>
                    <a:pt x="1085" y="3681"/>
                    <a:pt x="1929" y="4253"/>
                  </a:cubicBezTo>
                  <a:cubicBezTo>
                    <a:pt x="2773" y="4825"/>
                    <a:pt x="3735" y="5148"/>
                    <a:pt x="4693" y="5417"/>
                  </a:cubicBezTo>
                  <a:cubicBezTo>
                    <a:pt x="6345" y="5881"/>
                    <a:pt x="8044" y="6206"/>
                    <a:pt x="9722" y="6206"/>
                  </a:cubicBezTo>
                  <a:cubicBezTo>
                    <a:pt x="10178" y="6206"/>
                    <a:pt x="10631" y="6182"/>
                    <a:pt x="11082" y="6131"/>
                  </a:cubicBezTo>
                  <a:cubicBezTo>
                    <a:pt x="9855" y="4710"/>
                    <a:pt x="7641" y="3096"/>
                    <a:pt x="6191" y="1935"/>
                  </a:cubicBezTo>
                  <a:cubicBezTo>
                    <a:pt x="4832" y="846"/>
                    <a:pt x="3188" y="36"/>
                    <a:pt x="1533" y="1"/>
                  </a:cubicBezTo>
                  <a:cubicBezTo>
                    <a:pt x="1511" y="0"/>
                    <a:pt x="1489" y="0"/>
                    <a:pt x="146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909;p50"/>
            <p:cNvSpPr/>
            <p:nvPr/>
          </p:nvSpPr>
          <p:spPr>
            <a:xfrm>
              <a:off x="6114900" y="3315700"/>
              <a:ext cx="120625" cy="315975"/>
            </a:xfrm>
            <a:custGeom>
              <a:avLst/>
              <a:gdLst/>
              <a:ahLst/>
              <a:cxnLst/>
              <a:rect l="l" t="t" r="r" b="b"/>
              <a:pathLst>
                <a:path w="4825" h="12639" extrusionOk="0">
                  <a:moveTo>
                    <a:pt x="3010" y="1"/>
                  </a:moveTo>
                  <a:cubicBezTo>
                    <a:pt x="2378" y="1"/>
                    <a:pt x="1752" y="456"/>
                    <a:pt x="1355" y="995"/>
                  </a:cubicBezTo>
                  <a:cubicBezTo>
                    <a:pt x="74" y="2740"/>
                    <a:pt x="99" y="5207"/>
                    <a:pt x="175" y="7484"/>
                  </a:cubicBezTo>
                  <a:cubicBezTo>
                    <a:pt x="231" y="9141"/>
                    <a:pt x="0" y="10982"/>
                    <a:pt x="57" y="12639"/>
                  </a:cubicBezTo>
                  <a:lnTo>
                    <a:pt x="74" y="12629"/>
                  </a:lnTo>
                  <a:cubicBezTo>
                    <a:pt x="4015" y="10091"/>
                    <a:pt x="4279" y="6849"/>
                    <a:pt x="4723" y="2814"/>
                  </a:cubicBezTo>
                  <a:cubicBezTo>
                    <a:pt x="4825" y="1896"/>
                    <a:pt x="4410" y="571"/>
                    <a:pt x="3598" y="146"/>
                  </a:cubicBezTo>
                  <a:cubicBezTo>
                    <a:pt x="3406" y="45"/>
                    <a:pt x="3208" y="1"/>
                    <a:pt x="301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8" name="Google Shape;1911;p50"/>
          <p:cNvGrpSpPr/>
          <p:nvPr/>
        </p:nvGrpSpPr>
        <p:grpSpPr>
          <a:xfrm rot="-3174329">
            <a:off x="1004675" y="626095"/>
            <a:ext cx="365556" cy="290485"/>
            <a:chOff x="5514825" y="3150700"/>
            <a:chExt cx="365575" cy="290500"/>
          </a:xfrm>
        </p:grpSpPr>
        <p:sp>
          <p:nvSpPr>
            <p:cNvPr id="139" name="Google Shape;1912;p50"/>
            <p:cNvSpPr/>
            <p:nvPr/>
          </p:nvSpPr>
          <p:spPr>
            <a:xfrm>
              <a:off x="5562600" y="3261600"/>
              <a:ext cx="317800" cy="179600"/>
            </a:xfrm>
            <a:custGeom>
              <a:avLst/>
              <a:gdLst/>
              <a:ahLst/>
              <a:cxnLst/>
              <a:rect l="l" t="t" r="r" b="b"/>
              <a:pathLst>
                <a:path w="12712" h="7184" extrusionOk="0">
                  <a:moveTo>
                    <a:pt x="3304" y="0"/>
                  </a:moveTo>
                  <a:cubicBezTo>
                    <a:pt x="2343" y="0"/>
                    <a:pt x="1365" y="88"/>
                    <a:pt x="397" y="251"/>
                  </a:cubicBezTo>
                  <a:cubicBezTo>
                    <a:pt x="0" y="318"/>
                    <a:pt x="147" y="882"/>
                    <a:pt x="515" y="882"/>
                  </a:cubicBezTo>
                  <a:cubicBezTo>
                    <a:pt x="533" y="882"/>
                    <a:pt x="551" y="881"/>
                    <a:pt x="569" y="878"/>
                  </a:cubicBezTo>
                  <a:cubicBezTo>
                    <a:pt x="1390" y="757"/>
                    <a:pt x="2217" y="692"/>
                    <a:pt x="3032" y="692"/>
                  </a:cubicBezTo>
                  <a:cubicBezTo>
                    <a:pt x="7117" y="692"/>
                    <a:pt x="10887" y="2337"/>
                    <a:pt x="11929" y="6914"/>
                  </a:cubicBezTo>
                  <a:cubicBezTo>
                    <a:pt x="11972" y="7103"/>
                    <a:pt x="12111" y="7184"/>
                    <a:pt x="12256" y="7184"/>
                  </a:cubicBezTo>
                  <a:cubicBezTo>
                    <a:pt x="12476" y="7184"/>
                    <a:pt x="12711" y="6998"/>
                    <a:pt x="12652" y="6715"/>
                  </a:cubicBezTo>
                  <a:cubicBezTo>
                    <a:pt x="11637" y="1809"/>
                    <a:pt x="7655" y="0"/>
                    <a:pt x="330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913;p50"/>
            <p:cNvSpPr/>
            <p:nvPr/>
          </p:nvSpPr>
          <p:spPr>
            <a:xfrm>
              <a:off x="5638325" y="3193550"/>
              <a:ext cx="168250" cy="208425"/>
            </a:xfrm>
            <a:custGeom>
              <a:avLst/>
              <a:gdLst/>
              <a:ahLst/>
              <a:cxnLst/>
              <a:rect l="l" t="t" r="r" b="b"/>
              <a:pathLst>
                <a:path w="6730" h="8337" extrusionOk="0">
                  <a:moveTo>
                    <a:pt x="491" y="0"/>
                  </a:moveTo>
                  <a:cubicBezTo>
                    <a:pt x="414" y="0"/>
                    <a:pt x="405" y="127"/>
                    <a:pt x="480" y="149"/>
                  </a:cubicBezTo>
                  <a:cubicBezTo>
                    <a:pt x="2589" y="773"/>
                    <a:pt x="5043" y="1868"/>
                    <a:pt x="5636" y="4212"/>
                  </a:cubicBezTo>
                  <a:cubicBezTo>
                    <a:pt x="6054" y="5864"/>
                    <a:pt x="5303" y="7152"/>
                    <a:pt x="3619" y="7427"/>
                  </a:cubicBezTo>
                  <a:cubicBezTo>
                    <a:pt x="3285" y="7481"/>
                    <a:pt x="2940" y="7497"/>
                    <a:pt x="2592" y="7497"/>
                  </a:cubicBezTo>
                  <a:cubicBezTo>
                    <a:pt x="2150" y="7497"/>
                    <a:pt x="1703" y="7472"/>
                    <a:pt x="1261" y="7472"/>
                  </a:cubicBezTo>
                  <a:cubicBezTo>
                    <a:pt x="1000" y="7472"/>
                    <a:pt x="741" y="7481"/>
                    <a:pt x="486" y="7508"/>
                  </a:cubicBezTo>
                  <a:cubicBezTo>
                    <a:pt x="7" y="7559"/>
                    <a:pt x="0" y="8215"/>
                    <a:pt x="486" y="8258"/>
                  </a:cubicBezTo>
                  <a:cubicBezTo>
                    <a:pt x="999" y="8303"/>
                    <a:pt x="1546" y="8337"/>
                    <a:pt x="2093" y="8337"/>
                  </a:cubicBezTo>
                  <a:cubicBezTo>
                    <a:pt x="4410" y="8337"/>
                    <a:pt x="6729" y="7728"/>
                    <a:pt x="6455" y="4776"/>
                  </a:cubicBezTo>
                  <a:cubicBezTo>
                    <a:pt x="6167" y="1674"/>
                    <a:pt x="3234" y="325"/>
                    <a:pt x="500" y="1"/>
                  </a:cubicBezTo>
                  <a:cubicBezTo>
                    <a:pt x="497" y="0"/>
                    <a:pt x="494" y="0"/>
                    <a:pt x="49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914;p50"/>
            <p:cNvSpPr/>
            <p:nvPr/>
          </p:nvSpPr>
          <p:spPr>
            <a:xfrm>
              <a:off x="5591800" y="3150700"/>
              <a:ext cx="64100" cy="56925"/>
            </a:xfrm>
            <a:custGeom>
              <a:avLst/>
              <a:gdLst/>
              <a:ahLst/>
              <a:cxnLst/>
              <a:rect l="l" t="t" r="r" b="b"/>
              <a:pathLst>
                <a:path w="2564" h="2277" extrusionOk="0">
                  <a:moveTo>
                    <a:pt x="1167" y="1"/>
                  </a:moveTo>
                  <a:cubicBezTo>
                    <a:pt x="786" y="1"/>
                    <a:pt x="421" y="180"/>
                    <a:pt x="237" y="552"/>
                  </a:cubicBezTo>
                  <a:cubicBezTo>
                    <a:pt x="0" y="1034"/>
                    <a:pt x="183" y="1658"/>
                    <a:pt x="589" y="1988"/>
                  </a:cubicBezTo>
                  <a:cubicBezTo>
                    <a:pt x="838" y="2191"/>
                    <a:pt x="1136" y="2277"/>
                    <a:pt x="1439" y="2277"/>
                  </a:cubicBezTo>
                  <a:cubicBezTo>
                    <a:pt x="1745" y="2277"/>
                    <a:pt x="2056" y="2190"/>
                    <a:pt x="2328" y="2049"/>
                  </a:cubicBezTo>
                  <a:cubicBezTo>
                    <a:pt x="2506" y="1956"/>
                    <a:pt x="2392" y="1731"/>
                    <a:pt x="2227" y="1731"/>
                  </a:cubicBezTo>
                  <a:cubicBezTo>
                    <a:pt x="2203" y="1731"/>
                    <a:pt x="2177" y="1736"/>
                    <a:pt x="2151" y="1747"/>
                  </a:cubicBezTo>
                  <a:cubicBezTo>
                    <a:pt x="1968" y="1825"/>
                    <a:pt x="1761" y="1874"/>
                    <a:pt x="1557" y="1874"/>
                  </a:cubicBezTo>
                  <a:cubicBezTo>
                    <a:pt x="1364" y="1874"/>
                    <a:pt x="1174" y="1830"/>
                    <a:pt x="1009" y="1724"/>
                  </a:cubicBezTo>
                  <a:cubicBezTo>
                    <a:pt x="724" y="1538"/>
                    <a:pt x="545" y="1095"/>
                    <a:pt x="755" y="790"/>
                  </a:cubicBezTo>
                  <a:cubicBezTo>
                    <a:pt x="876" y="618"/>
                    <a:pt x="1089" y="539"/>
                    <a:pt x="1301" y="539"/>
                  </a:cubicBezTo>
                  <a:cubicBezTo>
                    <a:pt x="1424" y="539"/>
                    <a:pt x="1545" y="565"/>
                    <a:pt x="1648" y="615"/>
                  </a:cubicBezTo>
                  <a:cubicBezTo>
                    <a:pt x="2046" y="809"/>
                    <a:pt x="2229" y="1239"/>
                    <a:pt x="2314" y="1651"/>
                  </a:cubicBezTo>
                  <a:cubicBezTo>
                    <a:pt x="2326" y="1712"/>
                    <a:pt x="2378" y="1740"/>
                    <a:pt x="2430" y="1740"/>
                  </a:cubicBezTo>
                  <a:cubicBezTo>
                    <a:pt x="2496" y="1740"/>
                    <a:pt x="2563" y="1696"/>
                    <a:pt x="2559" y="1617"/>
                  </a:cubicBezTo>
                  <a:cubicBezTo>
                    <a:pt x="2523" y="1009"/>
                    <a:pt x="2273" y="374"/>
                    <a:pt x="1683" y="111"/>
                  </a:cubicBezTo>
                  <a:cubicBezTo>
                    <a:pt x="1518" y="38"/>
                    <a:pt x="1341" y="1"/>
                    <a:pt x="116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915;p50"/>
            <p:cNvSpPr/>
            <p:nvPr/>
          </p:nvSpPr>
          <p:spPr>
            <a:xfrm>
              <a:off x="5514825" y="3236625"/>
              <a:ext cx="66225" cy="64700"/>
            </a:xfrm>
            <a:custGeom>
              <a:avLst/>
              <a:gdLst/>
              <a:ahLst/>
              <a:cxnLst/>
              <a:rect l="l" t="t" r="r" b="b"/>
              <a:pathLst>
                <a:path w="2649" h="2588" extrusionOk="0">
                  <a:moveTo>
                    <a:pt x="1377" y="584"/>
                  </a:moveTo>
                  <a:cubicBezTo>
                    <a:pt x="1734" y="584"/>
                    <a:pt x="2089" y="834"/>
                    <a:pt x="2095" y="1305"/>
                  </a:cubicBezTo>
                  <a:cubicBezTo>
                    <a:pt x="2097" y="1407"/>
                    <a:pt x="2144" y="1479"/>
                    <a:pt x="2210" y="1522"/>
                  </a:cubicBezTo>
                  <a:lnTo>
                    <a:pt x="2210" y="1522"/>
                  </a:lnTo>
                  <a:cubicBezTo>
                    <a:pt x="2192" y="1527"/>
                    <a:pt x="2175" y="1538"/>
                    <a:pt x="2160" y="1556"/>
                  </a:cubicBezTo>
                  <a:cubicBezTo>
                    <a:pt x="1970" y="1780"/>
                    <a:pt x="1647" y="2033"/>
                    <a:pt x="1339" y="2033"/>
                  </a:cubicBezTo>
                  <a:cubicBezTo>
                    <a:pt x="1312" y="2033"/>
                    <a:pt x="1285" y="2031"/>
                    <a:pt x="1259" y="2027"/>
                  </a:cubicBezTo>
                  <a:cubicBezTo>
                    <a:pt x="867" y="1966"/>
                    <a:pt x="586" y="1573"/>
                    <a:pt x="665" y="1184"/>
                  </a:cubicBezTo>
                  <a:cubicBezTo>
                    <a:pt x="747" y="777"/>
                    <a:pt x="1063" y="584"/>
                    <a:pt x="1377" y="584"/>
                  </a:cubicBezTo>
                  <a:close/>
                  <a:moveTo>
                    <a:pt x="1366" y="0"/>
                  </a:moveTo>
                  <a:cubicBezTo>
                    <a:pt x="753" y="0"/>
                    <a:pt x="243" y="495"/>
                    <a:pt x="126" y="1086"/>
                  </a:cubicBezTo>
                  <a:cubicBezTo>
                    <a:pt x="0" y="1725"/>
                    <a:pt x="414" y="2370"/>
                    <a:pt x="1040" y="2544"/>
                  </a:cubicBezTo>
                  <a:cubicBezTo>
                    <a:pt x="1144" y="2573"/>
                    <a:pt x="1251" y="2587"/>
                    <a:pt x="1357" y="2587"/>
                  </a:cubicBezTo>
                  <a:cubicBezTo>
                    <a:pt x="1893" y="2587"/>
                    <a:pt x="2397" y="2228"/>
                    <a:pt x="2373" y="1644"/>
                  </a:cubicBezTo>
                  <a:cubicBezTo>
                    <a:pt x="2372" y="1616"/>
                    <a:pt x="2360" y="1589"/>
                    <a:pt x="2342" y="1567"/>
                  </a:cubicBezTo>
                  <a:lnTo>
                    <a:pt x="2342" y="1567"/>
                  </a:lnTo>
                  <a:cubicBezTo>
                    <a:pt x="2353" y="1568"/>
                    <a:pt x="2364" y="1569"/>
                    <a:pt x="2375" y="1569"/>
                  </a:cubicBezTo>
                  <a:cubicBezTo>
                    <a:pt x="2512" y="1569"/>
                    <a:pt x="2648" y="1481"/>
                    <a:pt x="2646" y="1303"/>
                  </a:cubicBezTo>
                  <a:cubicBezTo>
                    <a:pt x="2637" y="642"/>
                    <a:pt x="2114" y="42"/>
                    <a:pt x="1437" y="2"/>
                  </a:cubicBezTo>
                  <a:cubicBezTo>
                    <a:pt x="1414" y="1"/>
                    <a:pt x="1390" y="0"/>
                    <a:pt x="136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916;p50"/>
            <p:cNvSpPr/>
            <p:nvPr/>
          </p:nvSpPr>
          <p:spPr>
            <a:xfrm>
              <a:off x="5588025" y="3357975"/>
              <a:ext cx="72000" cy="66900"/>
            </a:xfrm>
            <a:custGeom>
              <a:avLst/>
              <a:gdLst/>
              <a:ahLst/>
              <a:cxnLst/>
              <a:rect l="l" t="t" r="r" b="b"/>
              <a:pathLst>
                <a:path w="2880" h="2676" extrusionOk="0">
                  <a:moveTo>
                    <a:pt x="1452" y="1"/>
                  </a:moveTo>
                  <a:cubicBezTo>
                    <a:pt x="748" y="1"/>
                    <a:pt x="170" y="655"/>
                    <a:pt x="88" y="1328"/>
                  </a:cubicBezTo>
                  <a:cubicBezTo>
                    <a:pt x="0" y="2049"/>
                    <a:pt x="856" y="2594"/>
                    <a:pt x="1493" y="2671"/>
                  </a:cubicBezTo>
                  <a:cubicBezTo>
                    <a:pt x="1518" y="2674"/>
                    <a:pt x="1544" y="2676"/>
                    <a:pt x="1570" y="2676"/>
                  </a:cubicBezTo>
                  <a:cubicBezTo>
                    <a:pt x="2111" y="2676"/>
                    <a:pt x="2880" y="2057"/>
                    <a:pt x="2314" y="1565"/>
                  </a:cubicBezTo>
                  <a:cubicBezTo>
                    <a:pt x="2273" y="1528"/>
                    <a:pt x="2222" y="1511"/>
                    <a:pt x="2173" y="1511"/>
                  </a:cubicBezTo>
                  <a:cubicBezTo>
                    <a:pt x="2072" y="1511"/>
                    <a:pt x="1975" y="1584"/>
                    <a:pt x="1973" y="1706"/>
                  </a:cubicBezTo>
                  <a:cubicBezTo>
                    <a:pt x="1970" y="1999"/>
                    <a:pt x="1823" y="2102"/>
                    <a:pt x="1635" y="2102"/>
                  </a:cubicBezTo>
                  <a:cubicBezTo>
                    <a:pt x="1496" y="2102"/>
                    <a:pt x="1335" y="2046"/>
                    <a:pt x="1192" y="1969"/>
                  </a:cubicBezTo>
                  <a:cubicBezTo>
                    <a:pt x="832" y="1775"/>
                    <a:pt x="550" y="1559"/>
                    <a:pt x="756" y="1130"/>
                  </a:cubicBezTo>
                  <a:cubicBezTo>
                    <a:pt x="877" y="882"/>
                    <a:pt x="1112" y="616"/>
                    <a:pt x="1385" y="535"/>
                  </a:cubicBezTo>
                  <a:cubicBezTo>
                    <a:pt x="1447" y="517"/>
                    <a:pt x="1509" y="508"/>
                    <a:pt x="1570" y="508"/>
                  </a:cubicBezTo>
                  <a:cubicBezTo>
                    <a:pt x="1911" y="508"/>
                    <a:pt x="2215" y="777"/>
                    <a:pt x="2206" y="1144"/>
                  </a:cubicBezTo>
                  <a:cubicBezTo>
                    <a:pt x="2204" y="1236"/>
                    <a:pt x="2288" y="1291"/>
                    <a:pt x="2367" y="1291"/>
                  </a:cubicBezTo>
                  <a:cubicBezTo>
                    <a:pt x="2429" y="1291"/>
                    <a:pt x="2488" y="1258"/>
                    <a:pt x="2501" y="1184"/>
                  </a:cubicBezTo>
                  <a:cubicBezTo>
                    <a:pt x="2608" y="570"/>
                    <a:pt x="2109" y="23"/>
                    <a:pt x="1493" y="1"/>
                  </a:cubicBezTo>
                  <a:cubicBezTo>
                    <a:pt x="1479" y="1"/>
                    <a:pt x="1465" y="1"/>
                    <a:pt x="145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4" name="Google Shape;1917;p50"/>
          <p:cNvGrpSpPr/>
          <p:nvPr/>
        </p:nvGrpSpPr>
        <p:grpSpPr>
          <a:xfrm rot="697879">
            <a:off x="4532239" y="238670"/>
            <a:ext cx="240959" cy="485918"/>
            <a:chOff x="5961250" y="4195200"/>
            <a:chExt cx="240975" cy="485950"/>
          </a:xfrm>
        </p:grpSpPr>
        <p:sp>
          <p:nvSpPr>
            <p:cNvPr id="145" name="Google Shape;1918;p50"/>
            <p:cNvSpPr/>
            <p:nvPr/>
          </p:nvSpPr>
          <p:spPr>
            <a:xfrm>
              <a:off x="5961250" y="4195200"/>
              <a:ext cx="240975" cy="431875"/>
            </a:xfrm>
            <a:custGeom>
              <a:avLst/>
              <a:gdLst/>
              <a:ahLst/>
              <a:cxnLst/>
              <a:rect l="l" t="t" r="r" b="b"/>
              <a:pathLst>
                <a:path w="9639" h="17275" extrusionOk="0">
                  <a:moveTo>
                    <a:pt x="1490" y="0"/>
                  </a:moveTo>
                  <a:lnTo>
                    <a:pt x="1424" y="66"/>
                  </a:lnTo>
                  <a:cubicBezTo>
                    <a:pt x="1354" y="828"/>
                    <a:pt x="1284" y="1590"/>
                    <a:pt x="1214" y="2351"/>
                  </a:cubicBezTo>
                  <a:lnTo>
                    <a:pt x="1170" y="2827"/>
                  </a:lnTo>
                  <a:cubicBezTo>
                    <a:pt x="1043" y="4222"/>
                    <a:pt x="915" y="5617"/>
                    <a:pt x="786" y="7011"/>
                  </a:cubicBezTo>
                  <a:cubicBezTo>
                    <a:pt x="528" y="7078"/>
                    <a:pt x="270" y="7145"/>
                    <a:pt x="11" y="7213"/>
                  </a:cubicBezTo>
                  <a:cubicBezTo>
                    <a:pt x="263" y="8303"/>
                    <a:pt x="513" y="9390"/>
                    <a:pt x="764" y="10480"/>
                  </a:cubicBezTo>
                  <a:cubicBezTo>
                    <a:pt x="838" y="10801"/>
                    <a:pt x="911" y="11148"/>
                    <a:pt x="791" y="11456"/>
                  </a:cubicBezTo>
                  <a:cubicBezTo>
                    <a:pt x="703" y="11688"/>
                    <a:pt x="457" y="11871"/>
                    <a:pt x="223" y="11871"/>
                  </a:cubicBezTo>
                  <a:cubicBezTo>
                    <a:pt x="145" y="11871"/>
                    <a:pt x="69" y="11851"/>
                    <a:pt x="0" y="11807"/>
                  </a:cubicBezTo>
                  <a:lnTo>
                    <a:pt x="0" y="11807"/>
                  </a:lnTo>
                  <a:cubicBezTo>
                    <a:pt x="331" y="13356"/>
                    <a:pt x="1186" y="14790"/>
                    <a:pt x="2392" y="15818"/>
                  </a:cubicBezTo>
                  <a:cubicBezTo>
                    <a:pt x="1920" y="15872"/>
                    <a:pt x="1469" y="16093"/>
                    <a:pt x="1141" y="16435"/>
                  </a:cubicBezTo>
                  <a:cubicBezTo>
                    <a:pt x="1086" y="16493"/>
                    <a:pt x="3796" y="17240"/>
                    <a:pt x="4084" y="17256"/>
                  </a:cubicBezTo>
                  <a:cubicBezTo>
                    <a:pt x="4273" y="17268"/>
                    <a:pt x="4456" y="17275"/>
                    <a:pt x="4634" y="17275"/>
                  </a:cubicBezTo>
                  <a:cubicBezTo>
                    <a:pt x="5478" y="17275"/>
                    <a:pt x="6203" y="17119"/>
                    <a:pt x="6874" y="16543"/>
                  </a:cubicBezTo>
                  <a:cubicBezTo>
                    <a:pt x="8449" y="15194"/>
                    <a:pt x="9389" y="12814"/>
                    <a:pt x="9638" y="10809"/>
                  </a:cubicBezTo>
                  <a:lnTo>
                    <a:pt x="9638" y="10809"/>
                  </a:lnTo>
                  <a:cubicBezTo>
                    <a:pt x="9335" y="11020"/>
                    <a:pt x="9031" y="11230"/>
                    <a:pt x="8727" y="11440"/>
                  </a:cubicBezTo>
                  <a:cubicBezTo>
                    <a:pt x="8825" y="9956"/>
                    <a:pt x="8674" y="8455"/>
                    <a:pt x="8281" y="7020"/>
                  </a:cubicBezTo>
                  <a:cubicBezTo>
                    <a:pt x="7953" y="7280"/>
                    <a:pt x="7625" y="7539"/>
                    <a:pt x="7297" y="7800"/>
                  </a:cubicBezTo>
                  <a:cubicBezTo>
                    <a:pt x="6772" y="6217"/>
                    <a:pt x="6096" y="4684"/>
                    <a:pt x="5282" y="3229"/>
                  </a:cubicBezTo>
                  <a:cubicBezTo>
                    <a:pt x="5115" y="3612"/>
                    <a:pt x="4950" y="3993"/>
                    <a:pt x="4783" y="4376"/>
                  </a:cubicBezTo>
                  <a:cubicBezTo>
                    <a:pt x="3686" y="2918"/>
                    <a:pt x="2589" y="1458"/>
                    <a:pt x="149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919;p50"/>
            <p:cNvSpPr/>
            <p:nvPr/>
          </p:nvSpPr>
          <p:spPr>
            <a:xfrm>
              <a:off x="6043975" y="4358425"/>
              <a:ext cx="128600" cy="322725"/>
            </a:xfrm>
            <a:custGeom>
              <a:avLst/>
              <a:gdLst/>
              <a:ahLst/>
              <a:cxnLst/>
              <a:rect l="l" t="t" r="r" b="b"/>
              <a:pathLst>
                <a:path w="5144" h="12909" extrusionOk="0">
                  <a:moveTo>
                    <a:pt x="148" y="1"/>
                  </a:moveTo>
                  <a:cubicBezTo>
                    <a:pt x="74" y="1"/>
                    <a:pt x="1" y="61"/>
                    <a:pt x="25" y="155"/>
                  </a:cubicBezTo>
                  <a:cubicBezTo>
                    <a:pt x="1084" y="4322"/>
                    <a:pt x="2225" y="9291"/>
                    <a:pt x="4789" y="12830"/>
                  </a:cubicBezTo>
                  <a:cubicBezTo>
                    <a:pt x="4829" y="12884"/>
                    <a:pt x="4887" y="12908"/>
                    <a:pt x="4943" y="12908"/>
                  </a:cubicBezTo>
                  <a:cubicBezTo>
                    <a:pt x="5046" y="12908"/>
                    <a:pt x="5144" y="12826"/>
                    <a:pt x="5109" y="12695"/>
                  </a:cubicBezTo>
                  <a:cubicBezTo>
                    <a:pt x="3964" y="8405"/>
                    <a:pt x="1648" y="4338"/>
                    <a:pt x="267" y="89"/>
                  </a:cubicBezTo>
                  <a:cubicBezTo>
                    <a:pt x="247" y="28"/>
                    <a:pt x="197" y="1"/>
                    <a:pt x="148" y="1"/>
                  </a:cubicBezTo>
                  <a:close/>
                </a:path>
              </a:pathLst>
            </a:custGeom>
            <a:solidFill>
              <a:srgbClr val="E79E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1087503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62"/>
        <p:cNvGrpSpPr/>
        <p:nvPr/>
      </p:nvGrpSpPr>
      <p:grpSpPr>
        <a:xfrm>
          <a:off x="0" y="0"/>
          <a:ext cx="0" cy="0"/>
          <a:chOff x="0" y="0"/>
          <a:chExt cx="0" cy="0"/>
        </a:xfrm>
      </p:grpSpPr>
      <p:sp>
        <p:nvSpPr>
          <p:cNvPr id="563" name="Google Shape;563;p36"/>
          <p:cNvSpPr txBox="1">
            <a:spLocks noGrp="1"/>
          </p:cNvSpPr>
          <p:nvPr>
            <p:ph type="title"/>
          </p:nvPr>
        </p:nvSpPr>
        <p:spPr>
          <a:xfrm>
            <a:off x="1313157" y="856736"/>
            <a:ext cx="7279567" cy="136971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id-ID" sz="3200" dirty="0"/>
              <a:t>Model pembelajaran kooperatif tipe </a:t>
            </a:r>
            <a:r>
              <a:rPr lang="id-ID" sz="3200" i="1" dirty="0"/>
              <a:t>numbered head together (NHT)</a:t>
            </a:r>
            <a:endParaRPr sz="3200" dirty="0"/>
          </a:p>
        </p:txBody>
      </p:sp>
      <p:sp>
        <p:nvSpPr>
          <p:cNvPr id="565" name="Google Shape;565;p36"/>
          <p:cNvSpPr txBox="1">
            <a:spLocks noGrp="1"/>
          </p:cNvSpPr>
          <p:nvPr>
            <p:ph type="subTitle" idx="1"/>
          </p:nvPr>
        </p:nvSpPr>
        <p:spPr>
          <a:xfrm>
            <a:off x="1439348" y="2200250"/>
            <a:ext cx="4410943" cy="2672476"/>
          </a:xfrm>
          <a:prstGeom prst="rect">
            <a:avLst/>
          </a:prstGeom>
        </p:spPr>
        <p:txBody>
          <a:bodyPr spcFirstLastPara="1" wrap="square" lIns="91425" tIns="91425" rIns="91425" bIns="91425" anchor="t" anchorCtr="0">
            <a:noAutofit/>
          </a:bodyPr>
          <a:lstStyle/>
          <a:p>
            <a:pPr marL="0" lvl="0" indent="0" algn="just" rtl="0">
              <a:spcBef>
                <a:spcPts val="0"/>
              </a:spcBef>
              <a:spcAft>
                <a:spcPts val="1600"/>
              </a:spcAft>
              <a:buNone/>
            </a:pPr>
            <a:r>
              <a:rPr lang="id-ID" sz="1400" dirty="0"/>
              <a:t>Model pembelajaran kooperatif tipe Numbered Head Together (NHT) merupakan salah satu cara untuk mencapai tujuan belajar yang telah ditentukan dengan cara berkelompok, saling bekerja sama dengan menggunakan kemampuan yang lebih, yang mana penerapannya menggunakan nomor yang diletakkan diatas kepala yang bertujuan untuk berpikir bersama-sama, dalam pembelajaran ini diharapkan peserta didik dapat meningkatkan belajarnya terutama dalam hal akademik, saling menhargai sesama temannya.</a:t>
            </a:r>
            <a:endParaRPr sz="1400" dirty="0"/>
          </a:p>
        </p:txBody>
      </p:sp>
      <p:cxnSp>
        <p:nvCxnSpPr>
          <p:cNvPr id="566" name="Google Shape;566;p36"/>
          <p:cNvCxnSpPr/>
          <p:nvPr/>
        </p:nvCxnSpPr>
        <p:spPr>
          <a:xfrm>
            <a:off x="1460369" y="2144413"/>
            <a:ext cx="1461900" cy="0"/>
          </a:xfrm>
          <a:prstGeom prst="straightConnector1">
            <a:avLst/>
          </a:prstGeom>
          <a:noFill/>
          <a:ln w="19050" cap="flat" cmpd="sng">
            <a:solidFill>
              <a:schemeClr val="accent2"/>
            </a:solidFill>
            <a:prstDash val="dot"/>
            <a:round/>
            <a:headEnd type="none" w="med" len="med"/>
            <a:tailEnd type="none" w="med" len="med"/>
          </a:ln>
        </p:spPr>
      </p:cxnSp>
      <p:sp>
        <p:nvSpPr>
          <p:cNvPr id="567" name="Google Shape;567;p36"/>
          <p:cNvSpPr/>
          <p:nvPr/>
        </p:nvSpPr>
        <p:spPr>
          <a:xfrm>
            <a:off x="6030763" y="4425000"/>
            <a:ext cx="1058400" cy="1785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36"/>
          <p:cNvSpPr/>
          <p:nvPr/>
        </p:nvSpPr>
        <p:spPr>
          <a:xfrm>
            <a:off x="7304313" y="4422675"/>
            <a:ext cx="1058400" cy="1785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36"/>
          <p:cNvSpPr/>
          <p:nvPr/>
        </p:nvSpPr>
        <p:spPr>
          <a:xfrm>
            <a:off x="7489375" y="4378425"/>
            <a:ext cx="146150" cy="144825"/>
          </a:xfrm>
          <a:custGeom>
            <a:avLst/>
            <a:gdLst/>
            <a:ahLst/>
            <a:cxnLst/>
            <a:rect l="l" t="t" r="r" b="b"/>
            <a:pathLst>
              <a:path w="5846" h="5793" extrusionOk="0">
                <a:moveTo>
                  <a:pt x="762" y="0"/>
                </a:moveTo>
                <a:cubicBezTo>
                  <a:pt x="713" y="0"/>
                  <a:pt x="663" y="9"/>
                  <a:pt x="622" y="37"/>
                </a:cubicBezTo>
                <a:cubicBezTo>
                  <a:pt x="551" y="86"/>
                  <a:pt x="531" y="183"/>
                  <a:pt x="527" y="270"/>
                </a:cubicBezTo>
                <a:cubicBezTo>
                  <a:pt x="502" y="863"/>
                  <a:pt x="930" y="1368"/>
                  <a:pt x="1332" y="1805"/>
                </a:cubicBezTo>
                <a:cubicBezTo>
                  <a:pt x="1948" y="2473"/>
                  <a:pt x="2563" y="3143"/>
                  <a:pt x="3178" y="3811"/>
                </a:cubicBezTo>
                <a:cubicBezTo>
                  <a:pt x="2391" y="3337"/>
                  <a:pt x="1604" y="2864"/>
                  <a:pt x="817" y="2389"/>
                </a:cubicBezTo>
                <a:cubicBezTo>
                  <a:pt x="644" y="2286"/>
                  <a:pt x="435" y="2182"/>
                  <a:pt x="243" y="2182"/>
                </a:cubicBezTo>
                <a:cubicBezTo>
                  <a:pt x="157" y="2182"/>
                  <a:pt x="75" y="2202"/>
                  <a:pt x="1" y="2252"/>
                </a:cubicBezTo>
                <a:cubicBezTo>
                  <a:pt x="778" y="3572"/>
                  <a:pt x="2493" y="3952"/>
                  <a:pt x="3690" y="4906"/>
                </a:cubicBezTo>
                <a:cubicBezTo>
                  <a:pt x="2647" y="4617"/>
                  <a:pt x="1563" y="4470"/>
                  <a:pt x="480" y="4470"/>
                </a:cubicBezTo>
                <a:cubicBezTo>
                  <a:pt x="371" y="4470"/>
                  <a:pt x="263" y="4472"/>
                  <a:pt x="154" y="4475"/>
                </a:cubicBezTo>
                <a:cubicBezTo>
                  <a:pt x="18" y="4624"/>
                  <a:pt x="231" y="4839"/>
                  <a:pt x="417" y="4921"/>
                </a:cubicBezTo>
                <a:cubicBezTo>
                  <a:pt x="1505" y="5406"/>
                  <a:pt x="2688" y="5677"/>
                  <a:pt x="3878" y="5715"/>
                </a:cubicBezTo>
                <a:lnTo>
                  <a:pt x="3878" y="5715"/>
                </a:lnTo>
                <a:cubicBezTo>
                  <a:pt x="3995" y="5767"/>
                  <a:pt x="4124" y="5793"/>
                  <a:pt x="4253" y="5793"/>
                </a:cubicBezTo>
                <a:cubicBezTo>
                  <a:pt x="4444" y="5793"/>
                  <a:pt x="4635" y="5735"/>
                  <a:pt x="4786" y="5617"/>
                </a:cubicBezTo>
                <a:cubicBezTo>
                  <a:pt x="4934" y="5503"/>
                  <a:pt x="5041" y="5346"/>
                  <a:pt x="5135" y="5184"/>
                </a:cubicBezTo>
                <a:cubicBezTo>
                  <a:pt x="5618" y="4361"/>
                  <a:pt x="5846" y="3392"/>
                  <a:pt x="5778" y="2442"/>
                </a:cubicBezTo>
                <a:cubicBezTo>
                  <a:pt x="5760" y="2199"/>
                  <a:pt x="5670" y="1897"/>
                  <a:pt x="5427" y="1863"/>
                </a:cubicBezTo>
                <a:cubicBezTo>
                  <a:pt x="5413" y="1861"/>
                  <a:pt x="5399" y="1860"/>
                  <a:pt x="5385" y="1860"/>
                </a:cubicBezTo>
                <a:cubicBezTo>
                  <a:pt x="5153" y="1860"/>
                  <a:pt x="5000" y="2136"/>
                  <a:pt x="4929" y="2370"/>
                </a:cubicBezTo>
                <a:cubicBezTo>
                  <a:pt x="4770" y="2895"/>
                  <a:pt x="4677" y="3443"/>
                  <a:pt x="4654" y="3990"/>
                </a:cubicBezTo>
                <a:cubicBezTo>
                  <a:pt x="4381" y="3207"/>
                  <a:pt x="4201" y="2389"/>
                  <a:pt x="4120" y="1562"/>
                </a:cubicBezTo>
                <a:cubicBezTo>
                  <a:pt x="4087" y="1240"/>
                  <a:pt x="3997" y="830"/>
                  <a:pt x="3677" y="780"/>
                </a:cubicBezTo>
                <a:cubicBezTo>
                  <a:pt x="3659" y="777"/>
                  <a:pt x="3640" y="775"/>
                  <a:pt x="3622" y="775"/>
                </a:cubicBezTo>
                <a:cubicBezTo>
                  <a:pt x="3412" y="775"/>
                  <a:pt x="3226" y="965"/>
                  <a:pt x="3172" y="1173"/>
                </a:cubicBezTo>
                <a:cubicBezTo>
                  <a:pt x="3113" y="1400"/>
                  <a:pt x="3166" y="1639"/>
                  <a:pt x="3220" y="1866"/>
                </a:cubicBezTo>
                <a:cubicBezTo>
                  <a:pt x="3356" y="2437"/>
                  <a:pt x="3492" y="3008"/>
                  <a:pt x="3629" y="3580"/>
                </a:cubicBezTo>
                <a:cubicBezTo>
                  <a:pt x="3109" y="2397"/>
                  <a:pt x="2369" y="1310"/>
                  <a:pt x="1454" y="397"/>
                </a:cubicBezTo>
                <a:cubicBezTo>
                  <a:pt x="1269" y="210"/>
                  <a:pt x="1053" y="21"/>
                  <a:pt x="790" y="1"/>
                </a:cubicBezTo>
                <a:cubicBezTo>
                  <a:pt x="781" y="1"/>
                  <a:pt x="772" y="0"/>
                  <a:pt x="76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70" name="Google Shape;570;p36"/>
          <p:cNvGrpSpPr/>
          <p:nvPr/>
        </p:nvGrpSpPr>
        <p:grpSpPr>
          <a:xfrm>
            <a:off x="6843100" y="4319950"/>
            <a:ext cx="197150" cy="205625"/>
            <a:chOff x="4666000" y="1751925"/>
            <a:chExt cx="197150" cy="205625"/>
          </a:xfrm>
        </p:grpSpPr>
        <p:sp>
          <p:nvSpPr>
            <p:cNvPr id="571" name="Google Shape;571;p36"/>
            <p:cNvSpPr/>
            <p:nvPr/>
          </p:nvSpPr>
          <p:spPr>
            <a:xfrm>
              <a:off x="4673050" y="1787550"/>
              <a:ext cx="104975" cy="170000"/>
            </a:xfrm>
            <a:custGeom>
              <a:avLst/>
              <a:gdLst/>
              <a:ahLst/>
              <a:cxnLst/>
              <a:rect l="l" t="t" r="r" b="b"/>
              <a:pathLst>
                <a:path w="4199" h="6800" extrusionOk="0">
                  <a:moveTo>
                    <a:pt x="3632" y="0"/>
                  </a:moveTo>
                  <a:cubicBezTo>
                    <a:pt x="3605" y="0"/>
                    <a:pt x="3578" y="4"/>
                    <a:pt x="3554" y="15"/>
                  </a:cubicBezTo>
                  <a:cubicBezTo>
                    <a:pt x="3492" y="45"/>
                    <a:pt x="3462" y="115"/>
                    <a:pt x="3438" y="179"/>
                  </a:cubicBezTo>
                  <a:lnTo>
                    <a:pt x="1655" y="4816"/>
                  </a:lnTo>
                  <a:cubicBezTo>
                    <a:pt x="1557" y="5074"/>
                    <a:pt x="1430" y="5357"/>
                    <a:pt x="1170" y="5451"/>
                  </a:cubicBezTo>
                  <a:cubicBezTo>
                    <a:pt x="999" y="5512"/>
                    <a:pt x="808" y="5471"/>
                    <a:pt x="629" y="5502"/>
                  </a:cubicBezTo>
                  <a:cubicBezTo>
                    <a:pt x="203" y="5573"/>
                    <a:pt x="134" y="5788"/>
                    <a:pt x="0" y="6107"/>
                  </a:cubicBezTo>
                  <a:cubicBezTo>
                    <a:pt x="0" y="6525"/>
                    <a:pt x="631" y="6799"/>
                    <a:pt x="1227" y="6799"/>
                  </a:cubicBezTo>
                  <a:cubicBezTo>
                    <a:pt x="1472" y="6799"/>
                    <a:pt x="1711" y="6753"/>
                    <a:pt x="1898" y="6651"/>
                  </a:cubicBezTo>
                  <a:cubicBezTo>
                    <a:pt x="2238" y="6467"/>
                    <a:pt x="2489" y="6150"/>
                    <a:pt x="2705" y="5830"/>
                  </a:cubicBezTo>
                  <a:cubicBezTo>
                    <a:pt x="3675" y="4395"/>
                    <a:pt x="4198" y="2664"/>
                    <a:pt x="4189" y="932"/>
                  </a:cubicBezTo>
                  <a:cubicBezTo>
                    <a:pt x="4188" y="537"/>
                    <a:pt x="4052" y="26"/>
                    <a:pt x="3656" y="1"/>
                  </a:cubicBezTo>
                  <a:cubicBezTo>
                    <a:pt x="3648" y="0"/>
                    <a:pt x="3640" y="0"/>
                    <a:pt x="363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36"/>
            <p:cNvSpPr/>
            <p:nvPr/>
          </p:nvSpPr>
          <p:spPr>
            <a:xfrm>
              <a:off x="4666000" y="1751925"/>
              <a:ext cx="197150" cy="100725"/>
            </a:xfrm>
            <a:custGeom>
              <a:avLst/>
              <a:gdLst/>
              <a:ahLst/>
              <a:cxnLst/>
              <a:rect l="l" t="t" r="r" b="b"/>
              <a:pathLst>
                <a:path w="7886" h="4029" extrusionOk="0">
                  <a:moveTo>
                    <a:pt x="1979" y="0"/>
                  </a:moveTo>
                  <a:cubicBezTo>
                    <a:pt x="1965" y="0"/>
                    <a:pt x="1951" y="1"/>
                    <a:pt x="1937" y="1"/>
                  </a:cubicBezTo>
                  <a:cubicBezTo>
                    <a:pt x="1129" y="17"/>
                    <a:pt x="339" y="426"/>
                    <a:pt x="1" y="1160"/>
                  </a:cubicBezTo>
                  <a:lnTo>
                    <a:pt x="87" y="1346"/>
                  </a:lnTo>
                  <a:cubicBezTo>
                    <a:pt x="784" y="1450"/>
                    <a:pt x="1419" y="1631"/>
                    <a:pt x="2134" y="1904"/>
                  </a:cubicBezTo>
                  <a:lnTo>
                    <a:pt x="7645" y="4017"/>
                  </a:lnTo>
                  <a:cubicBezTo>
                    <a:pt x="7665" y="4025"/>
                    <a:pt x="7686" y="4028"/>
                    <a:pt x="7706" y="4028"/>
                  </a:cubicBezTo>
                  <a:cubicBezTo>
                    <a:pt x="7802" y="4028"/>
                    <a:pt x="7885" y="3945"/>
                    <a:pt x="7876" y="3841"/>
                  </a:cubicBezTo>
                  <a:cubicBezTo>
                    <a:pt x="7795" y="2984"/>
                    <a:pt x="7316" y="2167"/>
                    <a:pt x="6599" y="1687"/>
                  </a:cubicBezTo>
                  <a:cubicBezTo>
                    <a:pt x="6250" y="1453"/>
                    <a:pt x="5855" y="1299"/>
                    <a:pt x="5464" y="1146"/>
                  </a:cubicBezTo>
                  <a:cubicBezTo>
                    <a:pt x="4835" y="899"/>
                    <a:pt x="4204" y="652"/>
                    <a:pt x="3574" y="405"/>
                  </a:cubicBezTo>
                  <a:cubicBezTo>
                    <a:pt x="3060" y="204"/>
                    <a:pt x="2530" y="0"/>
                    <a:pt x="197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73" name="Google Shape;573;p36"/>
          <p:cNvGrpSpPr/>
          <p:nvPr/>
        </p:nvGrpSpPr>
        <p:grpSpPr>
          <a:xfrm>
            <a:off x="6550050" y="4298163"/>
            <a:ext cx="293050" cy="249200"/>
            <a:chOff x="4071375" y="4353600"/>
            <a:chExt cx="293050" cy="249200"/>
          </a:xfrm>
        </p:grpSpPr>
        <p:sp>
          <p:nvSpPr>
            <p:cNvPr id="574" name="Google Shape;574;p36"/>
            <p:cNvSpPr/>
            <p:nvPr/>
          </p:nvSpPr>
          <p:spPr>
            <a:xfrm>
              <a:off x="4196950" y="4448575"/>
              <a:ext cx="67425" cy="154225"/>
            </a:xfrm>
            <a:custGeom>
              <a:avLst/>
              <a:gdLst/>
              <a:ahLst/>
              <a:cxnLst/>
              <a:rect l="l" t="t" r="r" b="b"/>
              <a:pathLst>
                <a:path w="2697" h="6169" extrusionOk="0">
                  <a:moveTo>
                    <a:pt x="217" y="1"/>
                  </a:moveTo>
                  <a:cubicBezTo>
                    <a:pt x="90" y="447"/>
                    <a:pt x="70" y="923"/>
                    <a:pt x="159" y="1379"/>
                  </a:cubicBezTo>
                  <a:lnTo>
                    <a:pt x="159" y="1379"/>
                  </a:lnTo>
                  <a:lnTo>
                    <a:pt x="1" y="697"/>
                  </a:lnTo>
                  <a:lnTo>
                    <a:pt x="1" y="697"/>
                  </a:lnTo>
                  <a:cubicBezTo>
                    <a:pt x="78" y="2182"/>
                    <a:pt x="238" y="3662"/>
                    <a:pt x="476" y="5130"/>
                  </a:cubicBezTo>
                  <a:cubicBezTo>
                    <a:pt x="537" y="5500"/>
                    <a:pt x="635" y="5917"/>
                    <a:pt x="966" y="6093"/>
                  </a:cubicBezTo>
                  <a:cubicBezTo>
                    <a:pt x="1064" y="6145"/>
                    <a:pt x="1165" y="6168"/>
                    <a:pt x="1267" y="6168"/>
                  </a:cubicBezTo>
                  <a:cubicBezTo>
                    <a:pt x="1658" y="6168"/>
                    <a:pt x="2056" y="5826"/>
                    <a:pt x="2308" y="5480"/>
                  </a:cubicBezTo>
                  <a:cubicBezTo>
                    <a:pt x="2472" y="5255"/>
                    <a:pt x="2624" y="5009"/>
                    <a:pt x="2655" y="4732"/>
                  </a:cubicBezTo>
                  <a:cubicBezTo>
                    <a:pt x="2696" y="4376"/>
                    <a:pt x="2529" y="4034"/>
                    <a:pt x="2368" y="3715"/>
                  </a:cubicBezTo>
                  <a:cubicBezTo>
                    <a:pt x="1904" y="2796"/>
                    <a:pt x="1438" y="1875"/>
                    <a:pt x="973" y="956"/>
                  </a:cubicBezTo>
                  <a:cubicBezTo>
                    <a:pt x="788" y="586"/>
                    <a:pt x="580" y="197"/>
                    <a:pt x="21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36"/>
            <p:cNvSpPr/>
            <p:nvPr/>
          </p:nvSpPr>
          <p:spPr>
            <a:xfrm>
              <a:off x="4071375" y="4353600"/>
              <a:ext cx="293050" cy="170575"/>
            </a:xfrm>
            <a:custGeom>
              <a:avLst/>
              <a:gdLst/>
              <a:ahLst/>
              <a:cxnLst/>
              <a:rect l="l" t="t" r="r" b="b"/>
              <a:pathLst>
                <a:path w="11722" h="6823" extrusionOk="0">
                  <a:moveTo>
                    <a:pt x="5497" y="1"/>
                  </a:moveTo>
                  <a:cubicBezTo>
                    <a:pt x="5071" y="1"/>
                    <a:pt x="4695" y="136"/>
                    <a:pt x="3839" y="445"/>
                  </a:cubicBezTo>
                  <a:cubicBezTo>
                    <a:pt x="1553" y="1311"/>
                    <a:pt x="1" y="3803"/>
                    <a:pt x="234" y="6237"/>
                  </a:cubicBezTo>
                  <a:cubicBezTo>
                    <a:pt x="249" y="6394"/>
                    <a:pt x="276" y="6561"/>
                    <a:pt x="380" y="6679"/>
                  </a:cubicBezTo>
                  <a:cubicBezTo>
                    <a:pt x="476" y="6784"/>
                    <a:pt x="605" y="6822"/>
                    <a:pt x="744" y="6822"/>
                  </a:cubicBezTo>
                  <a:cubicBezTo>
                    <a:pt x="930" y="6822"/>
                    <a:pt x="1135" y="6755"/>
                    <a:pt x="1312" y="6687"/>
                  </a:cubicBezTo>
                  <a:cubicBezTo>
                    <a:pt x="4148" y="5600"/>
                    <a:pt x="7307" y="5992"/>
                    <a:pt x="10326" y="5660"/>
                  </a:cubicBezTo>
                  <a:cubicBezTo>
                    <a:pt x="10546" y="5635"/>
                    <a:pt x="10770" y="5606"/>
                    <a:pt x="10970" y="5510"/>
                  </a:cubicBezTo>
                  <a:cubicBezTo>
                    <a:pt x="11500" y="5255"/>
                    <a:pt x="11721" y="4574"/>
                    <a:pt x="11607" y="3997"/>
                  </a:cubicBezTo>
                  <a:cubicBezTo>
                    <a:pt x="11491" y="3419"/>
                    <a:pt x="11112" y="2932"/>
                    <a:pt x="10705" y="2506"/>
                  </a:cubicBezTo>
                  <a:cubicBezTo>
                    <a:pt x="9658" y="1410"/>
                    <a:pt x="8321" y="567"/>
                    <a:pt x="6844" y="232"/>
                  </a:cubicBezTo>
                  <a:cubicBezTo>
                    <a:pt x="6194" y="84"/>
                    <a:pt x="5830" y="1"/>
                    <a:pt x="549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76" name="Google Shape;576;p36"/>
          <p:cNvSpPr/>
          <p:nvPr/>
        </p:nvSpPr>
        <p:spPr>
          <a:xfrm>
            <a:off x="7092746" y="3076176"/>
            <a:ext cx="187473" cy="139325"/>
          </a:xfrm>
          <a:custGeom>
            <a:avLst/>
            <a:gdLst/>
            <a:ahLst/>
            <a:cxnLst/>
            <a:rect l="l" t="t" r="r" b="b"/>
            <a:pathLst>
              <a:path w="7032" h="5226" extrusionOk="0">
                <a:moveTo>
                  <a:pt x="5215" y="0"/>
                </a:moveTo>
                <a:cubicBezTo>
                  <a:pt x="4683" y="0"/>
                  <a:pt x="4163" y="266"/>
                  <a:pt x="3862" y="750"/>
                </a:cubicBezTo>
                <a:lnTo>
                  <a:pt x="3383" y="1519"/>
                </a:lnTo>
                <a:lnTo>
                  <a:pt x="2590" y="1081"/>
                </a:lnTo>
                <a:cubicBezTo>
                  <a:pt x="2346" y="947"/>
                  <a:pt x="2083" y="883"/>
                  <a:pt x="1823" y="883"/>
                </a:cubicBezTo>
                <a:cubicBezTo>
                  <a:pt x="1261" y="883"/>
                  <a:pt x="716" y="1181"/>
                  <a:pt x="426" y="1708"/>
                </a:cubicBezTo>
                <a:cubicBezTo>
                  <a:pt x="1" y="2478"/>
                  <a:pt x="282" y="3447"/>
                  <a:pt x="1053" y="3871"/>
                </a:cubicBezTo>
                <a:lnTo>
                  <a:pt x="3164" y="5035"/>
                </a:lnTo>
                <a:cubicBezTo>
                  <a:pt x="3220" y="5067"/>
                  <a:pt x="3278" y="5084"/>
                  <a:pt x="3337" y="5108"/>
                </a:cubicBezTo>
                <a:cubicBezTo>
                  <a:pt x="3361" y="5117"/>
                  <a:pt x="3383" y="5129"/>
                  <a:pt x="3405" y="5137"/>
                </a:cubicBezTo>
                <a:cubicBezTo>
                  <a:pt x="3477" y="5162"/>
                  <a:pt x="3550" y="5180"/>
                  <a:pt x="3623" y="5194"/>
                </a:cubicBezTo>
                <a:cubicBezTo>
                  <a:pt x="3654" y="5200"/>
                  <a:pt x="3684" y="5209"/>
                  <a:pt x="3713" y="5213"/>
                </a:cubicBezTo>
                <a:cubicBezTo>
                  <a:pt x="3780" y="5221"/>
                  <a:pt x="3847" y="5225"/>
                  <a:pt x="3912" y="5225"/>
                </a:cubicBezTo>
                <a:cubicBezTo>
                  <a:pt x="3943" y="5225"/>
                  <a:pt x="3973" y="5226"/>
                  <a:pt x="4004" y="5226"/>
                </a:cubicBezTo>
                <a:cubicBezTo>
                  <a:pt x="4011" y="5226"/>
                  <a:pt x="4019" y="5226"/>
                  <a:pt x="4026" y="5226"/>
                </a:cubicBezTo>
                <a:cubicBezTo>
                  <a:pt x="4084" y="5221"/>
                  <a:pt x="4140" y="5213"/>
                  <a:pt x="4197" y="5204"/>
                </a:cubicBezTo>
                <a:cubicBezTo>
                  <a:pt x="4244" y="5195"/>
                  <a:pt x="4289" y="5189"/>
                  <a:pt x="4335" y="5177"/>
                </a:cubicBezTo>
                <a:cubicBezTo>
                  <a:pt x="4381" y="5166"/>
                  <a:pt x="4424" y="5148"/>
                  <a:pt x="4470" y="5132"/>
                </a:cubicBezTo>
                <a:cubicBezTo>
                  <a:pt x="4523" y="5114"/>
                  <a:pt x="4577" y="5095"/>
                  <a:pt x="4629" y="5070"/>
                </a:cubicBezTo>
                <a:cubicBezTo>
                  <a:pt x="4664" y="5053"/>
                  <a:pt x="4696" y="5033"/>
                  <a:pt x="4728" y="5014"/>
                </a:cubicBezTo>
                <a:cubicBezTo>
                  <a:pt x="4786" y="4981"/>
                  <a:pt x="4844" y="4947"/>
                  <a:pt x="4898" y="4906"/>
                </a:cubicBezTo>
                <a:cubicBezTo>
                  <a:pt x="4922" y="4889"/>
                  <a:pt x="4943" y="4866"/>
                  <a:pt x="4967" y="4847"/>
                </a:cubicBezTo>
                <a:cubicBezTo>
                  <a:pt x="5025" y="4798"/>
                  <a:pt x="5079" y="4747"/>
                  <a:pt x="5129" y="4690"/>
                </a:cubicBezTo>
                <a:cubicBezTo>
                  <a:pt x="5145" y="4671"/>
                  <a:pt x="5160" y="4650"/>
                  <a:pt x="5175" y="4630"/>
                </a:cubicBezTo>
                <a:cubicBezTo>
                  <a:pt x="5214" y="4582"/>
                  <a:pt x="5256" y="4536"/>
                  <a:pt x="5291" y="4483"/>
                </a:cubicBezTo>
                <a:lnTo>
                  <a:pt x="6565" y="2436"/>
                </a:lnTo>
                <a:cubicBezTo>
                  <a:pt x="7031" y="1689"/>
                  <a:pt x="6804" y="705"/>
                  <a:pt x="6057" y="242"/>
                </a:cubicBezTo>
                <a:cubicBezTo>
                  <a:pt x="5794" y="78"/>
                  <a:pt x="5503" y="0"/>
                  <a:pt x="521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7" name="Google Shape;577;p36"/>
          <p:cNvSpPr/>
          <p:nvPr/>
        </p:nvSpPr>
        <p:spPr>
          <a:xfrm>
            <a:off x="7138097" y="2805880"/>
            <a:ext cx="217519" cy="159560"/>
          </a:xfrm>
          <a:custGeom>
            <a:avLst/>
            <a:gdLst/>
            <a:ahLst/>
            <a:cxnLst/>
            <a:rect l="l" t="t" r="r" b="b"/>
            <a:pathLst>
              <a:path w="8159" h="5985" extrusionOk="0">
                <a:moveTo>
                  <a:pt x="2094" y="1"/>
                </a:moveTo>
                <a:cubicBezTo>
                  <a:pt x="1736" y="1"/>
                  <a:pt x="1374" y="105"/>
                  <a:pt x="1057" y="323"/>
                </a:cubicBezTo>
                <a:cubicBezTo>
                  <a:pt x="216" y="896"/>
                  <a:pt x="1" y="2042"/>
                  <a:pt x="575" y="2883"/>
                </a:cubicBezTo>
                <a:lnTo>
                  <a:pt x="2147" y="5184"/>
                </a:lnTo>
                <a:cubicBezTo>
                  <a:pt x="2189" y="5244"/>
                  <a:pt x="2239" y="5295"/>
                  <a:pt x="2288" y="5350"/>
                </a:cubicBezTo>
                <a:cubicBezTo>
                  <a:pt x="2305" y="5373"/>
                  <a:pt x="2323" y="5396"/>
                  <a:pt x="2342" y="5416"/>
                </a:cubicBezTo>
                <a:cubicBezTo>
                  <a:pt x="2404" y="5479"/>
                  <a:pt x="2470" y="5535"/>
                  <a:pt x="2538" y="5588"/>
                </a:cubicBezTo>
                <a:cubicBezTo>
                  <a:pt x="2565" y="5610"/>
                  <a:pt x="2592" y="5634"/>
                  <a:pt x="2621" y="5655"/>
                </a:cubicBezTo>
                <a:cubicBezTo>
                  <a:pt x="2685" y="5699"/>
                  <a:pt x="2752" y="5736"/>
                  <a:pt x="2821" y="5771"/>
                </a:cubicBezTo>
                <a:cubicBezTo>
                  <a:pt x="2860" y="5792"/>
                  <a:pt x="2899" y="5814"/>
                  <a:pt x="2939" y="5831"/>
                </a:cubicBezTo>
                <a:cubicBezTo>
                  <a:pt x="3000" y="5857"/>
                  <a:pt x="3063" y="5877"/>
                  <a:pt x="3126" y="5897"/>
                </a:cubicBezTo>
                <a:cubicBezTo>
                  <a:pt x="3178" y="5914"/>
                  <a:pt x="3229" y="5931"/>
                  <a:pt x="3283" y="5943"/>
                </a:cubicBezTo>
                <a:cubicBezTo>
                  <a:pt x="3336" y="5955"/>
                  <a:pt x="3391" y="5960"/>
                  <a:pt x="3445" y="5966"/>
                </a:cubicBezTo>
                <a:cubicBezTo>
                  <a:pt x="3511" y="5974"/>
                  <a:pt x="3576" y="5983"/>
                  <a:pt x="3643" y="5985"/>
                </a:cubicBezTo>
                <a:cubicBezTo>
                  <a:pt x="3687" y="5985"/>
                  <a:pt x="3731" y="5981"/>
                  <a:pt x="3775" y="5978"/>
                </a:cubicBezTo>
                <a:cubicBezTo>
                  <a:pt x="3852" y="5974"/>
                  <a:pt x="3928" y="5969"/>
                  <a:pt x="4005" y="5955"/>
                </a:cubicBezTo>
                <a:cubicBezTo>
                  <a:pt x="4041" y="5948"/>
                  <a:pt x="4074" y="5938"/>
                  <a:pt x="4109" y="5928"/>
                </a:cubicBezTo>
                <a:cubicBezTo>
                  <a:pt x="4192" y="5908"/>
                  <a:pt x="4276" y="5883"/>
                  <a:pt x="4359" y="5851"/>
                </a:cubicBezTo>
                <a:cubicBezTo>
                  <a:pt x="4385" y="5841"/>
                  <a:pt x="4409" y="5826"/>
                  <a:pt x="4435" y="5814"/>
                </a:cubicBezTo>
                <a:cubicBezTo>
                  <a:pt x="4501" y="5784"/>
                  <a:pt x="4568" y="5760"/>
                  <a:pt x="4631" y="5721"/>
                </a:cubicBezTo>
                <a:lnTo>
                  <a:pt x="7013" y="4276"/>
                </a:lnTo>
                <a:cubicBezTo>
                  <a:pt x="7882" y="3746"/>
                  <a:pt x="8159" y="2614"/>
                  <a:pt x="7630" y="1743"/>
                </a:cubicBezTo>
                <a:cubicBezTo>
                  <a:pt x="7284" y="1172"/>
                  <a:pt x="6677" y="857"/>
                  <a:pt x="6055" y="857"/>
                </a:cubicBezTo>
                <a:cubicBezTo>
                  <a:pt x="5729" y="857"/>
                  <a:pt x="5399" y="943"/>
                  <a:pt x="5100" y="1124"/>
                </a:cubicBezTo>
                <a:lnTo>
                  <a:pt x="4207" y="1668"/>
                </a:lnTo>
                <a:lnTo>
                  <a:pt x="3617" y="804"/>
                </a:lnTo>
                <a:cubicBezTo>
                  <a:pt x="3260" y="282"/>
                  <a:pt x="2682" y="1"/>
                  <a:pt x="209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78" name="Google Shape;578;p36"/>
          <p:cNvGrpSpPr/>
          <p:nvPr/>
        </p:nvGrpSpPr>
        <p:grpSpPr>
          <a:xfrm>
            <a:off x="3063035" y="477973"/>
            <a:ext cx="611575" cy="425200"/>
            <a:chOff x="3621625" y="1464200"/>
            <a:chExt cx="611575" cy="425200"/>
          </a:xfrm>
        </p:grpSpPr>
        <p:sp>
          <p:nvSpPr>
            <p:cNvPr id="579" name="Google Shape;579;p36"/>
            <p:cNvSpPr/>
            <p:nvPr/>
          </p:nvSpPr>
          <p:spPr>
            <a:xfrm>
              <a:off x="3621625" y="1648950"/>
              <a:ext cx="202000" cy="240450"/>
            </a:xfrm>
            <a:custGeom>
              <a:avLst/>
              <a:gdLst/>
              <a:ahLst/>
              <a:cxnLst/>
              <a:rect l="l" t="t" r="r" b="b"/>
              <a:pathLst>
                <a:path w="8080" h="9618" extrusionOk="0">
                  <a:moveTo>
                    <a:pt x="7176" y="0"/>
                  </a:moveTo>
                  <a:cubicBezTo>
                    <a:pt x="7103" y="0"/>
                    <a:pt x="7028" y="18"/>
                    <a:pt x="6958" y="41"/>
                  </a:cubicBezTo>
                  <a:cubicBezTo>
                    <a:pt x="6078" y="337"/>
                    <a:pt x="5579" y="1243"/>
                    <a:pt x="5165" y="2076"/>
                  </a:cubicBezTo>
                  <a:cubicBezTo>
                    <a:pt x="4532" y="3348"/>
                    <a:pt x="3897" y="4621"/>
                    <a:pt x="3264" y="5893"/>
                  </a:cubicBezTo>
                  <a:cubicBezTo>
                    <a:pt x="3516" y="4480"/>
                    <a:pt x="3769" y="3064"/>
                    <a:pt x="4021" y="1651"/>
                  </a:cubicBezTo>
                  <a:cubicBezTo>
                    <a:pt x="4101" y="1200"/>
                    <a:pt x="4141" y="644"/>
                    <a:pt x="3767" y="381"/>
                  </a:cubicBezTo>
                  <a:cubicBezTo>
                    <a:pt x="2274" y="2256"/>
                    <a:pt x="2675" y="4972"/>
                    <a:pt x="1951" y="7256"/>
                  </a:cubicBezTo>
                  <a:cubicBezTo>
                    <a:pt x="1772" y="5401"/>
                    <a:pt x="1318" y="3571"/>
                    <a:pt x="605" y="1849"/>
                  </a:cubicBezTo>
                  <a:cubicBezTo>
                    <a:pt x="572" y="1836"/>
                    <a:pt x="540" y="1830"/>
                    <a:pt x="509" y="1830"/>
                  </a:cubicBezTo>
                  <a:cubicBezTo>
                    <a:pt x="269" y="1830"/>
                    <a:pt x="115" y="2202"/>
                    <a:pt x="100" y="2482"/>
                  </a:cubicBezTo>
                  <a:cubicBezTo>
                    <a:pt x="0" y="4343"/>
                    <a:pt x="265" y="6220"/>
                    <a:pt x="874" y="7982"/>
                  </a:cubicBezTo>
                  <a:lnTo>
                    <a:pt x="874" y="7982"/>
                  </a:lnTo>
                  <a:cubicBezTo>
                    <a:pt x="851" y="8477"/>
                    <a:pt x="1097" y="8989"/>
                    <a:pt x="1523" y="9248"/>
                  </a:cubicBezTo>
                  <a:cubicBezTo>
                    <a:pt x="1773" y="9400"/>
                    <a:pt x="2065" y="9468"/>
                    <a:pt x="2353" y="9516"/>
                  </a:cubicBezTo>
                  <a:cubicBezTo>
                    <a:pt x="2756" y="9584"/>
                    <a:pt x="3163" y="9617"/>
                    <a:pt x="3571" y="9617"/>
                  </a:cubicBezTo>
                  <a:cubicBezTo>
                    <a:pt x="4653" y="9617"/>
                    <a:pt x="5735" y="9382"/>
                    <a:pt x="6717" y="8925"/>
                  </a:cubicBezTo>
                  <a:cubicBezTo>
                    <a:pt x="7066" y="8763"/>
                    <a:pt x="7455" y="8464"/>
                    <a:pt x="7369" y="8090"/>
                  </a:cubicBezTo>
                  <a:cubicBezTo>
                    <a:pt x="7289" y="7742"/>
                    <a:pt x="6875" y="7639"/>
                    <a:pt x="6501" y="7639"/>
                  </a:cubicBezTo>
                  <a:cubicBezTo>
                    <a:pt x="6450" y="7639"/>
                    <a:pt x="6400" y="7641"/>
                    <a:pt x="6351" y="7644"/>
                  </a:cubicBezTo>
                  <a:cubicBezTo>
                    <a:pt x="5494" y="7706"/>
                    <a:pt x="4646" y="7876"/>
                    <a:pt x="3831" y="8149"/>
                  </a:cubicBezTo>
                  <a:cubicBezTo>
                    <a:pt x="4823" y="7311"/>
                    <a:pt x="5918" y="6591"/>
                    <a:pt x="7079" y="6009"/>
                  </a:cubicBezTo>
                  <a:cubicBezTo>
                    <a:pt x="7532" y="5782"/>
                    <a:pt x="8080" y="5423"/>
                    <a:pt x="7976" y="4927"/>
                  </a:cubicBezTo>
                  <a:cubicBezTo>
                    <a:pt x="7908" y="4598"/>
                    <a:pt x="7550" y="4403"/>
                    <a:pt x="7210" y="4403"/>
                  </a:cubicBezTo>
                  <a:cubicBezTo>
                    <a:pt x="7179" y="4403"/>
                    <a:pt x="7149" y="4405"/>
                    <a:pt x="7119" y="4408"/>
                  </a:cubicBezTo>
                  <a:cubicBezTo>
                    <a:pt x="6753" y="4448"/>
                    <a:pt x="6435" y="4660"/>
                    <a:pt x="6131" y="4866"/>
                  </a:cubicBezTo>
                  <a:lnTo>
                    <a:pt x="3855" y="6418"/>
                  </a:lnTo>
                  <a:cubicBezTo>
                    <a:pt x="5296" y="5001"/>
                    <a:pt x="6468" y="3311"/>
                    <a:pt x="7292" y="1467"/>
                  </a:cubicBezTo>
                  <a:cubicBezTo>
                    <a:pt x="7460" y="1090"/>
                    <a:pt x="7616" y="670"/>
                    <a:pt x="7497" y="275"/>
                  </a:cubicBezTo>
                  <a:cubicBezTo>
                    <a:pt x="7471" y="187"/>
                    <a:pt x="7428" y="99"/>
                    <a:pt x="7352" y="49"/>
                  </a:cubicBezTo>
                  <a:cubicBezTo>
                    <a:pt x="7299" y="14"/>
                    <a:pt x="7238" y="0"/>
                    <a:pt x="717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0" name="Google Shape;580;p36"/>
            <p:cNvSpPr/>
            <p:nvPr/>
          </p:nvSpPr>
          <p:spPr>
            <a:xfrm>
              <a:off x="3957250" y="1464200"/>
              <a:ext cx="275950" cy="263575"/>
            </a:xfrm>
            <a:custGeom>
              <a:avLst/>
              <a:gdLst/>
              <a:ahLst/>
              <a:cxnLst/>
              <a:rect l="l" t="t" r="r" b="b"/>
              <a:pathLst>
                <a:path w="11038" h="10543" extrusionOk="0">
                  <a:moveTo>
                    <a:pt x="5926" y="1"/>
                  </a:moveTo>
                  <a:cubicBezTo>
                    <a:pt x="5703" y="1"/>
                    <a:pt x="5496" y="160"/>
                    <a:pt x="5356" y="342"/>
                  </a:cubicBezTo>
                  <a:cubicBezTo>
                    <a:pt x="5015" y="788"/>
                    <a:pt x="4934" y="1381"/>
                    <a:pt x="4950" y="1942"/>
                  </a:cubicBezTo>
                  <a:cubicBezTo>
                    <a:pt x="4984" y="3117"/>
                    <a:pt x="5398" y="4278"/>
                    <a:pt x="6115" y="5210"/>
                  </a:cubicBezTo>
                  <a:cubicBezTo>
                    <a:pt x="5236" y="4493"/>
                    <a:pt x="4342" y="3767"/>
                    <a:pt x="3305" y="3312"/>
                  </a:cubicBezTo>
                  <a:cubicBezTo>
                    <a:pt x="2690" y="3042"/>
                    <a:pt x="2012" y="2875"/>
                    <a:pt x="1344" y="2875"/>
                  </a:cubicBezTo>
                  <a:cubicBezTo>
                    <a:pt x="883" y="2875"/>
                    <a:pt x="428" y="2954"/>
                    <a:pt x="1" y="3133"/>
                  </a:cubicBezTo>
                  <a:cubicBezTo>
                    <a:pt x="1642" y="4372"/>
                    <a:pt x="3570" y="5231"/>
                    <a:pt x="5589" y="5624"/>
                  </a:cubicBezTo>
                  <a:lnTo>
                    <a:pt x="5033" y="5631"/>
                  </a:lnTo>
                  <a:cubicBezTo>
                    <a:pt x="3548" y="6735"/>
                    <a:pt x="1930" y="8064"/>
                    <a:pt x="1771" y="9909"/>
                  </a:cubicBezTo>
                  <a:cubicBezTo>
                    <a:pt x="1755" y="10089"/>
                    <a:pt x="1764" y="10294"/>
                    <a:pt x="1896" y="10417"/>
                  </a:cubicBezTo>
                  <a:cubicBezTo>
                    <a:pt x="1988" y="10502"/>
                    <a:pt x="2119" y="10527"/>
                    <a:pt x="2243" y="10537"/>
                  </a:cubicBezTo>
                  <a:cubicBezTo>
                    <a:pt x="2290" y="10541"/>
                    <a:pt x="2337" y="10542"/>
                    <a:pt x="2384" y="10542"/>
                  </a:cubicBezTo>
                  <a:cubicBezTo>
                    <a:pt x="3410" y="10542"/>
                    <a:pt x="4282" y="9674"/>
                    <a:pt x="4723" y="8729"/>
                  </a:cubicBezTo>
                  <a:cubicBezTo>
                    <a:pt x="5181" y="7740"/>
                    <a:pt x="5322" y="6632"/>
                    <a:pt x="5748" y="5629"/>
                  </a:cubicBezTo>
                  <a:cubicBezTo>
                    <a:pt x="5820" y="6966"/>
                    <a:pt x="6256" y="8282"/>
                    <a:pt x="6996" y="9398"/>
                  </a:cubicBezTo>
                  <a:cubicBezTo>
                    <a:pt x="7147" y="9628"/>
                    <a:pt x="7359" y="9872"/>
                    <a:pt x="7629" y="9872"/>
                  </a:cubicBezTo>
                  <a:cubicBezTo>
                    <a:pt x="7637" y="9872"/>
                    <a:pt x="7646" y="9872"/>
                    <a:pt x="7654" y="9872"/>
                  </a:cubicBezTo>
                  <a:cubicBezTo>
                    <a:pt x="8043" y="9850"/>
                    <a:pt x="8206" y="9365"/>
                    <a:pt x="8219" y="8977"/>
                  </a:cubicBezTo>
                  <a:cubicBezTo>
                    <a:pt x="8261" y="7713"/>
                    <a:pt x="7744" y="6444"/>
                    <a:pt x="6830" y="5572"/>
                  </a:cubicBezTo>
                  <a:lnTo>
                    <a:pt x="6830" y="5572"/>
                  </a:lnTo>
                  <a:cubicBezTo>
                    <a:pt x="8018" y="6621"/>
                    <a:pt x="9324" y="7724"/>
                    <a:pt x="10904" y="7840"/>
                  </a:cubicBezTo>
                  <a:cubicBezTo>
                    <a:pt x="10860" y="6333"/>
                    <a:pt x="9418" y="5056"/>
                    <a:pt x="7938" y="5056"/>
                  </a:cubicBezTo>
                  <a:cubicBezTo>
                    <a:pt x="7752" y="5056"/>
                    <a:pt x="7567" y="5076"/>
                    <a:pt x="7383" y="5118"/>
                  </a:cubicBezTo>
                  <a:lnTo>
                    <a:pt x="9610" y="2810"/>
                  </a:lnTo>
                  <a:cubicBezTo>
                    <a:pt x="10298" y="2098"/>
                    <a:pt x="11038" y="1123"/>
                    <a:pt x="10635" y="220"/>
                  </a:cubicBezTo>
                  <a:lnTo>
                    <a:pt x="10635" y="220"/>
                  </a:lnTo>
                  <a:cubicBezTo>
                    <a:pt x="8606" y="816"/>
                    <a:pt x="6973" y="2596"/>
                    <a:pt x="6555" y="4670"/>
                  </a:cubicBezTo>
                  <a:cubicBezTo>
                    <a:pt x="6644" y="3434"/>
                    <a:pt x="6641" y="2191"/>
                    <a:pt x="6546" y="955"/>
                  </a:cubicBezTo>
                  <a:cubicBezTo>
                    <a:pt x="6516" y="563"/>
                    <a:pt x="6392" y="74"/>
                    <a:pt x="6006" y="8"/>
                  </a:cubicBezTo>
                  <a:cubicBezTo>
                    <a:pt x="5979" y="3"/>
                    <a:pt x="5953" y="1"/>
                    <a:pt x="592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1" name="Google Shape;581;p36"/>
          <p:cNvGrpSpPr/>
          <p:nvPr/>
        </p:nvGrpSpPr>
        <p:grpSpPr>
          <a:xfrm>
            <a:off x="472675" y="4405950"/>
            <a:ext cx="747250" cy="390450"/>
            <a:chOff x="1613600" y="4051975"/>
            <a:chExt cx="747250" cy="390450"/>
          </a:xfrm>
        </p:grpSpPr>
        <p:sp>
          <p:nvSpPr>
            <p:cNvPr id="582" name="Google Shape;582;p36"/>
            <p:cNvSpPr/>
            <p:nvPr/>
          </p:nvSpPr>
          <p:spPr>
            <a:xfrm>
              <a:off x="2057800" y="4051975"/>
              <a:ext cx="303050" cy="342750"/>
            </a:xfrm>
            <a:custGeom>
              <a:avLst/>
              <a:gdLst/>
              <a:ahLst/>
              <a:cxnLst/>
              <a:rect l="l" t="t" r="r" b="b"/>
              <a:pathLst>
                <a:path w="12122" h="13710" extrusionOk="0">
                  <a:moveTo>
                    <a:pt x="6380" y="0"/>
                  </a:moveTo>
                  <a:cubicBezTo>
                    <a:pt x="6215" y="0"/>
                    <a:pt x="6074" y="126"/>
                    <a:pt x="5967" y="256"/>
                  </a:cubicBezTo>
                  <a:cubicBezTo>
                    <a:pt x="5224" y="1158"/>
                    <a:pt x="5299" y="2459"/>
                    <a:pt x="5412" y="3623"/>
                  </a:cubicBezTo>
                  <a:cubicBezTo>
                    <a:pt x="5585" y="5405"/>
                    <a:pt x="5758" y="7185"/>
                    <a:pt x="5931" y="8967"/>
                  </a:cubicBezTo>
                  <a:cubicBezTo>
                    <a:pt x="5258" y="7289"/>
                    <a:pt x="4583" y="5611"/>
                    <a:pt x="3908" y="3934"/>
                  </a:cubicBezTo>
                  <a:cubicBezTo>
                    <a:pt x="3692" y="3399"/>
                    <a:pt x="3363" y="2777"/>
                    <a:pt x="2788" y="2748"/>
                  </a:cubicBezTo>
                  <a:lnTo>
                    <a:pt x="2788" y="2748"/>
                  </a:lnTo>
                  <a:cubicBezTo>
                    <a:pt x="2447" y="5744"/>
                    <a:pt x="4689" y="8374"/>
                    <a:pt x="5441" y="11294"/>
                  </a:cubicBezTo>
                  <a:cubicBezTo>
                    <a:pt x="4011" y="9433"/>
                    <a:pt x="2305" y="7787"/>
                    <a:pt x="394" y="6424"/>
                  </a:cubicBezTo>
                  <a:cubicBezTo>
                    <a:pt x="1" y="6500"/>
                    <a:pt x="82" y="7088"/>
                    <a:pt x="277" y="7438"/>
                  </a:cubicBezTo>
                  <a:cubicBezTo>
                    <a:pt x="1412" y="9489"/>
                    <a:pt x="2949" y="11318"/>
                    <a:pt x="4775" y="12789"/>
                  </a:cubicBezTo>
                  <a:lnTo>
                    <a:pt x="4775" y="12789"/>
                  </a:lnTo>
                  <a:cubicBezTo>
                    <a:pt x="5077" y="13329"/>
                    <a:pt x="5673" y="13709"/>
                    <a:pt x="6295" y="13709"/>
                  </a:cubicBezTo>
                  <a:cubicBezTo>
                    <a:pt x="6302" y="13709"/>
                    <a:pt x="6309" y="13709"/>
                    <a:pt x="6315" y="13709"/>
                  </a:cubicBezTo>
                  <a:cubicBezTo>
                    <a:pt x="6685" y="13704"/>
                    <a:pt x="7041" y="13583"/>
                    <a:pt x="7380" y="13442"/>
                  </a:cubicBezTo>
                  <a:cubicBezTo>
                    <a:pt x="9113" y="12723"/>
                    <a:pt x="10620" y="11470"/>
                    <a:pt x="11641" y="9897"/>
                  </a:cubicBezTo>
                  <a:cubicBezTo>
                    <a:pt x="11904" y="9491"/>
                    <a:pt x="12121" y="8910"/>
                    <a:pt x="11779" y="8570"/>
                  </a:cubicBezTo>
                  <a:cubicBezTo>
                    <a:pt x="11655" y="8446"/>
                    <a:pt x="11501" y="8396"/>
                    <a:pt x="11336" y="8396"/>
                  </a:cubicBezTo>
                  <a:cubicBezTo>
                    <a:pt x="11020" y="8396"/>
                    <a:pt x="10664" y="8577"/>
                    <a:pt x="10395" y="8774"/>
                  </a:cubicBezTo>
                  <a:cubicBezTo>
                    <a:pt x="9521" y="9412"/>
                    <a:pt x="8728" y="10161"/>
                    <a:pt x="8040" y="10997"/>
                  </a:cubicBezTo>
                  <a:cubicBezTo>
                    <a:pt x="8542" y="9439"/>
                    <a:pt x="9228" y="7941"/>
                    <a:pt x="10080" y="6544"/>
                  </a:cubicBezTo>
                  <a:cubicBezTo>
                    <a:pt x="10411" y="5998"/>
                    <a:pt x="10754" y="5250"/>
                    <a:pt x="10313" y="4790"/>
                  </a:cubicBezTo>
                  <a:cubicBezTo>
                    <a:pt x="10164" y="4634"/>
                    <a:pt x="9959" y="4566"/>
                    <a:pt x="9745" y="4566"/>
                  </a:cubicBezTo>
                  <a:cubicBezTo>
                    <a:pt x="9500" y="4566"/>
                    <a:pt x="9245" y="4655"/>
                    <a:pt x="9052" y="4808"/>
                  </a:cubicBezTo>
                  <a:cubicBezTo>
                    <a:pt x="8690" y="5094"/>
                    <a:pt x="8491" y="5534"/>
                    <a:pt x="8307" y="5956"/>
                  </a:cubicBezTo>
                  <a:cubicBezTo>
                    <a:pt x="7843" y="7016"/>
                    <a:pt x="7379" y="8074"/>
                    <a:pt x="6916" y="9132"/>
                  </a:cubicBezTo>
                  <a:cubicBezTo>
                    <a:pt x="7506" y="6658"/>
                    <a:pt x="7628" y="4074"/>
                    <a:pt x="7275" y="1553"/>
                  </a:cubicBezTo>
                  <a:cubicBezTo>
                    <a:pt x="7203" y="1040"/>
                    <a:pt x="7089" y="486"/>
                    <a:pt x="6698" y="145"/>
                  </a:cubicBezTo>
                  <a:cubicBezTo>
                    <a:pt x="6611" y="69"/>
                    <a:pt x="6507" y="5"/>
                    <a:pt x="6391" y="0"/>
                  </a:cubicBezTo>
                  <a:cubicBezTo>
                    <a:pt x="6387" y="0"/>
                    <a:pt x="6384" y="0"/>
                    <a:pt x="6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36"/>
            <p:cNvSpPr/>
            <p:nvPr/>
          </p:nvSpPr>
          <p:spPr>
            <a:xfrm>
              <a:off x="1613600" y="4227350"/>
              <a:ext cx="225200" cy="215075"/>
            </a:xfrm>
            <a:custGeom>
              <a:avLst/>
              <a:gdLst/>
              <a:ahLst/>
              <a:cxnLst/>
              <a:rect l="l" t="t" r="r" b="b"/>
              <a:pathLst>
                <a:path w="9008" h="8603" extrusionOk="0">
                  <a:moveTo>
                    <a:pt x="4837" y="1"/>
                  </a:moveTo>
                  <a:cubicBezTo>
                    <a:pt x="4654" y="1"/>
                    <a:pt x="4483" y="131"/>
                    <a:pt x="4369" y="280"/>
                  </a:cubicBezTo>
                  <a:cubicBezTo>
                    <a:pt x="4092" y="642"/>
                    <a:pt x="4026" y="1127"/>
                    <a:pt x="4039" y="1585"/>
                  </a:cubicBezTo>
                  <a:cubicBezTo>
                    <a:pt x="4067" y="2543"/>
                    <a:pt x="4405" y="3491"/>
                    <a:pt x="4989" y="4251"/>
                  </a:cubicBezTo>
                  <a:cubicBezTo>
                    <a:pt x="4271" y="3667"/>
                    <a:pt x="3543" y="3075"/>
                    <a:pt x="2696" y="2703"/>
                  </a:cubicBezTo>
                  <a:cubicBezTo>
                    <a:pt x="2195" y="2483"/>
                    <a:pt x="1642" y="2347"/>
                    <a:pt x="1097" y="2347"/>
                  </a:cubicBezTo>
                  <a:cubicBezTo>
                    <a:pt x="721" y="2347"/>
                    <a:pt x="349" y="2411"/>
                    <a:pt x="1" y="2557"/>
                  </a:cubicBezTo>
                  <a:cubicBezTo>
                    <a:pt x="1342" y="3568"/>
                    <a:pt x="2913" y="4269"/>
                    <a:pt x="4561" y="4589"/>
                  </a:cubicBezTo>
                  <a:lnTo>
                    <a:pt x="4108" y="4595"/>
                  </a:lnTo>
                  <a:cubicBezTo>
                    <a:pt x="2895" y="5496"/>
                    <a:pt x="1576" y="6580"/>
                    <a:pt x="1446" y="8086"/>
                  </a:cubicBezTo>
                  <a:cubicBezTo>
                    <a:pt x="1433" y="8233"/>
                    <a:pt x="1441" y="8400"/>
                    <a:pt x="1549" y="8499"/>
                  </a:cubicBezTo>
                  <a:cubicBezTo>
                    <a:pt x="1624" y="8569"/>
                    <a:pt x="1731" y="8589"/>
                    <a:pt x="1832" y="8598"/>
                  </a:cubicBezTo>
                  <a:cubicBezTo>
                    <a:pt x="1870" y="8601"/>
                    <a:pt x="1908" y="8602"/>
                    <a:pt x="1946" y="8602"/>
                  </a:cubicBezTo>
                  <a:cubicBezTo>
                    <a:pt x="2783" y="8602"/>
                    <a:pt x="3496" y="7893"/>
                    <a:pt x="3855" y="7122"/>
                  </a:cubicBezTo>
                  <a:cubicBezTo>
                    <a:pt x="4229" y="6314"/>
                    <a:pt x="4346" y="5410"/>
                    <a:pt x="4692" y="4593"/>
                  </a:cubicBezTo>
                  <a:cubicBezTo>
                    <a:pt x="4751" y="5684"/>
                    <a:pt x="5107" y="6757"/>
                    <a:pt x="5710" y="7668"/>
                  </a:cubicBezTo>
                  <a:cubicBezTo>
                    <a:pt x="5835" y="7855"/>
                    <a:pt x="6007" y="8054"/>
                    <a:pt x="6228" y="8054"/>
                  </a:cubicBezTo>
                  <a:cubicBezTo>
                    <a:pt x="6235" y="8054"/>
                    <a:pt x="6242" y="8054"/>
                    <a:pt x="6248" y="8054"/>
                  </a:cubicBezTo>
                  <a:cubicBezTo>
                    <a:pt x="6563" y="8035"/>
                    <a:pt x="6697" y="7640"/>
                    <a:pt x="6708" y="7323"/>
                  </a:cubicBezTo>
                  <a:cubicBezTo>
                    <a:pt x="6743" y="6293"/>
                    <a:pt x="6320" y="5257"/>
                    <a:pt x="5575" y="4545"/>
                  </a:cubicBezTo>
                  <a:lnTo>
                    <a:pt x="5575" y="4545"/>
                  </a:lnTo>
                  <a:cubicBezTo>
                    <a:pt x="6542" y="5401"/>
                    <a:pt x="7609" y="6302"/>
                    <a:pt x="8898" y="6395"/>
                  </a:cubicBezTo>
                  <a:cubicBezTo>
                    <a:pt x="8861" y="5167"/>
                    <a:pt x="7686" y="4124"/>
                    <a:pt x="6477" y="4124"/>
                  </a:cubicBezTo>
                  <a:cubicBezTo>
                    <a:pt x="6326" y="4124"/>
                    <a:pt x="6174" y="4140"/>
                    <a:pt x="6024" y="4174"/>
                  </a:cubicBezTo>
                  <a:cubicBezTo>
                    <a:pt x="6631" y="3547"/>
                    <a:pt x="7236" y="2918"/>
                    <a:pt x="7843" y="2291"/>
                  </a:cubicBezTo>
                  <a:cubicBezTo>
                    <a:pt x="8404" y="1710"/>
                    <a:pt x="9007" y="916"/>
                    <a:pt x="8680" y="179"/>
                  </a:cubicBezTo>
                  <a:lnTo>
                    <a:pt x="8680" y="179"/>
                  </a:lnTo>
                  <a:cubicBezTo>
                    <a:pt x="7025" y="664"/>
                    <a:pt x="5692" y="2116"/>
                    <a:pt x="5350" y="3808"/>
                  </a:cubicBezTo>
                  <a:cubicBezTo>
                    <a:pt x="5424" y="2800"/>
                    <a:pt x="5420" y="1786"/>
                    <a:pt x="5343" y="778"/>
                  </a:cubicBezTo>
                  <a:cubicBezTo>
                    <a:pt x="5317" y="459"/>
                    <a:pt x="5216" y="61"/>
                    <a:pt x="4901" y="6"/>
                  </a:cubicBezTo>
                  <a:cubicBezTo>
                    <a:pt x="4879" y="2"/>
                    <a:pt x="4858" y="1"/>
                    <a:pt x="483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4" name="Google Shape;584;p36"/>
          <p:cNvGrpSpPr/>
          <p:nvPr/>
        </p:nvGrpSpPr>
        <p:grpSpPr>
          <a:xfrm>
            <a:off x="1974957" y="252323"/>
            <a:ext cx="680075" cy="472875"/>
            <a:chOff x="2057150" y="540000"/>
            <a:chExt cx="680075" cy="472875"/>
          </a:xfrm>
        </p:grpSpPr>
        <p:sp>
          <p:nvSpPr>
            <p:cNvPr id="585" name="Google Shape;585;p36"/>
            <p:cNvSpPr/>
            <p:nvPr/>
          </p:nvSpPr>
          <p:spPr>
            <a:xfrm>
              <a:off x="2057150" y="540000"/>
              <a:ext cx="432725" cy="416275"/>
            </a:xfrm>
            <a:custGeom>
              <a:avLst/>
              <a:gdLst/>
              <a:ahLst/>
              <a:cxnLst/>
              <a:rect l="l" t="t" r="r" b="b"/>
              <a:pathLst>
                <a:path w="17309" h="16651" extrusionOk="0">
                  <a:moveTo>
                    <a:pt x="2025" y="1"/>
                  </a:moveTo>
                  <a:cubicBezTo>
                    <a:pt x="1867" y="1"/>
                    <a:pt x="1705" y="29"/>
                    <a:pt x="1579" y="124"/>
                  </a:cubicBezTo>
                  <a:cubicBezTo>
                    <a:pt x="1375" y="280"/>
                    <a:pt x="1329" y="565"/>
                    <a:pt x="1328" y="821"/>
                  </a:cubicBezTo>
                  <a:cubicBezTo>
                    <a:pt x="1321" y="2570"/>
                    <a:pt x="2635" y="4005"/>
                    <a:pt x="3865" y="5246"/>
                  </a:cubicBezTo>
                  <a:cubicBezTo>
                    <a:pt x="5749" y="7144"/>
                    <a:pt x="7632" y="9045"/>
                    <a:pt x="9515" y="10944"/>
                  </a:cubicBezTo>
                  <a:cubicBezTo>
                    <a:pt x="7148" y="9638"/>
                    <a:pt x="4784" y="8332"/>
                    <a:pt x="2417" y="7026"/>
                  </a:cubicBezTo>
                  <a:cubicBezTo>
                    <a:pt x="1914" y="6748"/>
                    <a:pt x="1314" y="6474"/>
                    <a:pt x="765" y="6474"/>
                  </a:cubicBezTo>
                  <a:cubicBezTo>
                    <a:pt x="492" y="6474"/>
                    <a:pt x="231" y="6542"/>
                    <a:pt x="0" y="6711"/>
                  </a:cubicBezTo>
                  <a:cubicBezTo>
                    <a:pt x="2435" y="10505"/>
                    <a:pt x="7517" y="11433"/>
                    <a:pt x="11146" y="14106"/>
                  </a:cubicBezTo>
                  <a:cubicBezTo>
                    <a:pt x="8474" y="13474"/>
                    <a:pt x="5728" y="13156"/>
                    <a:pt x="2982" y="13156"/>
                  </a:cubicBezTo>
                  <a:cubicBezTo>
                    <a:pt x="2221" y="13156"/>
                    <a:pt x="1460" y="13180"/>
                    <a:pt x="700" y="13229"/>
                  </a:cubicBezTo>
                  <a:cubicBezTo>
                    <a:pt x="316" y="13688"/>
                    <a:pt x="968" y="14291"/>
                    <a:pt x="1522" y="14513"/>
                  </a:cubicBezTo>
                  <a:cubicBezTo>
                    <a:pt x="4729" y="15799"/>
                    <a:pt x="8183" y="16465"/>
                    <a:pt x="11638" y="16465"/>
                  </a:cubicBezTo>
                  <a:cubicBezTo>
                    <a:pt x="11689" y="16465"/>
                    <a:pt x="11739" y="16465"/>
                    <a:pt x="11790" y="16465"/>
                  </a:cubicBezTo>
                  <a:lnTo>
                    <a:pt x="11790" y="16465"/>
                  </a:lnTo>
                  <a:cubicBezTo>
                    <a:pt x="12105" y="16589"/>
                    <a:pt x="12445" y="16651"/>
                    <a:pt x="12785" y="16651"/>
                  </a:cubicBezTo>
                  <a:cubicBezTo>
                    <a:pt x="13382" y="16651"/>
                    <a:pt x="13979" y="16459"/>
                    <a:pt x="14438" y="16075"/>
                  </a:cubicBezTo>
                  <a:cubicBezTo>
                    <a:pt x="14860" y="15721"/>
                    <a:pt x="15158" y="15243"/>
                    <a:pt x="15418" y="14759"/>
                  </a:cubicBezTo>
                  <a:cubicBezTo>
                    <a:pt x="16747" y="12291"/>
                    <a:pt x="17309" y="9417"/>
                    <a:pt x="17007" y="6630"/>
                  </a:cubicBezTo>
                  <a:cubicBezTo>
                    <a:pt x="16930" y="5912"/>
                    <a:pt x="16631" y="5035"/>
                    <a:pt x="15913" y="4963"/>
                  </a:cubicBezTo>
                  <a:cubicBezTo>
                    <a:pt x="15881" y="4960"/>
                    <a:pt x="15850" y="4958"/>
                    <a:pt x="15820" y="4958"/>
                  </a:cubicBezTo>
                  <a:cubicBezTo>
                    <a:pt x="15118" y="4958"/>
                    <a:pt x="14687" y="5799"/>
                    <a:pt x="14503" y="6506"/>
                  </a:cubicBezTo>
                  <a:cubicBezTo>
                    <a:pt x="14094" y="8070"/>
                    <a:pt x="13881" y="9687"/>
                    <a:pt x="13875" y="11304"/>
                  </a:cubicBezTo>
                  <a:cubicBezTo>
                    <a:pt x="12984" y="9028"/>
                    <a:pt x="12364" y="6643"/>
                    <a:pt x="12031" y="4221"/>
                  </a:cubicBezTo>
                  <a:cubicBezTo>
                    <a:pt x="11902" y="3278"/>
                    <a:pt x="11592" y="2086"/>
                    <a:pt x="10646" y="1969"/>
                  </a:cubicBezTo>
                  <a:cubicBezTo>
                    <a:pt x="10604" y="1964"/>
                    <a:pt x="10563" y="1961"/>
                    <a:pt x="10522" y="1961"/>
                  </a:cubicBezTo>
                  <a:cubicBezTo>
                    <a:pt x="9890" y="1961"/>
                    <a:pt x="9346" y="2551"/>
                    <a:pt x="9204" y="3182"/>
                  </a:cubicBezTo>
                  <a:cubicBezTo>
                    <a:pt x="9053" y="3855"/>
                    <a:pt x="9239" y="4551"/>
                    <a:pt x="9423" y="5217"/>
                  </a:cubicBezTo>
                  <a:cubicBezTo>
                    <a:pt x="9886" y="6880"/>
                    <a:pt x="10349" y="8545"/>
                    <a:pt x="10812" y="10209"/>
                  </a:cubicBezTo>
                  <a:cubicBezTo>
                    <a:pt x="9157" y="6785"/>
                    <a:pt x="6857" y="3675"/>
                    <a:pt x="4069" y="1089"/>
                  </a:cubicBezTo>
                  <a:cubicBezTo>
                    <a:pt x="3500" y="561"/>
                    <a:pt x="2845" y="28"/>
                    <a:pt x="2070" y="1"/>
                  </a:cubicBezTo>
                  <a:cubicBezTo>
                    <a:pt x="2055" y="1"/>
                    <a:pt x="2040" y="1"/>
                    <a:pt x="202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36"/>
            <p:cNvSpPr/>
            <p:nvPr/>
          </p:nvSpPr>
          <p:spPr>
            <a:xfrm>
              <a:off x="2668025" y="943625"/>
              <a:ext cx="69200" cy="69250"/>
            </a:xfrm>
            <a:custGeom>
              <a:avLst/>
              <a:gdLst/>
              <a:ahLst/>
              <a:cxnLst/>
              <a:rect l="l" t="t" r="r" b="b"/>
              <a:pathLst>
                <a:path w="2768" h="2770" extrusionOk="0">
                  <a:moveTo>
                    <a:pt x="1384" y="1"/>
                  </a:moveTo>
                  <a:cubicBezTo>
                    <a:pt x="620" y="1"/>
                    <a:pt x="0" y="621"/>
                    <a:pt x="0" y="1385"/>
                  </a:cubicBezTo>
                  <a:cubicBezTo>
                    <a:pt x="0" y="2150"/>
                    <a:pt x="620" y="2770"/>
                    <a:pt x="1384" y="2770"/>
                  </a:cubicBezTo>
                  <a:cubicBezTo>
                    <a:pt x="2149" y="2770"/>
                    <a:pt x="2768" y="2150"/>
                    <a:pt x="2768" y="1385"/>
                  </a:cubicBezTo>
                  <a:cubicBezTo>
                    <a:pt x="2768" y="621"/>
                    <a:pt x="2149" y="1"/>
                    <a:pt x="138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7" name="Google Shape;587;p36"/>
          <p:cNvGrpSpPr/>
          <p:nvPr/>
        </p:nvGrpSpPr>
        <p:grpSpPr>
          <a:xfrm>
            <a:off x="8099350" y="1130013"/>
            <a:ext cx="201275" cy="201213"/>
            <a:chOff x="6841825" y="3623363"/>
            <a:chExt cx="201275" cy="201213"/>
          </a:xfrm>
        </p:grpSpPr>
        <p:sp>
          <p:nvSpPr>
            <p:cNvPr id="588" name="Google Shape;588;p36"/>
            <p:cNvSpPr/>
            <p:nvPr/>
          </p:nvSpPr>
          <p:spPr>
            <a:xfrm>
              <a:off x="6841825" y="3743775"/>
              <a:ext cx="80800" cy="80800"/>
            </a:xfrm>
            <a:custGeom>
              <a:avLst/>
              <a:gdLst/>
              <a:ahLst/>
              <a:cxnLst/>
              <a:rect l="l" t="t" r="r" b="b"/>
              <a:pathLst>
                <a:path w="3232" h="3232" extrusionOk="0">
                  <a:moveTo>
                    <a:pt x="1617" y="0"/>
                  </a:moveTo>
                  <a:cubicBezTo>
                    <a:pt x="724" y="0"/>
                    <a:pt x="1" y="723"/>
                    <a:pt x="1" y="1616"/>
                  </a:cubicBezTo>
                  <a:cubicBezTo>
                    <a:pt x="1" y="2508"/>
                    <a:pt x="724" y="3231"/>
                    <a:pt x="1617" y="3231"/>
                  </a:cubicBezTo>
                  <a:cubicBezTo>
                    <a:pt x="2508" y="3231"/>
                    <a:pt x="3232" y="2508"/>
                    <a:pt x="3232" y="1616"/>
                  </a:cubicBezTo>
                  <a:cubicBezTo>
                    <a:pt x="3232" y="723"/>
                    <a:pt x="2508" y="0"/>
                    <a:pt x="161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36"/>
            <p:cNvSpPr/>
            <p:nvPr/>
          </p:nvSpPr>
          <p:spPr>
            <a:xfrm>
              <a:off x="6977325" y="3623363"/>
              <a:ext cx="65775" cy="65775"/>
            </a:xfrm>
            <a:custGeom>
              <a:avLst/>
              <a:gdLst/>
              <a:ahLst/>
              <a:cxnLst/>
              <a:rect l="l" t="t" r="r" b="b"/>
              <a:pathLst>
                <a:path w="2631" h="2631" extrusionOk="0">
                  <a:moveTo>
                    <a:pt x="1316" y="0"/>
                  </a:moveTo>
                  <a:cubicBezTo>
                    <a:pt x="589" y="0"/>
                    <a:pt x="0" y="589"/>
                    <a:pt x="0" y="1315"/>
                  </a:cubicBezTo>
                  <a:cubicBezTo>
                    <a:pt x="0" y="2042"/>
                    <a:pt x="589" y="2631"/>
                    <a:pt x="1316" y="2631"/>
                  </a:cubicBezTo>
                  <a:cubicBezTo>
                    <a:pt x="2042" y="2631"/>
                    <a:pt x="2631" y="2042"/>
                    <a:pt x="2631" y="1315"/>
                  </a:cubicBezTo>
                  <a:cubicBezTo>
                    <a:pt x="2631" y="589"/>
                    <a:pt x="2042" y="0"/>
                    <a:pt x="131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90" name="Google Shape;590;p36"/>
          <p:cNvGrpSpPr/>
          <p:nvPr/>
        </p:nvGrpSpPr>
        <p:grpSpPr>
          <a:xfrm>
            <a:off x="7195817" y="3159031"/>
            <a:ext cx="1228173" cy="952135"/>
            <a:chOff x="7195817" y="3159031"/>
            <a:chExt cx="1228173" cy="952135"/>
          </a:xfrm>
        </p:grpSpPr>
        <p:grpSp>
          <p:nvGrpSpPr>
            <p:cNvPr id="591" name="Google Shape;591;p36"/>
            <p:cNvGrpSpPr/>
            <p:nvPr/>
          </p:nvGrpSpPr>
          <p:grpSpPr>
            <a:xfrm>
              <a:off x="7195817" y="3159031"/>
              <a:ext cx="1228173" cy="952135"/>
              <a:chOff x="5403125" y="957175"/>
              <a:chExt cx="1151700" cy="892850"/>
            </a:xfrm>
          </p:grpSpPr>
          <p:sp>
            <p:nvSpPr>
              <p:cNvPr id="592" name="Google Shape;592;p36"/>
              <p:cNvSpPr/>
              <p:nvPr/>
            </p:nvSpPr>
            <p:spPr>
              <a:xfrm>
                <a:off x="5938475" y="1680800"/>
                <a:ext cx="150725" cy="128775"/>
              </a:xfrm>
              <a:custGeom>
                <a:avLst/>
                <a:gdLst/>
                <a:ahLst/>
                <a:cxnLst/>
                <a:rect l="l" t="t" r="r" b="b"/>
                <a:pathLst>
                  <a:path w="6029" h="5151" extrusionOk="0">
                    <a:moveTo>
                      <a:pt x="993" y="1"/>
                    </a:moveTo>
                    <a:cubicBezTo>
                      <a:pt x="891" y="1"/>
                      <a:pt x="792" y="58"/>
                      <a:pt x="759" y="184"/>
                    </a:cubicBezTo>
                    <a:cubicBezTo>
                      <a:pt x="0" y="3058"/>
                      <a:pt x="3291" y="4957"/>
                      <a:pt x="5726" y="5150"/>
                    </a:cubicBezTo>
                    <a:cubicBezTo>
                      <a:pt x="5733" y="5150"/>
                      <a:pt x="5740" y="5151"/>
                      <a:pt x="5746" y="5151"/>
                    </a:cubicBezTo>
                    <a:cubicBezTo>
                      <a:pt x="6000" y="5151"/>
                      <a:pt x="6029" y="4761"/>
                      <a:pt x="5789" y="4689"/>
                    </a:cubicBezTo>
                    <a:cubicBezTo>
                      <a:pt x="3683" y="4057"/>
                      <a:pt x="1345" y="2701"/>
                      <a:pt x="1261" y="252"/>
                    </a:cubicBezTo>
                    <a:cubicBezTo>
                      <a:pt x="1256" y="93"/>
                      <a:pt x="1123" y="1"/>
                      <a:pt x="99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36"/>
              <p:cNvSpPr/>
              <p:nvPr/>
            </p:nvSpPr>
            <p:spPr>
              <a:xfrm>
                <a:off x="6072900" y="1796375"/>
                <a:ext cx="32525" cy="53650"/>
              </a:xfrm>
              <a:custGeom>
                <a:avLst/>
                <a:gdLst/>
                <a:ahLst/>
                <a:cxnLst/>
                <a:rect l="l" t="t" r="r" b="b"/>
                <a:pathLst>
                  <a:path w="1301" h="2146" extrusionOk="0">
                    <a:moveTo>
                      <a:pt x="235" y="0"/>
                    </a:moveTo>
                    <a:cubicBezTo>
                      <a:pt x="114" y="0"/>
                      <a:pt x="1" y="113"/>
                      <a:pt x="23" y="268"/>
                    </a:cubicBezTo>
                    <a:cubicBezTo>
                      <a:pt x="77" y="669"/>
                      <a:pt x="149" y="1008"/>
                      <a:pt x="294" y="1388"/>
                    </a:cubicBezTo>
                    <a:cubicBezTo>
                      <a:pt x="407" y="1679"/>
                      <a:pt x="461" y="2059"/>
                      <a:pt x="808" y="2137"/>
                    </a:cubicBezTo>
                    <a:cubicBezTo>
                      <a:pt x="830" y="2143"/>
                      <a:pt x="851" y="2145"/>
                      <a:pt x="872" y="2145"/>
                    </a:cubicBezTo>
                    <a:cubicBezTo>
                      <a:pt x="963" y="2145"/>
                      <a:pt x="1041" y="2098"/>
                      <a:pt x="1097" y="2019"/>
                    </a:cubicBezTo>
                    <a:cubicBezTo>
                      <a:pt x="1301" y="1725"/>
                      <a:pt x="1061" y="1368"/>
                      <a:pt x="947" y="1074"/>
                    </a:cubicBezTo>
                    <a:cubicBezTo>
                      <a:pt x="808" y="711"/>
                      <a:pt x="632" y="423"/>
                      <a:pt x="412" y="103"/>
                    </a:cubicBezTo>
                    <a:cubicBezTo>
                      <a:pt x="363" y="31"/>
                      <a:pt x="298" y="0"/>
                      <a:pt x="23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36"/>
              <p:cNvSpPr/>
              <p:nvPr/>
            </p:nvSpPr>
            <p:spPr>
              <a:xfrm>
                <a:off x="6073600" y="1795675"/>
                <a:ext cx="49500" cy="40325"/>
              </a:xfrm>
              <a:custGeom>
                <a:avLst/>
                <a:gdLst/>
                <a:ahLst/>
                <a:cxnLst/>
                <a:rect l="l" t="t" r="r" b="b"/>
                <a:pathLst>
                  <a:path w="1980" h="1613" extrusionOk="0">
                    <a:moveTo>
                      <a:pt x="323" y="1"/>
                    </a:moveTo>
                    <a:cubicBezTo>
                      <a:pt x="119" y="1"/>
                      <a:pt x="1" y="292"/>
                      <a:pt x="206" y="439"/>
                    </a:cubicBezTo>
                    <a:cubicBezTo>
                      <a:pt x="461" y="621"/>
                      <a:pt x="702" y="820"/>
                      <a:pt x="926" y="1037"/>
                    </a:cubicBezTo>
                    <a:cubicBezTo>
                      <a:pt x="1141" y="1247"/>
                      <a:pt x="1301" y="1496"/>
                      <a:pt x="1592" y="1599"/>
                    </a:cubicBezTo>
                    <a:cubicBezTo>
                      <a:pt x="1619" y="1609"/>
                      <a:pt x="1645" y="1613"/>
                      <a:pt x="1671" y="1613"/>
                    </a:cubicBezTo>
                    <a:cubicBezTo>
                      <a:pt x="1841" y="1613"/>
                      <a:pt x="1979" y="1425"/>
                      <a:pt x="1933" y="1257"/>
                    </a:cubicBezTo>
                    <a:cubicBezTo>
                      <a:pt x="1843" y="938"/>
                      <a:pt x="1546" y="753"/>
                      <a:pt x="1290" y="564"/>
                    </a:cubicBezTo>
                    <a:cubicBezTo>
                      <a:pt x="1022" y="363"/>
                      <a:pt x="739" y="188"/>
                      <a:pt x="442" y="33"/>
                    </a:cubicBezTo>
                    <a:cubicBezTo>
                      <a:pt x="400" y="11"/>
                      <a:pt x="360" y="1"/>
                      <a:pt x="32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36"/>
              <p:cNvSpPr/>
              <p:nvPr/>
            </p:nvSpPr>
            <p:spPr>
              <a:xfrm>
                <a:off x="6091075" y="1680800"/>
                <a:ext cx="150700" cy="128775"/>
              </a:xfrm>
              <a:custGeom>
                <a:avLst/>
                <a:gdLst/>
                <a:ahLst/>
                <a:cxnLst/>
                <a:rect l="l" t="t" r="r" b="b"/>
                <a:pathLst>
                  <a:path w="6028" h="5151" extrusionOk="0">
                    <a:moveTo>
                      <a:pt x="994" y="1"/>
                    </a:moveTo>
                    <a:cubicBezTo>
                      <a:pt x="892" y="1"/>
                      <a:pt x="792" y="58"/>
                      <a:pt x="759" y="184"/>
                    </a:cubicBezTo>
                    <a:cubicBezTo>
                      <a:pt x="0" y="3058"/>
                      <a:pt x="3291" y="4957"/>
                      <a:pt x="5727" y="5150"/>
                    </a:cubicBezTo>
                    <a:cubicBezTo>
                      <a:pt x="5734" y="5150"/>
                      <a:pt x="5740" y="5151"/>
                      <a:pt x="5747" y="5151"/>
                    </a:cubicBezTo>
                    <a:cubicBezTo>
                      <a:pt x="5999" y="5151"/>
                      <a:pt x="6028" y="4761"/>
                      <a:pt x="5790" y="4689"/>
                    </a:cubicBezTo>
                    <a:cubicBezTo>
                      <a:pt x="3683" y="4057"/>
                      <a:pt x="1347" y="2701"/>
                      <a:pt x="1261" y="252"/>
                    </a:cubicBezTo>
                    <a:cubicBezTo>
                      <a:pt x="1257" y="93"/>
                      <a:pt x="1123" y="1"/>
                      <a:pt x="99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36"/>
              <p:cNvSpPr/>
              <p:nvPr/>
            </p:nvSpPr>
            <p:spPr>
              <a:xfrm>
                <a:off x="6225500" y="1796375"/>
                <a:ext cx="32500" cy="53650"/>
              </a:xfrm>
              <a:custGeom>
                <a:avLst/>
                <a:gdLst/>
                <a:ahLst/>
                <a:cxnLst/>
                <a:rect l="l" t="t" r="r" b="b"/>
                <a:pathLst>
                  <a:path w="1300" h="2146" extrusionOk="0">
                    <a:moveTo>
                      <a:pt x="234" y="0"/>
                    </a:moveTo>
                    <a:cubicBezTo>
                      <a:pt x="114" y="0"/>
                      <a:pt x="1" y="113"/>
                      <a:pt x="21" y="268"/>
                    </a:cubicBezTo>
                    <a:cubicBezTo>
                      <a:pt x="76" y="669"/>
                      <a:pt x="148" y="1008"/>
                      <a:pt x="294" y="1388"/>
                    </a:cubicBezTo>
                    <a:cubicBezTo>
                      <a:pt x="406" y="1679"/>
                      <a:pt x="461" y="2059"/>
                      <a:pt x="806" y="2137"/>
                    </a:cubicBezTo>
                    <a:cubicBezTo>
                      <a:pt x="829" y="2143"/>
                      <a:pt x="850" y="2145"/>
                      <a:pt x="871" y="2145"/>
                    </a:cubicBezTo>
                    <a:cubicBezTo>
                      <a:pt x="962" y="2145"/>
                      <a:pt x="1040" y="2098"/>
                      <a:pt x="1095" y="2019"/>
                    </a:cubicBezTo>
                    <a:cubicBezTo>
                      <a:pt x="1299" y="1725"/>
                      <a:pt x="1060" y="1368"/>
                      <a:pt x="947" y="1074"/>
                    </a:cubicBezTo>
                    <a:cubicBezTo>
                      <a:pt x="806" y="711"/>
                      <a:pt x="631" y="423"/>
                      <a:pt x="411" y="103"/>
                    </a:cubicBezTo>
                    <a:cubicBezTo>
                      <a:pt x="362" y="31"/>
                      <a:pt x="297" y="0"/>
                      <a:pt x="23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36"/>
              <p:cNvSpPr/>
              <p:nvPr/>
            </p:nvSpPr>
            <p:spPr>
              <a:xfrm>
                <a:off x="6226175" y="1795675"/>
                <a:ext cx="49525" cy="40325"/>
              </a:xfrm>
              <a:custGeom>
                <a:avLst/>
                <a:gdLst/>
                <a:ahLst/>
                <a:cxnLst/>
                <a:rect l="l" t="t" r="r" b="b"/>
                <a:pathLst>
                  <a:path w="1981" h="1613" extrusionOk="0">
                    <a:moveTo>
                      <a:pt x="323" y="1"/>
                    </a:moveTo>
                    <a:cubicBezTo>
                      <a:pt x="119" y="1"/>
                      <a:pt x="0" y="292"/>
                      <a:pt x="206" y="439"/>
                    </a:cubicBezTo>
                    <a:cubicBezTo>
                      <a:pt x="461" y="621"/>
                      <a:pt x="702" y="820"/>
                      <a:pt x="926" y="1037"/>
                    </a:cubicBezTo>
                    <a:cubicBezTo>
                      <a:pt x="1141" y="1247"/>
                      <a:pt x="1302" y="1496"/>
                      <a:pt x="1592" y="1599"/>
                    </a:cubicBezTo>
                    <a:cubicBezTo>
                      <a:pt x="1618" y="1609"/>
                      <a:pt x="1645" y="1613"/>
                      <a:pt x="1671" y="1613"/>
                    </a:cubicBezTo>
                    <a:cubicBezTo>
                      <a:pt x="1841" y="1613"/>
                      <a:pt x="1980" y="1425"/>
                      <a:pt x="1933" y="1257"/>
                    </a:cubicBezTo>
                    <a:cubicBezTo>
                      <a:pt x="1843" y="938"/>
                      <a:pt x="1546" y="753"/>
                      <a:pt x="1291" y="564"/>
                    </a:cubicBezTo>
                    <a:cubicBezTo>
                      <a:pt x="1022" y="363"/>
                      <a:pt x="739" y="188"/>
                      <a:pt x="441" y="33"/>
                    </a:cubicBezTo>
                    <a:cubicBezTo>
                      <a:pt x="400" y="11"/>
                      <a:pt x="360" y="1"/>
                      <a:pt x="32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36"/>
              <p:cNvSpPr/>
              <p:nvPr/>
            </p:nvSpPr>
            <p:spPr>
              <a:xfrm>
                <a:off x="6045925" y="994625"/>
                <a:ext cx="200550" cy="228775"/>
              </a:xfrm>
              <a:custGeom>
                <a:avLst/>
                <a:gdLst/>
                <a:ahLst/>
                <a:cxnLst/>
                <a:rect l="l" t="t" r="r" b="b"/>
                <a:pathLst>
                  <a:path w="8022" h="9151" extrusionOk="0">
                    <a:moveTo>
                      <a:pt x="7039" y="0"/>
                    </a:moveTo>
                    <a:lnTo>
                      <a:pt x="7039" y="0"/>
                    </a:lnTo>
                    <a:cubicBezTo>
                      <a:pt x="4571" y="1052"/>
                      <a:pt x="2208" y="2353"/>
                      <a:pt x="1" y="3878"/>
                    </a:cubicBezTo>
                    <a:lnTo>
                      <a:pt x="4537" y="9151"/>
                    </a:lnTo>
                    <a:cubicBezTo>
                      <a:pt x="7006" y="6905"/>
                      <a:pt x="8022" y="3190"/>
                      <a:pt x="703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36"/>
              <p:cNvSpPr/>
              <p:nvPr/>
            </p:nvSpPr>
            <p:spPr>
              <a:xfrm>
                <a:off x="5585550" y="957175"/>
                <a:ext cx="969150" cy="796075"/>
              </a:xfrm>
              <a:custGeom>
                <a:avLst/>
                <a:gdLst/>
                <a:ahLst/>
                <a:cxnLst/>
                <a:rect l="l" t="t" r="r" b="b"/>
                <a:pathLst>
                  <a:path w="38766" h="31843" extrusionOk="0">
                    <a:moveTo>
                      <a:pt x="9871" y="0"/>
                    </a:moveTo>
                    <a:cubicBezTo>
                      <a:pt x="9140" y="0"/>
                      <a:pt x="8410" y="73"/>
                      <a:pt x="7706" y="262"/>
                    </a:cubicBezTo>
                    <a:cubicBezTo>
                      <a:pt x="5803" y="772"/>
                      <a:pt x="3601" y="2401"/>
                      <a:pt x="2499" y="4034"/>
                    </a:cubicBezTo>
                    <a:cubicBezTo>
                      <a:pt x="1396" y="5667"/>
                      <a:pt x="743" y="7285"/>
                      <a:pt x="323" y="9210"/>
                    </a:cubicBezTo>
                    <a:cubicBezTo>
                      <a:pt x="55" y="10440"/>
                      <a:pt x="1" y="12115"/>
                      <a:pt x="98" y="13372"/>
                    </a:cubicBezTo>
                    <a:cubicBezTo>
                      <a:pt x="170" y="14309"/>
                      <a:pt x="538" y="16025"/>
                      <a:pt x="773" y="16935"/>
                    </a:cubicBezTo>
                    <a:cubicBezTo>
                      <a:pt x="1345" y="19155"/>
                      <a:pt x="1946" y="20383"/>
                      <a:pt x="3023" y="22409"/>
                    </a:cubicBezTo>
                    <a:cubicBezTo>
                      <a:pt x="6094" y="28188"/>
                      <a:pt x="12993" y="31437"/>
                      <a:pt x="19525" y="31814"/>
                    </a:cubicBezTo>
                    <a:cubicBezTo>
                      <a:pt x="19819" y="31831"/>
                      <a:pt x="20113" y="31843"/>
                      <a:pt x="20408" y="31843"/>
                    </a:cubicBezTo>
                    <a:cubicBezTo>
                      <a:pt x="20900" y="31843"/>
                      <a:pt x="21392" y="31811"/>
                      <a:pt x="21875" y="31719"/>
                    </a:cubicBezTo>
                    <a:cubicBezTo>
                      <a:pt x="22539" y="31593"/>
                      <a:pt x="23619" y="31332"/>
                      <a:pt x="24276" y="31172"/>
                    </a:cubicBezTo>
                    <a:cubicBezTo>
                      <a:pt x="25593" y="30851"/>
                      <a:pt x="27138" y="30208"/>
                      <a:pt x="28549" y="29391"/>
                    </a:cubicBezTo>
                    <a:cubicBezTo>
                      <a:pt x="31422" y="27727"/>
                      <a:pt x="33997" y="25286"/>
                      <a:pt x="35598" y="22378"/>
                    </a:cubicBezTo>
                    <a:cubicBezTo>
                      <a:pt x="37199" y="19469"/>
                      <a:pt x="38766" y="13371"/>
                      <a:pt x="38440" y="12650"/>
                    </a:cubicBezTo>
                    <a:lnTo>
                      <a:pt x="38440" y="12650"/>
                    </a:lnTo>
                    <a:cubicBezTo>
                      <a:pt x="36150" y="13736"/>
                      <a:pt x="33704" y="14695"/>
                      <a:pt x="31181" y="14695"/>
                    </a:cubicBezTo>
                    <a:cubicBezTo>
                      <a:pt x="31040" y="14695"/>
                      <a:pt x="30900" y="14692"/>
                      <a:pt x="30759" y="14686"/>
                    </a:cubicBezTo>
                    <a:cubicBezTo>
                      <a:pt x="28086" y="14571"/>
                      <a:pt x="25206" y="13946"/>
                      <a:pt x="24331" y="11418"/>
                    </a:cubicBezTo>
                    <a:cubicBezTo>
                      <a:pt x="22804" y="5286"/>
                      <a:pt x="17045" y="461"/>
                      <a:pt x="10741" y="32"/>
                    </a:cubicBezTo>
                    <a:cubicBezTo>
                      <a:pt x="10452" y="12"/>
                      <a:pt x="10161" y="0"/>
                      <a:pt x="987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 name="Google Shape;600;p36"/>
              <p:cNvSpPr/>
              <p:nvPr/>
            </p:nvSpPr>
            <p:spPr>
              <a:xfrm>
                <a:off x="5585600" y="1045725"/>
                <a:ext cx="889925" cy="707550"/>
              </a:xfrm>
              <a:custGeom>
                <a:avLst/>
                <a:gdLst/>
                <a:ahLst/>
                <a:cxnLst/>
                <a:rect l="l" t="t" r="r" b="b"/>
                <a:pathLst>
                  <a:path w="35597" h="28302" extrusionOk="0">
                    <a:moveTo>
                      <a:pt x="8442" y="0"/>
                    </a:moveTo>
                    <a:cubicBezTo>
                      <a:pt x="7967" y="0"/>
                      <a:pt x="7519" y="59"/>
                      <a:pt x="7142" y="150"/>
                    </a:cubicBezTo>
                    <a:cubicBezTo>
                      <a:pt x="5240" y="608"/>
                      <a:pt x="3600" y="1905"/>
                      <a:pt x="2498" y="3368"/>
                    </a:cubicBezTo>
                    <a:cubicBezTo>
                      <a:pt x="1395" y="4832"/>
                      <a:pt x="742" y="6283"/>
                      <a:pt x="322" y="8009"/>
                    </a:cubicBezTo>
                    <a:cubicBezTo>
                      <a:pt x="54" y="9113"/>
                      <a:pt x="1" y="10615"/>
                      <a:pt x="97" y="11741"/>
                    </a:cubicBezTo>
                    <a:cubicBezTo>
                      <a:pt x="169" y="12581"/>
                      <a:pt x="537" y="14120"/>
                      <a:pt x="772" y="14936"/>
                    </a:cubicBezTo>
                    <a:cubicBezTo>
                      <a:pt x="1345" y="16927"/>
                      <a:pt x="1945" y="18029"/>
                      <a:pt x="3022" y="19845"/>
                    </a:cubicBezTo>
                    <a:cubicBezTo>
                      <a:pt x="6093" y="25026"/>
                      <a:pt x="12992" y="27939"/>
                      <a:pt x="19524" y="28276"/>
                    </a:cubicBezTo>
                    <a:cubicBezTo>
                      <a:pt x="19817" y="28292"/>
                      <a:pt x="20111" y="28302"/>
                      <a:pt x="20404" y="28302"/>
                    </a:cubicBezTo>
                    <a:cubicBezTo>
                      <a:pt x="20898" y="28302"/>
                      <a:pt x="21391" y="28273"/>
                      <a:pt x="21875" y="28190"/>
                    </a:cubicBezTo>
                    <a:cubicBezTo>
                      <a:pt x="22538" y="28078"/>
                      <a:pt x="23618" y="27843"/>
                      <a:pt x="24275" y="27700"/>
                    </a:cubicBezTo>
                    <a:cubicBezTo>
                      <a:pt x="25592" y="27412"/>
                      <a:pt x="27137" y="26836"/>
                      <a:pt x="28548" y="26104"/>
                    </a:cubicBezTo>
                    <a:cubicBezTo>
                      <a:pt x="31421" y="24612"/>
                      <a:pt x="33996" y="22423"/>
                      <a:pt x="35597" y="19816"/>
                    </a:cubicBezTo>
                    <a:lnTo>
                      <a:pt x="35597" y="19816"/>
                    </a:lnTo>
                    <a:cubicBezTo>
                      <a:pt x="31708" y="20764"/>
                      <a:pt x="28268" y="21175"/>
                      <a:pt x="25346" y="21175"/>
                    </a:cubicBezTo>
                    <a:cubicBezTo>
                      <a:pt x="18783" y="21175"/>
                      <a:pt x="14829" y="19101"/>
                      <a:pt x="14258" y="16380"/>
                    </a:cubicBezTo>
                    <a:cubicBezTo>
                      <a:pt x="12106" y="4422"/>
                      <a:pt x="15445" y="3240"/>
                      <a:pt x="10768" y="568"/>
                    </a:cubicBezTo>
                    <a:cubicBezTo>
                      <a:pt x="10040" y="152"/>
                      <a:pt x="9206" y="0"/>
                      <a:pt x="844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36"/>
              <p:cNvSpPr/>
              <p:nvPr/>
            </p:nvSpPr>
            <p:spPr>
              <a:xfrm>
                <a:off x="5406050" y="1152525"/>
                <a:ext cx="234450" cy="134275"/>
              </a:xfrm>
              <a:custGeom>
                <a:avLst/>
                <a:gdLst/>
                <a:ahLst/>
                <a:cxnLst/>
                <a:rect l="l" t="t" r="r" b="b"/>
                <a:pathLst>
                  <a:path w="9378" h="5371" extrusionOk="0">
                    <a:moveTo>
                      <a:pt x="1" y="0"/>
                    </a:moveTo>
                    <a:lnTo>
                      <a:pt x="3688" y="3199"/>
                    </a:lnTo>
                    <a:cubicBezTo>
                      <a:pt x="3578" y="3418"/>
                      <a:pt x="4174" y="4182"/>
                      <a:pt x="4375" y="4321"/>
                    </a:cubicBezTo>
                    <a:cubicBezTo>
                      <a:pt x="5328" y="4978"/>
                      <a:pt x="6478" y="5349"/>
                      <a:pt x="7636" y="5370"/>
                    </a:cubicBezTo>
                    <a:cubicBezTo>
                      <a:pt x="7656" y="5370"/>
                      <a:pt x="7677" y="5370"/>
                      <a:pt x="7698" y="5370"/>
                    </a:cubicBezTo>
                    <a:cubicBezTo>
                      <a:pt x="7866" y="5370"/>
                      <a:pt x="8038" y="5356"/>
                      <a:pt x="8184" y="5276"/>
                    </a:cubicBezTo>
                    <a:cubicBezTo>
                      <a:pt x="8365" y="5180"/>
                      <a:pt x="8484" y="5000"/>
                      <a:pt x="8586" y="4824"/>
                    </a:cubicBezTo>
                    <a:cubicBezTo>
                      <a:pt x="9051" y="4019"/>
                      <a:pt x="9321" y="3104"/>
                      <a:pt x="9370" y="2176"/>
                    </a:cubicBezTo>
                    <a:cubicBezTo>
                      <a:pt x="9377" y="2036"/>
                      <a:pt x="9377" y="1890"/>
                      <a:pt x="9313" y="1765"/>
                    </a:cubicBezTo>
                    <a:cubicBezTo>
                      <a:pt x="9209" y="1570"/>
                      <a:pt x="8978" y="1491"/>
                      <a:pt x="8766" y="1429"/>
                    </a:cubicBezTo>
                    <a:cubicBezTo>
                      <a:pt x="5852" y="576"/>
                      <a:pt x="3025" y="261"/>
                      <a:pt x="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36"/>
              <p:cNvSpPr/>
              <p:nvPr/>
            </p:nvSpPr>
            <p:spPr>
              <a:xfrm>
                <a:off x="5403125" y="1156250"/>
                <a:ext cx="164275" cy="83000"/>
              </a:xfrm>
              <a:custGeom>
                <a:avLst/>
                <a:gdLst/>
                <a:ahLst/>
                <a:cxnLst/>
                <a:rect l="l" t="t" r="r" b="b"/>
                <a:pathLst>
                  <a:path w="6571" h="3320" extrusionOk="0">
                    <a:moveTo>
                      <a:pt x="118" y="0"/>
                    </a:moveTo>
                    <a:cubicBezTo>
                      <a:pt x="1" y="314"/>
                      <a:pt x="173" y="659"/>
                      <a:pt x="364" y="935"/>
                    </a:cubicBezTo>
                    <a:cubicBezTo>
                      <a:pt x="1382" y="2396"/>
                      <a:pt x="3136" y="3316"/>
                      <a:pt x="4919" y="3320"/>
                    </a:cubicBezTo>
                    <a:cubicBezTo>
                      <a:pt x="4922" y="3320"/>
                      <a:pt x="4924" y="3320"/>
                      <a:pt x="4927" y="3320"/>
                    </a:cubicBezTo>
                    <a:cubicBezTo>
                      <a:pt x="5511" y="3320"/>
                      <a:pt x="6125" y="3213"/>
                      <a:pt x="6570" y="2835"/>
                    </a:cubicBezTo>
                    <a:lnTo>
                      <a:pt x="11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36"/>
              <p:cNvSpPr/>
              <p:nvPr/>
            </p:nvSpPr>
            <p:spPr>
              <a:xfrm>
                <a:off x="5966525" y="1092950"/>
                <a:ext cx="490100" cy="443150"/>
              </a:xfrm>
              <a:custGeom>
                <a:avLst/>
                <a:gdLst/>
                <a:ahLst/>
                <a:cxnLst/>
                <a:rect l="l" t="t" r="r" b="b"/>
                <a:pathLst>
                  <a:path w="19604" h="17726" extrusionOk="0">
                    <a:moveTo>
                      <a:pt x="19268" y="0"/>
                    </a:moveTo>
                    <a:lnTo>
                      <a:pt x="19047" y="29"/>
                    </a:lnTo>
                    <a:cubicBezTo>
                      <a:pt x="15834" y="1876"/>
                      <a:pt x="12622" y="3723"/>
                      <a:pt x="9409" y="5570"/>
                    </a:cubicBezTo>
                    <a:cubicBezTo>
                      <a:pt x="6123" y="7461"/>
                      <a:pt x="3181" y="9287"/>
                      <a:pt x="0" y="11352"/>
                    </a:cubicBezTo>
                    <a:cubicBezTo>
                      <a:pt x="496" y="12391"/>
                      <a:pt x="1066" y="13396"/>
                      <a:pt x="1703" y="14358"/>
                    </a:cubicBezTo>
                    <a:cubicBezTo>
                      <a:pt x="2264" y="15205"/>
                      <a:pt x="2892" y="16031"/>
                      <a:pt x="3715" y="16628"/>
                    </a:cubicBezTo>
                    <a:cubicBezTo>
                      <a:pt x="4807" y="17419"/>
                      <a:pt x="6123" y="17725"/>
                      <a:pt x="7479" y="17725"/>
                    </a:cubicBezTo>
                    <a:cubicBezTo>
                      <a:pt x="8655" y="17725"/>
                      <a:pt x="9860" y="17495"/>
                      <a:pt x="10978" y="17151"/>
                    </a:cubicBezTo>
                    <a:cubicBezTo>
                      <a:pt x="11614" y="16956"/>
                      <a:pt x="12254" y="16721"/>
                      <a:pt x="12764" y="16294"/>
                    </a:cubicBezTo>
                    <a:cubicBezTo>
                      <a:pt x="13274" y="15868"/>
                      <a:pt x="13635" y="15213"/>
                      <a:pt x="13553" y="14552"/>
                    </a:cubicBezTo>
                    <a:lnTo>
                      <a:pt x="12792" y="14476"/>
                    </a:lnTo>
                    <a:lnTo>
                      <a:pt x="12792" y="14476"/>
                    </a:lnTo>
                    <a:cubicBezTo>
                      <a:pt x="13193" y="14402"/>
                      <a:pt x="13589" y="14307"/>
                      <a:pt x="13976" y="14196"/>
                    </a:cubicBezTo>
                    <a:cubicBezTo>
                      <a:pt x="15450" y="13775"/>
                      <a:pt x="16926" y="13085"/>
                      <a:pt x="17831" y="11849"/>
                    </a:cubicBezTo>
                    <a:cubicBezTo>
                      <a:pt x="18737" y="10611"/>
                      <a:pt x="18879" y="8721"/>
                      <a:pt x="17816" y="7615"/>
                    </a:cubicBezTo>
                    <a:lnTo>
                      <a:pt x="17433" y="7822"/>
                    </a:lnTo>
                    <a:lnTo>
                      <a:pt x="17433" y="7822"/>
                    </a:lnTo>
                    <a:cubicBezTo>
                      <a:pt x="17708" y="7488"/>
                      <a:pt x="17955" y="7132"/>
                      <a:pt x="18169" y="6758"/>
                    </a:cubicBezTo>
                    <a:cubicBezTo>
                      <a:pt x="19328" y="4742"/>
                      <a:pt x="19603" y="2301"/>
                      <a:pt x="1926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 name="Google Shape;604;p36"/>
              <p:cNvSpPr/>
              <p:nvPr/>
            </p:nvSpPr>
            <p:spPr>
              <a:xfrm>
                <a:off x="5734400" y="1197750"/>
                <a:ext cx="97325" cy="97300"/>
              </a:xfrm>
              <a:custGeom>
                <a:avLst/>
                <a:gdLst/>
                <a:ahLst/>
                <a:cxnLst/>
                <a:rect l="l" t="t" r="r" b="b"/>
                <a:pathLst>
                  <a:path w="3893" h="3892" extrusionOk="0">
                    <a:moveTo>
                      <a:pt x="1946" y="1"/>
                    </a:moveTo>
                    <a:cubicBezTo>
                      <a:pt x="873" y="1"/>
                      <a:pt x="1" y="872"/>
                      <a:pt x="1" y="1947"/>
                    </a:cubicBezTo>
                    <a:cubicBezTo>
                      <a:pt x="1" y="3020"/>
                      <a:pt x="873" y="3891"/>
                      <a:pt x="1946" y="3891"/>
                    </a:cubicBezTo>
                    <a:cubicBezTo>
                      <a:pt x="3020" y="3891"/>
                      <a:pt x="3892" y="3020"/>
                      <a:pt x="3892" y="1947"/>
                    </a:cubicBezTo>
                    <a:cubicBezTo>
                      <a:pt x="3892" y="871"/>
                      <a:pt x="3020" y="1"/>
                      <a:pt x="194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36"/>
              <p:cNvSpPr/>
              <p:nvPr/>
            </p:nvSpPr>
            <p:spPr>
              <a:xfrm>
                <a:off x="5472100" y="957250"/>
                <a:ext cx="1082725" cy="795900"/>
              </a:xfrm>
              <a:custGeom>
                <a:avLst/>
                <a:gdLst/>
                <a:ahLst/>
                <a:cxnLst/>
                <a:rect l="l" t="t" r="r" b="b"/>
                <a:pathLst>
                  <a:path w="43309" h="31836" extrusionOk="0">
                    <a:moveTo>
                      <a:pt x="22368" y="20994"/>
                    </a:moveTo>
                    <a:lnTo>
                      <a:pt x="22368" y="20994"/>
                    </a:lnTo>
                    <a:cubicBezTo>
                      <a:pt x="22368" y="20995"/>
                      <a:pt x="22368" y="20995"/>
                      <a:pt x="22368" y="20995"/>
                    </a:cubicBezTo>
                    <a:lnTo>
                      <a:pt x="22368" y="20995"/>
                    </a:lnTo>
                    <a:cubicBezTo>
                      <a:pt x="22368" y="20995"/>
                      <a:pt x="22368" y="20995"/>
                      <a:pt x="22368" y="20994"/>
                    </a:cubicBezTo>
                    <a:close/>
                    <a:moveTo>
                      <a:pt x="14416" y="0"/>
                    </a:moveTo>
                    <a:cubicBezTo>
                      <a:pt x="13684" y="0"/>
                      <a:pt x="12952" y="72"/>
                      <a:pt x="12247" y="261"/>
                    </a:cubicBezTo>
                    <a:cubicBezTo>
                      <a:pt x="10344" y="772"/>
                      <a:pt x="8273" y="2496"/>
                      <a:pt x="7040" y="4033"/>
                    </a:cubicBezTo>
                    <a:cubicBezTo>
                      <a:pt x="5697" y="5708"/>
                      <a:pt x="4944" y="8925"/>
                      <a:pt x="4944" y="8925"/>
                    </a:cubicBezTo>
                    <a:cubicBezTo>
                      <a:pt x="5303" y="9015"/>
                      <a:pt x="6447" y="9316"/>
                      <a:pt x="6447" y="9316"/>
                    </a:cubicBezTo>
                    <a:cubicBezTo>
                      <a:pt x="6655" y="9478"/>
                      <a:pt x="6730" y="11800"/>
                      <a:pt x="6159" y="11800"/>
                    </a:cubicBezTo>
                    <a:cubicBezTo>
                      <a:pt x="6154" y="11800"/>
                      <a:pt x="6148" y="11799"/>
                      <a:pt x="6142" y="11799"/>
                    </a:cubicBezTo>
                    <a:cubicBezTo>
                      <a:pt x="5756" y="11769"/>
                      <a:pt x="2359" y="10981"/>
                      <a:pt x="1979" y="10910"/>
                    </a:cubicBezTo>
                    <a:cubicBezTo>
                      <a:pt x="1777" y="10923"/>
                      <a:pt x="1577" y="10929"/>
                      <a:pt x="1379" y="10929"/>
                    </a:cubicBezTo>
                    <a:cubicBezTo>
                      <a:pt x="913" y="10929"/>
                      <a:pt x="455" y="10894"/>
                      <a:pt x="1" y="10818"/>
                    </a:cubicBezTo>
                    <a:lnTo>
                      <a:pt x="1" y="10818"/>
                    </a:lnTo>
                    <a:cubicBezTo>
                      <a:pt x="334" y="10960"/>
                      <a:pt x="681" y="11072"/>
                      <a:pt x="1036" y="11149"/>
                    </a:cubicBezTo>
                    <a:lnTo>
                      <a:pt x="1047" y="11160"/>
                    </a:lnTo>
                    <a:cubicBezTo>
                      <a:pt x="936" y="11378"/>
                      <a:pt x="1634" y="12050"/>
                      <a:pt x="1836" y="12189"/>
                    </a:cubicBezTo>
                    <a:cubicBezTo>
                      <a:pt x="2686" y="12777"/>
                      <a:pt x="3596" y="13096"/>
                      <a:pt x="4625" y="13181"/>
                    </a:cubicBezTo>
                    <a:cubicBezTo>
                      <a:pt x="4585" y="13866"/>
                      <a:pt x="4588" y="14688"/>
                      <a:pt x="4638" y="15279"/>
                    </a:cubicBezTo>
                    <a:cubicBezTo>
                      <a:pt x="4710" y="16119"/>
                      <a:pt x="5078" y="17659"/>
                      <a:pt x="5313" y="18474"/>
                    </a:cubicBezTo>
                    <a:cubicBezTo>
                      <a:pt x="5888" y="20465"/>
                      <a:pt x="6487" y="21565"/>
                      <a:pt x="7563" y="23383"/>
                    </a:cubicBezTo>
                    <a:cubicBezTo>
                      <a:pt x="10017" y="27522"/>
                      <a:pt x="14915" y="30209"/>
                      <a:pt x="20116" y="31296"/>
                    </a:cubicBezTo>
                    <a:cubicBezTo>
                      <a:pt x="21760" y="31645"/>
                      <a:pt x="23302" y="31835"/>
                      <a:pt x="24723" y="31835"/>
                    </a:cubicBezTo>
                    <a:cubicBezTo>
                      <a:pt x="25909" y="31835"/>
                      <a:pt x="27009" y="31702"/>
                      <a:pt x="28012" y="31418"/>
                    </a:cubicBezTo>
                    <a:cubicBezTo>
                      <a:pt x="28307" y="31355"/>
                      <a:pt x="28589" y="31293"/>
                      <a:pt x="28818" y="31244"/>
                    </a:cubicBezTo>
                    <a:cubicBezTo>
                      <a:pt x="30136" y="30956"/>
                      <a:pt x="31680" y="30379"/>
                      <a:pt x="33090" y="29648"/>
                    </a:cubicBezTo>
                    <a:cubicBezTo>
                      <a:pt x="35963" y="28156"/>
                      <a:pt x="38538" y="25968"/>
                      <a:pt x="40139" y="23360"/>
                    </a:cubicBezTo>
                    <a:lnTo>
                      <a:pt x="40139" y="23360"/>
                    </a:lnTo>
                    <a:cubicBezTo>
                      <a:pt x="39906" y="23416"/>
                      <a:pt x="39676" y="23468"/>
                      <a:pt x="39445" y="23521"/>
                    </a:cubicBezTo>
                    <a:cubicBezTo>
                      <a:pt x="39692" y="23149"/>
                      <a:pt x="39924" y="22768"/>
                      <a:pt x="40139" y="22380"/>
                    </a:cubicBezTo>
                    <a:cubicBezTo>
                      <a:pt x="41740" y="19472"/>
                      <a:pt x="43308" y="13373"/>
                      <a:pt x="42983" y="12652"/>
                    </a:cubicBezTo>
                    <a:lnTo>
                      <a:pt x="42983" y="12652"/>
                    </a:lnTo>
                    <a:cubicBezTo>
                      <a:pt x="41472" y="13368"/>
                      <a:pt x="39896" y="14028"/>
                      <a:pt x="38275" y="14396"/>
                    </a:cubicBezTo>
                    <a:cubicBezTo>
                      <a:pt x="38176" y="13893"/>
                      <a:pt x="37956" y="13424"/>
                      <a:pt x="37594" y="13048"/>
                    </a:cubicBezTo>
                    <a:lnTo>
                      <a:pt x="37212" y="13254"/>
                    </a:lnTo>
                    <a:cubicBezTo>
                      <a:pt x="37486" y="12920"/>
                      <a:pt x="37734" y="12563"/>
                      <a:pt x="37948" y="12190"/>
                    </a:cubicBezTo>
                    <a:cubicBezTo>
                      <a:pt x="38422" y="11365"/>
                      <a:pt x="38741" y="10466"/>
                      <a:pt x="38939" y="9536"/>
                    </a:cubicBezTo>
                    <a:lnTo>
                      <a:pt x="38939" y="9536"/>
                    </a:lnTo>
                    <a:cubicBezTo>
                      <a:pt x="38198" y="10663"/>
                      <a:pt x="37357" y="11753"/>
                      <a:pt x="36447" y="12646"/>
                    </a:cubicBezTo>
                    <a:cubicBezTo>
                      <a:pt x="37562" y="13509"/>
                      <a:pt x="37580" y="15570"/>
                      <a:pt x="35821" y="16190"/>
                    </a:cubicBezTo>
                    <a:cubicBezTo>
                      <a:pt x="34074" y="16805"/>
                      <a:pt x="32295" y="17328"/>
                      <a:pt x="30596" y="18026"/>
                    </a:cubicBezTo>
                    <a:cubicBezTo>
                      <a:pt x="31147" y="19205"/>
                      <a:pt x="30622" y="20803"/>
                      <a:pt x="28880" y="20821"/>
                    </a:cubicBezTo>
                    <a:cubicBezTo>
                      <a:pt x="28467" y="20826"/>
                      <a:pt x="28056" y="20834"/>
                      <a:pt x="27647" y="20843"/>
                    </a:cubicBezTo>
                    <a:cubicBezTo>
                      <a:pt x="26797" y="21086"/>
                      <a:pt x="26830" y="21458"/>
                      <a:pt x="25729" y="21541"/>
                    </a:cubicBezTo>
                    <a:cubicBezTo>
                      <a:pt x="25729" y="21541"/>
                      <a:pt x="25729" y="21541"/>
                      <a:pt x="25728" y="21541"/>
                    </a:cubicBezTo>
                    <a:cubicBezTo>
                      <a:pt x="25673" y="21541"/>
                      <a:pt x="24102" y="21458"/>
                      <a:pt x="24031" y="21458"/>
                    </a:cubicBezTo>
                    <a:cubicBezTo>
                      <a:pt x="24030" y="21458"/>
                      <a:pt x="24029" y="21458"/>
                      <a:pt x="24029" y="21458"/>
                    </a:cubicBezTo>
                    <a:cubicBezTo>
                      <a:pt x="24029" y="21454"/>
                      <a:pt x="22568" y="21054"/>
                      <a:pt x="22386" y="21000"/>
                    </a:cubicBezTo>
                    <a:lnTo>
                      <a:pt x="22386" y="21000"/>
                    </a:lnTo>
                    <a:cubicBezTo>
                      <a:pt x="22402" y="21002"/>
                      <a:pt x="22415" y="21003"/>
                      <a:pt x="22419" y="21003"/>
                    </a:cubicBezTo>
                    <a:cubicBezTo>
                      <a:pt x="22424" y="21003"/>
                      <a:pt x="22413" y="21001"/>
                      <a:pt x="22368" y="20994"/>
                    </a:cubicBezTo>
                    <a:lnTo>
                      <a:pt x="22368" y="20994"/>
                    </a:lnTo>
                    <a:cubicBezTo>
                      <a:pt x="22368" y="20994"/>
                      <a:pt x="22368" y="20994"/>
                      <a:pt x="22368" y="20994"/>
                    </a:cubicBezTo>
                    <a:cubicBezTo>
                      <a:pt x="22338" y="20992"/>
                      <a:pt x="22324" y="20991"/>
                      <a:pt x="22319" y="20991"/>
                    </a:cubicBezTo>
                    <a:cubicBezTo>
                      <a:pt x="22310" y="20991"/>
                      <a:pt x="22341" y="20995"/>
                      <a:pt x="22371" y="20999"/>
                    </a:cubicBezTo>
                    <a:lnTo>
                      <a:pt x="22371" y="20999"/>
                    </a:lnTo>
                    <a:cubicBezTo>
                      <a:pt x="23922" y="22694"/>
                      <a:pt x="25703" y="23203"/>
                      <a:pt x="27330" y="23203"/>
                    </a:cubicBezTo>
                    <a:cubicBezTo>
                      <a:pt x="29229" y="23203"/>
                      <a:pt x="30920" y="22509"/>
                      <a:pt x="31795" y="22196"/>
                    </a:cubicBezTo>
                    <a:cubicBezTo>
                      <a:pt x="32073" y="22096"/>
                      <a:pt x="32329" y="22051"/>
                      <a:pt x="32559" y="22051"/>
                    </a:cubicBezTo>
                    <a:cubicBezTo>
                      <a:pt x="34119" y="22051"/>
                      <a:pt x="34518" y="24116"/>
                      <a:pt x="32849" y="25231"/>
                    </a:cubicBezTo>
                    <a:cubicBezTo>
                      <a:pt x="30499" y="26802"/>
                      <a:pt x="28407" y="28477"/>
                      <a:pt x="25496" y="28779"/>
                    </a:cubicBezTo>
                    <a:cubicBezTo>
                      <a:pt x="24922" y="28839"/>
                      <a:pt x="24340" y="28868"/>
                      <a:pt x="23755" y="28868"/>
                    </a:cubicBezTo>
                    <a:cubicBezTo>
                      <a:pt x="21888" y="28868"/>
                      <a:pt x="19989" y="28571"/>
                      <a:pt x="18233" y="28019"/>
                    </a:cubicBezTo>
                    <a:cubicBezTo>
                      <a:pt x="13719" y="26598"/>
                      <a:pt x="9869" y="23391"/>
                      <a:pt x="7757" y="19141"/>
                    </a:cubicBezTo>
                    <a:cubicBezTo>
                      <a:pt x="5160" y="13913"/>
                      <a:pt x="7039" y="2901"/>
                      <a:pt x="11549" y="1499"/>
                    </a:cubicBezTo>
                    <a:cubicBezTo>
                      <a:pt x="12601" y="1009"/>
                      <a:pt x="13955" y="762"/>
                      <a:pt x="15287" y="762"/>
                    </a:cubicBezTo>
                    <a:cubicBezTo>
                      <a:pt x="16282" y="762"/>
                      <a:pt x="17265" y="900"/>
                      <a:pt x="18102" y="1175"/>
                    </a:cubicBezTo>
                    <a:cubicBezTo>
                      <a:pt x="22449" y="2605"/>
                      <a:pt x="25942" y="6759"/>
                      <a:pt x="28610" y="10847"/>
                    </a:cubicBezTo>
                    <a:cubicBezTo>
                      <a:pt x="28624" y="10868"/>
                      <a:pt x="28857" y="11399"/>
                      <a:pt x="28872" y="11418"/>
                    </a:cubicBezTo>
                    <a:cubicBezTo>
                      <a:pt x="28822" y="11274"/>
                      <a:pt x="28396" y="9893"/>
                      <a:pt x="28342" y="9751"/>
                    </a:cubicBezTo>
                    <a:cubicBezTo>
                      <a:pt x="30183" y="7491"/>
                      <a:pt x="30856" y="4293"/>
                      <a:pt x="29995" y="1498"/>
                    </a:cubicBezTo>
                    <a:lnTo>
                      <a:pt x="29995" y="1498"/>
                    </a:lnTo>
                    <a:cubicBezTo>
                      <a:pt x="28143" y="2286"/>
                      <a:pt x="26350" y="3217"/>
                      <a:pt x="24638" y="4277"/>
                    </a:cubicBezTo>
                    <a:cubicBezTo>
                      <a:pt x="22106" y="1861"/>
                      <a:pt x="18778" y="270"/>
                      <a:pt x="15282" y="31"/>
                    </a:cubicBezTo>
                    <a:cubicBezTo>
                      <a:pt x="14994" y="11"/>
                      <a:pt x="14705" y="0"/>
                      <a:pt x="14416" y="0"/>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36"/>
              <p:cNvSpPr/>
              <p:nvPr/>
            </p:nvSpPr>
            <p:spPr>
              <a:xfrm>
                <a:off x="5756850" y="1007975"/>
                <a:ext cx="210200" cy="92975"/>
              </a:xfrm>
              <a:custGeom>
                <a:avLst/>
                <a:gdLst/>
                <a:ahLst/>
                <a:cxnLst/>
                <a:rect l="l" t="t" r="r" b="b"/>
                <a:pathLst>
                  <a:path w="8408" h="3719" extrusionOk="0">
                    <a:moveTo>
                      <a:pt x="4222" y="1"/>
                    </a:moveTo>
                    <a:cubicBezTo>
                      <a:pt x="2963" y="1"/>
                      <a:pt x="1700" y="276"/>
                      <a:pt x="742" y="864"/>
                    </a:cubicBezTo>
                    <a:cubicBezTo>
                      <a:pt x="1" y="1320"/>
                      <a:pt x="33" y="2689"/>
                      <a:pt x="1003" y="2866"/>
                    </a:cubicBezTo>
                    <a:cubicBezTo>
                      <a:pt x="1850" y="3019"/>
                      <a:pt x="2702" y="2968"/>
                      <a:pt x="3550" y="3102"/>
                    </a:cubicBezTo>
                    <a:cubicBezTo>
                      <a:pt x="4433" y="3240"/>
                      <a:pt x="5279" y="3565"/>
                      <a:pt x="6158" y="3690"/>
                    </a:cubicBezTo>
                    <a:cubicBezTo>
                      <a:pt x="6285" y="3709"/>
                      <a:pt x="6412" y="3718"/>
                      <a:pt x="6535" y="3718"/>
                    </a:cubicBezTo>
                    <a:cubicBezTo>
                      <a:pt x="7216" y="3718"/>
                      <a:pt x="7818" y="3429"/>
                      <a:pt x="8112" y="2732"/>
                    </a:cubicBezTo>
                    <a:cubicBezTo>
                      <a:pt x="8407" y="2028"/>
                      <a:pt x="8181" y="1018"/>
                      <a:pt x="7434" y="663"/>
                    </a:cubicBezTo>
                    <a:cubicBezTo>
                      <a:pt x="6523" y="231"/>
                      <a:pt x="5374" y="1"/>
                      <a:pt x="4222" y="1"/>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36"/>
              <p:cNvSpPr/>
              <p:nvPr/>
            </p:nvSpPr>
            <p:spPr>
              <a:xfrm>
                <a:off x="5978550" y="1098950"/>
                <a:ext cx="76475" cy="74875"/>
              </a:xfrm>
              <a:custGeom>
                <a:avLst/>
                <a:gdLst/>
                <a:ahLst/>
                <a:cxnLst/>
                <a:rect l="l" t="t" r="r" b="b"/>
                <a:pathLst>
                  <a:path w="3059" h="2995" extrusionOk="0">
                    <a:moveTo>
                      <a:pt x="1500" y="1"/>
                    </a:moveTo>
                    <a:cubicBezTo>
                      <a:pt x="1407" y="1"/>
                      <a:pt x="1314" y="10"/>
                      <a:pt x="1222" y="27"/>
                    </a:cubicBezTo>
                    <a:cubicBezTo>
                      <a:pt x="831" y="29"/>
                      <a:pt x="438" y="218"/>
                      <a:pt x="250" y="575"/>
                    </a:cubicBezTo>
                    <a:cubicBezTo>
                      <a:pt x="191" y="688"/>
                      <a:pt x="156" y="803"/>
                      <a:pt x="131" y="917"/>
                    </a:cubicBezTo>
                    <a:cubicBezTo>
                      <a:pt x="48" y="1110"/>
                      <a:pt x="1" y="1321"/>
                      <a:pt x="1" y="1537"/>
                    </a:cubicBezTo>
                    <a:cubicBezTo>
                      <a:pt x="1" y="1861"/>
                      <a:pt x="120" y="2144"/>
                      <a:pt x="309" y="2373"/>
                    </a:cubicBezTo>
                    <a:cubicBezTo>
                      <a:pt x="413" y="2568"/>
                      <a:pt x="564" y="2748"/>
                      <a:pt x="756" y="2850"/>
                    </a:cubicBezTo>
                    <a:cubicBezTo>
                      <a:pt x="957" y="2956"/>
                      <a:pt x="1146" y="2995"/>
                      <a:pt x="1349" y="2995"/>
                    </a:cubicBezTo>
                    <a:cubicBezTo>
                      <a:pt x="1452" y="2995"/>
                      <a:pt x="1558" y="2985"/>
                      <a:pt x="1670" y="2969"/>
                    </a:cubicBezTo>
                    <a:cubicBezTo>
                      <a:pt x="2017" y="2921"/>
                      <a:pt x="2322" y="2693"/>
                      <a:pt x="2538" y="2405"/>
                    </a:cubicBezTo>
                    <a:cubicBezTo>
                      <a:pt x="2614" y="2322"/>
                      <a:pt x="2683" y="2233"/>
                      <a:pt x="2738" y="2138"/>
                    </a:cubicBezTo>
                    <a:cubicBezTo>
                      <a:pt x="3059" y="1585"/>
                      <a:pt x="2983" y="850"/>
                      <a:pt x="2526" y="391"/>
                    </a:cubicBezTo>
                    <a:cubicBezTo>
                      <a:pt x="2363" y="228"/>
                      <a:pt x="2160" y="128"/>
                      <a:pt x="1944" y="71"/>
                    </a:cubicBezTo>
                    <a:cubicBezTo>
                      <a:pt x="1801" y="24"/>
                      <a:pt x="1651" y="1"/>
                      <a:pt x="1500" y="1"/>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36"/>
              <p:cNvSpPr/>
              <p:nvPr/>
            </p:nvSpPr>
            <p:spPr>
              <a:xfrm>
                <a:off x="6025625" y="1272300"/>
                <a:ext cx="214750" cy="139875"/>
              </a:xfrm>
              <a:custGeom>
                <a:avLst/>
                <a:gdLst/>
                <a:ahLst/>
                <a:cxnLst/>
                <a:rect l="l" t="t" r="r" b="b"/>
                <a:pathLst>
                  <a:path w="8590" h="5595" extrusionOk="0">
                    <a:moveTo>
                      <a:pt x="7328" y="1"/>
                    </a:moveTo>
                    <a:cubicBezTo>
                      <a:pt x="7188" y="1"/>
                      <a:pt x="7037" y="33"/>
                      <a:pt x="6880" y="106"/>
                    </a:cubicBezTo>
                    <a:cubicBezTo>
                      <a:pt x="5619" y="694"/>
                      <a:pt x="4449" y="1556"/>
                      <a:pt x="3287" y="2317"/>
                    </a:cubicBezTo>
                    <a:cubicBezTo>
                      <a:pt x="2189" y="3037"/>
                      <a:pt x="1100" y="3728"/>
                      <a:pt x="261" y="4754"/>
                    </a:cubicBezTo>
                    <a:cubicBezTo>
                      <a:pt x="1" y="5072"/>
                      <a:pt x="182" y="5595"/>
                      <a:pt x="586" y="5595"/>
                    </a:cubicBezTo>
                    <a:cubicBezTo>
                      <a:pt x="633" y="5595"/>
                      <a:pt x="684" y="5588"/>
                      <a:pt x="737" y="5572"/>
                    </a:cubicBezTo>
                    <a:cubicBezTo>
                      <a:pt x="1993" y="5205"/>
                      <a:pt x="3066" y="4511"/>
                      <a:pt x="4178" y="3841"/>
                    </a:cubicBezTo>
                    <a:cubicBezTo>
                      <a:pt x="5374" y="3121"/>
                      <a:pt x="6666" y="2490"/>
                      <a:pt x="7791" y="1666"/>
                    </a:cubicBezTo>
                    <a:cubicBezTo>
                      <a:pt x="8590" y="1083"/>
                      <a:pt x="8138" y="1"/>
                      <a:pt x="7328" y="1"/>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36"/>
              <p:cNvSpPr/>
              <p:nvPr/>
            </p:nvSpPr>
            <p:spPr>
              <a:xfrm>
                <a:off x="6245800" y="1210950"/>
                <a:ext cx="86375" cy="64275"/>
              </a:xfrm>
              <a:custGeom>
                <a:avLst/>
                <a:gdLst/>
                <a:ahLst/>
                <a:cxnLst/>
                <a:rect l="l" t="t" r="r" b="b"/>
                <a:pathLst>
                  <a:path w="3455" h="2571" extrusionOk="0">
                    <a:moveTo>
                      <a:pt x="2434" y="1"/>
                    </a:moveTo>
                    <a:cubicBezTo>
                      <a:pt x="2416" y="1"/>
                      <a:pt x="2398" y="1"/>
                      <a:pt x="2380" y="3"/>
                    </a:cubicBezTo>
                    <a:cubicBezTo>
                      <a:pt x="1816" y="41"/>
                      <a:pt x="1367" y="386"/>
                      <a:pt x="944" y="740"/>
                    </a:cubicBezTo>
                    <a:cubicBezTo>
                      <a:pt x="614" y="1017"/>
                      <a:pt x="180" y="1347"/>
                      <a:pt x="77" y="1779"/>
                    </a:cubicBezTo>
                    <a:cubicBezTo>
                      <a:pt x="1" y="2095"/>
                      <a:pt x="173" y="2466"/>
                      <a:pt x="509" y="2543"/>
                    </a:cubicBezTo>
                    <a:cubicBezTo>
                      <a:pt x="593" y="2562"/>
                      <a:pt x="675" y="2570"/>
                      <a:pt x="756" y="2570"/>
                    </a:cubicBezTo>
                    <a:cubicBezTo>
                      <a:pt x="1127" y="2570"/>
                      <a:pt x="1478" y="2394"/>
                      <a:pt x="1825" y="2253"/>
                    </a:cubicBezTo>
                    <a:cubicBezTo>
                      <a:pt x="2312" y="2054"/>
                      <a:pt x="2872" y="1800"/>
                      <a:pt x="3144" y="1333"/>
                    </a:cubicBezTo>
                    <a:cubicBezTo>
                      <a:pt x="3454" y="800"/>
                      <a:pt x="3084" y="1"/>
                      <a:pt x="2434" y="1"/>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36"/>
              <p:cNvSpPr/>
              <p:nvPr/>
            </p:nvSpPr>
            <p:spPr>
              <a:xfrm>
                <a:off x="5442150" y="1165725"/>
                <a:ext cx="155150" cy="37450"/>
              </a:xfrm>
              <a:custGeom>
                <a:avLst/>
                <a:gdLst/>
                <a:ahLst/>
                <a:cxnLst/>
                <a:rect l="l" t="t" r="r" b="b"/>
                <a:pathLst>
                  <a:path w="6206" h="1498" extrusionOk="0">
                    <a:moveTo>
                      <a:pt x="665" y="1"/>
                    </a:moveTo>
                    <a:cubicBezTo>
                      <a:pt x="517" y="1"/>
                      <a:pt x="370" y="7"/>
                      <a:pt x="224" y="22"/>
                    </a:cubicBezTo>
                    <a:cubicBezTo>
                      <a:pt x="29" y="42"/>
                      <a:pt x="0" y="281"/>
                      <a:pt x="179" y="355"/>
                    </a:cubicBezTo>
                    <a:cubicBezTo>
                      <a:pt x="1120" y="739"/>
                      <a:pt x="2218" y="818"/>
                      <a:pt x="3213" y="1037"/>
                    </a:cubicBezTo>
                    <a:cubicBezTo>
                      <a:pt x="4023" y="1214"/>
                      <a:pt x="4837" y="1497"/>
                      <a:pt x="5667" y="1497"/>
                    </a:cubicBezTo>
                    <a:cubicBezTo>
                      <a:pt x="5750" y="1497"/>
                      <a:pt x="5834" y="1494"/>
                      <a:pt x="5918" y="1488"/>
                    </a:cubicBezTo>
                    <a:cubicBezTo>
                      <a:pt x="6117" y="1476"/>
                      <a:pt x="6205" y="1215"/>
                      <a:pt x="6021" y="1104"/>
                    </a:cubicBezTo>
                    <a:cubicBezTo>
                      <a:pt x="5174" y="592"/>
                      <a:pt x="4135" y="507"/>
                      <a:pt x="3172" y="344"/>
                    </a:cubicBezTo>
                    <a:cubicBezTo>
                      <a:pt x="2362" y="207"/>
                      <a:pt x="1500" y="1"/>
                      <a:pt x="665" y="1"/>
                    </a:cubicBezTo>
                    <a:close/>
                  </a:path>
                </a:pathLst>
              </a:cu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11" name="Google Shape;611;p36"/>
            <p:cNvSpPr/>
            <p:nvPr/>
          </p:nvSpPr>
          <p:spPr>
            <a:xfrm rot="1647930" flipH="1">
              <a:off x="7595070" y="3336224"/>
              <a:ext cx="105518" cy="85922"/>
            </a:xfrm>
            <a:custGeom>
              <a:avLst/>
              <a:gdLst/>
              <a:ahLst/>
              <a:cxnLst/>
              <a:rect l="l" t="t" r="r" b="b"/>
              <a:pathLst>
                <a:path w="92698" h="75483" extrusionOk="0">
                  <a:moveTo>
                    <a:pt x="33938" y="1"/>
                  </a:moveTo>
                  <a:cubicBezTo>
                    <a:pt x="33062" y="1"/>
                    <a:pt x="32033" y="3407"/>
                    <a:pt x="31631" y="7683"/>
                  </a:cubicBezTo>
                  <a:cubicBezTo>
                    <a:pt x="31475" y="9347"/>
                    <a:pt x="31433" y="10899"/>
                    <a:pt x="31497" y="12188"/>
                  </a:cubicBezTo>
                  <a:cubicBezTo>
                    <a:pt x="27747" y="12927"/>
                    <a:pt x="24286" y="14119"/>
                    <a:pt x="21179" y="15579"/>
                  </a:cubicBezTo>
                  <a:cubicBezTo>
                    <a:pt x="20772" y="14280"/>
                    <a:pt x="19942" y="12445"/>
                    <a:pt x="18985" y="10438"/>
                  </a:cubicBezTo>
                  <a:cubicBezTo>
                    <a:pt x="17360" y="7064"/>
                    <a:pt x="15902" y="4263"/>
                    <a:pt x="15022" y="4263"/>
                  </a:cubicBezTo>
                  <a:cubicBezTo>
                    <a:pt x="14987" y="4263"/>
                    <a:pt x="14953" y="4267"/>
                    <a:pt x="14920" y="4276"/>
                  </a:cubicBezTo>
                  <a:cubicBezTo>
                    <a:pt x="14074" y="4490"/>
                    <a:pt x="14261" y="8004"/>
                    <a:pt x="16091" y="11819"/>
                  </a:cubicBezTo>
                  <a:cubicBezTo>
                    <a:pt x="17081" y="13889"/>
                    <a:pt x="18300" y="15526"/>
                    <a:pt x="19322" y="16510"/>
                  </a:cubicBezTo>
                  <a:cubicBezTo>
                    <a:pt x="16385" y="18067"/>
                    <a:pt x="13802" y="19859"/>
                    <a:pt x="11629" y="21716"/>
                  </a:cubicBezTo>
                  <a:cubicBezTo>
                    <a:pt x="10817" y="22415"/>
                    <a:pt x="10057" y="23133"/>
                    <a:pt x="9356" y="23844"/>
                  </a:cubicBezTo>
                  <a:cubicBezTo>
                    <a:pt x="8709" y="22780"/>
                    <a:pt x="7842" y="21560"/>
                    <a:pt x="6820" y="20319"/>
                  </a:cubicBezTo>
                  <a:cubicBezTo>
                    <a:pt x="4401" y="17363"/>
                    <a:pt x="1943" y="15279"/>
                    <a:pt x="965" y="15279"/>
                  </a:cubicBezTo>
                  <a:cubicBezTo>
                    <a:pt x="850" y="15279"/>
                    <a:pt x="756" y="15307"/>
                    <a:pt x="684" y="15366"/>
                  </a:cubicBezTo>
                  <a:cubicBezTo>
                    <a:pt x="0" y="15927"/>
                    <a:pt x="1637" y="19057"/>
                    <a:pt x="4343" y="22351"/>
                  </a:cubicBezTo>
                  <a:cubicBezTo>
                    <a:pt x="5467" y="23721"/>
                    <a:pt x="6595" y="24904"/>
                    <a:pt x="7585" y="25780"/>
                  </a:cubicBezTo>
                  <a:cubicBezTo>
                    <a:pt x="5028" y="28782"/>
                    <a:pt x="3408" y="31708"/>
                    <a:pt x="2509" y="34024"/>
                  </a:cubicBezTo>
                  <a:cubicBezTo>
                    <a:pt x="1262" y="37431"/>
                    <a:pt x="1097" y="39426"/>
                    <a:pt x="1465" y="39539"/>
                  </a:cubicBezTo>
                  <a:cubicBezTo>
                    <a:pt x="1498" y="39555"/>
                    <a:pt x="1532" y="39562"/>
                    <a:pt x="1567" y="39562"/>
                  </a:cubicBezTo>
                  <a:cubicBezTo>
                    <a:pt x="2688" y="39562"/>
                    <a:pt x="5061" y="31948"/>
                    <a:pt x="14432" y="25284"/>
                  </a:cubicBezTo>
                  <a:cubicBezTo>
                    <a:pt x="19182" y="21946"/>
                    <a:pt x="25650" y="18902"/>
                    <a:pt x="33300" y="17858"/>
                  </a:cubicBezTo>
                  <a:cubicBezTo>
                    <a:pt x="35492" y="17524"/>
                    <a:pt x="37791" y="17339"/>
                    <a:pt x="40138" y="17339"/>
                  </a:cubicBezTo>
                  <a:cubicBezTo>
                    <a:pt x="45872" y="17339"/>
                    <a:pt x="51899" y="18442"/>
                    <a:pt x="57383" y="21175"/>
                  </a:cubicBezTo>
                  <a:cubicBezTo>
                    <a:pt x="65215" y="25027"/>
                    <a:pt x="71307" y="31429"/>
                    <a:pt x="75800" y="37747"/>
                  </a:cubicBezTo>
                  <a:cubicBezTo>
                    <a:pt x="80236" y="44204"/>
                    <a:pt x="83258" y="50751"/>
                    <a:pt x="85269" y="56432"/>
                  </a:cubicBezTo>
                  <a:cubicBezTo>
                    <a:pt x="89267" y="67790"/>
                    <a:pt x="89922" y="75483"/>
                    <a:pt x="90951" y="75483"/>
                  </a:cubicBezTo>
                  <a:cubicBezTo>
                    <a:pt x="90956" y="75483"/>
                    <a:pt x="90961" y="75483"/>
                    <a:pt x="90966" y="75482"/>
                  </a:cubicBezTo>
                  <a:cubicBezTo>
                    <a:pt x="90967" y="75482"/>
                    <a:pt x="90967" y="75482"/>
                    <a:pt x="90968" y="75482"/>
                  </a:cubicBezTo>
                  <a:cubicBezTo>
                    <a:pt x="91684" y="75482"/>
                    <a:pt x="92698" y="67530"/>
                    <a:pt x="89602" y="55111"/>
                  </a:cubicBezTo>
                  <a:cubicBezTo>
                    <a:pt x="88051" y="48939"/>
                    <a:pt x="85290" y="41722"/>
                    <a:pt x="80717" y="34463"/>
                  </a:cubicBezTo>
                  <a:cubicBezTo>
                    <a:pt x="76036" y="27333"/>
                    <a:pt x="69462" y="20003"/>
                    <a:pt x="60228" y="15425"/>
                  </a:cubicBezTo>
                  <a:cubicBezTo>
                    <a:pt x="54069" y="12379"/>
                    <a:pt x="47543" y="11168"/>
                    <a:pt x="41374" y="11168"/>
                  </a:cubicBezTo>
                  <a:cubicBezTo>
                    <a:pt x="38939" y="11168"/>
                    <a:pt x="36559" y="11356"/>
                    <a:pt x="34279" y="11695"/>
                  </a:cubicBezTo>
                  <a:cubicBezTo>
                    <a:pt x="34509" y="10599"/>
                    <a:pt x="34696" y="9337"/>
                    <a:pt x="34825" y="7984"/>
                  </a:cubicBezTo>
                  <a:cubicBezTo>
                    <a:pt x="35230" y="3661"/>
                    <a:pt x="34845" y="88"/>
                    <a:pt x="33968" y="2"/>
                  </a:cubicBezTo>
                  <a:cubicBezTo>
                    <a:pt x="33958" y="1"/>
                    <a:pt x="33948" y="1"/>
                    <a:pt x="33938" y="1"/>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12" name="Google Shape;612;p36"/>
          <p:cNvGrpSpPr/>
          <p:nvPr/>
        </p:nvGrpSpPr>
        <p:grpSpPr>
          <a:xfrm>
            <a:off x="5965831" y="3158044"/>
            <a:ext cx="1228146" cy="952135"/>
            <a:chOff x="5965831" y="3158044"/>
            <a:chExt cx="1228146" cy="952135"/>
          </a:xfrm>
        </p:grpSpPr>
        <p:grpSp>
          <p:nvGrpSpPr>
            <p:cNvPr id="613" name="Google Shape;613;p36"/>
            <p:cNvGrpSpPr/>
            <p:nvPr/>
          </p:nvGrpSpPr>
          <p:grpSpPr>
            <a:xfrm>
              <a:off x="5965831" y="3158044"/>
              <a:ext cx="1228146" cy="952135"/>
              <a:chOff x="4249725" y="956250"/>
              <a:chExt cx="1151675" cy="892850"/>
            </a:xfrm>
          </p:grpSpPr>
          <p:sp>
            <p:nvSpPr>
              <p:cNvPr id="614" name="Google Shape;614;p36"/>
              <p:cNvSpPr/>
              <p:nvPr/>
            </p:nvSpPr>
            <p:spPr>
              <a:xfrm>
                <a:off x="4715400" y="1679900"/>
                <a:ext cx="150625" cy="128750"/>
              </a:xfrm>
              <a:custGeom>
                <a:avLst/>
                <a:gdLst/>
                <a:ahLst/>
                <a:cxnLst/>
                <a:rect l="l" t="t" r="r" b="b"/>
                <a:pathLst>
                  <a:path w="6025" h="5150" extrusionOk="0">
                    <a:moveTo>
                      <a:pt x="5032" y="1"/>
                    </a:moveTo>
                    <a:cubicBezTo>
                      <a:pt x="4902" y="1"/>
                      <a:pt x="4770" y="92"/>
                      <a:pt x="4764" y="251"/>
                    </a:cubicBezTo>
                    <a:cubicBezTo>
                      <a:pt x="4680" y="2696"/>
                      <a:pt x="2340" y="4059"/>
                      <a:pt x="236" y="4689"/>
                    </a:cubicBezTo>
                    <a:cubicBezTo>
                      <a:pt x="0" y="4759"/>
                      <a:pt x="24" y="5150"/>
                      <a:pt x="279" y="5150"/>
                    </a:cubicBezTo>
                    <a:cubicBezTo>
                      <a:pt x="285" y="5150"/>
                      <a:pt x="292" y="5150"/>
                      <a:pt x="299" y="5149"/>
                    </a:cubicBezTo>
                    <a:cubicBezTo>
                      <a:pt x="2735" y="4956"/>
                      <a:pt x="6025" y="3057"/>
                      <a:pt x="5266" y="183"/>
                    </a:cubicBezTo>
                    <a:cubicBezTo>
                      <a:pt x="5233" y="58"/>
                      <a:pt x="5134" y="1"/>
                      <a:pt x="503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36"/>
              <p:cNvSpPr/>
              <p:nvPr/>
            </p:nvSpPr>
            <p:spPr>
              <a:xfrm>
                <a:off x="4699150" y="1795450"/>
                <a:ext cx="32475" cy="53650"/>
              </a:xfrm>
              <a:custGeom>
                <a:avLst/>
                <a:gdLst/>
                <a:ahLst/>
                <a:cxnLst/>
                <a:rect l="l" t="t" r="r" b="b"/>
                <a:pathLst>
                  <a:path w="1299" h="2146" extrusionOk="0">
                    <a:moveTo>
                      <a:pt x="1065" y="0"/>
                    </a:moveTo>
                    <a:cubicBezTo>
                      <a:pt x="1002" y="0"/>
                      <a:pt x="937" y="31"/>
                      <a:pt x="887" y="103"/>
                    </a:cubicBezTo>
                    <a:cubicBezTo>
                      <a:pt x="667" y="427"/>
                      <a:pt x="493" y="710"/>
                      <a:pt x="352" y="1075"/>
                    </a:cubicBezTo>
                    <a:cubicBezTo>
                      <a:pt x="238" y="1369"/>
                      <a:pt x="1" y="1725"/>
                      <a:pt x="204" y="2020"/>
                    </a:cubicBezTo>
                    <a:cubicBezTo>
                      <a:pt x="259" y="2099"/>
                      <a:pt x="337" y="2145"/>
                      <a:pt x="427" y="2145"/>
                    </a:cubicBezTo>
                    <a:cubicBezTo>
                      <a:pt x="448" y="2145"/>
                      <a:pt x="470" y="2143"/>
                      <a:pt x="493" y="2138"/>
                    </a:cubicBezTo>
                    <a:cubicBezTo>
                      <a:pt x="838" y="2058"/>
                      <a:pt x="892" y="1679"/>
                      <a:pt x="1005" y="1388"/>
                    </a:cubicBezTo>
                    <a:cubicBezTo>
                      <a:pt x="1151" y="1012"/>
                      <a:pt x="1222" y="668"/>
                      <a:pt x="1278" y="268"/>
                    </a:cubicBezTo>
                    <a:cubicBezTo>
                      <a:pt x="1299" y="114"/>
                      <a:pt x="1186" y="0"/>
                      <a:pt x="106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36"/>
              <p:cNvSpPr/>
              <p:nvPr/>
            </p:nvSpPr>
            <p:spPr>
              <a:xfrm>
                <a:off x="4681400" y="1794775"/>
                <a:ext cx="49550" cy="40325"/>
              </a:xfrm>
              <a:custGeom>
                <a:avLst/>
                <a:gdLst/>
                <a:ahLst/>
                <a:cxnLst/>
                <a:rect l="l" t="t" r="r" b="b"/>
                <a:pathLst>
                  <a:path w="1982" h="1613" extrusionOk="0">
                    <a:moveTo>
                      <a:pt x="1658" y="0"/>
                    </a:moveTo>
                    <a:cubicBezTo>
                      <a:pt x="1621" y="0"/>
                      <a:pt x="1580" y="10"/>
                      <a:pt x="1539" y="32"/>
                    </a:cubicBezTo>
                    <a:cubicBezTo>
                      <a:pt x="1243" y="188"/>
                      <a:pt x="959" y="364"/>
                      <a:pt x="690" y="564"/>
                    </a:cubicBezTo>
                    <a:cubicBezTo>
                      <a:pt x="435" y="753"/>
                      <a:pt x="137" y="937"/>
                      <a:pt x="47" y="1256"/>
                    </a:cubicBezTo>
                    <a:cubicBezTo>
                      <a:pt x="1" y="1424"/>
                      <a:pt x="140" y="1612"/>
                      <a:pt x="310" y="1612"/>
                    </a:cubicBezTo>
                    <a:cubicBezTo>
                      <a:pt x="335" y="1612"/>
                      <a:pt x="362" y="1608"/>
                      <a:pt x="388" y="1599"/>
                    </a:cubicBezTo>
                    <a:cubicBezTo>
                      <a:pt x="679" y="1495"/>
                      <a:pt x="841" y="1246"/>
                      <a:pt x="1055" y="1037"/>
                    </a:cubicBezTo>
                    <a:cubicBezTo>
                      <a:pt x="1278" y="819"/>
                      <a:pt x="1519" y="618"/>
                      <a:pt x="1774" y="438"/>
                    </a:cubicBezTo>
                    <a:cubicBezTo>
                      <a:pt x="1981" y="291"/>
                      <a:pt x="1863" y="0"/>
                      <a:pt x="165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 name="Google Shape;617;p36"/>
              <p:cNvSpPr/>
              <p:nvPr/>
            </p:nvSpPr>
            <p:spPr>
              <a:xfrm>
                <a:off x="4562825" y="1679900"/>
                <a:ext cx="150650" cy="128750"/>
              </a:xfrm>
              <a:custGeom>
                <a:avLst/>
                <a:gdLst/>
                <a:ahLst/>
                <a:cxnLst/>
                <a:rect l="l" t="t" r="r" b="b"/>
                <a:pathLst>
                  <a:path w="6026" h="5150" extrusionOk="0">
                    <a:moveTo>
                      <a:pt x="5031" y="1"/>
                    </a:moveTo>
                    <a:cubicBezTo>
                      <a:pt x="4902" y="1"/>
                      <a:pt x="4769" y="92"/>
                      <a:pt x="4764" y="251"/>
                    </a:cubicBezTo>
                    <a:cubicBezTo>
                      <a:pt x="4680" y="2696"/>
                      <a:pt x="2340" y="4059"/>
                      <a:pt x="236" y="4689"/>
                    </a:cubicBezTo>
                    <a:cubicBezTo>
                      <a:pt x="1" y="4759"/>
                      <a:pt x="25" y="5150"/>
                      <a:pt x="279" y="5150"/>
                    </a:cubicBezTo>
                    <a:cubicBezTo>
                      <a:pt x="286" y="5150"/>
                      <a:pt x="292" y="5150"/>
                      <a:pt x="299" y="5149"/>
                    </a:cubicBezTo>
                    <a:cubicBezTo>
                      <a:pt x="2735" y="4956"/>
                      <a:pt x="6025" y="3057"/>
                      <a:pt x="5266" y="183"/>
                    </a:cubicBezTo>
                    <a:cubicBezTo>
                      <a:pt x="5234" y="58"/>
                      <a:pt x="5134" y="1"/>
                      <a:pt x="503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36"/>
              <p:cNvSpPr/>
              <p:nvPr/>
            </p:nvSpPr>
            <p:spPr>
              <a:xfrm>
                <a:off x="4546575" y="1795450"/>
                <a:ext cx="32475" cy="53650"/>
              </a:xfrm>
              <a:custGeom>
                <a:avLst/>
                <a:gdLst/>
                <a:ahLst/>
                <a:cxnLst/>
                <a:rect l="l" t="t" r="r" b="b"/>
                <a:pathLst>
                  <a:path w="1299" h="2146" extrusionOk="0">
                    <a:moveTo>
                      <a:pt x="1065" y="0"/>
                    </a:moveTo>
                    <a:cubicBezTo>
                      <a:pt x="1002" y="0"/>
                      <a:pt x="937" y="31"/>
                      <a:pt x="887" y="103"/>
                    </a:cubicBezTo>
                    <a:cubicBezTo>
                      <a:pt x="668" y="427"/>
                      <a:pt x="493" y="710"/>
                      <a:pt x="353" y="1075"/>
                    </a:cubicBezTo>
                    <a:cubicBezTo>
                      <a:pt x="238" y="1369"/>
                      <a:pt x="1" y="1725"/>
                      <a:pt x="203" y="2020"/>
                    </a:cubicBezTo>
                    <a:cubicBezTo>
                      <a:pt x="258" y="2099"/>
                      <a:pt x="337" y="2145"/>
                      <a:pt x="428" y="2145"/>
                    </a:cubicBezTo>
                    <a:cubicBezTo>
                      <a:pt x="449" y="2145"/>
                      <a:pt x="470" y="2143"/>
                      <a:pt x="493" y="2138"/>
                    </a:cubicBezTo>
                    <a:cubicBezTo>
                      <a:pt x="838" y="2058"/>
                      <a:pt x="893" y="1679"/>
                      <a:pt x="1006" y="1388"/>
                    </a:cubicBezTo>
                    <a:cubicBezTo>
                      <a:pt x="1150" y="1012"/>
                      <a:pt x="1222" y="668"/>
                      <a:pt x="1278" y="268"/>
                    </a:cubicBezTo>
                    <a:cubicBezTo>
                      <a:pt x="1298" y="114"/>
                      <a:pt x="1186" y="0"/>
                      <a:pt x="106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36"/>
              <p:cNvSpPr/>
              <p:nvPr/>
            </p:nvSpPr>
            <p:spPr>
              <a:xfrm>
                <a:off x="4528825" y="1794775"/>
                <a:ext cx="49500" cy="40325"/>
              </a:xfrm>
              <a:custGeom>
                <a:avLst/>
                <a:gdLst/>
                <a:ahLst/>
                <a:cxnLst/>
                <a:rect l="l" t="t" r="r" b="b"/>
                <a:pathLst>
                  <a:path w="1980" h="1613" extrusionOk="0">
                    <a:moveTo>
                      <a:pt x="1658" y="0"/>
                    </a:moveTo>
                    <a:cubicBezTo>
                      <a:pt x="1621" y="0"/>
                      <a:pt x="1581" y="10"/>
                      <a:pt x="1539" y="32"/>
                    </a:cubicBezTo>
                    <a:cubicBezTo>
                      <a:pt x="1243" y="188"/>
                      <a:pt x="959" y="364"/>
                      <a:pt x="690" y="564"/>
                    </a:cubicBezTo>
                    <a:cubicBezTo>
                      <a:pt x="436" y="753"/>
                      <a:pt x="137" y="937"/>
                      <a:pt x="47" y="1256"/>
                    </a:cubicBezTo>
                    <a:cubicBezTo>
                      <a:pt x="1" y="1424"/>
                      <a:pt x="139" y="1612"/>
                      <a:pt x="310" y="1612"/>
                    </a:cubicBezTo>
                    <a:cubicBezTo>
                      <a:pt x="335" y="1612"/>
                      <a:pt x="362" y="1608"/>
                      <a:pt x="389" y="1599"/>
                    </a:cubicBezTo>
                    <a:cubicBezTo>
                      <a:pt x="679" y="1495"/>
                      <a:pt x="842" y="1246"/>
                      <a:pt x="1056" y="1037"/>
                    </a:cubicBezTo>
                    <a:cubicBezTo>
                      <a:pt x="1279" y="819"/>
                      <a:pt x="1520" y="618"/>
                      <a:pt x="1775" y="438"/>
                    </a:cubicBezTo>
                    <a:cubicBezTo>
                      <a:pt x="1980" y="291"/>
                      <a:pt x="1863" y="0"/>
                      <a:pt x="165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36"/>
              <p:cNvSpPr/>
              <p:nvPr/>
            </p:nvSpPr>
            <p:spPr>
              <a:xfrm>
                <a:off x="4558050" y="993675"/>
                <a:ext cx="200550" cy="228750"/>
              </a:xfrm>
              <a:custGeom>
                <a:avLst/>
                <a:gdLst/>
                <a:ahLst/>
                <a:cxnLst/>
                <a:rect l="l" t="t" r="r" b="b"/>
                <a:pathLst>
                  <a:path w="8022" h="9150" extrusionOk="0">
                    <a:moveTo>
                      <a:pt x="983" y="0"/>
                    </a:moveTo>
                    <a:lnTo>
                      <a:pt x="983" y="0"/>
                    </a:lnTo>
                    <a:cubicBezTo>
                      <a:pt x="0" y="3189"/>
                      <a:pt x="1018" y="6905"/>
                      <a:pt x="3485" y="9150"/>
                    </a:cubicBezTo>
                    <a:lnTo>
                      <a:pt x="8021" y="3878"/>
                    </a:lnTo>
                    <a:cubicBezTo>
                      <a:pt x="5814" y="2352"/>
                      <a:pt x="3452" y="1052"/>
                      <a:pt x="98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36"/>
              <p:cNvSpPr/>
              <p:nvPr/>
            </p:nvSpPr>
            <p:spPr>
              <a:xfrm>
                <a:off x="4249825" y="956250"/>
                <a:ext cx="969150" cy="796100"/>
              </a:xfrm>
              <a:custGeom>
                <a:avLst/>
                <a:gdLst/>
                <a:ahLst/>
                <a:cxnLst/>
                <a:rect l="l" t="t" r="r" b="b"/>
                <a:pathLst>
                  <a:path w="38766" h="31844" extrusionOk="0">
                    <a:moveTo>
                      <a:pt x="28896" y="1"/>
                    </a:moveTo>
                    <a:cubicBezTo>
                      <a:pt x="28606" y="1"/>
                      <a:pt x="28315" y="12"/>
                      <a:pt x="28026" y="32"/>
                    </a:cubicBezTo>
                    <a:cubicBezTo>
                      <a:pt x="21722" y="461"/>
                      <a:pt x="15963" y="5286"/>
                      <a:pt x="14436" y="11418"/>
                    </a:cubicBezTo>
                    <a:cubicBezTo>
                      <a:pt x="13561" y="13947"/>
                      <a:pt x="10680" y="14572"/>
                      <a:pt x="8007" y="14687"/>
                    </a:cubicBezTo>
                    <a:cubicBezTo>
                      <a:pt x="7866" y="14693"/>
                      <a:pt x="7726" y="14696"/>
                      <a:pt x="7586" y="14696"/>
                    </a:cubicBezTo>
                    <a:cubicBezTo>
                      <a:pt x="5062" y="14696"/>
                      <a:pt x="2616" y="13737"/>
                      <a:pt x="327" y="12650"/>
                    </a:cubicBezTo>
                    <a:lnTo>
                      <a:pt x="327" y="12650"/>
                    </a:lnTo>
                    <a:cubicBezTo>
                      <a:pt x="0" y="13371"/>
                      <a:pt x="1568" y="19470"/>
                      <a:pt x="3169" y="22378"/>
                    </a:cubicBezTo>
                    <a:cubicBezTo>
                      <a:pt x="4771" y="25287"/>
                      <a:pt x="7345" y="27728"/>
                      <a:pt x="10218" y="29392"/>
                    </a:cubicBezTo>
                    <a:cubicBezTo>
                      <a:pt x="11628" y="30208"/>
                      <a:pt x="13173" y="30852"/>
                      <a:pt x="14491" y="31172"/>
                    </a:cubicBezTo>
                    <a:cubicBezTo>
                      <a:pt x="15148" y="31332"/>
                      <a:pt x="16227" y="31594"/>
                      <a:pt x="16891" y="31719"/>
                    </a:cubicBezTo>
                    <a:cubicBezTo>
                      <a:pt x="17374" y="31811"/>
                      <a:pt x="17866" y="31843"/>
                      <a:pt x="18358" y="31843"/>
                    </a:cubicBezTo>
                    <a:cubicBezTo>
                      <a:pt x="18653" y="31843"/>
                      <a:pt x="18948" y="31832"/>
                      <a:pt x="19241" y="31815"/>
                    </a:cubicBezTo>
                    <a:cubicBezTo>
                      <a:pt x="25773" y="31438"/>
                      <a:pt x="32673" y="28188"/>
                      <a:pt x="35744" y="22410"/>
                    </a:cubicBezTo>
                    <a:cubicBezTo>
                      <a:pt x="36820" y="20384"/>
                      <a:pt x="37421" y="19156"/>
                      <a:pt x="37994" y="16935"/>
                    </a:cubicBezTo>
                    <a:cubicBezTo>
                      <a:pt x="38230" y="16025"/>
                      <a:pt x="38597" y="14309"/>
                      <a:pt x="38669" y="13372"/>
                    </a:cubicBezTo>
                    <a:cubicBezTo>
                      <a:pt x="38766" y="12115"/>
                      <a:pt x="38712" y="10441"/>
                      <a:pt x="38443" y="9209"/>
                    </a:cubicBezTo>
                    <a:cubicBezTo>
                      <a:pt x="38024" y="7285"/>
                      <a:pt x="37370" y="5667"/>
                      <a:pt x="36268" y="4034"/>
                    </a:cubicBezTo>
                    <a:cubicBezTo>
                      <a:pt x="35165" y="2401"/>
                      <a:pt x="32963" y="772"/>
                      <a:pt x="31061" y="262"/>
                    </a:cubicBezTo>
                    <a:cubicBezTo>
                      <a:pt x="30357" y="73"/>
                      <a:pt x="29627" y="1"/>
                      <a:pt x="2889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36"/>
              <p:cNvSpPr/>
              <p:nvPr/>
            </p:nvSpPr>
            <p:spPr>
              <a:xfrm>
                <a:off x="4329025" y="1044800"/>
                <a:ext cx="889925" cy="707575"/>
              </a:xfrm>
              <a:custGeom>
                <a:avLst/>
                <a:gdLst/>
                <a:ahLst/>
                <a:cxnLst/>
                <a:rect l="l" t="t" r="r" b="b"/>
                <a:pathLst>
                  <a:path w="35597" h="28303" extrusionOk="0">
                    <a:moveTo>
                      <a:pt x="27155" y="1"/>
                    </a:moveTo>
                    <a:cubicBezTo>
                      <a:pt x="26391" y="1"/>
                      <a:pt x="25556" y="153"/>
                      <a:pt x="24828" y="569"/>
                    </a:cubicBezTo>
                    <a:cubicBezTo>
                      <a:pt x="20151" y="3241"/>
                      <a:pt x="23491" y="4422"/>
                      <a:pt x="21339" y="16380"/>
                    </a:cubicBezTo>
                    <a:cubicBezTo>
                      <a:pt x="20768" y="19101"/>
                      <a:pt x="16814" y="21175"/>
                      <a:pt x="10251" y="21175"/>
                    </a:cubicBezTo>
                    <a:cubicBezTo>
                      <a:pt x="7329" y="21175"/>
                      <a:pt x="3889" y="20764"/>
                      <a:pt x="0" y="19816"/>
                    </a:cubicBezTo>
                    <a:lnTo>
                      <a:pt x="0" y="19816"/>
                    </a:lnTo>
                    <a:cubicBezTo>
                      <a:pt x="1602" y="22423"/>
                      <a:pt x="4176" y="24613"/>
                      <a:pt x="7049" y="26104"/>
                    </a:cubicBezTo>
                    <a:cubicBezTo>
                      <a:pt x="8459" y="26837"/>
                      <a:pt x="10004" y="27412"/>
                      <a:pt x="11321" y="27700"/>
                    </a:cubicBezTo>
                    <a:cubicBezTo>
                      <a:pt x="11979" y="27843"/>
                      <a:pt x="13058" y="28078"/>
                      <a:pt x="13722" y="28190"/>
                    </a:cubicBezTo>
                    <a:cubicBezTo>
                      <a:pt x="14206" y="28273"/>
                      <a:pt x="14698" y="28302"/>
                      <a:pt x="15192" y="28302"/>
                    </a:cubicBezTo>
                    <a:cubicBezTo>
                      <a:pt x="15485" y="28302"/>
                      <a:pt x="15779" y="28292"/>
                      <a:pt x="16072" y="28277"/>
                    </a:cubicBezTo>
                    <a:cubicBezTo>
                      <a:pt x="22604" y="27939"/>
                      <a:pt x="29504" y="25026"/>
                      <a:pt x="32574" y="19845"/>
                    </a:cubicBezTo>
                    <a:cubicBezTo>
                      <a:pt x="33651" y="18029"/>
                      <a:pt x="34252" y="16929"/>
                      <a:pt x="34824" y="14937"/>
                    </a:cubicBezTo>
                    <a:cubicBezTo>
                      <a:pt x="35060" y="14120"/>
                      <a:pt x="35428" y="12582"/>
                      <a:pt x="35499" y="11741"/>
                    </a:cubicBezTo>
                    <a:cubicBezTo>
                      <a:pt x="35597" y="10615"/>
                      <a:pt x="35543" y="9113"/>
                      <a:pt x="35274" y="8009"/>
                    </a:cubicBezTo>
                    <a:cubicBezTo>
                      <a:pt x="34854" y="6283"/>
                      <a:pt x="34201" y="4833"/>
                      <a:pt x="33099" y="3369"/>
                    </a:cubicBezTo>
                    <a:cubicBezTo>
                      <a:pt x="31996" y="1905"/>
                      <a:pt x="30357" y="609"/>
                      <a:pt x="28454" y="150"/>
                    </a:cubicBezTo>
                    <a:cubicBezTo>
                      <a:pt x="28077" y="59"/>
                      <a:pt x="27630" y="1"/>
                      <a:pt x="2715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36"/>
              <p:cNvSpPr/>
              <p:nvPr/>
            </p:nvSpPr>
            <p:spPr>
              <a:xfrm>
                <a:off x="5164025" y="1151600"/>
                <a:ext cx="234450" cy="134275"/>
              </a:xfrm>
              <a:custGeom>
                <a:avLst/>
                <a:gdLst/>
                <a:ahLst/>
                <a:cxnLst/>
                <a:rect l="l" t="t" r="r" b="b"/>
                <a:pathLst>
                  <a:path w="9378" h="5371" extrusionOk="0">
                    <a:moveTo>
                      <a:pt x="9377" y="1"/>
                    </a:moveTo>
                    <a:lnTo>
                      <a:pt x="9377" y="1"/>
                    </a:lnTo>
                    <a:cubicBezTo>
                      <a:pt x="6354" y="261"/>
                      <a:pt x="3526" y="576"/>
                      <a:pt x="612" y="1429"/>
                    </a:cubicBezTo>
                    <a:cubicBezTo>
                      <a:pt x="402" y="1491"/>
                      <a:pt x="170" y="1571"/>
                      <a:pt x="67" y="1765"/>
                    </a:cubicBezTo>
                    <a:cubicBezTo>
                      <a:pt x="1" y="1890"/>
                      <a:pt x="1" y="2036"/>
                      <a:pt x="9" y="2177"/>
                    </a:cubicBezTo>
                    <a:cubicBezTo>
                      <a:pt x="57" y="3104"/>
                      <a:pt x="328" y="4020"/>
                      <a:pt x="793" y="4825"/>
                    </a:cubicBezTo>
                    <a:cubicBezTo>
                      <a:pt x="895" y="5000"/>
                      <a:pt x="1014" y="5180"/>
                      <a:pt x="1194" y="5277"/>
                    </a:cubicBezTo>
                    <a:cubicBezTo>
                      <a:pt x="1344" y="5358"/>
                      <a:pt x="1520" y="5370"/>
                      <a:pt x="1692" y="5370"/>
                    </a:cubicBezTo>
                    <a:cubicBezTo>
                      <a:pt x="1709" y="5370"/>
                      <a:pt x="1726" y="5370"/>
                      <a:pt x="1742" y="5370"/>
                    </a:cubicBezTo>
                    <a:cubicBezTo>
                      <a:pt x="2900" y="5349"/>
                      <a:pt x="4050" y="4978"/>
                      <a:pt x="5004" y="4321"/>
                    </a:cubicBezTo>
                    <a:cubicBezTo>
                      <a:pt x="5206" y="4182"/>
                      <a:pt x="5800" y="3418"/>
                      <a:pt x="5691" y="3199"/>
                    </a:cubicBezTo>
                    <a:lnTo>
                      <a:pt x="9377"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36"/>
              <p:cNvSpPr/>
              <p:nvPr/>
            </p:nvSpPr>
            <p:spPr>
              <a:xfrm>
                <a:off x="5237125" y="1155325"/>
                <a:ext cx="164275" cy="83025"/>
              </a:xfrm>
              <a:custGeom>
                <a:avLst/>
                <a:gdLst/>
                <a:ahLst/>
                <a:cxnLst/>
                <a:rect l="l" t="t" r="r" b="b"/>
                <a:pathLst>
                  <a:path w="6571" h="3321" extrusionOk="0">
                    <a:moveTo>
                      <a:pt x="6453" y="0"/>
                    </a:moveTo>
                    <a:lnTo>
                      <a:pt x="1" y="2836"/>
                    </a:lnTo>
                    <a:cubicBezTo>
                      <a:pt x="447" y="3214"/>
                      <a:pt x="1061" y="3320"/>
                      <a:pt x="1645" y="3320"/>
                    </a:cubicBezTo>
                    <a:cubicBezTo>
                      <a:pt x="1648" y="3320"/>
                      <a:pt x="1651" y="3320"/>
                      <a:pt x="1654" y="3320"/>
                    </a:cubicBezTo>
                    <a:cubicBezTo>
                      <a:pt x="3435" y="3316"/>
                      <a:pt x="5189" y="2396"/>
                      <a:pt x="6207" y="935"/>
                    </a:cubicBezTo>
                    <a:cubicBezTo>
                      <a:pt x="6399" y="660"/>
                      <a:pt x="6571" y="314"/>
                      <a:pt x="645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36"/>
              <p:cNvSpPr/>
              <p:nvPr/>
            </p:nvSpPr>
            <p:spPr>
              <a:xfrm>
                <a:off x="4347900" y="1092025"/>
                <a:ext cx="490100" cy="443150"/>
              </a:xfrm>
              <a:custGeom>
                <a:avLst/>
                <a:gdLst/>
                <a:ahLst/>
                <a:cxnLst/>
                <a:rect l="l" t="t" r="r" b="b"/>
                <a:pathLst>
                  <a:path w="19604" h="17726" extrusionOk="0">
                    <a:moveTo>
                      <a:pt x="336" y="1"/>
                    </a:moveTo>
                    <a:cubicBezTo>
                      <a:pt x="1" y="2301"/>
                      <a:pt x="277" y="4743"/>
                      <a:pt x="1435" y="6759"/>
                    </a:cubicBezTo>
                    <a:cubicBezTo>
                      <a:pt x="1649" y="7132"/>
                      <a:pt x="1896" y="7488"/>
                      <a:pt x="2171" y="7822"/>
                    </a:cubicBezTo>
                    <a:lnTo>
                      <a:pt x="2171" y="7822"/>
                    </a:lnTo>
                    <a:lnTo>
                      <a:pt x="1790" y="7616"/>
                    </a:lnTo>
                    <a:cubicBezTo>
                      <a:pt x="725" y="8721"/>
                      <a:pt x="869" y="10611"/>
                      <a:pt x="1774" y="11849"/>
                    </a:cubicBezTo>
                    <a:cubicBezTo>
                      <a:pt x="2679" y="13085"/>
                      <a:pt x="4155" y="13775"/>
                      <a:pt x="5629" y="14197"/>
                    </a:cubicBezTo>
                    <a:cubicBezTo>
                      <a:pt x="6015" y="14308"/>
                      <a:pt x="6412" y="14403"/>
                      <a:pt x="6812" y="14476"/>
                    </a:cubicBezTo>
                    <a:lnTo>
                      <a:pt x="6812" y="14476"/>
                    </a:lnTo>
                    <a:lnTo>
                      <a:pt x="6051" y="14553"/>
                    </a:lnTo>
                    <a:cubicBezTo>
                      <a:pt x="5969" y="15212"/>
                      <a:pt x="6330" y="15868"/>
                      <a:pt x="6841" y="16294"/>
                    </a:cubicBezTo>
                    <a:cubicBezTo>
                      <a:pt x="7350" y="16721"/>
                      <a:pt x="7991" y="16957"/>
                      <a:pt x="8626" y="17151"/>
                    </a:cubicBezTo>
                    <a:cubicBezTo>
                      <a:pt x="9744" y="17495"/>
                      <a:pt x="10950" y="17726"/>
                      <a:pt x="12125" y="17726"/>
                    </a:cubicBezTo>
                    <a:cubicBezTo>
                      <a:pt x="13482" y="17726"/>
                      <a:pt x="14797" y="17419"/>
                      <a:pt x="15890" y="16628"/>
                    </a:cubicBezTo>
                    <a:cubicBezTo>
                      <a:pt x="16713" y="16032"/>
                      <a:pt x="17341" y="15206"/>
                      <a:pt x="17902" y="14358"/>
                    </a:cubicBezTo>
                    <a:cubicBezTo>
                      <a:pt x="18540" y="13396"/>
                      <a:pt x="19108" y="12391"/>
                      <a:pt x="19604" y="11352"/>
                    </a:cubicBezTo>
                    <a:cubicBezTo>
                      <a:pt x="16423" y="9287"/>
                      <a:pt x="13481" y="7461"/>
                      <a:pt x="10195" y="5571"/>
                    </a:cubicBezTo>
                    <a:cubicBezTo>
                      <a:pt x="6982" y="3723"/>
                      <a:pt x="3770" y="1876"/>
                      <a:pt x="557" y="29"/>
                    </a:cubicBezTo>
                    <a:lnTo>
                      <a:pt x="336"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36"/>
              <p:cNvSpPr/>
              <p:nvPr/>
            </p:nvSpPr>
            <p:spPr>
              <a:xfrm>
                <a:off x="4972850" y="1196825"/>
                <a:ext cx="97275" cy="97275"/>
              </a:xfrm>
              <a:custGeom>
                <a:avLst/>
                <a:gdLst/>
                <a:ahLst/>
                <a:cxnLst/>
                <a:rect l="l" t="t" r="r" b="b"/>
                <a:pathLst>
                  <a:path w="3891" h="3891" extrusionOk="0">
                    <a:moveTo>
                      <a:pt x="1946" y="0"/>
                    </a:moveTo>
                    <a:cubicBezTo>
                      <a:pt x="871" y="0"/>
                      <a:pt x="0" y="871"/>
                      <a:pt x="0" y="1945"/>
                    </a:cubicBezTo>
                    <a:cubicBezTo>
                      <a:pt x="0" y="3020"/>
                      <a:pt x="871" y="3891"/>
                      <a:pt x="1946" y="3891"/>
                    </a:cubicBezTo>
                    <a:cubicBezTo>
                      <a:pt x="3020" y="3891"/>
                      <a:pt x="3890" y="3019"/>
                      <a:pt x="3890" y="1945"/>
                    </a:cubicBezTo>
                    <a:cubicBezTo>
                      <a:pt x="3890" y="871"/>
                      <a:pt x="3020" y="0"/>
                      <a:pt x="194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36"/>
              <p:cNvSpPr/>
              <p:nvPr/>
            </p:nvSpPr>
            <p:spPr>
              <a:xfrm>
                <a:off x="4249725" y="956300"/>
                <a:ext cx="1082700" cy="795900"/>
              </a:xfrm>
              <a:custGeom>
                <a:avLst/>
                <a:gdLst/>
                <a:ahLst/>
                <a:cxnLst/>
                <a:rect l="l" t="t" r="r" b="b"/>
                <a:pathLst>
                  <a:path w="43308" h="31836" extrusionOk="0">
                    <a:moveTo>
                      <a:pt x="20941" y="20995"/>
                    </a:moveTo>
                    <a:cubicBezTo>
                      <a:pt x="20941" y="20995"/>
                      <a:pt x="20941" y="20995"/>
                      <a:pt x="20941" y="20995"/>
                    </a:cubicBezTo>
                    <a:lnTo>
                      <a:pt x="20941" y="20995"/>
                    </a:lnTo>
                    <a:cubicBezTo>
                      <a:pt x="20941" y="20995"/>
                      <a:pt x="20941" y="20995"/>
                      <a:pt x="20941" y="20995"/>
                    </a:cubicBezTo>
                    <a:close/>
                    <a:moveTo>
                      <a:pt x="28892" y="1"/>
                    </a:moveTo>
                    <a:cubicBezTo>
                      <a:pt x="28603" y="1"/>
                      <a:pt x="28314" y="12"/>
                      <a:pt x="28026" y="31"/>
                    </a:cubicBezTo>
                    <a:cubicBezTo>
                      <a:pt x="24530" y="270"/>
                      <a:pt x="21202" y="1862"/>
                      <a:pt x="18670" y="4276"/>
                    </a:cubicBezTo>
                    <a:cubicBezTo>
                      <a:pt x="16958" y="3217"/>
                      <a:pt x="15166" y="2287"/>
                      <a:pt x="13314" y="1498"/>
                    </a:cubicBezTo>
                    <a:lnTo>
                      <a:pt x="13314" y="1498"/>
                    </a:lnTo>
                    <a:cubicBezTo>
                      <a:pt x="12453" y="4292"/>
                      <a:pt x="13127" y="7491"/>
                      <a:pt x="14967" y="9750"/>
                    </a:cubicBezTo>
                    <a:cubicBezTo>
                      <a:pt x="14912" y="9893"/>
                      <a:pt x="14487" y="11273"/>
                      <a:pt x="14436" y="11418"/>
                    </a:cubicBezTo>
                    <a:cubicBezTo>
                      <a:pt x="14452" y="11398"/>
                      <a:pt x="14684" y="10868"/>
                      <a:pt x="14699" y="10847"/>
                    </a:cubicBezTo>
                    <a:cubicBezTo>
                      <a:pt x="17366" y="6759"/>
                      <a:pt x="20859" y="2605"/>
                      <a:pt x="25207" y="1175"/>
                    </a:cubicBezTo>
                    <a:cubicBezTo>
                      <a:pt x="26043" y="900"/>
                      <a:pt x="27026" y="763"/>
                      <a:pt x="28021" y="763"/>
                    </a:cubicBezTo>
                    <a:cubicBezTo>
                      <a:pt x="29354" y="763"/>
                      <a:pt x="30708" y="1009"/>
                      <a:pt x="31760" y="1500"/>
                    </a:cubicBezTo>
                    <a:cubicBezTo>
                      <a:pt x="36269" y="2900"/>
                      <a:pt x="38148" y="13913"/>
                      <a:pt x="35551" y="19141"/>
                    </a:cubicBezTo>
                    <a:cubicBezTo>
                      <a:pt x="33440" y="23392"/>
                      <a:pt x="29590" y="26598"/>
                      <a:pt x="25075" y="28019"/>
                    </a:cubicBezTo>
                    <a:cubicBezTo>
                      <a:pt x="23318" y="28571"/>
                      <a:pt x="21419" y="28868"/>
                      <a:pt x="19551" y="28868"/>
                    </a:cubicBezTo>
                    <a:cubicBezTo>
                      <a:pt x="18967" y="28868"/>
                      <a:pt x="18385" y="28839"/>
                      <a:pt x="17812" y="28779"/>
                    </a:cubicBezTo>
                    <a:cubicBezTo>
                      <a:pt x="14902" y="28477"/>
                      <a:pt x="12809" y="26802"/>
                      <a:pt x="10459" y="25231"/>
                    </a:cubicBezTo>
                    <a:cubicBezTo>
                      <a:pt x="8790" y="24116"/>
                      <a:pt x="9189" y="22052"/>
                      <a:pt x="10749" y="22052"/>
                    </a:cubicBezTo>
                    <a:cubicBezTo>
                      <a:pt x="10979" y="22052"/>
                      <a:pt x="11235" y="22097"/>
                      <a:pt x="11513" y="22196"/>
                    </a:cubicBezTo>
                    <a:cubicBezTo>
                      <a:pt x="12388" y="22510"/>
                      <a:pt x="14079" y="23204"/>
                      <a:pt x="15978" y="23204"/>
                    </a:cubicBezTo>
                    <a:cubicBezTo>
                      <a:pt x="17606" y="23204"/>
                      <a:pt x="19386" y="22694"/>
                      <a:pt x="20937" y="20999"/>
                    </a:cubicBezTo>
                    <a:lnTo>
                      <a:pt x="20937" y="20999"/>
                    </a:lnTo>
                    <a:cubicBezTo>
                      <a:pt x="20967" y="20995"/>
                      <a:pt x="20998" y="20991"/>
                      <a:pt x="20989" y="20991"/>
                    </a:cubicBezTo>
                    <a:cubicBezTo>
                      <a:pt x="20984" y="20991"/>
                      <a:pt x="20970" y="20992"/>
                      <a:pt x="20941" y="20995"/>
                    </a:cubicBezTo>
                    <a:cubicBezTo>
                      <a:pt x="20941" y="20995"/>
                      <a:pt x="20941" y="20995"/>
                      <a:pt x="20941" y="20995"/>
                    </a:cubicBezTo>
                    <a:lnTo>
                      <a:pt x="20941" y="20995"/>
                    </a:lnTo>
                    <a:cubicBezTo>
                      <a:pt x="20941" y="20995"/>
                      <a:pt x="20941" y="20995"/>
                      <a:pt x="20941" y="20995"/>
                    </a:cubicBezTo>
                    <a:lnTo>
                      <a:pt x="20941" y="20995"/>
                    </a:lnTo>
                    <a:cubicBezTo>
                      <a:pt x="20896" y="21001"/>
                      <a:pt x="20884" y="21004"/>
                      <a:pt x="20890" y="21004"/>
                    </a:cubicBezTo>
                    <a:cubicBezTo>
                      <a:pt x="20894" y="21004"/>
                      <a:pt x="20906" y="21002"/>
                      <a:pt x="20922" y="21001"/>
                    </a:cubicBezTo>
                    <a:lnTo>
                      <a:pt x="20922" y="21001"/>
                    </a:lnTo>
                    <a:cubicBezTo>
                      <a:pt x="20739" y="21054"/>
                      <a:pt x="19281" y="21455"/>
                      <a:pt x="19281" y="21458"/>
                    </a:cubicBezTo>
                    <a:cubicBezTo>
                      <a:pt x="19280" y="21458"/>
                      <a:pt x="19280" y="21458"/>
                      <a:pt x="19278" y="21458"/>
                    </a:cubicBezTo>
                    <a:cubicBezTo>
                      <a:pt x="19207" y="21458"/>
                      <a:pt x="17653" y="21540"/>
                      <a:pt x="17582" y="21540"/>
                    </a:cubicBezTo>
                    <a:cubicBezTo>
                      <a:pt x="17581" y="21540"/>
                      <a:pt x="17580" y="21540"/>
                      <a:pt x="17580" y="21540"/>
                    </a:cubicBezTo>
                    <a:cubicBezTo>
                      <a:pt x="16478" y="21458"/>
                      <a:pt x="16512" y="21085"/>
                      <a:pt x="15661" y="20843"/>
                    </a:cubicBezTo>
                    <a:cubicBezTo>
                      <a:pt x="15252" y="20834"/>
                      <a:pt x="14841" y="20826"/>
                      <a:pt x="14430" y="20821"/>
                    </a:cubicBezTo>
                    <a:cubicBezTo>
                      <a:pt x="12687" y="20802"/>
                      <a:pt x="12163" y="19205"/>
                      <a:pt x="12713" y="18027"/>
                    </a:cubicBezTo>
                    <a:cubicBezTo>
                      <a:pt x="11014" y="17327"/>
                      <a:pt x="9234" y="16804"/>
                      <a:pt x="7487" y="16190"/>
                    </a:cubicBezTo>
                    <a:cubicBezTo>
                      <a:pt x="5728" y="15569"/>
                      <a:pt x="5746" y="13509"/>
                      <a:pt x="6863" y="12646"/>
                    </a:cubicBezTo>
                    <a:cubicBezTo>
                      <a:pt x="5952" y="11753"/>
                      <a:pt x="5111" y="10664"/>
                      <a:pt x="4370" y="9535"/>
                    </a:cubicBezTo>
                    <a:lnTo>
                      <a:pt x="4370" y="9535"/>
                    </a:lnTo>
                    <a:cubicBezTo>
                      <a:pt x="4567" y="10466"/>
                      <a:pt x="4886" y="11365"/>
                      <a:pt x="5361" y="12191"/>
                    </a:cubicBezTo>
                    <a:cubicBezTo>
                      <a:pt x="5575" y="12563"/>
                      <a:pt x="5822" y="12920"/>
                      <a:pt x="6097" y="13254"/>
                    </a:cubicBezTo>
                    <a:lnTo>
                      <a:pt x="5715" y="13047"/>
                    </a:lnTo>
                    <a:cubicBezTo>
                      <a:pt x="5352" y="13424"/>
                      <a:pt x="5133" y="13894"/>
                      <a:pt x="5033" y="14396"/>
                    </a:cubicBezTo>
                    <a:cubicBezTo>
                      <a:pt x="3412" y="14029"/>
                      <a:pt x="1836" y="13368"/>
                      <a:pt x="327" y="12652"/>
                    </a:cubicBezTo>
                    <a:lnTo>
                      <a:pt x="327" y="12652"/>
                    </a:lnTo>
                    <a:cubicBezTo>
                      <a:pt x="0" y="13373"/>
                      <a:pt x="1568" y="19472"/>
                      <a:pt x="3169" y="22381"/>
                    </a:cubicBezTo>
                    <a:cubicBezTo>
                      <a:pt x="3384" y="22769"/>
                      <a:pt x="3616" y="23150"/>
                      <a:pt x="3864" y="23521"/>
                    </a:cubicBezTo>
                    <a:cubicBezTo>
                      <a:pt x="3632" y="23468"/>
                      <a:pt x="3404" y="23417"/>
                      <a:pt x="3169" y="23359"/>
                    </a:cubicBezTo>
                    <a:lnTo>
                      <a:pt x="3169" y="23359"/>
                    </a:lnTo>
                    <a:cubicBezTo>
                      <a:pt x="4770" y="25966"/>
                      <a:pt x="7345" y="28155"/>
                      <a:pt x="10218" y="29646"/>
                    </a:cubicBezTo>
                    <a:cubicBezTo>
                      <a:pt x="11628" y="30378"/>
                      <a:pt x="13174" y="30954"/>
                      <a:pt x="14490" y="31242"/>
                    </a:cubicBezTo>
                    <a:cubicBezTo>
                      <a:pt x="14720" y="31292"/>
                      <a:pt x="15001" y="31354"/>
                      <a:pt x="15296" y="31417"/>
                    </a:cubicBezTo>
                    <a:cubicBezTo>
                      <a:pt x="16299" y="31703"/>
                      <a:pt x="17400" y="31836"/>
                      <a:pt x="18586" y="31836"/>
                    </a:cubicBezTo>
                    <a:cubicBezTo>
                      <a:pt x="20007" y="31836"/>
                      <a:pt x="21549" y="31645"/>
                      <a:pt x="23192" y="31297"/>
                    </a:cubicBezTo>
                    <a:cubicBezTo>
                      <a:pt x="28393" y="30209"/>
                      <a:pt x="33292" y="27521"/>
                      <a:pt x="35745" y="23382"/>
                    </a:cubicBezTo>
                    <a:cubicBezTo>
                      <a:pt x="36822" y="21565"/>
                      <a:pt x="37423" y="20465"/>
                      <a:pt x="37995" y="18474"/>
                    </a:cubicBezTo>
                    <a:cubicBezTo>
                      <a:pt x="38231" y="17659"/>
                      <a:pt x="38598" y="16119"/>
                      <a:pt x="38670" y="15279"/>
                    </a:cubicBezTo>
                    <a:cubicBezTo>
                      <a:pt x="38721" y="14688"/>
                      <a:pt x="38724" y="13866"/>
                      <a:pt x="38684" y="13181"/>
                    </a:cubicBezTo>
                    <a:cubicBezTo>
                      <a:pt x="39713" y="13096"/>
                      <a:pt x="40622" y="12777"/>
                      <a:pt x="41473" y="12189"/>
                    </a:cubicBezTo>
                    <a:cubicBezTo>
                      <a:pt x="41674" y="12050"/>
                      <a:pt x="42373" y="11378"/>
                      <a:pt x="42261" y="11160"/>
                    </a:cubicBezTo>
                    <a:lnTo>
                      <a:pt x="42274" y="11149"/>
                    </a:lnTo>
                    <a:cubicBezTo>
                      <a:pt x="42627" y="11072"/>
                      <a:pt x="42975" y="10959"/>
                      <a:pt x="43308" y="10818"/>
                    </a:cubicBezTo>
                    <a:lnTo>
                      <a:pt x="43308" y="10818"/>
                    </a:lnTo>
                    <a:cubicBezTo>
                      <a:pt x="42853" y="10894"/>
                      <a:pt x="42395" y="10929"/>
                      <a:pt x="41928" y="10929"/>
                    </a:cubicBezTo>
                    <a:cubicBezTo>
                      <a:pt x="41731" y="10929"/>
                      <a:pt x="41531" y="10923"/>
                      <a:pt x="41330" y="10911"/>
                    </a:cubicBezTo>
                    <a:cubicBezTo>
                      <a:pt x="40951" y="10980"/>
                      <a:pt x="37551" y="11769"/>
                      <a:pt x="37167" y="11799"/>
                    </a:cubicBezTo>
                    <a:cubicBezTo>
                      <a:pt x="37161" y="11800"/>
                      <a:pt x="37156" y="11800"/>
                      <a:pt x="37150" y="11800"/>
                    </a:cubicBezTo>
                    <a:cubicBezTo>
                      <a:pt x="36578" y="11800"/>
                      <a:pt x="36653" y="9478"/>
                      <a:pt x="36863" y="9316"/>
                    </a:cubicBezTo>
                    <a:cubicBezTo>
                      <a:pt x="36863" y="9316"/>
                      <a:pt x="38006" y="9015"/>
                      <a:pt x="38366" y="8925"/>
                    </a:cubicBezTo>
                    <a:cubicBezTo>
                      <a:pt x="38366" y="8925"/>
                      <a:pt x="37612" y="5708"/>
                      <a:pt x="36268" y="4033"/>
                    </a:cubicBezTo>
                    <a:cubicBezTo>
                      <a:pt x="35036" y="2496"/>
                      <a:pt x="32965" y="772"/>
                      <a:pt x="31061" y="261"/>
                    </a:cubicBezTo>
                    <a:cubicBezTo>
                      <a:pt x="30356" y="72"/>
                      <a:pt x="29625" y="1"/>
                      <a:pt x="28892"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36"/>
              <p:cNvSpPr/>
              <p:nvPr/>
            </p:nvSpPr>
            <p:spPr>
              <a:xfrm>
                <a:off x="4837500" y="1007050"/>
                <a:ext cx="210200" cy="92975"/>
              </a:xfrm>
              <a:custGeom>
                <a:avLst/>
                <a:gdLst/>
                <a:ahLst/>
                <a:cxnLst/>
                <a:rect l="l" t="t" r="r" b="b"/>
                <a:pathLst>
                  <a:path w="8408" h="3719" extrusionOk="0">
                    <a:moveTo>
                      <a:pt x="4186" y="1"/>
                    </a:moveTo>
                    <a:cubicBezTo>
                      <a:pt x="3033" y="1"/>
                      <a:pt x="1884" y="232"/>
                      <a:pt x="973" y="664"/>
                    </a:cubicBezTo>
                    <a:cubicBezTo>
                      <a:pt x="227" y="1019"/>
                      <a:pt x="0" y="2029"/>
                      <a:pt x="296" y="2732"/>
                    </a:cubicBezTo>
                    <a:cubicBezTo>
                      <a:pt x="589" y="3430"/>
                      <a:pt x="1192" y="3718"/>
                      <a:pt x="1872" y="3718"/>
                    </a:cubicBezTo>
                    <a:cubicBezTo>
                      <a:pt x="1996" y="3718"/>
                      <a:pt x="2122" y="3709"/>
                      <a:pt x="2249" y="3691"/>
                    </a:cubicBezTo>
                    <a:cubicBezTo>
                      <a:pt x="3128" y="3565"/>
                      <a:pt x="3975" y="3241"/>
                      <a:pt x="4858" y="3102"/>
                    </a:cubicBezTo>
                    <a:cubicBezTo>
                      <a:pt x="5706" y="2968"/>
                      <a:pt x="6557" y="3020"/>
                      <a:pt x="7404" y="2866"/>
                    </a:cubicBezTo>
                    <a:cubicBezTo>
                      <a:pt x="8375" y="2689"/>
                      <a:pt x="8407" y="1320"/>
                      <a:pt x="7665" y="865"/>
                    </a:cubicBezTo>
                    <a:cubicBezTo>
                      <a:pt x="6707" y="276"/>
                      <a:pt x="5444" y="1"/>
                      <a:pt x="4186" y="1"/>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36"/>
              <p:cNvSpPr/>
              <p:nvPr/>
            </p:nvSpPr>
            <p:spPr>
              <a:xfrm>
                <a:off x="4749525" y="1098000"/>
                <a:ext cx="76450" cy="74875"/>
              </a:xfrm>
              <a:custGeom>
                <a:avLst/>
                <a:gdLst/>
                <a:ahLst/>
                <a:cxnLst/>
                <a:rect l="l" t="t" r="r" b="b"/>
                <a:pathLst>
                  <a:path w="3058" h="2995" extrusionOk="0">
                    <a:moveTo>
                      <a:pt x="1561" y="1"/>
                    </a:moveTo>
                    <a:cubicBezTo>
                      <a:pt x="1410" y="1"/>
                      <a:pt x="1259" y="24"/>
                      <a:pt x="1115" y="71"/>
                    </a:cubicBezTo>
                    <a:cubicBezTo>
                      <a:pt x="899" y="128"/>
                      <a:pt x="696" y="228"/>
                      <a:pt x="533" y="392"/>
                    </a:cubicBezTo>
                    <a:cubicBezTo>
                      <a:pt x="75" y="851"/>
                      <a:pt x="0" y="1585"/>
                      <a:pt x="321" y="2138"/>
                    </a:cubicBezTo>
                    <a:cubicBezTo>
                      <a:pt x="376" y="2234"/>
                      <a:pt x="445" y="2323"/>
                      <a:pt x="521" y="2405"/>
                    </a:cubicBezTo>
                    <a:cubicBezTo>
                      <a:pt x="737" y="2693"/>
                      <a:pt x="1042" y="2920"/>
                      <a:pt x="1388" y="2969"/>
                    </a:cubicBezTo>
                    <a:cubicBezTo>
                      <a:pt x="1500" y="2985"/>
                      <a:pt x="1605" y="2995"/>
                      <a:pt x="1707" y="2995"/>
                    </a:cubicBezTo>
                    <a:cubicBezTo>
                      <a:pt x="1911" y="2995"/>
                      <a:pt x="2101" y="2956"/>
                      <a:pt x="2303" y="2850"/>
                    </a:cubicBezTo>
                    <a:cubicBezTo>
                      <a:pt x="2495" y="2748"/>
                      <a:pt x="2645" y="2569"/>
                      <a:pt x="2749" y="2373"/>
                    </a:cubicBezTo>
                    <a:cubicBezTo>
                      <a:pt x="2938" y="2145"/>
                      <a:pt x="3058" y="1861"/>
                      <a:pt x="3058" y="1538"/>
                    </a:cubicBezTo>
                    <a:cubicBezTo>
                      <a:pt x="3058" y="1321"/>
                      <a:pt x="3010" y="1110"/>
                      <a:pt x="2927" y="916"/>
                    </a:cubicBezTo>
                    <a:cubicBezTo>
                      <a:pt x="2905" y="803"/>
                      <a:pt x="2868" y="688"/>
                      <a:pt x="2809" y="575"/>
                    </a:cubicBezTo>
                    <a:cubicBezTo>
                      <a:pt x="2621" y="218"/>
                      <a:pt x="2229" y="30"/>
                      <a:pt x="1837" y="26"/>
                    </a:cubicBezTo>
                    <a:cubicBezTo>
                      <a:pt x="1746" y="9"/>
                      <a:pt x="1653" y="1"/>
                      <a:pt x="1561" y="1"/>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 name="Google Shape;630;p36"/>
              <p:cNvSpPr/>
              <p:nvPr/>
            </p:nvSpPr>
            <p:spPr>
              <a:xfrm>
                <a:off x="4564175" y="1271375"/>
                <a:ext cx="214725" cy="139900"/>
              </a:xfrm>
              <a:custGeom>
                <a:avLst/>
                <a:gdLst/>
                <a:ahLst/>
                <a:cxnLst/>
                <a:rect l="l" t="t" r="r" b="b"/>
                <a:pathLst>
                  <a:path w="8589" h="5596" extrusionOk="0">
                    <a:moveTo>
                      <a:pt x="1262" y="1"/>
                    </a:moveTo>
                    <a:cubicBezTo>
                      <a:pt x="452" y="1"/>
                      <a:pt x="0" y="1082"/>
                      <a:pt x="798" y="1666"/>
                    </a:cubicBezTo>
                    <a:cubicBezTo>
                      <a:pt x="1923" y="2490"/>
                      <a:pt x="3216" y="3121"/>
                      <a:pt x="4412" y="3842"/>
                    </a:cubicBezTo>
                    <a:cubicBezTo>
                      <a:pt x="5524" y="4512"/>
                      <a:pt x="6597" y="5205"/>
                      <a:pt x="7853" y="5572"/>
                    </a:cubicBezTo>
                    <a:cubicBezTo>
                      <a:pt x="7906" y="5588"/>
                      <a:pt x="7957" y="5595"/>
                      <a:pt x="8004" y="5595"/>
                    </a:cubicBezTo>
                    <a:cubicBezTo>
                      <a:pt x="8407" y="5595"/>
                      <a:pt x="8588" y="5072"/>
                      <a:pt x="8328" y="4755"/>
                    </a:cubicBezTo>
                    <a:cubicBezTo>
                      <a:pt x="7489" y="3728"/>
                      <a:pt x="6400" y="3037"/>
                      <a:pt x="5302" y="2317"/>
                    </a:cubicBezTo>
                    <a:cubicBezTo>
                      <a:pt x="4141" y="1556"/>
                      <a:pt x="2972" y="694"/>
                      <a:pt x="1710" y="107"/>
                    </a:cubicBezTo>
                    <a:cubicBezTo>
                      <a:pt x="1553" y="34"/>
                      <a:pt x="1402" y="1"/>
                      <a:pt x="1262" y="1"/>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 name="Google Shape;631;p36"/>
              <p:cNvSpPr/>
              <p:nvPr/>
            </p:nvSpPr>
            <p:spPr>
              <a:xfrm>
                <a:off x="4472400" y="1210050"/>
                <a:ext cx="86325" cy="64250"/>
              </a:xfrm>
              <a:custGeom>
                <a:avLst/>
                <a:gdLst/>
                <a:ahLst/>
                <a:cxnLst/>
                <a:rect l="l" t="t" r="r" b="b"/>
                <a:pathLst>
                  <a:path w="3453" h="2570" extrusionOk="0">
                    <a:moveTo>
                      <a:pt x="1019" y="0"/>
                    </a:moveTo>
                    <a:cubicBezTo>
                      <a:pt x="369" y="0"/>
                      <a:pt x="0" y="799"/>
                      <a:pt x="309" y="1332"/>
                    </a:cubicBezTo>
                    <a:cubicBezTo>
                      <a:pt x="582" y="1799"/>
                      <a:pt x="1140" y="2053"/>
                      <a:pt x="1628" y="2252"/>
                    </a:cubicBezTo>
                    <a:cubicBezTo>
                      <a:pt x="1974" y="2394"/>
                      <a:pt x="2326" y="2570"/>
                      <a:pt x="2696" y="2570"/>
                    </a:cubicBezTo>
                    <a:cubicBezTo>
                      <a:pt x="2777" y="2570"/>
                      <a:pt x="2860" y="2561"/>
                      <a:pt x="2943" y="2542"/>
                    </a:cubicBezTo>
                    <a:cubicBezTo>
                      <a:pt x="3280" y="2466"/>
                      <a:pt x="3452" y="2094"/>
                      <a:pt x="3377" y="1778"/>
                    </a:cubicBezTo>
                    <a:cubicBezTo>
                      <a:pt x="3273" y="1347"/>
                      <a:pt x="2839" y="1016"/>
                      <a:pt x="2509" y="740"/>
                    </a:cubicBezTo>
                    <a:cubicBezTo>
                      <a:pt x="2087" y="385"/>
                      <a:pt x="1639" y="42"/>
                      <a:pt x="1075" y="2"/>
                    </a:cubicBezTo>
                    <a:cubicBezTo>
                      <a:pt x="1056" y="1"/>
                      <a:pt x="1037" y="0"/>
                      <a:pt x="1019" y="0"/>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36"/>
              <p:cNvSpPr/>
              <p:nvPr/>
            </p:nvSpPr>
            <p:spPr>
              <a:xfrm>
                <a:off x="5207250" y="1164825"/>
                <a:ext cx="155150" cy="37425"/>
              </a:xfrm>
              <a:custGeom>
                <a:avLst/>
                <a:gdLst/>
                <a:ahLst/>
                <a:cxnLst/>
                <a:rect l="l" t="t" r="r" b="b"/>
                <a:pathLst>
                  <a:path w="6206" h="1497" extrusionOk="0">
                    <a:moveTo>
                      <a:pt x="5541" y="0"/>
                    </a:moveTo>
                    <a:cubicBezTo>
                      <a:pt x="4706" y="0"/>
                      <a:pt x="3843" y="207"/>
                      <a:pt x="3033" y="344"/>
                    </a:cubicBezTo>
                    <a:cubicBezTo>
                      <a:pt x="2070" y="507"/>
                      <a:pt x="1033" y="592"/>
                      <a:pt x="185" y="1103"/>
                    </a:cubicBezTo>
                    <a:cubicBezTo>
                      <a:pt x="1" y="1213"/>
                      <a:pt x="90" y="1474"/>
                      <a:pt x="289" y="1488"/>
                    </a:cubicBezTo>
                    <a:cubicBezTo>
                      <a:pt x="372" y="1494"/>
                      <a:pt x="456" y="1497"/>
                      <a:pt x="539" y="1497"/>
                    </a:cubicBezTo>
                    <a:cubicBezTo>
                      <a:pt x="1369" y="1497"/>
                      <a:pt x="2183" y="1213"/>
                      <a:pt x="2992" y="1036"/>
                    </a:cubicBezTo>
                    <a:cubicBezTo>
                      <a:pt x="3988" y="818"/>
                      <a:pt x="5085" y="738"/>
                      <a:pt x="6026" y="354"/>
                    </a:cubicBezTo>
                    <a:cubicBezTo>
                      <a:pt x="6205" y="281"/>
                      <a:pt x="6177" y="41"/>
                      <a:pt x="5982" y="21"/>
                    </a:cubicBezTo>
                    <a:cubicBezTo>
                      <a:pt x="5836" y="7"/>
                      <a:pt x="5689" y="0"/>
                      <a:pt x="5541" y="0"/>
                    </a:cubicBezTo>
                    <a:close/>
                  </a:path>
                </a:pathLst>
              </a:cu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33" name="Google Shape;633;p36"/>
            <p:cNvSpPr/>
            <p:nvPr/>
          </p:nvSpPr>
          <p:spPr>
            <a:xfrm rot="-1647930">
              <a:off x="6720020" y="3336224"/>
              <a:ext cx="105518" cy="85922"/>
            </a:xfrm>
            <a:custGeom>
              <a:avLst/>
              <a:gdLst/>
              <a:ahLst/>
              <a:cxnLst/>
              <a:rect l="l" t="t" r="r" b="b"/>
              <a:pathLst>
                <a:path w="92698" h="75483" extrusionOk="0">
                  <a:moveTo>
                    <a:pt x="33938" y="1"/>
                  </a:moveTo>
                  <a:cubicBezTo>
                    <a:pt x="33062" y="1"/>
                    <a:pt x="32033" y="3407"/>
                    <a:pt x="31631" y="7683"/>
                  </a:cubicBezTo>
                  <a:cubicBezTo>
                    <a:pt x="31475" y="9347"/>
                    <a:pt x="31433" y="10899"/>
                    <a:pt x="31497" y="12188"/>
                  </a:cubicBezTo>
                  <a:cubicBezTo>
                    <a:pt x="27747" y="12927"/>
                    <a:pt x="24286" y="14119"/>
                    <a:pt x="21179" y="15579"/>
                  </a:cubicBezTo>
                  <a:cubicBezTo>
                    <a:pt x="20772" y="14280"/>
                    <a:pt x="19942" y="12445"/>
                    <a:pt x="18985" y="10438"/>
                  </a:cubicBezTo>
                  <a:cubicBezTo>
                    <a:pt x="17360" y="7064"/>
                    <a:pt x="15902" y="4263"/>
                    <a:pt x="15022" y="4263"/>
                  </a:cubicBezTo>
                  <a:cubicBezTo>
                    <a:pt x="14987" y="4263"/>
                    <a:pt x="14953" y="4267"/>
                    <a:pt x="14920" y="4276"/>
                  </a:cubicBezTo>
                  <a:cubicBezTo>
                    <a:pt x="14074" y="4490"/>
                    <a:pt x="14261" y="8004"/>
                    <a:pt x="16091" y="11819"/>
                  </a:cubicBezTo>
                  <a:cubicBezTo>
                    <a:pt x="17081" y="13889"/>
                    <a:pt x="18300" y="15526"/>
                    <a:pt x="19322" y="16510"/>
                  </a:cubicBezTo>
                  <a:cubicBezTo>
                    <a:pt x="16385" y="18067"/>
                    <a:pt x="13802" y="19859"/>
                    <a:pt x="11629" y="21716"/>
                  </a:cubicBezTo>
                  <a:cubicBezTo>
                    <a:pt x="10817" y="22415"/>
                    <a:pt x="10057" y="23133"/>
                    <a:pt x="9356" y="23844"/>
                  </a:cubicBezTo>
                  <a:cubicBezTo>
                    <a:pt x="8709" y="22780"/>
                    <a:pt x="7842" y="21560"/>
                    <a:pt x="6820" y="20319"/>
                  </a:cubicBezTo>
                  <a:cubicBezTo>
                    <a:pt x="4401" y="17363"/>
                    <a:pt x="1943" y="15279"/>
                    <a:pt x="965" y="15279"/>
                  </a:cubicBezTo>
                  <a:cubicBezTo>
                    <a:pt x="850" y="15279"/>
                    <a:pt x="756" y="15307"/>
                    <a:pt x="684" y="15366"/>
                  </a:cubicBezTo>
                  <a:cubicBezTo>
                    <a:pt x="0" y="15927"/>
                    <a:pt x="1637" y="19057"/>
                    <a:pt x="4343" y="22351"/>
                  </a:cubicBezTo>
                  <a:cubicBezTo>
                    <a:pt x="5467" y="23721"/>
                    <a:pt x="6595" y="24904"/>
                    <a:pt x="7585" y="25780"/>
                  </a:cubicBezTo>
                  <a:cubicBezTo>
                    <a:pt x="5028" y="28782"/>
                    <a:pt x="3408" y="31708"/>
                    <a:pt x="2509" y="34024"/>
                  </a:cubicBezTo>
                  <a:cubicBezTo>
                    <a:pt x="1262" y="37431"/>
                    <a:pt x="1097" y="39426"/>
                    <a:pt x="1465" y="39539"/>
                  </a:cubicBezTo>
                  <a:cubicBezTo>
                    <a:pt x="1498" y="39555"/>
                    <a:pt x="1532" y="39562"/>
                    <a:pt x="1567" y="39562"/>
                  </a:cubicBezTo>
                  <a:cubicBezTo>
                    <a:pt x="2688" y="39562"/>
                    <a:pt x="5061" y="31948"/>
                    <a:pt x="14432" y="25284"/>
                  </a:cubicBezTo>
                  <a:cubicBezTo>
                    <a:pt x="19182" y="21946"/>
                    <a:pt x="25650" y="18902"/>
                    <a:pt x="33300" y="17858"/>
                  </a:cubicBezTo>
                  <a:cubicBezTo>
                    <a:pt x="35492" y="17524"/>
                    <a:pt x="37791" y="17339"/>
                    <a:pt x="40138" y="17339"/>
                  </a:cubicBezTo>
                  <a:cubicBezTo>
                    <a:pt x="45872" y="17339"/>
                    <a:pt x="51899" y="18442"/>
                    <a:pt x="57383" y="21175"/>
                  </a:cubicBezTo>
                  <a:cubicBezTo>
                    <a:pt x="65215" y="25027"/>
                    <a:pt x="71307" y="31429"/>
                    <a:pt x="75800" y="37747"/>
                  </a:cubicBezTo>
                  <a:cubicBezTo>
                    <a:pt x="80236" y="44204"/>
                    <a:pt x="83258" y="50751"/>
                    <a:pt x="85269" y="56432"/>
                  </a:cubicBezTo>
                  <a:cubicBezTo>
                    <a:pt x="89267" y="67790"/>
                    <a:pt x="89922" y="75483"/>
                    <a:pt x="90951" y="75483"/>
                  </a:cubicBezTo>
                  <a:cubicBezTo>
                    <a:pt x="90956" y="75483"/>
                    <a:pt x="90961" y="75483"/>
                    <a:pt x="90966" y="75482"/>
                  </a:cubicBezTo>
                  <a:cubicBezTo>
                    <a:pt x="90967" y="75482"/>
                    <a:pt x="90967" y="75482"/>
                    <a:pt x="90968" y="75482"/>
                  </a:cubicBezTo>
                  <a:cubicBezTo>
                    <a:pt x="91684" y="75482"/>
                    <a:pt x="92698" y="67530"/>
                    <a:pt x="89602" y="55111"/>
                  </a:cubicBezTo>
                  <a:cubicBezTo>
                    <a:pt x="88051" y="48939"/>
                    <a:pt x="85290" y="41722"/>
                    <a:pt x="80717" y="34463"/>
                  </a:cubicBezTo>
                  <a:cubicBezTo>
                    <a:pt x="76036" y="27333"/>
                    <a:pt x="69462" y="20003"/>
                    <a:pt x="60228" y="15425"/>
                  </a:cubicBezTo>
                  <a:cubicBezTo>
                    <a:pt x="54069" y="12379"/>
                    <a:pt x="47543" y="11168"/>
                    <a:pt x="41374" y="11168"/>
                  </a:cubicBezTo>
                  <a:cubicBezTo>
                    <a:pt x="38939" y="11168"/>
                    <a:pt x="36559" y="11356"/>
                    <a:pt x="34279" y="11695"/>
                  </a:cubicBezTo>
                  <a:cubicBezTo>
                    <a:pt x="34509" y="10599"/>
                    <a:pt x="34696" y="9337"/>
                    <a:pt x="34825" y="7984"/>
                  </a:cubicBezTo>
                  <a:cubicBezTo>
                    <a:pt x="35230" y="3661"/>
                    <a:pt x="34845" y="88"/>
                    <a:pt x="33968" y="2"/>
                  </a:cubicBezTo>
                  <a:cubicBezTo>
                    <a:pt x="33958" y="1"/>
                    <a:pt x="33948" y="1"/>
                    <a:pt x="33938" y="1"/>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71"/>
        <p:cNvGrpSpPr/>
        <p:nvPr/>
      </p:nvGrpSpPr>
      <p:grpSpPr>
        <a:xfrm>
          <a:off x="0" y="0"/>
          <a:ext cx="0" cy="0"/>
          <a:chOff x="0" y="0"/>
          <a:chExt cx="0" cy="0"/>
        </a:xfrm>
      </p:grpSpPr>
      <p:sp>
        <p:nvSpPr>
          <p:cNvPr id="772" name="Google Shape;772;p39"/>
          <p:cNvSpPr txBox="1">
            <a:spLocks noGrp="1"/>
          </p:cNvSpPr>
          <p:nvPr>
            <p:ph type="title"/>
          </p:nvPr>
        </p:nvSpPr>
        <p:spPr>
          <a:xfrm>
            <a:off x="720000" y="420825"/>
            <a:ext cx="7704000" cy="564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id-ID" dirty="0">
                <a:solidFill>
                  <a:schemeClr val="accent2"/>
                </a:solidFill>
              </a:rPr>
              <a:t>Tujuan model pembelajaran kooperatif tipe nht</a:t>
            </a:r>
            <a:endParaRPr dirty="0"/>
          </a:p>
        </p:txBody>
      </p:sp>
      <p:sp>
        <p:nvSpPr>
          <p:cNvPr id="773" name="Google Shape;773;p39"/>
          <p:cNvSpPr txBox="1">
            <a:spLocks noGrp="1"/>
          </p:cNvSpPr>
          <p:nvPr>
            <p:ph type="title" idx="2"/>
          </p:nvPr>
        </p:nvSpPr>
        <p:spPr>
          <a:xfrm>
            <a:off x="720000" y="1289525"/>
            <a:ext cx="2122200" cy="5277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id-ID" sz="1800" dirty="0"/>
              <a:t>HASIL BELAJAR AKADEMIK STRUKTURAL</a:t>
            </a:r>
            <a:endParaRPr sz="1800" dirty="0"/>
          </a:p>
        </p:txBody>
      </p:sp>
      <p:sp>
        <p:nvSpPr>
          <p:cNvPr id="774" name="Google Shape;774;p39"/>
          <p:cNvSpPr txBox="1">
            <a:spLocks noGrp="1"/>
          </p:cNvSpPr>
          <p:nvPr>
            <p:ph type="subTitle" idx="1"/>
          </p:nvPr>
        </p:nvSpPr>
        <p:spPr>
          <a:xfrm>
            <a:off x="720000" y="1739861"/>
            <a:ext cx="2122200" cy="5643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dirty="0"/>
              <a:t> </a:t>
            </a:r>
            <a:r>
              <a:rPr lang="id-ID" sz="1000" b="1" dirty="0">
                <a:highlight>
                  <a:schemeClr val="accent3"/>
                </a:highlight>
              </a:rPr>
              <a:t>Bertujuan untuk meningkatkan kinerja siswa dalam tugas-tugas akademik.</a:t>
            </a:r>
            <a:endParaRPr sz="1000" dirty="0"/>
          </a:p>
        </p:txBody>
      </p:sp>
      <p:sp>
        <p:nvSpPr>
          <p:cNvPr id="775" name="Google Shape;775;p39"/>
          <p:cNvSpPr txBox="1">
            <a:spLocks noGrp="1"/>
          </p:cNvSpPr>
          <p:nvPr>
            <p:ph type="title" idx="3"/>
          </p:nvPr>
        </p:nvSpPr>
        <p:spPr>
          <a:xfrm>
            <a:off x="720000" y="2439196"/>
            <a:ext cx="2122200" cy="5277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id-ID" sz="1800" dirty="0"/>
              <a:t>PENGAKUAN ADANYA KERAGAMAN </a:t>
            </a:r>
            <a:endParaRPr sz="1800" dirty="0"/>
          </a:p>
        </p:txBody>
      </p:sp>
      <p:sp>
        <p:nvSpPr>
          <p:cNvPr id="776" name="Google Shape;776;p39"/>
          <p:cNvSpPr/>
          <p:nvPr/>
        </p:nvSpPr>
        <p:spPr>
          <a:xfrm flipH="1">
            <a:off x="6929195" y="2246028"/>
            <a:ext cx="31800" cy="318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77" name="Google Shape;777;p39"/>
          <p:cNvGrpSpPr/>
          <p:nvPr/>
        </p:nvGrpSpPr>
        <p:grpSpPr>
          <a:xfrm>
            <a:off x="6103151" y="1114366"/>
            <a:ext cx="2418575" cy="3674846"/>
            <a:chOff x="6103151" y="1114366"/>
            <a:chExt cx="2418575" cy="3674846"/>
          </a:xfrm>
        </p:grpSpPr>
        <p:grpSp>
          <p:nvGrpSpPr>
            <p:cNvPr id="778" name="Google Shape;778;p39"/>
            <p:cNvGrpSpPr/>
            <p:nvPr/>
          </p:nvGrpSpPr>
          <p:grpSpPr>
            <a:xfrm>
              <a:off x="6103151" y="1114366"/>
              <a:ext cx="2418575" cy="3674846"/>
              <a:chOff x="6206700" y="1114180"/>
              <a:chExt cx="2418575" cy="3675213"/>
            </a:xfrm>
          </p:grpSpPr>
          <p:sp>
            <p:nvSpPr>
              <p:cNvPr id="779" name="Google Shape;779;p39"/>
              <p:cNvSpPr/>
              <p:nvPr/>
            </p:nvSpPr>
            <p:spPr>
              <a:xfrm>
                <a:off x="6317183" y="4501394"/>
                <a:ext cx="2260800" cy="2880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39"/>
              <p:cNvSpPr/>
              <p:nvPr/>
            </p:nvSpPr>
            <p:spPr>
              <a:xfrm>
                <a:off x="8063825" y="4279850"/>
                <a:ext cx="303050" cy="342750"/>
              </a:xfrm>
              <a:custGeom>
                <a:avLst/>
                <a:gdLst/>
                <a:ahLst/>
                <a:cxnLst/>
                <a:rect l="l" t="t" r="r" b="b"/>
                <a:pathLst>
                  <a:path w="12122" h="13710" extrusionOk="0">
                    <a:moveTo>
                      <a:pt x="6380" y="0"/>
                    </a:moveTo>
                    <a:cubicBezTo>
                      <a:pt x="6215" y="0"/>
                      <a:pt x="6074" y="126"/>
                      <a:pt x="5967" y="256"/>
                    </a:cubicBezTo>
                    <a:cubicBezTo>
                      <a:pt x="5224" y="1158"/>
                      <a:pt x="5299" y="2459"/>
                      <a:pt x="5412" y="3623"/>
                    </a:cubicBezTo>
                    <a:cubicBezTo>
                      <a:pt x="5585" y="5405"/>
                      <a:pt x="5758" y="7185"/>
                      <a:pt x="5931" y="8967"/>
                    </a:cubicBezTo>
                    <a:cubicBezTo>
                      <a:pt x="5258" y="7289"/>
                      <a:pt x="4583" y="5611"/>
                      <a:pt x="3908" y="3934"/>
                    </a:cubicBezTo>
                    <a:cubicBezTo>
                      <a:pt x="3692" y="3399"/>
                      <a:pt x="3363" y="2777"/>
                      <a:pt x="2788" y="2748"/>
                    </a:cubicBezTo>
                    <a:lnTo>
                      <a:pt x="2788" y="2748"/>
                    </a:lnTo>
                    <a:cubicBezTo>
                      <a:pt x="2447" y="5744"/>
                      <a:pt x="4689" y="8374"/>
                      <a:pt x="5441" y="11294"/>
                    </a:cubicBezTo>
                    <a:cubicBezTo>
                      <a:pt x="4011" y="9433"/>
                      <a:pt x="2305" y="7787"/>
                      <a:pt x="394" y="6424"/>
                    </a:cubicBezTo>
                    <a:cubicBezTo>
                      <a:pt x="1" y="6500"/>
                      <a:pt x="82" y="7088"/>
                      <a:pt x="277" y="7438"/>
                    </a:cubicBezTo>
                    <a:cubicBezTo>
                      <a:pt x="1412" y="9489"/>
                      <a:pt x="2949" y="11318"/>
                      <a:pt x="4775" y="12789"/>
                    </a:cubicBezTo>
                    <a:lnTo>
                      <a:pt x="4775" y="12789"/>
                    </a:lnTo>
                    <a:cubicBezTo>
                      <a:pt x="5077" y="13329"/>
                      <a:pt x="5673" y="13709"/>
                      <a:pt x="6295" y="13709"/>
                    </a:cubicBezTo>
                    <a:cubicBezTo>
                      <a:pt x="6302" y="13709"/>
                      <a:pt x="6309" y="13709"/>
                      <a:pt x="6315" y="13709"/>
                    </a:cubicBezTo>
                    <a:cubicBezTo>
                      <a:pt x="6685" y="13704"/>
                      <a:pt x="7041" y="13583"/>
                      <a:pt x="7380" y="13442"/>
                    </a:cubicBezTo>
                    <a:cubicBezTo>
                      <a:pt x="9113" y="12723"/>
                      <a:pt x="10620" y="11470"/>
                      <a:pt x="11641" y="9897"/>
                    </a:cubicBezTo>
                    <a:cubicBezTo>
                      <a:pt x="11904" y="9491"/>
                      <a:pt x="12121" y="8910"/>
                      <a:pt x="11779" y="8570"/>
                    </a:cubicBezTo>
                    <a:cubicBezTo>
                      <a:pt x="11655" y="8446"/>
                      <a:pt x="11501" y="8396"/>
                      <a:pt x="11336" y="8396"/>
                    </a:cubicBezTo>
                    <a:cubicBezTo>
                      <a:pt x="11020" y="8396"/>
                      <a:pt x="10664" y="8577"/>
                      <a:pt x="10395" y="8774"/>
                    </a:cubicBezTo>
                    <a:cubicBezTo>
                      <a:pt x="9521" y="9412"/>
                      <a:pt x="8728" y="10161"/>
                      <a:pt x="8040" y="10997"/>
                    </a:cubicBezTo>
                    <a:cubicBezTo>
                      <a:pt x="8542" y="9439"/>
                      <a:pt x="9228" y="7941"/>
                      <a:pt x="10080" y="6544"/>
                    </a:cubicBezTo>
                    <a:cubicBezTo>
                      <a:pt x="10411" y="5998"/>
                      <a:pt x="10754" y="5250"/>
                      <a:pt x="10313" y="4790"/>
                    </a:cubicBezTo>
                    <a:cubicBezTo>
                      <a:pt x="10164" y="4634"/>
                      <a:pt x="9959" y="4566"/>
                      <a:pt x="9745" y="4566"/>
                    </a:cubicBezTo>
                    <a:cubicBezTo>
                      <a:pt x="9500" y="4566"/>
                      <a:pt x="9245" y="4655"/>
                      <a:pt x="9052" y="4808"/>
                    </a:cubicBezTo>
                    <a:cubicBezTo>
                      <a:pt x="8690" y="5094"/>
                      <a:pt x="8491" y="5534"/>
                      <a:pt x="8307" y="5956"/>
                    </a:cubicBezTo>
                    <a:cubicBezTo>
                      <a:pt x="7843" y="7016"/>
                      <a:pt x="7379" y="8074"/>
                      <a:pt x="6916" y="9132"/>
                    </a:cubicBezTo>
                    <a:cubicBezTo>
                      <a:pt x="7506" y="6658"/>
                      <a:pt x="7628" y="4074"/>
                      <a:pt x="7275" y="1553"/>
                    </a:cubicBezTo>
                    <a:cubicBezTo>
                      <a:pt x="7203" y="1040"/>
                      <a:pt x="7089" y="486"/>
                      <a:pt x="6698" y="145"/>
                    </a:cubicBezTo>
                    <a:cubicBezTo>
                      <a:pt x="6611" y="69"/>
                      <a:pt x="6507" y="5"/>
                      <a:pt x="6391" y="0"/>
                    </a:cubicBezTo>
                    <a:cubicBezTo>
                      <a:pt x="6387" y="0"/>
                      <a:pt x="6384" y="0"/>
                      <a:pt x="638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39"/>
              <p:cNvSpPr/>
              <p:nvPr/>
            </p:nvSpPr>
            <p:spPr>
              <a:xfrm>
                <a:off x="6206700" y="3999000"/>
                <a:ext cx="225200" cy="215075"/>
              </a:xfrm>
              <a:custGeom>
                <a:avLst/>
                <a:gdLst/>
                <a:ahLst/>
                <a:cxnLst/>
                <a:rect l="l" t="t" r="r" b="b"/>
                <a:pathLst>
                  <a:path w="9008" h="8603" extrusionOk="0">
                    <a:moveTo>
                      <a:pt x="4837" y="1"/>
                    </a:moveTo>
                    <a:cubicBezTo>
                      <a:pt x="4654" y="1"/>
                      <a:pt x="4483" y="131"/>
                      <a:pt x="4369" y="280"/>
                    </a:cubicBezTo>
                    <a:cubicBezTo>
                      <a:pt x="4092" y="642"/>
                      <a:pt x="4026" y="1127"/>
                      <a:pt x="4039" y="1585"/>
                    </a:cubicBezTo>
                    <a:cubicBezTo>
                      <a:pt x="4067" y="2543"/>
                      <a:pt x="4405" y="3491"/>
                      <a:pt x="4989" y="4251"/>
                    </a:cubicBezTo>
                    <a:cubicBezTo>
                      <a:pt x="4271" y="3667"/>
                      <a:pt x="3543" y="3075"/>
                      <a:pt x="2696" y="2703"/>
                    </a:cubicBezTo>
                    <a:cubicBezTo>
                      <a:pt x="2195" y="2483"/>
                      <a:pt x="1642" y="2347"/>
                      <a:pt x="1097" y="2347"/>
                    </a:cubicBezTo>
                    <a:cubicBezTo>
                      <a:pt x="721" y="2347"/>
                      <a:pt x="349" y="2411"/>
                      <a:pt x="1" y="2557"/>
                    </a:cubicBezTo>
                    <a:cubicBezTo>
                      <a:pt x="1342" y="3568"/>
                      <a:pt x="2913" y="4269"/>
                      <a:pt x="4561" y="4589"/>
                    </a:cubicBezTo>
                    <a:lnTo>
                      <a:pt x="4108" y="4595"/>
                    </a:lnTo>
                    <a:cubicBezTo>
                      <a:pt x="2895" y="5496"/>
                      <a:pt x="1576" y="6580"/>
                      <a:pt x="1446" y="8086"/>
                    </a:cubicBezTo>
                    <a:cubicBezTo>
                      <a:pt x="1433" y="8233"/>
                      <a:pt x="1441" y="8400"/>
                      <a:pt x="1549" y="8499"/>
                    </a:cubicBezTo>
                    <a:cubicBezTo>
                      <a:pt x="1624" y="8569"/>
                      <a:pt x="1731" y="8589"/>
                      <a:pt x="1832" y="8598"/>
                    </a:cubicBezTo>
                    <a:cubicBezTo>
                      <a:pt x="1870" y="8601"/>
                      <a:pt x="1908" y="8602"/>
                      <a:pt x="1946" y="8602"/>
                    </a:cubicBezTo>
                    <a:cubicBezTo>
                      <a:pt x="2783" y="8602"/>
                      <a:pt x="3496" y="7893"/>
                      <a:pt x="3855" y="7122"/>
                    </a:cubicBezTo>
                    <a:cubicBezTo>
                      <a:pt x="4229" y="6314"/>
                      <a:pt x="4346" y="5410"/>
                      <a:pt x="4692" y="4593"/>
                    </a:cubicBezTo>
                    <a:cubicBezTo>
                      <a:pt x="4751" y="5684"/>
                      <a:pt x="5107" y="6757"/>
                      <a:pt x="5710" y="7668"/>
                    </a:cubicBezTo>
                    <a:cubicBezTo>
                      <a:pt x="5835" y="7855"/>
                      <a:pt x="6007" y="8054"/>
                      <a:pt x="6228" y="8054"/>
                    </a:cubicBezTo>
                    <a:cubicBezTo>
                      <a:pt x="6235" y="8054"/>
                      <a:pt x="6242" y="8054"/>
                      <a:pt x="6248" y="8054"/>
                    </a:cubicBezTo>
                    <a:cubicBezTo>
                      <a:pt x="6563" y="8035"/>
                      <a:pt x="6697" y="7640"/>
                      <a:pt x="6708" y="7323"/>
                    </a:cubicBezTo>
                    <a:cubicBezTo>
                      <a:pt x="6743" y="6293"/>
                      <a:pt x="6320" y="5257"/>
                      <a:pt x="5575" y="4545"/>
                    </a:cubicBezTo>
                    <a:lnTo>
                      <a:pt x="5575" y="4545"/>
                    </a:lnTo>
                    <a:cubicBezTo>
                      <a:pt x="6542" y="5401"/>
                      <a:pt x="7609" y="6302"/>
                      <a:pt x="8898" y="6395"/>
                    </a:cubicBezTo>
                    <a:cubicBezTo>
                      <a:pt x="8861" y="5167"/>
                      <a:pt x="7686" y="4124"/>
                      <a:pt x="6477" y="4124"/>
                    </a:cubicBezTo>
                    <a:cubicBezTo>
                      <a:pt x="6326" y="4124"/>
                      <a:pt x="6174" y="4140"/>
                      <a:pt x="6024" y="4174"/>
                    </a:cubicBezTo>
                    <a:cubicBezTo>
                      <a:pt x="6631" y="3547"/>
                      <a:pt x="7236" y="2918"/>
                      <a:pt x="7843" y="2291"/>
                    </a:cubicBezTo>
                    <a:cubicBezTo>
                      <a:pt x="8404" y="1710"/>
                      <a:pt x="9007" y="916"/>
                      <a:pt x="8680" y="179"/>
                    </a:cubicBezTo>
                    <a:lnTo>
                      <a:pt x="8680" y="179"/>
                    </a:lnTo>
                    <a:cubicBezTo>
                      <a:pt x="7025" y="664"/>
                      <a:pt x="5692" y="2116"/>
                      <a:pt x="5350" y="3808"/>
                    </a:cubicBezTo>
                    <a:cubicBezTo>
                      <a:pt x="5424" y="2800"/>
                      <a:pt x="5420" y="1786"/>
                      <a:pt x="5343" y="778"/>
                    </a:cubicBezTo>
                    <a:cubicBezTo>
                      <a:pt x="5317" y="459"/>
                      <a:pt x="5216" y="61"/>
                      <a:pt x="4901" y="6"/>
                    </a:cubicBezTo>
                    <a:cubicBezTo>
                      <a:pt x="4879" y="2"/>
                      <a:pt x="4858" y="1"/>
                      <a:pt x="483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82" name="Google Shape;782;p39"/>
              <p:cNvGrpSpPr/>
              <p:nvPr/>
            </p:nvGrpSpPr>
            <p:grpSpPr>
              <a:xfrm>
                <a:off x="8424000" y="3588863"/>
                <a:ext cx="201275" cy="201213"/>
                <a:chOff x="8424000" y="3588863"/>
                <a:chExt cx="201275" cy="201213"/>
              </a:xfrm>
            </p:grpSpPr>
            <p:sp>
              <p:nvSpPr>
                <p:cNvPr id="783" name="Google Shape;783;p39"/>
                <p:cNvSpPr/>
                <p:nvPr/>
              </p:nvSpPr>
              <p:spPr>
                <a:xfrm>
                  <a:off x="8424000" y="3709275"/>
                  <a:ext cx="80800" cy="80800"/>
                </a:xfrm>
                <a:custGeom>
                  <a:avLst/>
                  <a:gdLst/>
                  <a:ahLst/>
                  <a:cxnLst/>
                  <a:rect l="l" t="t" r="r" b="b"/>
                  <a:pathLst>
                    <a:path w="3232" h="3232" extrusionOk="0">
                      <a:moveTo>
                        <a:pt x="1617" y="0"/>
                      </a:moveTo>
                      <a:cubicBezTo>
                        <a:pt x="724" y="0"/>
                        <a:pt x="1" y="723"/>
                        <a:pt x="1" y="1616"/>
                      </a:cubicBezTo>
                      <a:cubicBezTo>
                        <a:pt x="1" y="2508"/>
                        <a:pt x="724" y="3231"/>
                        <a:pt x="1617" y="3231"/>
                      </a:cubicBezTo>
                      <a:cubicBezTo>
                        <a:pt x="2508" y="3231"/>
                        <a:pt x="3232" y="2508"/>
                        <a:pt x="3232" y="1616"/>
                      </a:cubicBezTo>
                      <a:cubicBezTo>
                        <a:pt x="3232" y="723"/>
                        <a:pt x="2508" y="0"/>
                        <a:pt x="161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39"/>
                <p:cNvSpPr/>
                <p:nvPr/>
              </p:nvSpPr>
              <p:spPr>
                <a:xfrm>
                  <a:off x="8559500" y="3588863"/>
                  <a:ext cx="65775" cy="65775"/>
                </a:xfrm>
                <a:custGeom>
                  <a:avLst/>
                  <a:gdLst/>
                  <a:ahLst/>
                  <a:cxnLst/>
                  <a:rect l="l" t="t" r="r" b="b"/>
                  <a:pathLst>
                    <a:path w="2631" h="2631" extrusionOk="0">
                      <a:moveTo>
                        <a:pt x="1316" y="0"/>
                      </a:moveTo>
                      <a:cubicBezTo>
                        <a:pt x="589" y="0"/>
                        <a:pt x="0" y="589"/>
                        <a:pt x="0" y="1315"/>
                      </a:cubicBezTo>
                      <a:cubicBezTo>
                        <a:pt x="0" y="2042"/>
                        <a:pt x="589" y="2631"/>
                        <a:pt x="1316" y="2631"/>
                      </a:cubicBezTo>
                      <a:cubicBezTo>
                        <a:pt x="2042" y="2631"/>
                        <a:pt x="2631" y="2042"/>
                        <a:pt x="2631" y="1315"/>
                      </a:cubicBezTo>
                      <a:cubicBezTo>
                        <a:pt x="2631" y="589"/>
                        <a:pt x="2042" y="0"/>
                        <a:pt x="131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85" name="Google Shape;785;p39"/>
              <p:cNvGrpSpPr/>
              <p:nvPr/>
            </p:nvGrpSpPr>
            <p:grpSpPr>
              <a:xfrm>
                <a:off x="6431910" y="1114180"/>
                <a:ext cx="2031320" cy="3522347"/>
                <a:chOff x="4667050" y="2237481"/>
                <a:chExt cx="1432525" cy="2484025"/>
              </a:xfrm>
            </p:grpSpPr>
            <p:sp>
              <p:nvSpPr>
                <p:cNvPr id="786" name="Google Shape;786;p39"/>
                <p:cNvSpPr/>
                <p:nvPr/>
              </p:nvSpPr>
              <p:spPr>
                <a:xfrm>
                  <a:off x="4992575" y="4217331"/>
                  <a:ext cx="291850" cy="504175"/>
                </a:xfrm>
                <a:custGeom>
                  <a:avLst/>
                  <a:gdLst/>
                  <a:ahLst/>
                  <a:cxnLst/>
                  <a:rect l="l" t="t" r="r" b="b"/>
                  <a:pathLst>
                    <a:path w="11674" h="20167" extrusionOk="0">
                      <a:moveTo>
                        <a:pt x="452" y="1"/>
                      </a:moveTo>
                      <a:lnTo>
                        <a:pt x="452" y="1"/>
                      </a:lnTo>
                      <a:cubicBezTo>
                        <a:pt x="1" y="5351"/>
                        <a:pt x="1733" y="10626"/>
                        <a:pt x="3625" y="15649"/>
                      </a:cubicBezTo>
                      <a:cubicBezTo>
                        <a:pt x="4125" y="16975"/>
                        <a:pt x="4635" y="18475"/>
                        <a:pt x="4041" y="19763"/>
                      </a:cubicBezTo>
                      <a:cubicBezTo>
                        <a:pt x="5884" y="19895"/>
                        <a:pt x="7726" y="20026"/>
                        <a:pt x="9569" y="20157"/>
                      </a:cubicBezTo>
                      <a:cubicBezTo>
                        <a:pt x="9639" y="20162"/>
                        <a:pt x="9710" y="20166"/>
                        <a:pt x="9781" y="20166"/>
                      </a:cubicBezTo>
                      <a:cubicBezTo>
                        <a:pt x="9929" y="20166"/>
                        <a:pt x="10074" y="20147"/>
                        <a:pt x="10197" y="20070"/>
                      </a:cubicBezTo>
                      <a:cubicBezTo>
                        <a:pt x="10405" y="19939"/>
                        <a:pt x="10490" y="19681"/>
                        <a:pt x="10556" y="19444"/>
                      </a:cubicBezTo>
                      <a:cubicBezTo>
                        <a:pt x="10906" y="18194"/>
                        <a:pt x="11176" y="16920"/>
                        <a:pt x="11364" y="15636"/>
                      </a:cubicBezTo>
                      <a:cubicBezTo>
                        <a:pt x="11567" y="14259"/>
                        <a:pt x="11674" y="12845"/>
                        <a:pt x="11358" y="11491"/>
                      </a:cubicBezTo>
                      <a:cubicBezTo>
                        <a:pt x="11143" y="10566"/>
                        <a:pt x="10738" y="9696"/>
                        <a:pt x="10251" y="8882"/>
                      </a:cubicBezTo>
                      <a:cubicBezTo>
                        <a:pt x="8036" y="5178"/>
                        <a:pt x="4268" y="2725"/>
                        <a:pt x="629" y="403"/>
                      </a:cubicBezTo>
                      <a:lnTo>
                        <a:pt x="452"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39"/>
                <p:cNvSpPr/>
                <p:nvPr/>
              </p:nvSpPr>
              <p:spPr>
                <a:xfrm>
                  <a:off x="5483400" y="4217331"/>
                  <a:ext cx="291850" cy="504175"/>
                </a:xfrm>
                <a:custGeom>
                  <a:avLst/>
                  <a:gdLst/>
                  <a:ahLst/>
                  <a:cxnLst/>
                  <a:rect l="l" t="t" r="r" b="b"/>
                  <a:pathLst>
                    <a:path w="11674" h="20167" extrusionOk="0">
                      <a:moveTo>
                        <a:pt x="11222" y="1"/>
                      </a:moveTo>
                      <a:lnTo>
                        <a:pt x="11045" y="403"/>
                      </a:lnTo>
                      <a:cubicBezTo>
                        <a:pt x="7407" y="2725"/>
                        <a:pt x="3639" y="5178"/>
                        <a:pt x="1424" y="8882"/>
                      </a:cubicBezTo>
                      <a:cubicBezTo>
                        <a:pt x="937" y="9696"/>
                        <a:pt x="531" y="10566"/>
                        <a:pt x="317" y="11491"/>
                      </a:cubicBezTo>
                      <a:cubicBezTo>
                        <a:pt x="1" y="12845"/>
                        <a:pt x="108" y="14259"/>
                        <a:pt x="310" y="15636"/>
                      </a:cubicBezTo>
                      <a:cubicBezTo>
                        <a:pt x="499" y="16920"/>
                        <a:pt x="768" y="18194"/>
                        <a:pt x="1119" y="19444"/>
                      </a:cubicBezTo>
                      <a:cubicBezTo>
                        <a:pt x="1185" y="19681"/>
                        <a:pt x="1270" y="19939"/>
                        <a:pt x="1478" y="20070"/>
                      </a:cubicBezTo>
                      <a:cubicBezTo>
                        <a:pt x="1601" y="20147"/>
                        <a:pt x="1746" y="20166"/>
                        <a:pt x="1893" y="20166"/>
                      </a:cubicBezTo>
                      <a:cubicBezTo>
                        <a:pt x="1964" y="20166"/>
                        <a:pt x="2036" y="20162"/>
                        <a:pt x="2105" y="20157"/>
                      </a:cubicBezTo>
                      <a:cubicBezTo>
                        <a:pt x="3949" y="20026"/>
                        <a:pt x="5791" y="19895"/>
                        <a:pt x="7634" y="19763"/>
                      </a:cubicBezTo>
                      <a:cubicBezTo>
                        <a:pt x="7040" y="18475"/>
                        <a:pt x="7550" y="16975"/>
                        <a:pt x="8049" y="15649"/>
                      </a:cubicBezTo>
                      <a:cubicBezTo>
                        <a:pt x="9941" y="10626"/>
                        <a:pt x="11674" y="5351"/>
                        <a:pt x="1122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39"/>
                <p:cNvSpPr/>
                <p:nvPr/>
              </p:nvSpPr>
              <p:spPr>
                <a:xfrm>
                  <a:off x="4991475" y="3678606"/>
                  <a:ext cx="782400" cy="873400"/>
                </a:xfrm>
                <a:custGeom>
                  <a:avLst/>
                  <a:gdLst/>
                  <a:ahLst/>
                  <a:cxnLst/>
                  <a:rect l="l" t="t" r="r" b="b"/>
                  <a:pathLst>
                    <a:path w="31296" h="34936" extrusionOk="0">
                      <a:moveTo>
                        <a:pt x="15649" y="1"/>
                      </a:moveTo>
                      <a:cubicBezTo>
                        <a:pt x="11498" y="1"/>
                        <a:pt x="7518" y="1841"/>
                        <a:pt x="4584" y="5117"/>
                      </a:cubicBezTo>
                      <a:cubicBezTo>
                        <a:pt x="1649" y="8392"/>
                        <a:pt x="0" y="12835"/>
                        <a:pt x="0" y="17468"/>
                      </a:cubicBezTo>
                      <a:cubicBezTo>
                        <a:pt x="0" y="22101"/>
                        <a:pt x="1649" y="26544"/>
                        <a:pt x="4584" y="29819"/>
                      </a:cubicBezTo>
                      <a:cubicBezTo>
                        <a:pt x="7518" y="33095"/>
                        <a:pt x="11498" y="34935"/>
                        <a:pt x="15649" y="34935"/>
                      </a:cubicBezTo>
                      <a:cubicBezTo>
                        <a:pt x="19799" y="34935"/>
                        <a:pt x="23779" y="33095"/>
                        <a:pt x="26714" y="29819"/>
                      </a:cubicBezTo>
                      <a:cubicBezTo>
                        <a:pt x="29648" y="26544"/>
                        <a:pt x="31296" y="22101"/>
                        <a:pt x="31296" y="17468"/>
                      </a:cubicBezTo>
                      <a:cubicBezTo>
                        <a:pt x="31296" y="12835"/>
                        <a:pt x="29648" y="8392"/>
                        <a:pt x="26714" y="5117"/>
                      </a:cubicBezTo>
                      <a:cubicBezTo>
                        <a:pt x="23779" y="1841"/>
                        <a:pt x="19799" y="1"/>
                        <a:pt x="1564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39"/>
                <p:cNvSpPr/>
                <p:nvPr/>
              </p:nvSpPr>
              <p:spPr>
                <a:xfrm>
                  <a:off x="4861500" y="3682931"/>
                  <a:ext cx="324950" cy="713300"/>
                </a:xfrm>
                <a:custGeom>
                  <a:avLst/>
                  <a:gdLst/>
                  <a:ahLst/>
                  <a:cxnLst/>
                  <a:rect l="l" t="t" r="r" b="b"/>
                  <a:pathLst>
                    <a:path w="12998" h="28532" extrusionOk="0">
                      <a:moveTo>
                        <a:pt x="9750" y="0"/>
                      </a:moveTo>
                      <a:cubicBezTo>
                        <a:pt x="8600" y="1628"/>
                        <a:pt x="6775" y="2566"/>
                        <a:pt x="5624" y="4194"/>
                      </a:cubicBezTo>
                      <a:cubicBezTo>
                        <a:pt x="4450" y="5854"/>
                        <a:pt x="3941" y="8220"/>
                        <a:pt x="3157" y="10096"/>
                      </a:cubicBezTo>
                      <a:cubicBezTo>
                        <a:pt x="2261" y="12243"/>
                        <a:pt x="1921" y="14574"/>
                        <a:pt x="1588" y="16878"/>
                      </a:cubicBezTo>
                      <a:cubicBezTo>
                        <a:pt x="1231" y="19344"/>
                        <a:pt x="874" y="21813"/>
                        <a:pt x="516" y="24281"/>
                      </a:cubicBezTo>
                      <a:cubicBezTo>
                        <a:pt x="343" y="25471"/>
                        <a:pt x="173" y="26658"/>
                        <a:pt x="1" y="27846"/>
                      </a:cubicBezTo>
                      <a:cubicBezTo>
                        <a:pt x="526" y="28320"/>
                        <a:pt x="1201" y="28532"/>
                        <a:pt x="1898" y="28532"/>
                      </a:cubicBezTo>
                      <a:cubicBezTo>
                        <a:pt x="2871" y="28532"/>
                        <a:pt x="3888" y="28121"/>
                        <a:pt x="4602" y="27439"/>
                      </a:cubicBezTo>
                      <a:cubicBezTo>
                        <a:pt x="5829" y="26269"/>
                        <a:pt x="6346" y="24546"/>
                        <a:pt x="6645" y="22879"/>
                      </a:cubicBezTo>
                      <a:cubicBezTo>
                        <a:pt x="7246" y="19553"/>
                        <a:pt x="7184" y="16137"/>
                        <a:pt x="7727" y="12802"/>
                      </a:cubicBezTo>
                      <a:cubicBezTo>
                        <a:pt x="8270" y="9466"/>
                        <a:pt x="9538" y="6058"/>
                        <a:pt x="12184" y="3954"/>
                      </a:cubicBezTo>
                      <a:cubicBezTo>
                        <a:pt x="12554" y="3660"/>
                        <a:pt x="12998" y="3236"/>
                        <a:pt x="12814" y="2799"/>
                      </a:cubicBezTo>
                      <a:cubicBezTo>
                        <a:pt x="12731" y="2605"/>
                        <a:pt x="12545" y="2481"/>
                        <a:pt x="12365" y="2369"/>
                      </a:cubicBezTo>
                      <a:cubicBezTo>
                        <a:pt x="11405" y="1765"/>
                        <a:pt x="10448" y="1161"/>
                        <a:pt x="9488" y="558"/>
                      </a:cubicBezTo>
                      <a:lnTo>
                        <a:pt x="9750"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39"/>
                <p:cNvSpPr/>
                <p:nvPr/>
              </p:nvSpPr>
              <p:spPr>
                <a:xfrm>
                  <a:off x="5580450" y="3682931"/>
                  <a:ext cx="324950" cy="713300"/>
                </a:xfrm>
                <a:custGeom>
                  <a:avLst/>
                  <a:gdLst/>
                  <a:ahLst/>
                  <a:cxnLst/>
                  <a:rect l="l" t="t" r="r" b="b"/>
                  <a:pathLst>
                    <a:path w="12998" h="28532" extrusionOk="0">
                      <a:moveTo>
                        <a:pt x="3248" y="0"/>
                      </a:moveTo>
                      <a:lnTo>
                        <a:pt x="3510" y="558"/>
                      </a:lnTo>
                      <a:cubicBezTo>
                        <a:pt x="2550" y="1161"/>
                        <a:pt x="1592" y="1765"/>
                        <a:pt x="632" y="2369"/>
                      </a:cubicBezTo>
                      <a:cubicBezTo>
                        <a:pt x="453" y="2481"/>
                        <a:pt x="264" y="2605"/>
                        <a:pt x="183" y="2799"/>
                      </a:cubicBezTo>
                      <a:cubicBezTo>
                        <a:pt x="0" y="3236"/>
                        <a:pt x="443" y="3660"/>
                        <a:pt x="814" y="3954"/>
                      </a:cubicBezTo>
                      <a:cubicBezTo>
                        <a:pt x="3460" y="6058"/>
                        <a:pt x="4728" y="9466"/>
                        <a:pt x="5271" y="12802"/>
                      </a:cubicBezTo>
                      <a:cubicBezTo>
                        <a:pt x="5814" y="16137"/>
                        <a:pt x="5752" y="19553"/>
                        <a:pt x="6353" y="22879"/>
                      </a:cubicBezTo>
                      <a:cubicBezTo>
                        <a:pt x="6652" y="24546"/>
                        <a:pt x="7169" y="26269"/>
                        <a:pt x="8396" y="27439"/>
                      </a:cubicBezTo>
                      <a:cubicBezTo>
                        <a:pt x="9110" y="28121"/>
                        <a:pt x="10126" y="28532"/>
                        <a:pt x="11099" y="28532"/>
                      </a:cubicBezTo>
                      <a:cubicBezTo>
                        <a:pt x="11797" y="28532"/>
                        <a:pt x="12472" y="28320"/>
                        <a:pt x="12997" y="27846"/>
                      </a:cubicBezTo>
                      <a:cubicBezTo>
                        <a:pt x="12825" y="26658"/>
                        <a:pt x="12654" y="25471"/>
                        <a:pt x="12482" y="24281"/>
                      </a:cubicBezTo>
                      <a:cubicBezTo>
                        <a:pt x="12124" y="21813"/>
                        <a:pt x="11767" y="19344"/>
                        <a:pt x="11410" y="16878"/>
                      </a:cubicBezTo>
                      <a:cubicBezTo>
                        <a:pt x="11077" y="14574"/>
                        <a:pt x="10736" y="12243"/>
                        <a:pt x="9840" y="10096"/>
                      </a:cubicBezTo>
                      <a:cubicBezTo>
                        <a:pt x="9057" y="8220"/>
                        <a:pt x="8548" y="5854"/>
                        <a:pt x="7374" y="4194"/>
                      </a:cubicBezTo>
                      <a:cubicBezTo>
                        <a:pt x="6223" y="2566"/>
                        <a:pt x="4398" y="1628"/>
                        <a:pt x="324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39"/>
                <p:cNvSpPr/>
                <p:nvPr/>
              </p:nvSpPr>
              <p:spPr>
                <a:xfrm>
                  <a:off x="5004500" y="4116956"/>
                  <a:ext cx="18500" cy="213375"/>
                </a:xfrm>
                <a:custGeom>
                  <a:avLst/>
                  <a:gdLst/>
                  <a:ahLst/>
                  <a:cxnLst/>
                  <a:rect l="l" t="t" r="r" b="b"/>
                  <a:pathLst>
                    <a:path w="740" h="8535" extrusionOk="0">
                      <a:moveTo>
                        <a:pt x="502" y="0"/>
                      </a:moveTo>
                      <a:cubicBezTo>
                        <a:pt x="462" y="0"/>
                        <a:pt x="421" y="27"/>
                        <a:pt x="417" y="79"/>
                      </a:cubicBezTo>
                      <a:cubicBezTo>
                        <a:pt x="244" y="2848"/>
                        <a:pt x="0" y="5601"/>
                        <a:pt x="140" y="8376"/>
                      </a:cubicBezTo>
                      <a:cubicBezTo>
                        <a:pt x="145" y="8482"/>
                        <a:pt x="221" y="8535"/>
                        <a:pt x="299" y="8535"/>
                      </a:cubicBezTo>
                      <a:cubicBezTo>
                        <a:pt x="378" y="8535"/>
                        <a:pt x="458" y="8481"/>
                        <a:pt x="468" y="8376"/>
                      </a:cubicBezTo>
                      <a:cubicBezTo>
                        <a:pt x="740" y="5614"/>
                        <a:pt x="626" y="2850"/>
                        <a:pt x="581" y="79"/>
                      </a:cubicBezTo>
                      <a:cubicBezTo>
                        <a:pt x="581" y="26"/>
                        <a:pt x="542" y="0"/>
                        <a:pt x="5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39"/>
                <p:cNvSpPr/>
                <p:nvPr/>
              </p:nvSpPr>
              <p:spPr>
                <a:xfrm>
                  <a:off x="5732475" y="4116931"/>
                  <a:ext cx="56200" cy="220725"/>
                </a:xfrm>
                <a:custGeom>
                  <a:avLst/>
                  <a:gdLst/>
                  <a:ahLst/>
                  <a:cxnLst/>
                  <a:rect l="l" t="t" r="r" b="b"/>
                  <a:pathLst>
                    <a:path w="2248" h="8829" extrusionOk="0">
                      <a:moveTo>
                        <a:pt x="248" y="0"/>
                      </a:moveTo>
                      <a:cubicBezTo>
                        <a:pt x="123" y="0"/>
                        <a:pt x="0" y="102"/>
                        <a:pt x="38" y="269"/>
                      </a:cubicBezTo>
                      <a:cubicBezTo>
                        <a:pt x="667" y="3065"/>
                        <a:pt x="646" y="5928"/>
                        <a:pt x="1188" y="8711"/>
                      </a:cubicBezTo>
                      <a:cubicBezTo>
                        <a:pt x="1204" y="8791"/>
                        <a:pt x="1270" y="8828"/>
                        <a:pt x="1339" y="8828"/>
                      </a:cubicBezTo>
                      <a:cubicBezTo>
                        <a:pt x="1410" y="8828"/>
                        <a:pt x="1484" y="8788"/>
                        <a:pt x="1504" y="8711"/>
                      </a:cubicBezTo>
                      <a:cubicBezTo>
                        <a:pt x="2248" y="5966"/>
                        <a:pt x="1449" y="2734"/>
                        <a:pt x="460" y="152"/>
                      </a:cubicBezTo>
                      <a:cubicBezTo>
                        <a:pt x="420" y="47"/>
                        <a:pt x="334" y="0"/>
                        <a:pt x="24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39"/>
                <p:cNvSpPr/>
                <p:nvPr/>
              </p:nvSpPr>
              <p:spPr>
                <a:xfrm>
                  <a:off x="4667100" y="3275506"/>
                  <a:ext cx="199425" cy="276000"/>
                </a:xfrm>
                <a:custGeom>
                  <a:avLst/>
                  <a:gdLst/>
                  <a:ahLst/>
                  <a:cxnLst/>
                  <a:rect l="l" t="t" r="r" b="b"/>
                  <a:pathLst>
                    <a:path w="7977" h="11040" extrusionOk="0">
                      <a:moveTo>
                        <a:pt x="3638" y="1"/>
                      </a:moveTo>
                      <a:cubicBezTo>
                        <a:pt x="3341" y="1"/>
                        <a:pt x="3046" y="12"/>
                        <a:pt x="2758" y="29"/>
                      </a:cubicBezTo>
                      <a:cubicBezTo>
                        <a:pt x="2152" y="66"/>
                        <a:pt x="1530" y="122"/>
                        <a:pt x="990" y="396"/>
                      </a:cubicBezTo>
                      <a:cubicBezTo>
                        <a:pt x="448" y="669"/>
                        <a:pt x="1" y="1214"/>
                        <a:pt x="19" y="1820"/>
                      </a:cubicBezTo>
                      <a:cubicBezTo>
                        <a:pt x="42" y="2601"/>
                        <a:pt x="774" y="3156"/>
                        <a:pt x="1460" y="3533"/>
                      </a:cubicBezTo>
                      <a:cubicBezTo>
                        <a:pt x="2205" y="3944"/>
                        <a:pt x="2985" y="4293"/>
                        <a:pt x="3789" y="4578"/>
                      </a:cubicBezTo>
                      <a:cubicBezTo>
                        <a:pt x="2880" y="4841"/>
                        <a:pt x="2269" y="5715"/>
                        <a:pt x="1984" y="6615"/>
                      </a:cubicBezTo>
                      <a:cubicBezTo>
                        <a:pt x="1639" y="7698"/>
                        <a:pt x="1682" y="8951"/>
                        <a:pt x="2322" y="9889"/>
                      </a:cubicBezTo>
                      <a:cubicBezTo>
                        <a:pt x="2794" y="10583"/>
                        <a:pt x="3632" y="11039"/>
                        <a:pt x="4454" y="11039"/>
                      </a:cubicBezTo>
                      <a:cubicBezTo>
                        <a:pt x="4744" y="11039"/>
                        <a:pt x="5033" y="10983"/>
                        <a:pt x="5302" y="10859"/>
                      </a:cubicBezTo>
                      <a:cubicBezTo>
                        <a:pt x="5892" y="10590"/>
                        <a:pt x="6321" y="10059"/>
                        <a:pt x="6675" y="9515"/>
                      </a:cubicBezTo>
                      <a:cubicBezTo>
                        <a:pt x="6964" y="9073"/>
                        <a:pt x="7219" y="8606"/>
                        <a:pt x="7372" y="8100"/>
                      </a:cubicBezTo>
                      <a:cubicBezTo>
                        <a:pt x="7976" y="6095"/>
                        <a:pt x="6849" y="3931"/>
                        <a:pt x="7194" y="1865"/>
                      </a:cubicBezTo>
                      <a:lnTo>
                        <a:pt x="7768" y="1547"/>
                      </a:lnTo>
                      <a:cubicBezTo>
                        <a:pt x="6863" y="306"/>
                        <a:pt x="5221" y="1"/>
                        <a:pt x="3638" y="1"/>
                      </a:cubicBezTo>
                      <a:close/>
                    </a:path>
                  </a:pathLst>
                </a:custGeom>
                <a:solidFill>
                  <a:srgbClr val="CD8D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39"/>
                <p:cNvSpPr/>
                <p:nvPr/>
              </p:nvSpPr>
              <p:spPr>
                <a:xfrm>
                  <a:off x="5900200" y="3275506"/>
                  <a:ext cx="199375" cy="276000"/>
                </a:xfrm>
                <a:custGeom>
                  <a:avLst/>
                  <a:gdLst/>
                  <a:ahLst/>
                  <a:cxnLst/>
                  <a:rect l="l" t="t" r="r" b="b"/>
                  <a:pathLst>
                    <a:path w="7975" h="11040" extrusionOk="0">
                      <a:moveTo>
                        <a:pt x="4338" y="1"/>
                      </a:moveTo>
                      <a:cubicBezTo>
                        <a:pt x="2755" y="1"/>
                        <a:pt x="1113" y="306"/>
                        <a:pt x="207" y="1547"/>
                      </a:cubicBezTo>
                      <a:lnTo>
                        <a:pt x="782" y="1865"/>
                      </a:lnTo>
                      <a:cubicBezTo>
                        <a:pt x="1127" y="3931"/>
                        <a:pt x="0" y="6095"/>
                        <a:pt x="604" y="8100"/>
                      </a:cubicBezTo>
                      <a:cubicBezTo>
                        <a:pt x="756" y="8606"/>
                        <a:pt x="1013" y="9073"/>
                        <a:pt x="1301" y="9515"/>
                      </a:cubicBezTo>
                      <a:cubicBezTo>
                        <a:pt x="1655" y="10059"/>
                        <a:pt x="2083" y="10590"/>
                        <a:pt x="2674" y="10859"/>
                      </a:cubicBezTo>
                      <a:cubicBezTo>
                        <a:pt x="2943" y="10983"/>
                        <a:pt x="3231" y="11039"/>
                        <a:pt x="3522" y="11039"/>
                      </a:cubicBezTo>
                      <a:cubicBezTo>
                        <a:pt x="4343" y="11039"/>
                        <a:pt x="5182" y="10583"/>
                        <a:pt x="5654" y="9889"/>
                      </a:cubicBezTo>
                      <a:cubicBezTo>
                        <a:pt x="6293" y="8951"/>
                        <a:pt x="6337" y="7698"/>
                        <a:pt x="5992" y="6615"/>
                      </a:cubicBezTo>
                      <a:cubicBezTo>
                        <a:pt x="5706" y="5715"/>
                        <a:pt x="5096" y="4841"/>
                        <a:pt x="4188" y="4578"/>
                      </a:cubicBezTo>
                      <a:cubicBezTo>
                        <a:pt x="4991" y="4293"/>
                        <a:pt x="5771" y="3944"/>
                        <a:pt x="6517" y="3533"/>
                      </a:cubicBezTo>
                      <a:cubicBezTo>
                        <a:pt x="7202" y="3156"/>
                        <a:pt x="7934" y="2601"/>
                        <a:pt x="7957" y="1820"/>
                      </a:cubicBezTo>
                      <a:cubicBezTo>
                        <a:pt x="7974" y="1214"/>
                        <a:pt x="7527" y="669"/>
                        <a:pt x="6987" y="396"/>
                      </a:cubicBezTo>
                      <a:cubicBezTo>
                        <a:pt x="6447" y="122"/>
                        <a:pt x="5823" y="66"/>
                        <a:pt x="5219" y="29"/>
                      </a:cubicBezTo>
                      <a:cubicBezTo>
                        <a:pt x="4931" y="12"/>
                        <a:pt x="4635" y="1"/>
                        <a:pt x="4338" y="1"/>
                      </a:cubicBezTo>
                      <a:close/>
                    </a:path>
                  </a:pathLst>
                </a:custGeom>
                <a:solidFill>
                  <a:srgbClr val="CD8D8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39"/>
                <p:cNvSpPr/>
                <p:nvPr/>
              </p:nvSpPr>
              <p:spPr>
                <a:xfrm>
                  <a:off x="4787675" y="2488606"/>
                  <a:ext cx="1168200" cy="1284650"/>
                </a:xfrm>
                <a:custGeom>
                  <a:avLst/>
                  <a:gdLst/>
                  <a:ahLst/>
                  <a:cxnLst/>
                  <a:rect l="l" t="t" r="r" b="b"/>
                  <a:pathLst>
                    <a:path w="46728" h="51386" extrusionOk="0">
                      <a:moveTo>
                        <a:pt x="23364" y="0"/>
                      </a:moveTo>
                      <a:cubicBezTo>
                        <a:pt x="3639" y="0"/>
                        <a:pt x="1" y="16474"/>
                        <a:pt x="1" y="28895"/>
                      </a:cubicBezTo>
                      <a:cubicBezTo>
                        <a:pt x="1" y="41316"/>
                        <a:pt x="1" y="51385"/>
                        <a:pt x="23364" y="51385"/>
                      </a:cubicBezTo>
                      <a:cubicBezTo>
                        <a:pt x="46728" y="51385"/>
                        <a:pt x="46728" y="41315"/>
                        <a:pt x="46728" y="28895"/>
                      </a:cubicBezTo>
                      <a:cubicBezTo>
                        <a:pt x="46728" y="16474"/>
                        <a:pt x="43088" y="0"/>
                        <a:pt x="2336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39"/>
                <p:cNvSpPr/>
                <p:nvPr/>
              </p:nvSpPr>
              <p:spPr>
                <a:xfrm>
                  <a:off x="5047500" y="3723006"/>
                  <a:ext cx="69350" cy="13100"/>
                </a:xfrm>
                <a:custGeom>
                  <a:avLst/>
                  <a:gdLst/>
                  <a:ahLst/>
                  <a:cxnLst/>
                  <a:rect l="l" t="t" r="r" b="b"/>
                  <a:pathLst>
                    <a:path w="2774" h="524" extrusionOk="0">
                      <a:moveTo>
                        <a:pt x="720" y="1"/>
                      </a:moveTo>
                      <a:cubicBezTo>
                        <a:pt x="539" y="1"/>
                        <a:pt x="359" y="18"/>
                        <a:pt x="182" y="78"/>
                      </a:cubicBezTo>
                      <a:cubicBezTo>
                        <a:pt x="1" y="140"/>
                        <a:pt x="1" y="386"/>
                        <a:pt x="182" y="447"/>
                      </a:cubicBezTo>
                      <a:cubicBezTo>
                        <a:pt x="359" y="506"/>
                        <a:pt x="538" y="524"/>
                        <a:pt x="718" y="524"/>
                      </a:cubicBezTo>
                      <a:cubicBezTo>
                        <a:pt x="914" y="524"/>
                        <a:pt x="1111" y="503"/>
                        <a:pt x="1308" y="493"/>
                      </a:cubicBezTo>
                      <a:cubicBezTo>
                        <a:pt x="1726" y="472"/>
                        <a:pt x="2143" y="448"/>
                        <a:pt x="2563" y="426"/>
                      </a:cubicBezTo>
                      <a:cubicBezTo>
                        <a:pt x="2774" y="414"/>
                        <a:pt x="2774" y="108"/>
                        <a:pt x="2563" y="97"/>
                      </a:cubicBezTo>
                      <a:cubicBezTo>
                        <a:pt x="2144" y="76"/>
                        <a:pt x="1727" y="53"/>
                        <a:pt x="1308" y="32"/>
                      </a:cubicBezTo>
                      <a:cubicBezTo>
                        <a:pt x="1111" y="21"/>
                        <a:pt x="915" y="1"/>
                        <a:pt x="72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39"/>
                <p:cNvSpPr/>
                <p:nvPr/>
              </p:nvSpPr>
              <p:spPr>
                <a:xfrm>
                  <a:off x="5649125" y="3727806"/>
                  <a:ext cx="69250" cy="15975"/>
                </a:xfrm>
                <a:custGeom>
                  <a:avLst/>
                  <a:gdLst/>
                  <a:ahLst/>
                  <a:cxnLst/>
                  <a:rect l="l" t="t" r="r" b="b"/>
                  <a:pathLst>
                    <a:path w="2770" h="639" extrusionOk="0">
                      <a:moveTo>
                        <a:pt x="2528" y="0"/>
                      </a:moveTo>
                      <a:cubicBezTo>
                        <a:pt x="2522" y="0"/>
                        <a:pt x="2516" y="1"/>
                        <a:pt x="2509" y="1"/>
                      </a:cubicBezTo>
                      <a:cubicBezTo>
                        <a:pt x="1678" y="100"/>
                        <a:pt x="875" y="382"/>
                        <a:pt x="40" y="482"/>
                      </a:cubicBezTo>
                      <a:cubicBezTo>
                        <a:pt x="13" y="487"/>
                        <a:pt x="0" y="533"/>
                        <a:pt x="34" y="536"/>
                      </a:cubicBezTo>
                      <a:cubicBezTo>
                        <a:pt x="410" y="594"/>
                        <a:pt x="794" y="638"/>
                        <a:pt x="1175" y="638"/>
                      </a:cubicBezTo>
                      <a:cubicBezTo>
                        <a:pt x="1665" y="638"/>
                        <a:pt x="2150" y="566"/>
                        <a:pt x="2606" y="358"/>
                      </a:cubicBezTo>
                      <a:cubicBezTo>
                        <a:pt x="2770" y="284"/>
                        <a:pt x="2701" y="0"/>
                        <a:pt x="252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39"/>
                <p:cNvSpPr/>
                <p:nvPr/>
              </p:nvSpPr>
              <p:spPr>
                <a:xfrm>
                  <a:off x="5179425" y="2958006"/>
                  <a:ext cx="406550" cy="447650"/>
                </a:xfrm>
                <a:custGeom>
                  <a:avLst/>
                  <a:gdLst/>
                  <a:ahLst/>
                  <a:cxnLst/>
                  <a:rect l="l" t="t" r="r" b="b"/>
                  <a:pathLst>
                    <a:path w="16262" h="17906" extrusionOk="0">
                      <a:moveTo>
                        <a:pt x="8131" y="0"/>
                      </a:moveTo>
                      <a:cubicBezTo>
                        <a:pt x="5974" y="0"/>
                        <a:pt x="3907" y="944"/>
                        <a:pt x="2381" y="2622"/>
                      </a:cubicBezTo>
                      <a:cubicBezTo>
                        <a:pt x="856" y="4301"/>
                        <a:pt x="0" y="6578"/>
                        <a:pt x="0" y="8952"/>
                      </a:cubicBezTo>
                      <a:cubicBezTo>
                        <a:pt x="0" y="11327"/>
                        <a:pt x="856" y="13604"/>
                        <a:pt x="2381" y="15283"/>
                      </a:cubicBezTo>
                      <a:cubicBezTo>
                        <a:pt x="3907" y="16962"/>
                        <a:pt x="5974" y="17905"/>
                        <a:pt x="8131" y="17905"/>
                      </a:cubicBezTo>
                      <a:cubicBezTo>
                        <a:pt x="10287" y="17905"/>
                        <a:pt x="12355" y="16962"/>
                        <a:pt x="13879" y="15283"/>
                      </a:cubicBezTo>
                      <a:cubicBezTo>
                        <a:pt x="15404" y="13604"/>
                        <a:pt x="16261" y="11327"/>
                        <a:pt x="16261" y="8952"/>
                      </a:cubicBezTo>
                      <a:cubicBezTo>
                        <a:pt x="16261" y="6578"/>
                        <a:pt x="15404" y="4301"/>
                        <a:pt x="13879" y="2622"/>
                      </a:cubicBezTo>
                      <a:cubicBezTo>
                        <a:pt x="12355" y="944"/>
                        <a:pt x="10287" y="0"/>
                        <a:pt x="813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39"/>
                <p:cNvSpPr/>
                <p:nvPr/>
              </p:nvSpPr>
              <p:spPr>
                <a:xfrm>
                  <a:off x="5252700" y="2237481"/>
                  <a:ext cx="287725" cy="347625"/>
                </a:xfrm>
                <a:custGeom>
                  <a:avLst/>
                  <a:gdLst/>
                  <a:ahLst/>
                  <a:cxnLst/>
                  <a:rect l="l" t="t" r="r" b="b"/>
                  <a:pathLst>
                    <a:path w="11509" h="13905" extrusionOk="0">
                      <a:moveTo>
                        <a:pt x="893" y="10393"/>
                      </a:moveTo>
                      <a:lnTo>
                        <a:pt x="999" y="10629"/>
                      </a:lnTo>
                      <a:cubicBezTo>
                        <a:pt x="979" y="10562"/>
                        <a:pt x="959" y="10495"/>
                        <a:pt x="939" y="10428"/>
                      </a:cubicBezTo>
                      <a:lnTo>
                        <a:pt x="939" y="10428"/>
                      </a:lnTo>
                      <a:cubicBezTo>
                        <a:pt x="924" y="10417"/>
                        <a:pt x="908" y="10405"/>
                        <a:pt x="893" y="10393"/>
                      </a:cubicBezTo>
                      <a:close/>
                      <a:moveTo>
                        <a:pt x="5368" y="1"/>
                      </a:moveTo>
                      <a:cubicBezTo>
                        <a:pt x="4694" y="1"/>
                        <a:pt x="3985" y="465"/>
                        <a:pt x="3492" y="956"/>
                      </a:cubicBezTo>
                      <a:cubicBezTo>
                        <a:pt x="992" y="3446"/>
                        <a:pt x="1" y="7147"/>
                        <a:pt x="939" y="10428"/>
                      </a:cubicBezTo>
                      <a:lnTo>
                        <a:pt x="939" y="10428"/>
                      </a:lnTo>
                      <a:cubicBezTo>
                        <a:pt x="1831" y="11089"/>
                        <a:pt x="2724" y="11752"/>
                        <a:pt x="3616" y="12413"/>
                      </a:cubicBezTo>
                      <a:cubicBezTo>
                        <a:pt x="4521" y="13082"/>
                        <a:pt x="5495" y="13781"/>
                        <a:pt x="6649" y="13889"/>
                      </a:cubicBezTo>
                      <a:cubicBezTo>
                        <a:pt x="6763" y="13900"/>
                        <a:pt x="6877" y="13904"/>
                        <a:pt x="6992" y="13904"/>
                      </a:cubicBezTo>
                      <a:cubicBezTo>
                        <a:pt x="7357" y="13904"/>
                        <a:pt x="7724" y="13856"/>
                        <a:pt x="8086" y="13805"/>
                      </a:cubicBezTo>
                      <a:cubicBezTo>
                        <a:pt x="9450" y="13612"/>
                        <a:pt x="11070" y="13144"/>
                        <a:pt x="11380" y="11902"/>
                      </a:cubicBezTo>
                      <a:cubicBezTo>
                        <a:pt x="11508" y="11392"/>
                        <a:pt x="11367" y="10850"/>
                        <a:pt x="11113" y="10381"/>
                      </a:cubicBezTo>
                      <a:cubicBezTo>
                        <a:pt x="10452" y="9158"/>
                        <a:pt x="8960" y="8440"/>
                        <a:pt x="7495" y="8440"/>
                      </a:cubicBezTo>
                      <a:cubicBezTo>
                        <a:pt x="6778" y="8440"/>
                        <a:pt x="6068" y="8612"/>
                        <a:pt x="5464" y="8980"/>
                      </a:cubicBezTo>
                      <a:cubicBezTo>
                        <a:pt x="7372" y="6719"/>
                        <a:pt x="8139" y="3458"/>
                        <a:pt x="6688" y="921"/>
                      </a:cubicBezTo>
                      <a:cubicBezTo>
                        <a:pt x="6516" y="623"/>
                        <a:pt x="6306" y="327"/>
                        <a:pt x="5991" y="155"/>
                      </a:cubicBezTo>
                      <a:cubicBezTo>
                        <a:pt x="5792" y="47"/>
                        <a:pt x="5582" y="1"/>
                        <a:pt x="536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39"/>
                <p:cNvSpPr/>
                <p:nvPr/>
              </p:nvSpPr>
              <p:spPr>
                <a:xfrm>
                  <a:off x="5325175" y="2502206"/>
                  <a:ext cx="214500" cy="115550"/>
                </a:xfrm>
                <a:custGeom>
                  <a:avLst/>
                  <a:gdLst/>
                  <a:ahLst/>
                  <a:cxnLst/>
                  <a:rect l="l" t="t" r="r" b="b"/>
                  <a:pathLst>
                    <a:path w="8580" h="4622" extrusionOk="0">
                      <a:moveTo>
                        <a:pt x="8153" y="1"/>
                      </a:moveTo>
                      <a:cubicBezTo>
                        <a:pt x="8062" y="1"/>
                        <a:pt x="7977" y="60"/>
                        <a:pt x="7979" y="185"/>
                      </a:cubicBezTo>
                      <a:cubicBezTo>
                        <a:pt x="8019" y="2234"/>
                        <a:pt x="7439" y="3706"/>
                        <a:pt x="5122" y="3763"/>
                      </a:cubicBezTo>
                      <a:cubicBezTo>
                        <a:pt x="5072" y="3765"/>
                        <a:pt x="5021" y="3765"/>
                        <a:pt x="4971" y="3765"/>
                      </a:cubicBezTo>
                      <a:cubicBezTo>
                        <a:pt x="3363" y="3765"/>
                        <a:pt x="2065" y="3154"/>
                        <a:pt x="591" y="2593"/>
                      </a:cubicBezTo>
                      <a:cubicBezTo>
                        <a:pt x="556" y="2579"/>
                        <a:pt x="521" y="2573"/>
                        <a:pt x="487" y="2573"/>
                      </a:cubicBezTo>
                      <a:cubicBezTo>
                        <a:pt x="208" y="2573"/>
                        <a:pt x="0" y="2992"/>
                        <a:pt x="244" y="3188"/>
                      </a:cubicBezTo>
                      <a:cubicBezTo>
                        <a:pt x="1399" y="4115"/>
                        <a:pt x="3129" y="4621"/>
                        <a:pt x="4749" y="4621"/>
                      </a:cubicBezTo>
                      <a:cubicBezTo>
                        <a:pt x="5404" y="4621"/>
                        <a:pt x="6041" y="4539"/>
                        <a:pt x="6614" y="4368"/>
                      </a:cubicBezTo>
                      <a:cubicBezTo>
                        <a:pt x="8494" y="3811"/>
                        <a:pt x="8580" y="1840"/>
                        <a:pt x="8364" y="186"/>
                      </a:cubicBezTo>
                      <a:cubicBezTo>
                        <a:pt x="8348" y="65"/>
                        <a:pt x="8247" y="1"/>
                        <a:pt x="81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39"/>
                <p:cNvSpPr/>
                <p:nvPr/>
              </p:nvSpPr>
              <p:spPr>
                <a:xfrm>
                  <a:off x="5327175" y="3044956"/>
                  <a:ext cx="57500" cy="104050"/>
                </a:xfrm>
                <a:custGeom>
                  <a:avLst/>
                  <a:gdLst/>
                  <a:ahLst/>
                  <a:cxnLst/>
                  <a:rect l="l" t="t" r="r" b="b"/>
                  <a:pathLst>
                    <a:path w="2300" h="4162" extrusionOk="0">
                      <a:moveTo>
                        <a:pt x="2124" y="1"/>
                      </a:moveTo>
                      <a:cubicBezTo>
                        <a:pt x="2055" y="1"/>
                        <a:pt x="1987" y="37"/>
                        <a:pt x="1968" y="117"/>
                      </a:cubicBezTo>
                      <a:cubicBezTo>
                        <a:pt x="1677" y="1432"/>
                        <a:pt x="1010" y="2537"/>
                        <a:pt x="193" y="3592"/>
                      </a:cubicBezTo>
                      <a:cubicBezTo>
                        <a:pt x="1" y="3839"/>
                        <a:pt x="194" y="4161"/>
                        <a:pt x="433" y="4161"/>
                      </a:cubicBezTo>
                      <a:cubicBezTo>
                        <a:pt x="507" y="4161"/>
                        <a:pt x="585" y="4130"/>
                        <a:pt x="657" y="4058"/>
                      </a:cubicBezTo>
                      <a:cubicBezTo>
                        <a:pt x="1698" y="3006"/>
                        <a:pt x="2172" y="1619"/>
                        <a:pt x="2291" y="161"/>
                      </a:cubicBezTo>
                      <a:cubicBezTo>
                        <a:pt x="2300" y="58"/>
                        <a:pt x="2212" y="1"/>
                        <a:pt x="212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39"/>
                <p:cNvSpPr/>
                <p:nvPr/>
              </p:nvSpPr>
              <p:spPr>
                <a:xfrm>
                  <a:off x="5377300" y="3044956"/>
                  <a:ext cx="57475" cy="104050"/>
                </a:xfrm>
                <a:custGeom>
                  <a:avLst/>
                  <a:gdLst/>
                  <a:ahLst/>
                  <a:cxnLst/>
                  <a:rect l="l" t="t" r="r" b="b"/>
                  <a:pathLst>
                    <a:path w="2299" h="4162" extrusionOk="0">
                      <a:moveTo>
                        <a:pt x="175" y="0"/>
                      </a:moveTo>
                      <a:cubicBezTo>
                        <a:pt x="89" y="0"/>
                        <a:pt x="1" y="58"/>
                        <a:pt x="10" y="161"/>
                      </a:cubicBezTo>
                      <a:cubicBezTo>
                        <a:pt x="128" y="1619"/>
                        <a:pt x="603" y="3006"/>
                        <a:pt x="1643" y="4058"/>
                      </a:cubicBezTo>
                      <a:cubicBezTo>
                        <a:pt x="1716" y="4131"/>
                        <a:pt x="1794" y="4161"/>
                        <a:pt x="1868" y="4161"/>
                      </a:cubicBezTo>
                      <a:cubicBezTo>
                        <a:pt x="2106" y="4161"/>
                        <a:pt x="2299" y="3840"/>
                        <a:pt x="2108" y="3592"/>
                      </a:cubicBezTo>
                      <a:cubicBezTo>
                        <a:pt x="1290" y="2537"/>
                        <a:pt x="624" y="1432"/>
                        <a:pt x="331" y="117"/>
                      </a:cubicBezTo>
                      <a:cubicBezTo>
                        <a:pt x="314" y="37"/>
                        <a:pt x="245" y="0"/>
                        <a:pt x="1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39"/>
                <p:cNvSpPr/>
                <p:nvPr/>
              </p:nvSpPr>
              <p:spPr>
                <a:xfrm>
                  <a:off x="5351000" y="3025381"/>
                  <a:ext cx="63375" cy="34575"/>
                </a:xfrm>
                <a:custGeom>
                  <a:avLst/>
                  <a:gdLst/>
                  <a:ahLst/>
                  <a:cxnLst/>
                  <a:rect l="l" t="t" r="r" b="b"/>
                  <a:pathLst>
                    <a:path w="2535" h="1383" extrusionOk="0">
                      <a:moveTo>
                        <a:pt x="1268" y="1"/>
                      </a:moveTo>
                      <a:cubicBezTo>
                        <a:pt x="568" y="1"/>
                        <a:pt x="1" y="310"/>
                        <a:pt x="1" y="692"/>
                      </a:cubicBezTo>
                      <a:cubicBezTo>
                        <a:pt x="1" y="1073"/>
                        <a:pt x="568" y="1383"/>
                        <a:pt x="1268" y="1383"/>
                      </a:cubicBezTo>
                      <a:cubicBezTo>
                        <a:pt x="1967" y="1383"/>
                        <a:pt x="2535" y="1073"/>
                        <a:pt x="2535" y="692"/>
                      </a:cubicBezTo>
                      <a:cubicBezTo>
                        <a:pt x="2535" y="309"/>
                        <a:pt x="1967" y="1"/>
                        <a:pt x="126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39"/>
                <p:cNvSpPr/>
                <p:nvPr/>
              </p:nvSpPr>
              <p:spPr>
                <a:xfrm>
                  <a:off x="5697425" y="2397656"/>
                  <a:ext cx="360225" cy="360275"/>
                </a:xfrm>
                <a:custGeom>
                  <a:avLst/>
                  <a:gdLst/>
                  <a:ahLst/>
                  <a:cxnLst/>
                  <a:rect l="l" t="t" r="r" b="b"/>
                  <a:pathLst>
                    <a:path w="14409" h="14411" extrusionOk="0">
                      <a:moveTo>
                        <a:pt x="7205" y="1"/>
                      </a:moveTo>
                      <a:cubicBezTo>
                        <a:pt x="5294" y="1"/>
                        <a:pt x="3461" y="760"/>
                        <a:pt x="2110" y="2111"/>
                      </a:cubicBezTo>
                      <a:cubicBezTo>
                        <a:pt x="759" y="3461"/>
                        <a:pt x="0" y="5294"/>
                        <a:pt x="0" y="7205"/>
                      </a:cubicBezTo>
                      <a:cubicBezTo>
                        <a:pt x="0" y="9116"/>
                        <a:pt x="759" y="10948"/>
                        <a:pt x="2110" y="12299"/>
                      </a:cubicBezTo>
                      <a:cubicBezTo>
                        <a:pt x="3461" y="13651"/>
                        <a:pt x="5294" y="14410"/>
                        <a:pt x="7205" y="14410"/>
                      </a:cubicBezTo>
                      <a:cubicBezTo>
                        <a:pt x="9115" y="14410"/>
                        <a:pt x="10948" y="13651"/>
                        <a:pt x="12299" y="12299"/>
                      </a:cubicBezTo>
                      <a:cubicBezTo>
                        <a:pt x="13650" y="10948"/>
                        <a:pt x="14409" y="9116"/>
                        <a:pt x="14409" y="7205"/>
                      </a:cubicBezTo>
                      <a:cubicBezTo>
                        <a:pt x="14409" y="5294"/>
                        <a:pt x="13650" y="3461"/>
                        <a:pt x="12299" y="2111"/>
                      </a:cubicBezTo>
                      <a:cubicBezTo>
                        <a:pt x="10948" y="760"/>
                        <a:pt x="9115" y="1"/>
                        <a:pt x="720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39"/>
                <p:cNvSpPr/>
                <p:nvPr/>
              </p:nvSpPr>
              <p:spPr>
                <a:xfrm>
                  <a:off x="5763700" y="2474056"/>
                  <a:ext cx="217550" cy="207450"/>
                </a:xfrm>
                <a:custGeom>
                  <a:avLst/>
                  <a:gdLst/>
                  <a:ahLst/>
                  <a:cxnLst/>
                  <a:rect l="l" t="t" r="r" b="b"/>
                  <a:pathLst>
                    <a:path w="8702" h="8298" extrusionOk="0">
                      <a:moveTo>
                        <a:pt x="4554" y="1"/>
                      </a:moveTo>
                      <a:cubicBezTo>
                        <a:pt x="3492" y="1"/>
                        <a:pt x="2430" y="406"/>
                        <a:pt x="1620" y="1216"/>
                      </a:cubicBezTo>
                      <a:cubicBezTo>
                        <a:pt x="1" y="2836"/>
                        <a:pt x="1" y="5462"/>
                        <a:pt x="1620" y="7082"/>
                      </a:cubicBezTo>
                      <a:cubicBezTo>
                        <a:pt x="2398" y="7860"/>
                        <a:pt x="3454" y="8298"/>
                        <a:pt x="4554" y="8298"/>
                      </a:cubicBezTo>
                      <a:cubicBezTo>
                        <a:pt x="5653" y="8298"/>
                        <a:pt x="6709" y="7860"/>
                        <a:pt x="7487" y="7082"/>
                      </a:cubicBezTo>
                      <a:cubicBezTo>
                        <a:pt x="8265" y="6304"/>
                        <a:pt x="8701" y="5250"/>
                        <a:pt x="8701" y="4149"/>
                      </a:cubicBezTo>
                      <a:cubicBezTo>
                        <a:pt x="8701" y="3049"/>
                        <a:pt x="8265" y="1994"/>
                        <a:pt x="7487" y="1216"/>
                      </a:cubicBezTo>
                      <a:cubicBezTo>
                        <a:pt x="6677" y="406"/>
                        <a:pt x="5615" y="1"/>
                        <a:pt x="455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39"/>
                <p:cNvSpPr/>
                <p:nvPr/>
              </p:nvSpPr>
              <p:spPr>
                <a:xfrm>
                  <a:off x="4707600" y="2397631"/>
                  <a:ext cx="360250" cy="360250"/>
                </a:xfrm>
                <a:custGeom>
                  <a:avLst/>
                  <a:gdLst/>
                  <a:ahLst/>
                  <a:cxnLst/>
                  <a:rect l="l" t="t" r="r" b="b"/>
                  <a:pathLst>
                    <a:path w="14410" h="14410" extrusionOk="0">
                      <a:moveTo>
                        <a:pt x="7205" y="0"/>
                      </a:moveTo>
                      <a:cubicBezTo>
                        <a:pt x="5294" y="0"/>
                        <a:pt x="3461" y="759"/>
                        <a:pt x="2110" y="2110"/>
                      </a:cubicBezTo>
                      <a:cubicBezTo>
                        <a:pt x="759" y="3461"/>
                        <a:pt x="0" y="5294"/>
                        <a:pt x="0" y="7205"/>
                      </a:cubicBezTo>
                      <a:cubicBezTo>
                        <a:pt x="0" y="9116"/>
                        <a:pt x="759" y="10948"/>
                        <a:pt x="2110" y="12300"/>
                      </a:cubicBezTo>
                      <a:cubicBezTo>
                        <a:pt x="3461" y="13651"/>
                        <a:pt x="5294" y="14410"/>
                        <a:pt x="7205" y="14410"/>
                      </a:cubicBezTo>
                      <a:cubicBezTo>
                        <a:pt x="9116" y="14410"/>
                        <a:pt x="10948" y="13651"/>
                        <a:pt x="12300" y="12300"/>
                      </a:cubicBezTo>
                      <a:cubicBezTo>
                        <a:pt x="13651" y="10948"/>
                        <a:pt x="14410" y="9116"/>
                        <a:pt x="14410" y="7205"/>
                      </a:cubicBezTo>
                      <a:cubicBezTo>
                        <a:pt x="14410" y="5294"/>
                        <a:pt x="13651" y="3461"/>
                        <a:pt x="12300" y="2110"/>
                      </a:cubicBezTo>
                      <a:cubicBezTo>
                        <a:pt x="10948" y="759"/>
                        <a:pt x="9116" y="0"/>
                        <a:pt x="720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39"/>
                <p:cNvSpPr/>
                <p:nvPr/>
              </p:nvSpPr>
              <p:spPr>
                <a:xfrm>
                  <a:off x="4773875" y="2474031"/>
                  <a:ext cx="217575" cy="207450"/>
                </a:xfrm>
                <a:custGeom>
                  <a:avLst/>
                  <a:gdLst/>
                  <a:ahLst/>
                  <a:cxnLst/>
                  <a:rect l="l" t="t" r="r" b="b"/>
                  <a:pathLst>
                    <a:path w="8703" h="8298" extrusionOk="0">
                      <a:moveTo>
                        <a:pt x="4554" y="1"/>
                      </a:moveTo>
                      <a:cubicBezTo>
                        <a:pt x="3492" y="1"/>
                        <a:pt x="2431" y="406"/>
                        <a:pt x="1621" y="1216"/>
                      </a:cubicBezTo>
                      <a:cubicBezTo>
                        <a:pt x="1" y="2836"/>
                        <a:pt x="1" y="5462"/>
                        <a:pt x="1621" y="7082"/>
                      </a:cubicBezTo>
                      <a:cubicBezTo>
                        <a:pt x="2398" y="7860"/>
                        <a:pt x="3454" y="8297"/>
                        <a:pt x="4554" y="8297"/>
                      </a:cubicBezTo>
                      <a:cubicBezTo>
                        <a:pt x="5654" y="8297"/>
                        <a:pt x="6710" y="7860"/>
                        <a:pt x="7487" y="7082"/>
                      </a:cubicBezTo>
                      <a:cubicBezTo>
                        <a:pt x="8266" y="6304"/>
                        <a:pt x="8702" y="5249"/>
                        <a:pt x="8702" y="4149"/>
                      </a:cubicBezTo>
                      <a:cubicBezTo>
                        <a:pt x="8702" y="3049"/>
                        <a:pt x="8266" y="1993"/>
                        <a:pt x="7487" y="1216"/>
                      </a:cubicBezTo>
                      <a:cubicBezTo>
                        <a:pt x="6678" y="406"/>
                        <a:pt x="5616" y="1"/>
                        <a:pt x="455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39"/>
                <p:cNvSpPr/>
                <p:nvPr/>
              </p:nvSpPr>
              <p:spPr>
                <a:xfrm>
                  <a:off x="4667050" y="2289081"/>
                  <a:ext cx="1432500" cy="2428350"/>
                </a:xfrm>
                <a:custGeom>
                  <a:avLst/>
                  <a:gdLst/>
                  <a:ahLst/>
                  <a:cxnLst/>
                  <a:rect l="l" t="t" r="r" b="b"/>
                  <a:pathLst>
                    <a:path w="57300" h="97134" extrusionOk="0">
                      <a:moveTo>
                        <a:pt x="25825" y="13414"/>
                      </a:moveTo>
                      <a:cubicBezTo>
                        <a:pt x="27793" y="13414"/>
                        <a:pt x="29671" y="13548"/>
                        <a:pt x="31425" y="13946"/>
                      </a:cubicBezTo>
                      <a:cubicBezTo>
                        <a:pt x="33765" y="13985"/>
                        <a:pt x="35818" y="14655"/>
                        <a:pt x="37571" y="15794"/>
                      </a:cubicBezTo>
                      <a:cubicBezTo>
                        <a:pt x="38055" y="16004"/>
                        <a:pt x="38534" y="16231"/>
                        <a:pt x="38997" y="16498"/>
                      </a:cubicBezTo>
                      <a:cubicBezTo>
                        <a:pt x="43660" y="19184"/>
                        <a:pt x="46201" y="24252"/>
                        <a:pt x="46945" y="29430"/>
                      </a:cubicBezTo>
                      <a:cubicBezTo>
                        <a:pt x="47323" y="32059"/>
                        <a:pt x="47300" y="34883"/>
                        <a:pt x="46883" y="37684"/>
                      </a:cubicBezTo>
                      <a:cubicBezTo>
                        <a:pt x="47258" y="46827"/>
                        <a:pt x="41158" y="56591"/>
                        <a:pt x="32042" y="57194"/>
                      </a:cubicBezTo>
                      <a:cubicBezTo>
                        <a:pt x="31983" y="57217"/>
                        <a:pt x="31926" y="57244"/>
                        <a:pt x="31867" y="57269"/>
                      </a:cubicBezTo>
                      <a:cubicBezTo>
                        <a:pt x="31485" y="57424"/>
                        <a:pt x="31127" y="57493"/>
                        <a:pt x="30796" y="57493"/>
                      </a:cubicBezTo>
                      <a:cubicBezTo>
                        <a:pt x="30466" y="57493"/>
                        <a:pt x="30164" y="57424"/>
                        <a:pt x="29894" y="57300"/>
                      </a:cubicBezTo>
                      <a:cubicBezTo>
                        <a:pt x="29118" y="57407"/>
                        <a:pt x="28335" y="57460"/>
                        <a:pt x="27553" y="57460"/>
                      </a:cubicBezTo>
                      <a:cubicBezTo>
                        <a:pt x="25704" y="57460"/>
                        <a:pt x="23856" y="57166"/>
                        <a:pt x="22088" y="56603"/>
                      </a:cubicBezTo>
                      <a:cubicBezTo>
                        <a:pt x="19574" y="56290"/>
                        <a:pt x="17287" y="55115"/>
                        <a:pt x="15512" y="52903"/>
                      </a:cubicBezTo>
                      <a:cubicBezTo>
                        <a:pt x="14341" y="51873"/>
                        <a:pt x="13304" y="50687"/>
                        <a:pt x="12449" y="49361"/>
                      </a:cubicBezTo>
                      <a:cubicBezTo>
                        <a:pt x="8235" y="42817"/>
                        <a:pt x="7353" y="32808"/>
                        <a:pt x="10503" y="25678"/>
                      </a:cubicBezTo>
                      <a:cubicBezTo>
                        <a:pt x="10825" y="24947"/>
                        <a:pt x="11203" y="24264"/>
                        <a:pt x="11606" y="23608"/>
                      </a:cubicBezTo>
                      <a:cubicBezTo>
                        <a:pt x="13166" y="18843"/>
                        <a:pt x="16363" y="15021"/>
                        <a:pt x="21759" y="13927"/>
                      </a:cubicBezTo>
                      <a:cubicBezTo>
                        <a:pt x="22159" y="13673"/>
                        <a:pt x="22644" y="13506"/>
                        <a:pt x="23224" y="13479"/>
                      </a:cubicBezTo>
                      <a:cubicBezTo>
                        <a:pt x="24106" y="13439"/>
                        <a:pt x="24974" y="13414"/>
                        <a:pt x="25825" y="13414"/>
                      </a:cubicBezTo>
                      <a:close/>
                      <a:moveTo>
                        <a:pt x="28957" y="61422"/>
                      </a:moveTo>
                      <a:cubicBezTo>
                        <a:pt x="29443" y="61422"/>
                        <a:pt x="29859" y="61528"/>
                        <a:pt x="30211" y="61707"/>
                      </a:cubicBezTo>
                      <a:cubicBezTo>
                        <a:pt x="30577" y="61622"/>
                        <a:pt x="30955" y="61578"/>
                        <a:pt x="31346" y="61578"/>
                      </a:cubicBezTo>
                      <a:cubicBezTo>
                        <a:pt x="32412" y="61578"/>
                        <a:pt x="33566" y="61910"/>
                        <a:pt x="34792" y="62676"/>
                      </a:cubicBezTo>
                      <a:cubicBezTo>
                        <a:pt x="35999" y="63431"/>
                        <a:pt x="36881" y="64332"/>
                        <a:pt x="37537" y="65331"/>
                      </a:cubicBezTo>
                      <a:cubicBezTo>
                        <a:pt x="38114" y="65655"/>
                        <a:pt x="38563" y="66234"/>
                        <a:pt x="38723" y="67121"/>
                      </a:cubicBezTo>
                      <a:cubicBezTo>
                        <a:pt x="38849" y="67833"/>
                        <a:pt x="38948" y="68550"/>
                        <a:pt x="39030" y="69270"/>
                      </a:cubicBezTo>
                      <a:cubicBezTo>
                        <a:pt x="39188" y="70137"/>
                        <a:pt x="39278" y="71033"/>
                        <a:pt x="39331" y="71943"/>
                      </a:cubicBezTo>
                      <a:cubicBezTo>
                        <a:pt x="40022" y="74360"/>
                        <a:pt x="39666" y="76774"/>
                        <a:pt x="39592" y="79313"/>
                      </a:cubicBezTo>
                      <a:cubicBezTo>
                        <a:pt x="39584" y="79594"/>
                        <a:pt x="39541" y="79847"/>
                        <a:pt x="39480" y="80085"/>
                      </a:cubicBezTo>
                      <a:cubicBezTo>
                        <a:pt x="39133" y="83669"/>
                        <a:pt x="37714" y="86810"/>
                        <a:pt x="34468" y="87927"/>
                      </a:cubicBezTo>
                      <a:cubicBezTo>
                        <a:pt x="33235" y="89277"/>
                        <a:pt x="31721" y="90196"/>
                        <a:pt x="29865" y="90196"/>
                      </a:cubicBezTo>
                      <a:cubicBezTo>
                        <a:pt x="29138" y="90196"/>
                        <a:pt x="28358" y="90054"/>
                        <a:pt x="27522" y="89742"/>
                      </a:cubicBezTo>
                      <a:cubicBezTo>
                        <a:pt x="27332" y="89670"/>
                        <a:pt x="27156" y="89576"/>
                        <a:pt x="26989" y="89469"/>
                      </a:cubicBezTo>
                      <a:cubicBezTo>
                        <a:pt x="21544" y="88047"/>
                        <a:pt x="17890" y="82764"/>
                        <a:pt x="17191" y="77131"/>
                      </a:cubicBezTo>
                      <a:cubicBezTo>
                        <a:pt x="16932" y="75040"/>
                        <a:pt x="17140" y="73031"/>
                        <a:pt x="17735" y="71188"/>
                      </a:cubicBezTo>
                      <a:cubicBezTo>
                        <a:pt x="17743" y="70985"/>
                        <a:pt x="17747" y="70784"/>
                        <a:pt x="17766" y="70583"/>
                      </a:cubicBezTo>
                      <a:lnTo>
                        <a:pt x="17766" y="69168"/>
                      </a:lnTo>
                      <a:cubicBezTo>
                        <a:pt x="17766" y="68085"/>
                        <a:pt x="18250" y="67316"/>
                        <a:pt x="18937" y="66856"/>
                      </a:cubicBezTo>
                      <a:cubicBezTo>
                        <a:pt x="20186" y="64597"/>
                        <a:pt x="22302" y="62823"/>
                        <a:pt x="24884" y="62177"/>
                      </a:cubicBezTo>
                      <a:cubicBezTo>
                        <a:pt x="25191" y="62100"/>
                        <a:pt x="25489" y="62045"/>
                        <a:pt x="25782" y="62004"/>
                      </a:cubicBezTo>
                      <a:cubicBezTo>
                        <a:pt x="26723" y="61678"/>
                        <a:pt x="27731" y="61474"/>
                        <a:pt x="28804" y="61425"/>
                      </a:cubicBezTo>
                      <a:cubicBezTo>
                        <a:pt x="28856" y="61423"/>
                        <a:pt x="28907" y="61422"/>
                        <a:pt x="28957" y="61422"/>
                      </a:cubicBezTo>
                      <a:close/>
                      <a:moveTo>
                        <a:pt x="30600" y="1"/>
                      </a:moveTo>
                      <a:lnTo>
                        <a:pt x="30600" y="1"/>
                      </a:lnTo>
                      <a:cubicBezTo>
                        <a:pt x="30494" y="214"/>
                        <a:pt x="30381" y="421"/>
                        <a:pt x="30251" y="617"/>
                      </a:cubicBezTo>
                      <a:cubicBezTo>
                        <a:pt x="29934" y="2830"/>
                        <a:pt x="28418" y="4759"/>
                        <a:pt x="26030" y="5262"/>
                      </a:cubicBezTo>
                      <a:cubicBezTo>
                        <a:pt x="25811" y="5309"/>
                        <a:pt x="25589" y="5331"/>
                        <a:pt x="25368" y="5331"/>
                      </a:cubicBezTo>
                      <a:cubicBezTo>
                        <a:pt x="24914" y="5331"/>
                        <a:pt x="24463" y="5236"/>
                        <a:pt x="24052" y="5062"/>
                      </a:cubicBezTo>
                      <a:lnTo>
                        <a:pt x="24052" y="5062"/>
                      </a:lnTo>
                      <a:cubicBezTo>
                        <a:pt x="23966" y="6118"/>
                        <a:pt x="24052" y="7187"/>
                        <a:pt x="24327" y="8216"/>
                      </a:cubicBezTo>
                      <a:cubicBezTo>
                        <a:pt x="21047" y="8624"/>
                        <a:pt x="18297" y="9555"/>
                        <a:pt x="15997" y="10879"/>
                      </a:cubicBezTo>
                      <a:cubicBezTo>
                        <a:pt x="15858" y="9375"/>
                        <a:pt x="15255" y="8011"/>
                        <a:pt x="14336" y="6919"/>
                      </a:cubicBezTo>
                      <a:lnTo>
                        <a:pt x="14336" y="6919"/>
                      </a:lnTo>
                      <a:cubicBezTo>
                        <a:pt x="14419" y="9271"/>
                        <a:pt x="13032" y="11535"/>
                        <a:pt x="10956" y="12695"/>
                      </a:cubicBezTo>
                      <a:cubicBezTo>
                        <a:pt x="10480" y="13030"/>
                        <a:pt x="9968" y="13303"/>
                        <a:pt x="9437" y="13491"/>
                      </a:cubicBezTo>
                      <a:cubicBezTo>
                        <a:pt x="9227" y="13565"/>
                        <a:pt x="9014" y="13622"/>
                        <a:pt x="8801" y="13670"/>
                      </a:cubicBezTo>
                      <a:cubicBezTo>
                        <a:pt x="7790" y="14248"/>
                        <a:pt x="6697" y="14588"/>
                        <a:pt x="5600" y="14588"/>
                      </a:cubicBezTo>
                      <a:cubicBezTo>
                        <a:pt x="4281" y="14588"/>
                        <a:pt x="2955" y="14097"/>
                        <a:pt x="1755" y="12941"/>
                      </a:cubicBezTo>
                      <a:lnTo>
                        <a:pt x="1755" y="12941"/>
                      </a:lnTo>
                      <a:cubicBezTo>
                        <a:pt x="2389" y="16169"/>
                        <a:pt x="5179" y="18618"/>
                        <a:pt x="8565" y="18738"/>
                      </a:cubicBezTo>
                      <a:cubicBezTo>
                        <a:pt x="5635" y="24247"/>
                        <a:pt x="4822" y="31012"/>
                        <a:pt x="4822" y="36875"/>
                      </a:cubicBezTo>
                      <a:cubicBezTo>
                        <a:pt x="4822" y="37772"/>
                        <a:pt x="4822" y="38656"/>
                        <a:pt x="4832" y="39525"/>
                      </a:cubicBezTo>
                      <a:cubicBezTo>
                        <a:pt x="4433" y="39476"/>
                        <a:pt x="4025" y="39456"/>
                        <a:pt x="3622" y="39456"/>
                      </a:cubicBezTo>
                      <a:cubicBezTo>
                        <a:pt x="3330" y="39456"/>
                        <a:pt x="3040" y="39467"/>
                        <a:pt x="2757" y="39484"/>
                      </a:cubicBezTo>
                      <a:cubicBezTo>
                        <a:pt x="2152" y="39519"/>
                        <a:pt x="1529" y="39577"/>
                        <a:pt x="988" y="39850"/>
                      </a:cubicBezTo>
                      <a:cubicBezTo>
                        <a:pt x="448" y="40123"/>
                        <a:pt x="1" y="40668"/>
                        <a:pt x="18" y="41275"/>
                      </a:cubicBezTo>
                      <a:cubicBezTo>
                        <a:pt x="41" y="42056"/>
                        <a:pt x="773" y="42610"/>
                        <a:pt x="1458" y="42988"/>
                      </a:cubicBezTo>
                      <a:cubicBezTo>
                        <a:pt x="2203" y="43399"/>
                        <a:pt x="2984" y="43748"/>
                        <a:pt x="3787" y="44031"/>
                      </a:cubicBezTo>
                      <a:cubicBezTo>
                        <a:pt x="2879" y="44295"/>
                        <a:pt x="2268" y="45169"/>
                        <a:pt x="1982" y="46069"/>
                      </a:cubicBezTo>
                      <a:cubicBezTo>
                        <a:pt x="1637" y="47152"/>
                        <a:pt x="1681" y="48406"/>
                        <a:pt x="2321" y="49344"/>
                      </a:cubicBezTo>
                      <a:cubicBezTo>
                        <a:pt x="2794" y="50038"/>
                        <a:pt x="3631" y="50494"/>
                        <a:pt x="4453" y="50494"/>
                      </a:cubicBezTo>
                      <a:cubicBezTo>
                        <a:pt x="4744" y="50494"/>
                        <a:pt x="5032" y="50437"/>
                        <a:pt x="5301" y="50314"/>
                      </a:cubicBezTo>
                      <a:cubicBezTo>
                        <a:pt x="5624" y="50165"/>
                        <a:pt x="5896" y="49937"/>
                        <a:pt x="6138" y="49672"/>
                      </a:cubicBezTo>
                      <a:cubicBezTo>
                        <a:pt x="7462" y="53338"/>
                        <a:pt x="10120" y="56212"/>
                        <a:pt x="15463" y="57848"/>
                      </a:cubicBezTo>
                      <a:cubicBezTo>
                        <a:pt x="14719" y="58490"/>
                        <a:pt x="13975" y="59131"/>
                        <a:pt x="13399" y="59945"/>
                      </a:cubicBezTo>
                      <a:cubicBezTo>
                        <a:pt x="13327" y="60050"/>
                        <a:pt x="13263" y="60163"/>
                        <a:pt x="13194" y="60272"/>
                      </a:cubicBezTo>
                      <a:cubicBezTo>
                        <a:pt x="13415" y="60682"/>
                        <a:pt x="13523" y="61194"/>
                        <a:pt x="13462" y="61807"/>
                      </a:cubicBezTo>
                      <a:cubicBezTo>
                        <a:pt x="12708" y="69179"/>
                        <a:pt x="12829" y="77530"/>
                        <a:pt x="9260" y="84254"/>
                      </a:cubicBezTo>
                      <a:cubicBezTo>
                        <a:pt x="9397" y="84271"/>
                        <a:pt x="9536" y="84280"/>
                        <a:pt x="9675" y="84280"/>
                      </a:cubicBezTo>
                      <a:cubicBezTo>
                        <a:pt x="10649" y="84280"/>
                        <a:pt x="11664" y="83872"/>
                        <a:pt x="12379" y="83190"/>
                      </a:cubicBezTo>
                      <a:cubicBezTo>
                        <a:pt x="12852" y="82739"/>
                        <a:pt x="13217" y="82204"/>
                        <a:pt x="13508" y="81623"/>
                      </a:cubicBezTo>
                      <a:cubicBezTo>
                        <a:pt x="13550" y="81825"/>
                        <a:pt x="13594" y="82025"/>
                        <a:pt x="13643" y="82222"/>
                      </a:cubicBezTo>
                      <a:cubicBezTo>
                        <a:pt x="13845" y="83673"/>
                        <a:pt x="14166" y="85113"/>
                        <a:pt x="14558" y="86541"/>
                      </a:cubicBezTo>
                      <a:cubicBezTo>
                        <a:pt x="19183" y="87075"/>
                        <a:pt x="22121" y="92322"/>
                        <a:pt x="23290" y="97134"/>
                      </a:cubicBezTo>
                      <a:cubicBezTo>
                        <a:pt x="23442" y="96994"/>
                        <a:pt x="23519" y="96778"/>
                        <a:pt x="23576" y="96573"/>
                      </a:cubicBezTo>
                      <a:cubicBezTo>
                        <a:pt x="23926" y="95322"/>
                        <a:pt x="24196" y="94049"/>
                        <a:pt x="24384" y="92764"/>
                      </a:cubicBezTo>
                      <a:cubicBezTo>
                        <a:pt x="24503" y="91953"/>
                        <a:pt x="24586" y="91127"/>
                        <a:pt x="24572" y="90308"/>
                      </a:cubicBezTo>
                      <a:lnTo>
                        <a:pt x="24572" y="90308"/>
                      </a:lnTo>
                      <a:cubicBezTo>
                        <a:pt x="25790" y="90444"/>
                        <a:pt x="27135" y="90515"/>
                        <a:pt x="28623" y="90515"/>
                      </a:cubicBezTo>
                      <a:cubicBezTo>
                        <a:pt x="30152" y="90515"/>
                        <a:pt x="31527" y="90438"/>
                        <a:pt x="32772" y="90294"/>
                      </a:cubicBezTo>
                      <a:lnTo>
                        <a:pt x="32772" y="90294"/>
                      </a:lnTo>
                      <a:cubicBezTo>
                        <a:pt x="32757" y="91118"/>
                        <a:pt x="32841" y="91948"/>
                        <a:pt x="32960" y="92763"/>
                      </a:cubicBezTo>
                      <a:cubicBezTo>
                        <a:pt x="33149" y="94049"/>
                        <a:pt x="33418" y="95321"/>
                        <a:pt x="33769" y="96572"/>
                      </a:cubicBezTo>
                      <a:cubicBezTo>
                        <a:pt x="33785" y="96631"/>
                        <a:pt x="33802" y="96691"/>
                        <a:pt x="33822" y="96750"/>
                      </a:cubicBezTo>
                      <a:cubicBezTo>
                        <a:pt x="34027" y="95443"/>
                        <a:pt x="34498" y="94225"/>
                        <a:pt x="35178" y="93140"/>
                      </a:cubicBezTo>
                      <a:cubicBezTo>
                        <a:pt x="36609" y="90013"/>
                        <a:pt x="39118" y="87635"/>
                        <a:pt x="42740" y="86693"/>
                      </a:cubicBezTo>
                      <a:cubicBezTo>
                        <a:pt x="43209" y="85006"/>
                        <a:pt x="43582" y="83301"/>
                        <a:pt x="43779" y="81581"/>
                      </a:cubicBezTo>
                      <a:cubicBezTo>
                        <a:pt x="44071" y="82179"/>
                        <a:pt x="44442" y="82729"/>
                        <a:pt x="44925" y="83189"/>
                      </a:cubicBezTo>
                      <a:cubicBezTo>
                        <a:pt x="45625" y="83856"/>
                        <a:pt x="46613" y="84262"/>
                        <a:pt x="47567" y="84279"/>
                      </a:cubicBezTo>
                      <a:cubicBezTo>
                        <a:pt x="47030" y="82691"/>
                        <a:pt x="46826" y="81057"/>
                        <a:pt x="46843" y="79367"/>
                      </a:cubicBezTo>
                      <a:cubicBezTo>
                        <a:pt x="45572" y="73050"/>
                        <a:pt x="44357" y="66720"/>
                        <a:pt x="43890" y="60284"/>
                      </a:cubicBezTo>
                      <a:cubicBezTo>
                        <a:pt x="43882" y="60159"/>
                        <a:pt x="43879" y="60037"/>
                        <a:pt x="43884" y="59920"/>
                      </a:cubicBezTo>
                      <a:cubicBezTo>
                        <a:pt x="43283" y="59079"/>
                        <a:pt x="42504" y="58419"/>
                        <a:pt x="41732" y="57754"/>
                      </a:cubicBezTo>
                      <a:cubicBezTo>
                        <a:pt x="41749" y="57749"/>
                        <a:pt x="41768" y="57746"/>
                        <a:pt x="41786" y="57740"/>
                      </a:cubicBezTo>
                      <a:lnTo>
                        <a:pt x="41786" y="57740"/>
                      </a:lnTo>
                      <a:lnTo>
                        <a:pt x="41725" y="57749"/>
                      </a:lnTo>
                      <a:cubicBezTo>
                        <a:pt x="41679" y="57708"/>
                        <a:pt x="41634" y="57669"/>
                        <a:pt x="41587" y="57629"/>
                      </a:cubicBezTo>
                      <a:cubicBezTo>
                        <a:pt x="46875" y="55825"/>
                        <a:pt x="49354" y="52720"/>
                        <a:pt x="50515" y="48804"/>
                      </a:cubicBezTo>
                      <a:cubicBezTo>
                        <a:pt x="50551" y="48859"/>
                        <a:pt x="50583" y="48916"/>
                        <a:pt x="50620" y="48969"/>
                      </a:cubicBezTo>
                      <a:cubicBezTo>
                        <a:pt x="50974" y="49514"/>
                        <a:pt x="51403" y="50044"/>
                        <a:pt x="51993" y="50315"/>
                      </a:cubicBezTo>
                      <a:cubicBezTo>
                        <a:pt x="52262" y="50438"/>
                        <a:pt x="52550" y="50495"/>
                        <a:pt x="52840" y="50495"/>
                      </a:cubicBezTo>
                      <a:cubicBezTo>
                        <a:pt x="53662" y="50495"/>
                        <a:pt x="54501" y="50038"/>
                        <a:pt x="54973" y="49345"/>
                      </a:cubicBezTo>
                      <a:cubicBezTo>
                        <a:pt x="55612" y="48406"/>
                        <a:pt x="55655" y="47153"/>
                        <a:pt x="55311" y="46071"/>
                      </a:cubicBezTo>
                      <a:cubicBezTo>
                        <a:pt x="55024" y="45171"/>
                        <a:pt x="54413" y="44296"/>
                        <a:pt x="53506" y="44034"/>
                      </a:cubicBezTo>
                      <a:cubicBezTo>
                        <a:pt x="54310" y="43749"/>
                        <a:pt x="55089" y="43400"/>
                        <a:pt x="55835" y="42989"/>
                      </a:cubicBezTo>
                      <a:cubicBezTo>
                        <a:pt x="56520" y="42612"/>
                        <a:pt x="57253" y="42057"/>
                        <a:pt x="57276" y="41276"/>
                      </a:cubicBezTo>
                      <a:cubicBezTo>
                        <a:pt x="57299" y="40671"/>
                        <a:pt x="56853" y="40126"/>
                        <a:pt x="56313" y="39853"/>
                      </a:cubicBezTo>
                      <a:cubicBezTo>
                        <a:pt x="55773" y="39579"/>
                        <a:pt x="55149" y="39523"/>
                        <a:pt x="54545" y="39486"/>
                      </a:cubicBezTo>
                      <a:cubicBezTo>
                        <a:pt x="54272" y="39470"/>
                        <a:pt x="53992" y="39460"/>
                        <a:pt x="53711" y="39460"/>
                      </a:cubicBezTo>
                      <a:cubicBezTo>
                        <a:pt x="52976" y="39460"/>
                        <a:pt x="52227" y="39527"/>
                        <a:pt x="51542" y="39718"/>
                      </a:cubicBezTo>
                      <a:cubicBezTo>
                        <a:pt x="51553" y="38788"/>
                        <a:pt x="51553" y="37840"/>
                        <a:pt x="51553" y="36877"/>
                      </a:cubicBezTo>
                      <a:cubicBezTo>
                        <a:pt x="51553" y="31007"/>
                        <a:pt x="50738" y="24235"/>
                        <a:pt x="47800" y="18722"/>
                      </a:cubicBezTo>
                      <a:lnTo>
                        <a:pt x="47800" y="18722"/>
                      </a:lnTo>
                      <a:cubicBezTo>
                        <a:pt x="48006" y="18740"/>
                        <a:pt x="48213" y="18753"/>
                        <a:pt x="48423" y="18753"/>
                      </a:cubicBezTo>
                      <a:cubicBezTo>
                        <a:pt x="50780" y="18753"/>
                        <a:pt x="52868" y="17616"/>
                        <a:pt x="54181" y="15865"/>
                      </a:cubicBezTo>
                      <a:lnTo>
                        <a:pt x="54181" y="15865"/>
                      </a:lnTo>
                      <a:cubicBezTo>
                        <a:pt x="53837" y="15938"/>
                        <a:pt x="53476" y="15979"/>
                        <a:pt x="53099" y="15979"/>
                      </a:cubicBezTo>
                      <a:cubicBezTo>
                        <a:pt x="53005" y="15979"/>
                        <a:pt x="52909" y="15977"/>
                        <a:pt x="52812" y="15971"/>
                      </a:cubicBezTo>
                      <a:cubicBezTo>
                        <a:pt x="52289" y="15941"/>
                        <a:pt x="51779" y="15830"/>
                        <a:pt x="51286" y="15660"/>
                      </a:cubicBezTo>
                      <a:cubicBezTo>
                        <a:pt x="49873" y="15303"/>
                        <a:pt x="48551" y="14512"/>
                        <a:pt x="47629" y="13447"/>
                      </a:cubicBezTo>
                      <a:cubicBezTo>
                        <a:pt x="47312" y="13081"/>
                        <a:pt x="47051" y="12671"/>
                        <a:pt x="46839" y="12237"/>
                      </a:cubicBezTo>
                      <a:cubicBezTo>
                        <a:pt x="46648" y="12004"/>
                        <a:pt x="46469" y="11762"/>
                        <a:pt x="46307" y="11510"/>
                      </a:cubicBezTo>
                      <a:cubicBezTo>
                        <a:pt x="44963" y="9413"/>
                        <a:pt x="44971" y="6628"/>
                        <a:pt x="46257" y="4673"/>
                      </a:cubicBezTo>
                      <a:lnTo>
                        <a:pt x="46257" y="4673"/>
                      </a:lnTo>
                      <a:cubicBezTo>
                        <a:pt x="43386" y="5579"/>
                        <a:pt x="41291" y="8235"/>
                        <a:pt x="41224" y="11391"/>
                      </a:cubicBezTo>
                      <a:cubicBezTo>
                        <a:pt x="39450" y="10240"/>
                        <a:pt x="37381" y="9340"/>
                        <a:pt x="34984" y="8752"/>
                      </a:cubicBezTo>
                      <a:cubicBezTo>
                        <a:pt x="34737" y="9492"/>
                        <a:pt x="34315" y="10121"/>
                        <a:pt x="33621" y="10529"/>
                      </a:cubicBezTo>
                      <a:cubicBezTo>
                        <a:pt x="33175" y="10792"/>
                        <a:pt x="32677" y="10920"/>
                        <a:pt x="32177" y="10920"/>
                      </a:cubicBezTo>
                      <a:cubicBezTo>
                        <a:pt x="31779" y="10920"/>
                        <a:pt x="31380" y="10839"/>
                        <a:pt x="31005" y="10680"/>
                      </a:cubicBezTo>
                      <a:cubicBezTo>
                        <a:pt x="29803" y="10172"/>
                        <a:pt x="29195" y="9040"/>
                        <a:pt x="29182" y="7772"/>
                      </a:cubicBezTo>
                      <a:cubicBezTo>
                        <a:pt x="29178" y="7374"/>
                        <a:pt x="29274" y="7002"/>
                        <a:pt x="29429" y="6653"/>
                      </a:cubicBezTo>
                      <a:lnTo>
                        <a:pt x="29429" y="6653"/>
                      </a:lnTo>
                      <a:cubicBezTo>
                        <a:pt x="29241" y="6727"/>
                        <a:pt x="29059" y="6811"/>
                        <a:pt x="28887" y="6916"/>
                      </a:cubicBezTo>
                      <a:cubicBezTo>
                        <a:pt x="30519" y="4982"/>
                        <a:pt x="31310" y="2318"/>
                        <a:pt x="30600" y="1"/>
                      </a:cubicBezTo>
                      <a:close/>
                    </a:path>
                  </a:pathLst>
                </a:custGeom>
                <a:solidFill>
                  <a:srgbClr val="4C487D">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39"/>
                <p:cNvSpPr/>
                <p:nvPr/>
              </p:nvSpPr>
              <p:spPr>
                <a:xfrm>
                  <a:off x="5171400" y="2687156"/>
                  <a:ext cx="429775" cy="207950"/>
                </a:xfrm>
                <a:custGeom>
                  <a:avLst/>
                  <a:gdLst/>
                  <a:ahLst/>
                  <a:cxnLst/>
                  <a:rect l="l" t="t" r="r" b="b"/>
                  <a:pathLst>
                    <a:path w="17191" h="8318" extrusionOk="0">
                      <a:moveTo>
                        <a:pt x="9340" y="1"/>
                      </a:moveTo>
                      <a:cubicBezTo>
                        <a:pt x="8545" y="1"/>
                        <a:pt x="7748" y="96"/>
                        <a:pt x="6976" y="283"/>
                      </a:cubicBezTo>
                      <a:cubicBezTo>
                        <a:pt x="6116" y="346"/>
                        <a:pt x="5293" y="529"/>
                        <a:pt x="4581" y="872"/>
                      </a:cubicBezTo>
                      <a:cubicBezTo>
                        <a:pt x="4211" y="998"/>
                        <a:pt x="3861" y="1158"/>
                        <a:pt x="3538" y="1355"/>
                      </a:cubicBezTo>
                      <a:cubicBezTo>
                        <a:pt x="3524" y="1361"/>
                        <a:pt x="3508" y="1365"/>
                        <a:pt x="3493" y="1370"/>
                      </a:cubicBezTo>
                      <a:cubicBezTo>
                        <a:pt x="922" y="2280"/>
                        <a:pt x="0" y="5037"/>
                        <a:pt x="2449" y="6799"/>
                      </a:cubicBezTo>
                      <a:cubicBezTo>
                        <a:pt x="3887" y="7834"/>
                        <a:pt x="6279" y="8318"/>
                        <a:pt x="8557" y="8318"/>
                      </a:cubicBezTo>
                      <a:cubicBezTo>
                        <a:pt x="10136" y="8318"/>
                        <a:pt x="11661" y="8085"/>
                        <a:pt x="12775" y="7642"/>
                      </a:cubicBezTo>
                      <a:cubicBezTo>
                        <a:pt x="13600" y="7313"/>
                        <a:pt x="14112" y="6857"/>
                        <a:pt x="14393" y="6339"/>
                      </a:cubicBezTo>
                      <a:cubicBezTo>
                        <a:pt x="14523" y="6248"/>
                        <a:pt x="14648" y="6152"/>
                        <a:pt x="14765" y="6048"/>
                      </a:cubicBezTo>
                      <a:cubicBezTo>
                        <a:pt x="17190" y="3893"/>
                        <a:pt x="14620" y="1270"/>
                        <a:pt x="12411" y="506"/>
                      </a:cubicBezTo>
                      <a:cubicBezTo>
                        <a:pt x="11432" y="167"/>
                        <a:pt x="10388" y="1"/>
                        <a:pt x="9340"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39"/>
                <p:cNvSpPr/>
                <p:nvPr/>
              </p:nvSpPr>
              <p:spPr>
                <a:xfrm>
                  <a:off x="4752125" y="2431781"/>
                  <a:ext cx="163200" cy="125475"/>
                </a:xfrm>
                <a:custGeom>
                  <a:avLst/>
                  <a:gdLst/>
                  <a:ahLst/>
                  <a:cxnLst/>
                  <a:rect l="l" t="t" r="r" b="b"/>
                  <a:pathLst>
                    <a:path w="6528" h="5019" extrusionOk="0">
                      <a:moveTo>
                        <a:pt x="4785" y="1"/>
                      </a:moveTo>
                      <a:cubicBezTo>
                        <a:pt x="3713" y="1"/>
                        <a:pt x="2715" y="426"/>
                        <a:pt x="1921" y="1157"/>
                      </a:cubicBezTo>
                      <a:cubicBezTo>
                        <a:pt x="1046" y="1963"/>
                        <a:pt x="0" y="3654"/>
                        <a:pt x="1079" y="4688"/>
                      </a:cubicBezTo>
                      <a:cubicBezTo>
                        <a:pt x="1317" y="4916"/>
                        <a:pt x="1599" y="5019"/>
                        <a:pt x="1889" y="5019"/>
                      </a:cubicBezTo>
                      <a:cubicBezTo>
                        <a:pt x="2094" y="5019"/>
                        <a:pt x="2304" y="4967"/>
                        <a:pt x="2506" y="4873"/>
                      </a:cubicBezTo>
                      <a:cubicBezTo>
                        <a:pt x="3322" y="4489"/>
                        <a:pt x="3231" y="3509"/>
                        <a:pt x="3748" y="2882"/>
                      </a:cubicBezTo>
                      <a:cubicBezTo>
                        <a:pt x="4161" y="2383"/>
                        <a:pt x="4743" y="2066"/>
                        <a:pt x="5371" y="1950"/>
                      </a:cubicBezTo>
                      <a:cubicBezTo>
                        <a:pt x="6528" y="1735"/>
                        <a:pt x="6149" y="95"/>
                        <a:pt x="5109" y="13"/>
                      </a:cubicBezTo>
                      <a:cubicBezTo>
                        <a:pt x="5000" y="5"/>
                        <a:pt x="4892" y="1"/>
                        <a:pt x="4785"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39"/>
                <p:cNvSpPr/>
                <p:nvPr/>
              </p:nvSpPr>
              <p:spPr>
                <a:xfrm>
                  <a:off x="5853975" y="2434806"/>
                  <a:ext cx="170200" cy="141075"/>
                </a:xfrm>
                <a:custGeom>
                  <a:avLst/>
                  <a:gdLst/>
                  <a:ahLst/>
                  <a:cxnLst/>
                  <a:rect l="l" t="t" r="r" b="b"/>
                  <a:pathLst>
                    <a:path w="6808" h="5643" extrusionOk="0">
                      <a:moveTo>
                        <a:pt x="1738" y="1"/>
                      </a:moveTo>
                      <a:cubicBezTo>
                        <a:pt x="1198" y="1"/>
                        <a:pt x="675" y="139"/>
                        <a:pt x="206" y="453"/>
                      </a:cubicBezTo>
                      <a:cubicBezTo>
                        <a:pt x="23" y="575"/>
                        <a:pt x="0" y="855"/>
                        <a:pt x="206" y="973"/>
                      </a:cubicBezTo>
                      <a:cubicBezTo>
                        <a:pt x="1067" y="1464"/>
                        <a:pt x="2082" y="1780"/>
                        <a:pt x="2862" y="2395"/>
                      </a:cubicBezTo>
                      <a:cubicBezTo>
                        <a:pt x="3759" y="3102"/>
                        <a:pt x="4060" y="4020"/>
                        <a:pt x="4493" y="5022"/>
                      </a:cubicBezTo>
                      <a:cubicBezTo>
                        <a:pt x="4684" y="5462"/>
                        <a:pt x="5014" y="5642"/>
                        <a:pt x="5360" y="5642"/>
                      </a:cubicBezTo>
                      <a:cubicBezTo>
                        <a:pt x="6051" y="5642"/>
                        <a:pt x="6807" y="4926"/>
                        <a:pt x="6660" y="4110"/>
                      </a:cubicBezTo>
                      <a:cubicBezTo>
                        <a:pt x="6313" y="2184"/>
                        <a:pt x="3889" y="1"/>
                        <a:pt x="1738"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39"/>
                <p:cNvSpPr/>
                <p:nvPr/>
              </p:nvSpPr>
              <p:spPr>
                <a:xfrm>
                  <a:off x="5303525" y="2285156"/>
                  <a:ext cx="93925" cy="87650"/>
                </a:xfrm>
                <a:custGeom>
                  <a:avLst/>
                  <a:gdLst/>
                  <a:ahLst/>
                  <a:cxnLst/>
                  <a:rect l="l" t="t" r="r" b="b"/>
                  <a:pathLst>
                    <a:path w="3757" h="3506" extrusionOk="0">
                      <a:moveTo>
                        <a:pt x="2563" y="0"/>
                      </a:moveTo>
                      <a:cubicBezTo>
                        <a:pt x="2295" y="0"/>
                        <a:pt x="2028" y="101"/>
                        <a:pt x="1809" y="304"/>
                      </a:cubicBezTo>
                      <a:cubicBezTo>
                        <a:pt x="1541" y="552"/>
                        <a:pt x="1286" y="790"/>
                        <a:pt x="1059" y="1076"/>
                      </a:cubicBezTo>
                      <a:cubicBezTo>
                        <a:pt x="834" y="1359"/>
                        <a:pt x="610" y="1642"/>
                        <a:pt x="385" y="1924"/>
                      </a:cubicBezTo>
                      <a:cubicBezTo>
                        <a:pt x="72" y="2317"/>
                        <a:pt x="0" y="2856"/>
                        <a:pt x="385" y="3240"/>
                      </a:cubicBezTo>
                      <a:cubicBezTo>
                        <a:pt x="569" y="3425"/>
                        <a:pt x="786" y="3505"/>
                        <a:pt x="1005" y="3505"/>
                      </a:cubicBezTo>
                      <a:cubicBezTo>
                        <a:pt x="1248" y="3505"/>
                        <a:pt x="1494" y="3406"/>
                        <a:pt x="1702" y="3240"/>
                      </a:cubicBezTo>
                      <a:cubicBezTo>
                        <a:pt x="1985" y="3016"/>
                        <a:pt x="2267" y="2791"/>
                        <a:pt x="2549" y="2565"/>
                      </a:cubicBezTo>
                      <a:cubicBezTo>
                        <a:pt x="2835" y="2338"/>
                        <a:pt x="3072" y="2081"/>
                        <a:pt x="3320" y="1813"/>
                      </a:cubicBezTo>
                      <a:cubicBezTo>
                        <a:pt x="3700" y="1405"/>
                        <a:pt x="3757" y="705"/>
                        <a:pt x="3320" y="304"/>
                      </a:cubicBezTo>
                      <a:cubicBezTo>
                        <a:pt x="3100" y="102"/>
                        <a:pt x="2832" y="0"/>
                        <a:pt x="2563" y="0"/>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39"/>
                <p:cNvSpPr/>
                <p:nvPr/>
              </p:nvSpPr>
              <p:spPr>
                <a:xfrm>
                  <a:off x="5419175" y="2472006"/>
                  <a:ext cx="62875" cy="57150"/>
                </a:xfrm>
                <a:custGeom>
                  <a:avLst/>
                  <a:gdLst/>
                  <a:ahLst/>
                  <a:cxnLst/>
                  <a:rect l="l" t="t" r="r" b="b"/>
                  <a:pathLst>
                    <a:path w="2515" h="2286" extrusionOk="0">
                      <a:moveTo>
                        <a:pt x="1258" y="1"/>
                      </a:moveTo>
                      <a:cubicBezTo>
                        <a:pt x="862" y="1"/>
                        <a:pt x="467" y="234"/>
                        <a:pt x="308" y="702"/>
                      </a:cubicBezTo>
                      <a:cubicBezTo>
                        <a:pt x="281" y="779"/>
                        <a:pt x="255" y="857"/>
                        <a:pt x="228" y="934"/>
                      </a:cubicBezTo>
                      <a:cubicBezTo>
                        <a:pt x="1" y="1598"/>
                        <a:pt x="597" y="2286"/>
                        <a:pt x="1258" y="2286"/>
                      </a:cubicBezTo>
                      <a:cubicBezTo>
                        <a:pt x="1258" y="2286"/>
                        <a:pt x="1259" y="2286"/>
                        <a:pt x="1259" y="2286"/>
                      </a:cubicBezTo>
                      <a:cubicBezTo>
                        <a:pt x="1922" y="2286"/>
                        <a:pt x="2515" y="1597"/>
                        <a:pt x="2288" y="934"/>
                      </a:cubicBezTo>
                      <a:cubicBezTo>
                        <a:pt x="2261" y="857"/>
                        <a:pt x="2236" y="779"/>
                        <a:pt x="2209" y="702"/>
                      </a:cubicBezTo>
                      <a:cubicBezTo>
                        <a:pt x="2049" y="235"/>
                        <a:pt x="1653" y="1"/>
                        <a:pt x="1258" y="1"/>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39"/>
                <p:cNvSpPr/>
                <p:nvPr/>
              </p:nvSpPr>
              <p:spPr>
                <a:xfrm>
                  <a:off x="5149775" y="3740456"/>
                  <a:ext cx="465850" cy="728975"/>
                </a:xfrm>
                <a:custGeom>
                  <a:avLst/>
                  <a:gdLst/>
                  <a:ahLst/>
                  <a:cxnLst/>
                  <a:rect l="l" t="t" r="r" b="b"/>
                  <a:pathLst>
                    <a:path w="18634" h="29159" extrusionOk="0">
                      <a:moveTo>
                        <a:pt x="9317" y="0"/>
                      </a:moveTo>
                      <a:cubicBezTo>
                        <a:pt x="6846" y="0"/>
                        <a:pt x="4476" y="1535"/>
                        <a:pt x="2728" y="4270"/>
                      </a:cubicBezTo>
                      <a:cubicBezTo>
                        <a:pt x="982" y="7004"/>
                        <a:pt x="0" y="10713"/>
                        <a:pt x="0" y="14579"/>
                      </a:cubicBezTo>
                      <a:cubicBezTo>
                        <a:pt x="0" y="18445"/>
                        <a:pt x="982" y="22154"/>
                        <a:pt x="2728" y="24888"/>
                      </a:cubicBezTo>
                      <a:cubicBezTo>
                        <a:pt x="4476" y="27622"/>
                        <a:pt x="6846" y="29159"/>
                        <a:pt x="9317" y="29159"/>
                      </a:cubicBezTo>
                      <a:cubicBezTo>
                        <a:pt x="11788" y="29159"/>
                        <a:pt x="14157" y="27622"/>
                        <a:pt x="15904" y="24888"/>
                      </a:cubicBezTo>
                      <a:cubicBezTo>
                        <a:pt x="17652" y="22154"/>
                        <a:pt x="18633" y="18445"/>
                        <a:pt x="18633" y="14579"/>
                      </a:cubicBezTo>
                      <a:cubicBezTo>
                        <a:pt x="18633" y="10713"/>
                        <a:pt x="17652" y="7004"/>
                        <a:pt x="15904" y="4270"/>
                      </a:cubicBezTo>
                      <a:cubicBezTo>
                        <a:pt x="14157" y="1535"/>
                        <a:pt x="11788" y="0"/>
                        <a:pt x="931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39"/>
                <p:cNvSpPr/>
                <p:nvPr/>
              </p:nvSpPr>
              <p:spPr>
                <a:xfrm>
                  <a:off x="5146550" y="3899081"/>
                  <a:ext cx="310350" cy="523900"/>
                </a:xfrm>
                <a:custGeom>
                  <a:avLst/>
                  <a:gdLst/>
                  <a:ahLst/>
                  <a:cxnLst/>
                  <a:rect l="l" t="t" r="r" b="b"/>
                  <a:pathLst>
                    <a:path w="12414" h="20956" extrusionOk="0">
                      <a:moveTo>
                        <a:pt x="3814" y="0"/>
                      </a:moveTo>
                      <a:cubicBezTo>
                        <a:pt x="3475" y="0"/>
                        <a:pt x="3121" y="161"/>
                        <a:pt x="2854" y="529"/>
                      </a:cubicBezTo>
                      <a:cubicBezTo>
                        <a:pt x="0" y="4470"/>
                        <a:pt x="1200" y="11100"/>
                        <a:pt x="2995" y="15247"/>
                      </a:cubicBezTo>
                      <a:cubicBezTo>
                        <a:pt x="4205" y="18039"/>
                        <a:pt x="6824" y="20956"/>
                        <a:pt x="9867" y="20956"/>
                      </a:cubicBezTo>
                      <a:cubicBezTo>
                        <a:pt x="10607" y="20956"/>
                        <a:pt x="11372" y="20783"/>
                        <a:pt x="12148" y="20395"/>
                      </a:cubicBezTo>
                      <a:cubicBezTo>
                        <a:pt x="12413" y="20261"/>
                        <a:pt x="12359" y="19800"/>
                        <a:pt x="12063" y="19743"/>
                      </a:cubicBezTo>
                      <a:cubicBezTo>
                        <a:pt x="8056" y="18973"/>
                        <a:pt x="5917" y="16389"/>
                        <a:pt x="4769" y="12604"/>
                      </a:cubicBezTo>
                      <a:cubicBezTo>
                        <a:pt x="3540" y="8552"/>
                        <a:pt x="4266" y="5400"/>
                        <a:pt x="4907" y="1394"/>
                      </a:cubicBezTo>
                      <a:cubicBezTo>
                        <a:pt x="5039" y="568"/>
                        <a:pt x="4451" y="0"/>
                        <a:pt x="3814" y="0"/>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816" name="Google Shape;816;p39"/>
            <p:cNvGrpSpPr/>
            <p:nvPr/>
          </p:nvGrpSpPr>
          <p:grpSpPr>
            <a:xfrm>
              <a:off x="6654711" y="2091936"/>
              <a:ext cx="365694" cy="339917"/>
              <a:chOff x="-2604700" y="1383925"/>
              <a:chExt cx="2317450" cy="2154100"/>
            </a:xfrm>
          </p:grpSpPr>
          <p:sp>
            <p:nvSpPr>
              <p:cNvPr id="817" name="Google Shape;817;p39"/>
              <p:cNvSpPr/>
              <p:nvPr/>
            </p:nvSpPr>
            <p:spPr>
              <a:xfrm>
                <a:off x="-2551600" y="1759850"/>
                <a:ext cx="2205074" cy="1778175"/>
              </a:xfrm>
              <a:custGeom>
                <a:avLst/>
                <a:gdLst/>
                <a:ahLst/>
                <a:cxnLst/>
                <a:rect l="l" t="t" r="r" b="b"/>
                <a:pathLst>
                  <a:path w="89004" h="71127" extrusionOk="0">
                    <a:moveTo>
                      <a:pt x="36892" y="0"/>
                    </a:moveTo>
                    <a:cubicBezTo>
                      <a:pt x="13403" y="0"/>
                      <a:pt x="0" y="21426"/>
                      <a:pt x="0" y="21426"/>
                    </a:cubicBezTo>
                    <a:cubicBezTo>
                      <a:pt x="7619" y="61073"/>
                      <a:pt x="29344" y="71127"/>
                      <a:pt x="49422" y="71127"/>
                    </a:cubicBezTo>
                    <a:cubicBezTo>
                      <a:pt x="70085" y="71127"/>
                      <a:pt x="89004" y="60477"/>
                      <a:pt x="89004" y="60477"/>
                    </a:cubicBezTo>
                    <a:cubicBezTo>
                      <a:pt x="89004" y="60477"/>
                      <a:pt x="83789" y="23593"/>
                      <a:pt x="64370" y="9214"/>
                    </a:cubicBezTo>
                    <a:cubicBezTo>
                      <a:pt x="54121" y="2502"/>
                      <a:pt x="44918" y="0"/>
                      <a:pt x="3689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39"/>
              <p:cNvSpPr/>
              <p:nvPr/>
            </p:nvSpPr>
            <p:spPr>
              <a:xfrm>
                <a:off x="-2571550" y="1759900"/>
                <a:ext cx="2225100" cy="1511900"/>
              </a:xfrm>
              <a:custGeom>
                <a:avLst/>
                <a:gdLst/>
                <a:ahLst/>
                <a:cxnLst/>
                <a:rect l="l" t="t" r="r" b="b"/>
                <a:pathLst>
                  <a:path w="89004" h="60476" extrusionOk="0">
                    <a:moveTo>
                      <a:pt x="36896" y="1"/>
                    </a:moveTo>
                    <a:cubicBezTo>
                      <a:pt x="13401" y="1"/>
                      <a:pt x="0" y="21424"/>
                      <a:pt x="0" y="21424"/>
                    </a:cubicBezTo>
                    <a:lnTo>
                      <a:pt x="0" y="21424"/>
                    </a:lnTo>
                    <a:cubicBezTo>
                      <a:pt x="33" y="21377"/>
                      <a:pt x="13433" y="1"/>
                      <a:pt x="36896" y="1"/>
                    </a:cubicBezTo>
                    <a:close/>
                    <a:moveTo>
                      <a:pt x="64370" y="9212"/>
                    </a:moveTo>
                    <a:cubicBezTo>
                      <a:pt x="71721" y="14656"/>
                      <a:pt x="77037" y="23324"/>
                      <a:pt x="80804" y="31995"/>
                    </a:cubicBezTo>
                    <a:lnTo>
                      <a:pt x="80804" y="31995"/>
                    </a:lnTo>
                    <a:cubicBezTo>
                      <a:pt x="77037" y="23323"/>
                      <a:pt x="71721" y="14655"/>
                      <a:pt x="64370" y="9212"/>
                    </a:cubicBezTo>
                    <a:close/>
                    <a:moveTo>
                      <a:pt x="80804" y="31996"/>
                    </a:moveTo>
                    <a:lnTo>
                      <a:pt x="80804" y="31996"/>
                    </a:lnTo>
                    <a:cubicBezTo>
                      <a:pt x="86975" y="46199"/>
                      <a:pt x="88994" y="60412"/>
                      <a:pt x="89004" y="60475"/>
                    </a:cubicBezTo>
                    <a:cubicBezTo>
                      <a:pt x="89004" y="60475"/>
                      <a:pt x="86990" y="46231"/>
                      <a:pt x="80804" y="31996"/>
                    </a:cubicBezTo>
                    <a:close/>
                  </a:path>
                </a:pathLst>
              </a:custGeom>
              <a:solidFill>
                <a:srgbClr val="F5F4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39"/>
              <p:cNvSpPr/>
              <p:nvPr/>
            </p:nvSpPr>
            <p:spPr>
              <a:xfrm>
                <a:off x="-2551600" y="1759900"/>
                <a:ext cx="2205074" cy="1525925"/>
              </a:xfrm>
              <a:custGeom>
                <a:avLst/>
                <a:gdLst/>
                <a:ahLst/>
                <a:cxnLst/>
                <a:rect l="l" t="t" r="r" b="b"/>
                <a:pathLst>
                  <a:path w="89004" h="61037" extrusionOk="0">
                    <a:moveTo>
                      <a:pt x="36896" y="1"/>
                    </a:moveTo>
                    <a:cubicBezTo>
                      <a:pt x="13433" y="1"/>
                      <a:pt x="33" y="21377"/>
                      <a:pt x="0" y="21424"/>
                    </a:cubicBezTo>
                    <a:cubicBezTo>
                      <a:pt x="145" y="22184"/>
                      <a:pt x="332" y="22853"/>
                      <a:pt x="487" y="23591"/>
                    </a:cubicBezTo>
                    <a:cubicBezTo>
                      <a:pt x="2686" y="22879"/>
                      <a:pt x="4943" y="22318"/>
                      <a:pt x="7212" y="21896"/>
                    </a:cubicBezTo>
                    <a:cubicBezTo>
                      <a:pt x="12047" y="21002"/>
                      <a:pt x="16969" y="20553"/>
                      <a:pt x="21890" y="20553"/>
                    </a:cubicBezTo>
                    <a:cubicBezTo>
                      <a:pt x="35163" y="20553"/>
                      <a:pt x="48429" y="23821"/>
                      <a:pt x="59919" y="30443"/>
                    </a:cubicBezTo>
                    <a:cubicBezTo>
                      <a:pt x="72099" y="37457"/>
                      <a:pt x="82071" y="48311"/>
                      <a:pt x="87939" y="61036"/>
                    </a:cubicBezTo>
                    <a:cubicBezTo>
                      <a:pt x="88603" y="60695"/>
                      <a:pt x="88988" y="60480"/>
                      <a:pt x="89004" y="60475"/>
                    </a:cubicBezTo>
                    <a:cubicBezTo>
                      <a:pt x="88988" y="60374"/>
                      <a:pt x="83762" y="23570"/>
                      <a:pt x="64370" y="9212"/>
                    </a:cubicBezTo>
                    <a:cubicBezTo>
                      <a:pt x="55035" y="3092"/>
                      <a:pt x="46562" y="476"/>
                      <a:pt x="39057" y="59"/>
                    </a:cubicBezTo>
                    <a:cubicBezTo>
                      <a:pt x="38329" y="16"/>
                      <a:pt x="37607" y="1"/>
                      <a:pt x="36896"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 name="Google Shape;820;p39"/>
              <p:cNvSpPr/>
              <p:nvPr/>
            </p:nvSpPr>
            <p:spPr>
              <a:xfrm>
                <a:off x="-2108700" y="1759125"/>
                <a:ext cx="1312525" cy="1778075"/>
              </a:xfrm>
              <a:custGeom>
                <a:avLst/>
                <a:gdLst/>
                <a:ahLst/>
                <a:cxnLst/>
                <a:rect l="l" t="t" r="r" b="b"/>
                <a:pathLst>
                  <a:path w="52501" h="71123" extrusionOk="0">
                    <a:moveTo>
                      <a:pt x="18387" y="0"/>
                    </a:moveTo>
                    <a:cubicBezTo>
                      <a:pt x="17194" y="0"/>
                      <a:pt x="16028" y="55"/>
                      <a:pt x="14888" y="160"/>
                    </a:cubicBezTo>
                    <a:cubicBezTo>
                      <a:pt x="6082" y="6375"/>
                      <a:pt x="1" y="19589"/>
                      <a:pt x="1" y="34893"/>
                    </a:cubicBezTo>
                    <a:cubicBezTo>
                      <a:pt x="1" y="48823"/>
                      <a:pt x="5040" y="61025"/>
                      <a:pt x="12588" y="67792"/>
                    </a:cubicBezTo>
                    <a:cubicBezTo>
                      <a:pt x="18550" y="70195"/>
                      <a:pt x="24798" y="71123"/>
                      <a:pt x="30895" y="71123"/>
                    </a:cubicBezTo>
                    <a:cubicBezTo>
                      <a:pt x="32440" y="71123"/>
                      <a:pt x="33976" y="71063"/>
                      <a:pt x="35494" y="70953"/>
                    </a:cubicBezTo>
                    <a:cubicBezTo>
                      <a:pt x="45433" y="65464"/>
                      <a:pt x="52500" y="51391"/>
                      <a:pt x="52500" y="34893"/>
                    </a:cubicBezTo>
                    <a:cubicBezTo>
                      <a:pt x="52500" y="25003"/>
                      <a:pt x="49958" y="15984"/>
                      <a:pt x="45786" y="9162"/>
                    </a:cubicBezTo>
                    <a:cubicBezTo>
                      <a:pt x="35571" y="2490"/>
                      <a:pt x="26393" y="0"/>
                      <a:pt x="18387" y="0"/>
                    </a:cubicBezTo>
                    <a:close/>
                  </a:path>
                </a:pathLst>
              </a:custGeom>
              <a:solidFill>
                <a:srgbClr val="3E3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39"/>
              <p:cNvSpPr/>
              <p:nvPr/>
            </p:nvSpPr>
            <p:spPr>
              <a:xfrm>
                <a:off x="-2604700" y="1383925"/>
                <a:ext cx="2317450" cy="1887075"/>
              </a:xfrm>
              <a:custGeom>
                <a:avLst/>
                <a:gdLst/>
                <a:ahLst/>
                <a:cxnLst/>
                <a:rect l="l" t="t" r="r" b="b"/>
                <a:pathLst>
                  <a:path w="92698" h="75483" extrusionOk="0">
                    <a:moveTo>
                      <a:pt x="33938" y="1"/>
                    </a:moveTo>
                    <a:cubicBezTo>
                      <a:pt x="33062" y="1"/>
                      <a:pt x="32033" y="3407"/>
                      <a:pt x="31631" y="7683"/>
                    </a:cubicBezTo>
                    <a:cubicBezTo>
                      <a:pt x="31475" y="9347"/>
                      <a:pt x="31433" y="10899"/>
                      <a:pt x="31497" y="12188"/>
                    </a:cubicBezTo>
                    <a:cubicBezTo>
                      <a:pt x="27747" y="12927"/>
                      <a:pt x="24286" y="14119"/>
                      <a:pt x="21179" y="15579"/>
                    </a:cubicBezTo>
                    <a:cubicBezTo>
                      <a:pt x="20772" y="14280"/>
                      <a:pt x="19942" y="12445"/>
                      <a:pt x="18985" y="10438"/>
                    </a:cubicBezTo>
                    <a:cubicBezTo>
                      <a:pt x="17360" y="7064"/>
                      <a:pt x="15902" y="4263"/>
                      <a:pt x="15022" y="4263"/>
                    </a:cubicBezTo>
                    <a:cubicBezTo>
                      <a:pt x="14987" y="4263"/>
                      <a:pt x="14953" y="4267"/>
                      <a:pt x="14920" y="4276"/>
                    </a:cubicBezTo>
                    <a:cubicBezTo>
                      <a:pt x="14074" y="4490"/>
                      <a:pt x="14261" y="8004"/>
                      <a:pt x="16091" y="11819"/>
                    </a:cubicBezTo>
                    <a:cubicBezTo>
                      <a:pt x="17081" y="13889"/>
                      <a:pt x="18300" y="15526"/>
                      <a:pt x="19322" y="16510"/>
                    </a:cubicBezTo>
                    <a:cubicBezTo>
                      <a:pt x="16385" y="18067"/>
                      <a:pt x="13802" y="19859"/>
                      <a:pt x="11629" y="21716"/>
                    </a:cubicBezTo>
                    <a:cubicBezTo>
                      <a:pt x="10817" y="22415"/>
                      <a:pt x="10057" y="23133"/>
                      <a:pt x="9356" y="23844"/>
                    </a:cubicBezTo>
                    <a:cubicBezTo>
                      <a:pt x="8709" y="22780"/>
                      <a:pt x="7842" y="21560"/>
                      <a:pt x="6820" y="20319"/>
                    </a:cubicBezTo>
                    <a:cubicBezTo>
                      <a:pt x="4401" y="17363"/>
                      <a:pt x="1943" y="15279"/>
                      <a:pt x="965" y="15279"/>
                    </a:cubicBezTo>
                    <a:cubicBezTo>
                      <a:pt x="850" y="15279"/>
                      <a:pt x="756" y="15307"/>
                      <a:pt x="684" y="15366"/>
                    </a:cubicBezTo>
                    <a:cubicBezTo>
                      <a:pt x="0" y="15927"/>
                      <a:pt x="1637" y="19057"/>
                      <a:pt x="4343" y="22351"/>
                    </a:cubicBezTo>
                    <a:cubicBezTo>
                      <a:pt x="5467" y="23721"/>
                      <a:pt x="6595" y="24904"/>
                      <a:pt x="7585" y="25780"/>
                    </a:cubicBezTo>
                    <a:cubicBezTo>
                      <a:pt x="5028" y="28782"/>
                      <a:pt x="3408" y="31708"/>
                      <a:pt x="2509" y="34024"/>
                    </a:cubicBezTo>
                    <a:cubicBezTo>
                      <a:pt x="1262" y="37431"/>
                      <a:pt x="1097" y="39426"/>
                      <a:pt x="1465" y="39539"/>
                    </a:cubicBezTo>
                    <a:cubicBezTo>
                      <a:pt x="1498" y="39555"/>
                      <a:pt x="1532" y="39562"/>
                      <a:pt x="1567" y="39562"/>
                    </a:cubicBezTo>
                    <a:cubicBezTo>
                      <a:pt x="2688" y="39562"/>
                      <a:pt x="5061" y="31948"/>
                      <a:pt x="14432" y="25284"/>
                    </a:cubicBezTo>
                    <a:cubicBezTo>
                      <a:pt x="19182" y="21946"/>
                      <a:pt x="25650" y="18902"/>
                      <a:pt x="33300" y="17858"/>
                    </a:cubicBezTo>
                    <a:cubicBezTo>
                      <a:pt x="35492" y="17524"/>
                      <a:pt x="37791" y="17339"/>
                      <a:pt x="40138" y="17339"/>
                    </a:cubicBezTo>
                    <a:cubicBezTo>
                      <a:pt x="45872" y="17339"/>
                      <a:pt x="51899" y="18442"/>
                      <a:pt x="57383" y="21175"/>
                    </a:cubicBezTo>
                    <a:cubicBezTo>
                      <a:pt x="65215" y="25027"/>
                      <a:pt x="71307" y="31429"/>
                      <a:pt x="75800" y="37747"/>
                    </a:cubicBezTo>
                    <a:cubicBezTo>
                      <a:pt x="80236" y="44204"/>
                      <a:pt x="83258" y="50751"/>
                      <a:pt x="85269" y="56432"/>
                    </a:cubicBezTo>
                    <a:cubicBezTo>
                      <a:pt x="89267" y="67790"/>
                      <a:pt x="89922" y="75483"/>
                      <a:pt x="90951" y="75483"/>
                    </a:cubicBezTo>
                    <a:cubicBezTo>
                      <a:pt x="90956" y="75483"/>
                      <a:pt x="90961" y="75483"/>
                      <a:pt x="90966" y="75482"/>
                    </a:cubicBezTo>
                    <a:cubicBezTo>
                      <a:pt x="90967" y="75482"/>
                      <a:pt x="90967" y="75482"/>
                      <a:pt x="90968" y="75482"/>
                    </a:cubicBezTo>
                    <a:cubicBezTo>
                      <a:pt x="91684" y="75482"/>
                      <a:pt x="92698" y="67530"/>
                      <a:pt x="89602" y="55111"/>
                    </a:cubicBezTo>
                    <a:cubicBezTo>
                      <a:pt x="88051" y="48939"/>
                      <a:pt x="85290" y="41722"/>
                      <a:pt x="80717" y="34463"/>
                    </a:cubicBezTo>
                    <a:cubicBezTo>
                      <a:pt x="76036" y="27333"/>
                      <a:pt x="69462" y="20003"/>
                      <a:pt x="60228" y="15425"/>
                    </a:cubicBezTo>
                    <a:cubicBezTo>
                      <a:pt x="54069" y="12379"/>
                      <a:pt x="47543" y="11168"/>
                      <a:pt x="41374" y="11168"/>
                    </a:cubicBezTo>
                    <a:cubicBezTo>
                      <a:pt x="38939" y="11168"/>
                      <a:pt x="36559" y="11356"/>
                      <a:pt x="34279" y="11695"/>
                    </a:cubicBezTo>
                    <a:cubicBezTo>
                      <a:pt x="34509" y="10599"/>
                      <a:pt x="34696" y="9337"/>
                      <a:pt x="34825" y="7984"/>
                    </a:cubicBezTo>
                    <a:cubicBezTo>
                      <a:pt x="35230" y="3661"/>
                      <a:pt x="34845" y="88"/>
                      <a:pt x="33968" y="2"/>
                    </a:cubicBezTo>
                    <a:cubicBezTo>
                      <a:pt x="33958" y="1"/>
                      <a:pt x="33948" y="1"/>
                      <a:pt x="3393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22" name="Google Shape;822;p39"/>
            <p:cNvGrpSpPr/>
            <p:nvPr/>
          </p:nvGrpSpPr>
          <p:grpSpPr>
            <a:xfrm flipH="1">
              <a:off x="7676592" y="2091936"/>
              <a:ext cx="365694" cy="339917"/>
              <a:chOff x="-2604700" y="1383925"/>
              <a:chExt cx="2317450" cy="2154100"/>
            </a:xfrm>
          </p:grpSpPr>
          <p:sp>
            <p:nvSpPr>
              <p:cNvPr id="823" name="Google Shape;823;p39"/>
              <p:cNvSpPr/>
              <p:nvPr/>
            </p:nvSpPr>
            <p:spPr>
              <a:xfrm>
                <a:off x="-2551600" y="1759850"/>
                <a:ext cx="2205074" cy="1778175"/>
              </a:xfrm>
              <a:custGeom>
                <a:avLst/>
                <a:gdLst/>
                <a:ahLst/>
                <a:cxnLst/>
                <a:rect l="l" t="t" r="r" b="b"/>
                <a:pathLst>
                  <a:path w="89004" h="71127" extrusionOk="0">
                    <a:moveTo>
                      <a:pt x="36892" y="0"/>
                    </a:moveTo>
                    <a:cubicBezTo>
                      <a:pt x="13403" y="0"/>
                      <a:pt x="0" y="21426"/>
                      <a:pt x="0" y="21426"/>
                    </a:cubicBezTo>
                    <a:cubicBezTo>
                      <a:pt x="7619" y="61073"/>
                      <a:pt x="29344" y="71127"/>
                      <a:pt x="49422" y="71127"/>
                    </a:cubicBezTo>
                    <a:cubicBezTo>
                      <a:pt x="70085" y="71127"/>
                      <a:pt x="89004" y="60477"/>
                      <a:pt x="89004" y="60477"/>
                    </a:cubicBezTo>
                    <a:cubicBezTo>
                      <a:pt x="89004" y="60477"/>
                      <a:pt x="83789" y="23593"/>
                      <a:pt x="64370" y="9214"/>
                    </a:cubicBezTo>
                    <a:cubicBezTo>
                      <a:pt x="54121" y="2502"/>
                      <a:pt x="44918" y="0"/>
                      <a:pt x="3689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39"/>
              <p:cNvSpPr/>
              <p:nvPr/>
            </p:nvSpPr>
            <p:spPr>
              <a:xfrm>
                <a:off x="-2571550" y="1759900"/>
                <a:ext cx="2225100" cy="1511900"/>
              </a:xfrm>
              <a:custGeom>
                <a:avLst/>
                <a:gdLst/>
                <a:ahLst/>
                <a:cxnLst/>
                <a:rect l="l" t="t" r="r" b="b"/>
                <a:pathLst>
                  <a:path w="89004" h="60476" extrusionOk="0">
                    <a:moveTo>
                      <a:pt x="36896" y="1"/>
                    </a:moveTo>
                    <a:cubicBezTo>
                      <a:pt x="13401" y="1"/>
                      <a:pt x="0" y="21424"/>
                      <a:pt x="0" y="21424"/>
                    </a:cubicBezTo>
                    <a:lnTo>
                      <a:pt x="0" y="21424"/>
                    </a:lnTo>
                    <a:cubicBezTo>
                      <a:pt x="33" y="21377"/>
                      <a:pt x="13433" y="1"/>
                      <a:pt x="36896" y="1"/>
                    </a:cubicBezTo>
                    <a:close/>
                    <a:moveTo>
                      <a:pt x="64370" y="9212"/>
                    </a:moveTo>
                    <a:cubicBezTo>
                      <a:pt x="71721" y="14656"/>
                      <a:pt x="77037" y="23324"/>
                      <a:pt x="80804" y="31995"/>
                    </a:cubicBezTo>
                    <a:lnTo>
                      <a:pt x="80804" y="31995"/>
                    </a:lnTo>
                    <a:cubicBezTo>
                      <a:pt x="77037" y="23323"/>
                      <a:pt x="71721" y="14655"/>
                      <a:pt x="64370" y="9212"/>
                    </a:cubicBezTo>
                    <a:close/>
                    <a:moveTo>
                      <a:pt x="80804" y="31996"/>
                    </a:moveTo>
                    <a:lnTo>
                      <a:pt x="80804" y="31996"/>
                    </a:lnTo>
                    <a:cubicBezTo>
                      <a:pt x="86975" y="46199"/>
                      <a:pt x="88994" y="60412"/>
                      <a:pt x="89004" y="60475"/>
                    </a:cubicBezTo>
                    <a:cubicBezTo>
                      <a:pt x="89004" y="60475"/>
                      <a:pt x="86990" y="46231"/>
                      <a:pt x="80804" y="31996"/>
                    </a:cubicBezTo>
                    <a:close/>
                  </a:path>
                </a:pathLst>
              </a:custGeom>
              <a:solidFill>
                <a:srgbClr val="F5F4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39"/>
              <p:cNvSpPr/>
              <p:nvPr/>
            </p:nvSpPr>
            <p:spPr>
              <a:xfrm>
                <a:off x="-2551600" y="1759900"/>
                <a:ext cx="2205074" cy="1525925"/>
              </a:xfrm>
              <a:custGeom>
                <a:avLst/>
                <a:gdLst/>
                <a:ahLst/>
                <a:cxnLst/>
                <a:rect l="l" t="t" r="r" b="b"/>
                <a:pathLst>
                  <a:path w="89004" h="61037" extrusionOk="0">
                    <a:moveTo>
                      <a:pt x="36896" y="1"/>
                    </a:moveTo>
                    <a:cubicBezTo>
                      <a:pt x="13433" y="1"/>
                      <a:pt x="33" y="21377"/>
                      <a:pt x="0" y="21424"/>
                    </a:cubicBezTo>
                    <a:cubicBezTo>
                      <a:pt x="145" y="22184"/>
                      <a:pt x="332" y="22853"/>
                      <a:pt x="487" y="23591"/>
                    </a:cubicBezTo>
                    <a:cubicBezTo>
                      <a:pt x="2686" y="22879"/>
                      <a:pt x="4943" y="22318"/>
                      <a:pt x="7212" y="21896"/>
                    </a:cubicBezTo>
                    <a:cubicBezTo>
                      <a:pt x="12047" y="21002"/>
                      <a:pt x="16969" y="20553"/>
                      <a:pt x="21890" y="20553"/>
                    </a:cubicBezTo>
                    <a:cubicBezTo>
                      <a:pt x="35163" y="20553"/>
                      <a:pt x="48429" y="23821"/>
                      <a:pt x="59919" y="30443"/>
                    </a:cubicBezTo>
                    <a:cubicBezTo>
                      <a:pt x="72099" y="37457"/>
                      <a:pt x="82071" y="48311"/>
                      <a:pt x="87939" y="61036"/>
                    </a:cubicBezTo>
                    <a:cubicBezTo>
                      <a:pt x="88603" y="60695"/>
                      <a:pt x="88988" y="60480"/>
                      <a:pt x="89004" y="60475"/>
                    </a:cubicBezTo>
                    <a:cubicBezTo>
                      <a:pt x="88988" y="60374"/>
                      <a:pt x="83762" y="23570"/>
                      <a:pt x="64370" y="9212"/>
                    </a:cubicBezTo>
                    <a:cubicBezTo>
                      <a:pt x="55035" y="3092"/>
                      <a:pt x="46562" y="476"/>
                      <a:pt x="39057" y="59"/>
                    </a:cubicBezTo>
                    <a:cubicBezTo>
                      <a:pt x="38329" y="16"/>
                      <a:pt x="37607" y="1"/>
                      <a:pt x="36896"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39"/>
              <p:cNvSpPr/>
              <p:nvPr/>
            </p:nvSpPr>
            <p:spPr>
              <a:xfrm>
                <a:off x="-2108700" y="1759125"/>
                <a:ext cx="1312525" cy="1778075"/>
              </a:xfrm>
              <a:custGeom>
                <a:avLst/>
                <a:gdLst/>
                <a:ahLst/>
                <a:cxnLst/>
                <a:rect l="l" t="t" r="r" b="b"/>
                <a:pathLst>
                  <a:path w="52501" h="71123" extrusionOk="0">
                    <a:moveTo>
                      <a:pt x="18387" y="0"/>
                    </a:moveTo>
                    <a:cubicBezTo>
                      <a:pt x="17194" y="0"/>
                      <a:pt x="16028" y="55"/>
                      <a:pt x="14888" y="160"/>
                    </a:cubicBezTo>
                    <a:cubicBezTo>
                      <a:pt x="6082" y="6375"/>
                      <a:pt x="1" y="19589"/>
                      <a:pt x="1" y="34893"/>
                    </a:cubicBezTo>
                    <a:cubicBezTo>
                      <a:pt x="1" y="48823"/>
                      <a:pt x="5040" y="61025"/>
                      <a:pt x="12588" y="67792"/>
                    </a:cubicBezTo>
                    <a:cubicBezTo>
                      <a:pt x="18550" y="70195"/>
                      <a:pt x="24798" y="71123"/>
                      <a:pt x="30895" y="71123"/>
                    </a:cubicBezTo>
                    <a:cubicBezTo>
                      <a:pt x="32440" y="71123"/>
                      <a:pt x="33976" y="71063"/>
                      <a:pt x="35494" y="70953"/>
                    </a:cubicBezTo>
                    <a:cubicBezTo>
                      <a:pt x="45433" y="65464"/>
                      <a:pt x="52500" y="51391"/>
                      <a:pt x="52500" y="34893"/>
                    </a:cubicBezTo>
                    <a:cubicBezTo>
                      <a:pt x="52500" y="25003"/>
                      <a:pt x="49958" y="15984"/>
                      <a:pt x="45786" y="9162"/>
                    </a:cubicBezTo>
                    <a:cubicBezTo>
                      <a:pt x="35571" y="2490"/>
                      <a:pt x="26393" y="0"/>
                      <a:pt x="18387" y="0"/>
                    </a:cubicBezTo>
                    <a:close/>
                  </a:path>
                </a:pathLst>
              </a:custGeom>
              <a:solidFill>
                <a:srgbClr val="3E3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39"/>
              <p:cNvSpPr/>
              <p:nvPr/>
            </p:nvSpPr>
            <p:spPr>
              <a:xfrm>
                <a:off x="-2604700" y="1383925"/>
                <a:ext cx="2317450" cy="1887075"/>
              </a:xfrm>
              <a:custGeom>
                <a:avLst/>
                <a:gdLst/>
                <a:ahLst/>
                <a:cxnLst/>
                <a:rect l="l" t="t" r="r" b="b"/>
                <a:pathLst>
                  <a:path w="92698" h="75483" extrusionOk="0">
                    <a:moveTo>
                      <a:pt x="33938" y="1"/>
                    </a:moveTo>
                    <a:cubicBezTo>
                      <a:pt x="33062" y="1"/>
                      <a:pt x="32033" y="3407"/>
                      <a:pt x="31631" y="7683"/>
                    </a:cubicBezTo>
                    <a:cubicBezTo>
                      <a:pt x="31475" y="9347"/>
                      <a:pt x="31433" y="10899"/>
                      <a:pt x="31497" y="12188"/>
                    </a:cubicBezTo>
                    <a:cubicBezTo>
                      <a:pt x="27747" y="12927"/>
                      <a:pt x="24286" y="14119"/>
                      <a:pt x="21179" y="15579"/>
                    </a:cubicBezTo>
                    <a:cubicBezTo>
                      <a:pt x="20772" y="14280"/>
                      <a:pt x="19942" y="12445"/>
                      <a:pt x="18985" y="10438"/>
                    </a:cubicBezTo>
                    <a:cubicBezTo>
                      <a:pt x="17360" y="7064"/>
                      <a:pt x="15902" y="4263"/>
                      <a:pt x="15022" y="4263"/>
                    </a:cubicBezTo>
                    <a:cubicBezTo>
                      <a:pt x="14987" y="4263"/>
                      <a:pt x="14953" y="4267"/>
                      <a:pt x="14920" y="4276"/>
                    </a:cubicBezTo>
                    <a:cubicBezTo>
                      <a:pt x="14074" y="4490"/>
                      <a:pt x="14261" y="8004"/>
                      <a:pt x="16091" y="11819"/>
                    </a:cubicBezTo>
                    <a:cubicBezTo>
                      <a:pt x="17081" y="13889"/>
                      <a:pt x="18300" y="15526"/>
                      <a:pt x="19322" y="16510"/>
                    </a:cubicBezTo>
                    <a:cubicBezTo>
                      <a:pt x="16385" y="18067"/>
                      <a:pt x="13802" y="19859"/>
                      <a:pt x="11629" y="21716"/>
                    </a:cubicBezTo>
                    <a:cubicBezTo>
                      <a:pt x="10817" y="22415"/>
                      <a:pt x="10057" y="23133"/>
                      <a:pt x="9356" y="23844"/>
                    </a:cubicBezTo>
                    <a:cubicBezTo>
                      <a:pt x="8709" y="22780"/>
                      <a:pt x="7842" y="21560"/>
                      <a:pt x="6820" y="20319"/>
                    </a:cubicBezTo>
                    <a:cubicBezTo>
                      <a:pt x="4401" y="17363"/>
                      <a:pt x="1943" y="15279"/>
                      <a:pt x="965" y="15279"/>
                    </a:cubicBezTo>
                    <a:cubicBezTo>
                      <a:pt x="850" y="15279"/>
                      <a:pt x="756" y="15307"/>
                      <a:pt x="684" y="15366"/>
                    </a:cubicBezTo>
                    <a:cubicBezTo>
                      <a:pt x="0" y="15927"/>
                      <a:pt x="1637" y="19057"/>
                      <a:pt x="4343" y="22351"/>
                    </a:cubicBezTo>
                    <a:cubicBezTo>
                      <a:pt x="5467" y="23721"/>
                      <a:pt x="6595" y="24904"/>
                      <a:pt x="7585" y="25780"/>
                    </a:cubicBezTo>
                    <a:cubicBezTo>
                      <a:pt x="5028" y="28782"/>
                      <a:pt x="3408" y="31708"/>
                      <a:pt x="2509" y="34024"/>
                    </a:cubicBezTo>
                    <a:cubicBezTo>
                      <a:pt x="1262" y="37431"/>
                      <a:pt x="1097" y="39426"/>
                      <a:pt x="1465" y="39539"/>
                    </a:cubicBezTo>
                    <a:cubicBezTo>
                      <a:pt x="1498" y="39555"/>
                      <a:pt x="1532" y="39562"/>
                      <a:pt x="1567" y="39562"/>
                    </a:cubicBezTo>
                    <a:cubicBezTo>
                      <a:pt x="2688" y="39562"/>
                      <a:pt x="5061" y="31948"/>
                      <a:pt x="14432" y="25284"/>
                    </a:cubicBezTo>
                    <a:cubicBezTo>
                      <a:pt x="19182" y="21946"/>
                      <a:pt x="25650" y="18902"/>
                      <a:pt x="33300" y="17858"/>
                    </a:cubicBezTo>
                    <a:cubicBezTo>
                      <a:pt x="35492" y="17524"/>
                      <a:pt x="37791" y="17339"/>
                      <a:pt x="40138" y="17339"/>
                    </a:cubicBezTo>
                    <a:cubicBezTo>
                      <a:pt x="45872" y="17339"/>
                      <a:pt x="51899" y="18442"/>
                      <a:pt x="57383" y="21175"/>
                    </a:cubicBezTo>
                    <a:cubicBezTo>
                      <a:pt x="65215" y="25027"/>
                      <a:pt x="71307" y="31429"/>
                      <a:pt x="75800" y="37747"/>
                    </a:cubicBezTo>
                    <a:cubicBezTo>
                      <a:pt x="80236" y="44204"/>
                      <a:pt x="83258" y="50751"/>
                      <a:pt x="85269" y="56432"/>
                    </a:cubicBezTo>
                    <a:cubicBezTo>
                      <a:pt x="89267" y="67790"/>
                      <a:pt x="89922" y="75483"/>
                      <a:pt x="90951" y="75483"/>
                    </a:cubicBezTo>
                    <a:cubicBezTo>
                      <a:pt x="90956" y="75483"/>
                      <a:pt x="90961" y="75483"/>
                      <a:pt x="90966" y="75482"/>
                    </a:cubicBezTo>
                    <a:cubicBezTo>
                      <a:pt x="90967" y="75482"/>
                      <a:pt x="90967" y="75482"/>
                      <a:pt x="90968" y="75482"/>
                    </a:cubicBezTo>
                    <a:cubicBezTo>
                      <a:pt x="91684" y="75482"/>
                      <a:pt x="92698" y="67530"/>
                      <a:pt x="89602" y="55111"/>
                    </a:cubicBezTo>
                    <a:cubicBezTo>
                      <a:pt x="88051" y="48939"/>
                      <a:pt x="85290" y="41722"/>
                      <a:pt x="80717" y="34463"/>
                    </a:cubicBezTo>
                    <a:cubicBezTo>
                      <a:pt x="76036" y="27333"/>
                      <a:pt x="69462" y="20003"/>
                      <a:pt x="60228" y="15425"/>
                    </a:cubicBezTo>
                    <a:cubicBezTo>
                      <a:pt x="54069" y="12379"/>
                      <a:pt x="47543" y="11168"/>
                      <a:pt x="41374" y="11168"/>
                    </a:cubicBezTo>
                    <a:cubicBezTo>
                      <a:pt x="38939" y="11168"/>
                      <a:pt x="36559" y="11356"/>
                      <a:pt x="34279" y="11695"/>
                    </a:cubicBezTo>
                    <a:cubicBezTo>
                      <a:pt x="34509" y="10599"/>
                      <a:pt x="34696" y="9337"/>
                      <a:pt x="34825" y="7984"/>
                    </a:cubicBezTo>
                    <a:cubicBezTo>
                      <a:pt x="35230" y="3661"/>
                      <a:pt x="34845" y="88"/>
                      <a:pt x="33968" y="2"/>
                    </a:cubicBezTo>
                    <a:cubicBezTo>
                      <a:pt x="33958" y="1"/>
                      <a:pt x="33948" y="1"/>
                      <a:pt x="3393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28" name="Google Shape;828;p39"/>
            <p:cNvSpPr/>
            <p:nvPr/>
          </p:nvSpPr>
          <p:spPr>
            <a:xfrm>
              <a:off x="6747324" y="2200360"/>
              <a:ext cx="171300" cy="171300"/>
            </a:xfrm>
            <a:prstGeom prst="ellipse">
              <a:avLst/>
            </a:prstGeom>
            <a:solidFill>
              <a:srgbClr val="2724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39"/>
            <p:cNvSpPr/>
            <p:nvPr/>
          </p:nvSpPr>
          <p:spPr>
            <a:xfrm>
              <a:off x="6765973" y="2218929"/>
              <a:ext cx="134100" cy="134100"/>
            </a:xfrm>
            <a:prstGeom prst="ellipse">
              <a:avLst/>
            </a:prstGeom>
            <a:solidFill>
              <a:srgbClr val="0F0D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39"/>
            <p:cNvSpPr/>
            <p:nvPr/>
          </p:nvSpPr>
          <p:spPr>
            <a:xfrm>
              <a:off x="7773834" y="2200360"/>
              <a:ext cx="171300" cy="171300"/>
            </a:xfrm>
            <a:prstGeom prst="ellipse">
              <a:avLst/>
            </a:prstGeom>
            <a:solidFill>
              <a:srgbClr val="2724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39"/>
            <p:cNvSpPr/>
            <p:nvPr/>
          </p:nvSpPr>
          <p:spPr>
            <a:xfrm>
              <a:off x="7798896" y="2225687"/>
              <a:ext cx="120600" cy="120600"/>
            </a:xfrm>
            <a:prstGeom prst="ellipse">
              <a:avLst/>
            </a:prstGeom>
            <a:solidFill>
              <a:srgbClr val="0F0D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39"/>
            <p:cNvSpPr/>
            <p:nvPr/>
          </p:nvSpPr>
          <p:spPr>
            <a:xfrm flipH="1">
              <a:off x="6767268" y="2185872"/>
              <a:ext cx="58500" cy="585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39"/>
            <p:cNvSpPr/>
            <p:nvPr/>
          </p:nvSpPr>
          <p:spPr>
            <a:xfrm flipH="1">
              <a:off x="6788957" y="2255309"/>
              <a:ext cx="15300" cy="156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39"/>
            <p:cNvSpPr/>
            <p:nvPr/>
          </p:nvSpPr>
          <p:spPr>
            <a:xfrm>
              <a:off x="7849235" y="2185872"/>
              <a:ext cx="58500" cy="585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39"/>
            <p:cNvSpPr/>
            <p:nvPr/>
          </p:nvSpPr>
          <p:spPr>
            <a:xfrm flipH="1">
              <a:off x="6840083" y="2297979"/>
              <a:ext cx="47700" cy="48300"/>
            </a:xfrm>
            <a:prstGeom prst="ellipse">
              <a:avLst/>
            </a:prstGeom>
            <a:solidFill>
              <a:srgbClr val="2724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39"/>
            <p:cNvSpPr/>
            <p:nvPr/>
          </p:nvSpPr>
          <p:spPr>
            <a:xfrm flipH="1">
              <a:off x="7807916" y="2297979"/>
              <a:ext cx="47700" cy="48300"/>
            </a:xfrm>
            <a:prstGeom prst="ellipse">
              <a:avLst/>
            </a:prstGeom>
            <a:solidFill>
              <a:srgbClr val="2724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39"/>
            <p:cNvSpPr/>
            <p:nvPr/>
          </p:nvSpPr>
          <p:spPr>
            <a:xfrm>
              <a:off x="6646745" y="2419278"/>
              <a:ext cx="342600" cy="83400"/>
            </a:xfrm>
            <a:prstGeom prst="ellipse">
              <a:avLst/>
            </a:prstGeom>
            <a:solidFill>
              <a:srgbClr val="E0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39"/>
            <p:cNvSpPr/>
            <p:nvPr/>
          </p:nvSpPr>
          <p:spPr>
            <a:xfrm>
              <a:off x="7688154" y="2419278"/>
              <a:ext cx="342600" cy="83400"/>
            </a:xfrm>
            <a:prstGeom prst="ellipse">
              <a:avLst/>
            </a:prstGeom>
            <a:solidFill>
              <a:srgbClr val="E0666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39" name="Google Shape;839;p39"/>
          <p:cNvSpPr txBox="1">
            <a:spLocks noGrp="1"/>
          </p:cNvSpPr>
          <p:nvPr>
            <p:ph type="subTitle" idx="4"/>
          </p:nvPr>
        </p:nvSpPr>
        <p:spPr>
          <a:xfrm>
            <a:off x="720000" y="2889531"/>
            <a:ext cx="2122200" cy="5643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id-ID" sz="1000" b="1" dirty="0">
                <a:highlight>
                  <a:schemeClr val="accent3"/>
                </a:highlight>
              </a:rPr>
              <a:t>Bertujuan agar siswa dapat  menerima teman-temannya.</a:t>
            </a:r>
            <a:endParaRPr sz="1000" dirty="0"/>
          </a:p>
        </p:txBody>
      </p:sp>
      <p:sp>
        <p:nvSpPr>
          <p:cNvPr id="840" name="Google Shape;840;p39"/>
          <p:cNvSpPr txBox="1">
            <a:spLocks noGrp="1"/>
          </p:cNvSpPr>
          <p:nvPr>
            <p:ph type="title" idx="5"/>
          </p:nvPr>
        </p:nvSpPr>
        <p:spPr>
          <a:xfrm>
            <a:off x="720000" y="3588866"/>
            <a:ext cx="2122200" cy="5277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id-ID" sz="1800" dirty="0"/>
              <a:t>PENGEMBANGAN KETERAMPILAN SOSIAL </a:t>
            </a:r>
            <a:endParaRPr sz="1800" dirty="0"/>
          </a:p>
        </p:txBody>
      </p:sp>
      <p:sp>
        <p:nvSpPr>
          <p:cNvPr id="841" name="Google Shape;841;p39"/>
          <p:cNvSpPr txBox="1">
            <a:spLocks noGrp="1"/>
          </p:cNvSpPr>
          <p:nvPr>
            <p:ph type="subTitle" idx="6"/>
          </p:nvPr>
        </p:nvSpPr>
        <p:spPr>
          <a:xfrm>
            <a:off x="720000" y="4039202"/>
            <a:ext cx="2122200" cy="5643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id-ID" sz="1000" b="1" dirty="0">
                <a:highlight>
                  <a:schemeClr val="accent3"/>
                </a:highlight>
              </a:rPr>
              <a:t>Bertujuan untuk mengembangkan keterampilan sosial siswa </a:t>
            </a:r>
            <a:endParaRPr sz="1000" dirty="0"/>
          </a:p>
        </p:txBody>
      </p:sp>
      <p:sp>
        <p:nvSpPr>
          <p:cNvPr id="842" name="Google Shape;842;p39"/>
          <p:cNvSpPr txBox="1">
            <a:spLocks noGrp="1"/>
          </p:cNvSpPr>
          <p:nvPr>
            <p:ph type="subTitle" idx="7"/>
          </p:nvPr>
        </p:nvSpPr>
        <p:spPr>
          <a:xfrm>
            <a:off x="3980950" y="2182100"/>
            <a:ext cx="2122200" cy="10419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id-ID" sz="1200" dirty="0"/>
              <a:t>Ibrahim mengemukakan tiga tujuan yang hendak dicapai dalam pembelajaran kooperatif tipe NHT :</a:t>
            </a:r>
            <a:endParaRPr sz="1200" dirty="0"/>
          </a:p>
        </p:txBody>
      </p:sp>
      <p:grpSp>
        <p:nvGrpSpPr>
          <p:cNvPr id="843" name="Google Shape;843;p39"/>
          <p:cNvGrpSpPr/>
          <p:nvPr/>
        </p:nvGrpSpPr>
        <p:grpSpPr>
          <a:xfrm>
            <a:off x="3114200" y="3632775"/>
            <a:ext cx="373075" cy="436700"/>
            <a:chOff x="1871850" y="2857225"/>
            <a:chExt cx="373075" cy="436700"/>
          </a:xfrm>
        </p:grpSpPr>
        <p:sp>
          <p:nvSpPr>
            <p:cNvPr id="844" name="Google Shape;844;p39"/>
            <p:cNvSpPr/>
            <p:nvPr/>
          </p:nvSpPr>
          <p:spPr>
            <a:xfrm>
              <a:off x="1871900" y="2857250"/>
              <a:ext cx="373025" cy="371800"/>
            </a:xfrm>
            <a:custGeom>
              <a:avLst/>
              <a:gdLst/>
              <a:ahLst/>
              <a:cxnLst/>
              <a:rect l="l" t="t" r="r" b="b"/>
              <a:pathLst>
                <a:path w="14921" h="14872" extrusionOk="0">
                  <a:moveTo>
                    <a:pt x="7461" y="0"/>
                  </a:moveTo>
                  <a:cubicBezTo>
                    <a:pt x="6354" y="0"/>
                    <a:pt x="5456" y="897"/>
                    <a:pt x="5456" y="2005"/>
                  </a:cubicBezTo>
                  <a:lnTo>
                    <a:pt x="5456" y="3663"/>
                  </a:lnTo>
                  <a:cubicBezTo>
                    <a:pt x="5456" y="4115"/>
                    <a:pt x="5085" y="4448"/>
                    <a:pt x="4672" y="4448"/>
                  </a:cubicBezTo>
                  <a:cubicBezTo>
                    <a:pt x="4567" y="4448"/>
                    <a:pt x="4459" y="4426"/>
                    <a:pt x="4353" y="4380"/>
                  </a:cubicBezTo>
                  <a:lnTo>
                    <a:pt x="3818" y="4141"/>
                  </a:lnTo>
                  <a:cubicBezTo>
                    <a:pt x="3549" y="4021"/>
                    <a:pt x="3265" y="3964"/>
                    <a:pt x="2983" y="3964"/>
                  </a:cubicBezTo>
                  <a:cubicBezTo>
                    <a:pt x="2208" y="3964"/>
                    <a:pt x="1451" y="4393"/>
                    <a:pt x="1089" y="5117"/>
                  </a:cubicBezTo>
                  <a:cubicBezTo>
                    <a:pt x="596" y="6104"/>
                    <a:pt x="1017" y="7280"/>
                    <a:pt x="2024" y="7728"/>
                  </a:cubicBezTo>
                  <a:lnTo>
                    <a:pt x="3157" y="8233"/>
                  </a:lnTo>
                  <a:cubicBezTo>
                    <a:pt x="3543" y="8405"/>
                    <a:pt x="3439" y="8977"/>
                    <a:pt x="3019" y="9003"/>
                  </a:cubicBezTo>
                  <a:lnTo>
                    <a:pt x="2005" y="9065"/>
                  </a:lnTo>
                  <a:cubicBezTo>
                    <a:pt x="904" y="9132"/>
                    <a:pt x="0" y="10091"/>
                    <a:pt x="0" y="11195"/>
                  </a:cubicBezTo>
                  <a:cubicBezTo>
                    <a:pt x="68" y="12300"/>
                    <a:pt x="1762" y="14871"/>
                    <a:pt x="7489" y="14871"/>
                  </a:cubicBezTo>
                  <a:cubicBezTo>
                    <a:pt x="13215" y="14871"/>
                    <a:pt x="14855" y="12299"/>
                    <a:pt x="14920" y="11195"/>
                  </a:cubicBezTo>
                  <a:cubicBezTo>
                    <a:pt x="14920" y="10092"/>
                    <a:pt x="14018" y="9134"/>
                    <a:pt x="12916" y="9066"/>
                  </a:cubicBezTo>
                  <a:lnTo>
                    <a:pt x="11903" y="9005"/>
                  </a:lnTo>
                  <a:cubicBezTo>
                    <a:pt x="11483" y="8980"/>
                    <a:pt x="11378" y="8406"/>
                    <a:pt x="11765" y="8234"/>
                  </a:cubicBezTo>
                  <a:lnTo>
                    <a:pt x="12898" y="7730"/>
                  </a:lnTo>
                  <a:cubicBezTo>
                    <a:pt x="13904" y="7280"/>
                    <a:pt x="14326" y="6106"/>
                    <a:pt x="13833" y="5118"/>
                  </a:cubicBezTo>
                  <a:cubicBezTo>
                    <a:pt x="13471" y="4395"/>
                    <a:pt x="12713" y="3966"/>
                    <a:pt x="11937" y="3966"/>
                  </a:cubicBezTo>
                  <a:cubicBezTo>
                    <a:pt x="11656" y="3966"/>
                    <a:pt x="11371" y="4022"/>
                    <a:pt x="11103" y="4142"/>
                  </a:cubicBezTo>
                  <a:lnTo>
                    <a:pt x="10567" y="4381"/>
                  </a:lnTo>
                  <a:cubicBezTo>
                    <a:pt x="10462" y="4428"/>
                    <a:pt x="10353" y="4450"/>
                    <a:pt x="10248" y="4450"/>
                  </a:cubicBezTo>
                  <a:cubicBezTo>
                    <a:pt x="9836" y="4450"/>
                    <a:pt x="9466" y="4117"/>
                    <a:pt x="9466" y="3666"/>
                  </a:cubicBezTo>
                  <a:lnTo>
                    <a:pt x="9466" y="2005"/>
                  </a:lnTo>
                  <a:cubicBezTo>
                    <a:pt x="9466" y="897"/>
                    <a:pt x="8568" y="0"/>
                    <a:pt x="746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39"/>
            <p:cNvSpPr/>
            <p:nvPr/>
          </p:nvSpPr>
          <p:spPr>
            <a:xfrm>
              <a:off x="1871850" y="2857225"/>
              <a:ext cx="229025" cy="362750"/>
            </a:xfrm>
            <a:custGeom>
              <a:avLst/>
              <a:gdLst/>
              <a:ahLst/>
              <a:cxnLst/>
              <a:rect l="l" t="t" r="r" b="b"/>
              <a:pathLst>
                <a:path w="9161" h="14510" extrusionOk="0">
                  <a:moveTo>
                    <a:pt x="7462" y="0"/>
                  </a:moveTo>
                  <a:cubicBezTo>
                    <a:pt x="6354" y="0"/>
                    <a:pt x="5457" y="897"/>
                    <a:pt x="5457" y="2005"/>
                  </a:cubicBezTo>
                  <a:lnTo>
                    <a:pt x="5457" y="3662"/>
                  </a:lnTo>
                  <a:cubicBezTo>
                    <a:pt x="5457" y="4114"/>
                    <a:pt x="5087" y="4447"/>
                    <a:pt x="4674" y="4447"/>
                  </a:cubicBezTo>
                  <a:cubicBezTo>
                    <a:pt x="4568" y="4447"/>
                    <a:pt x="4460" y="4425"/>
                    <a:pt x="4354" y="4378"/>
                  </a:cubicBezTo>
                  <a:lnTo>
                    <a:pt x="3819" y="4140"/>
                  </a:lnTo>
                  <a:cubicBezTo>
                    <a:pt x="3550" y="4020"/>
                    <a:pt x="3265" y="3963"/>
                    <a:pt x="2983" y="3963"/>
                  </a:cubicBezTo>
                  <a:cubicBezTo>
                    <a:pt x="2207" y="3963"/>
                    <a:pt x="1450" y="4393"/>
                    <a:pt x="1090" y="5117"/>
                  </a:cubicBezTo>
                  <a:cubicBezTo>
                    <a:pt x="597" y="6104"/>
                    <a:pt x="1017" y="7280"/>
                    <a:pt x="2025" y="7727"/>
                  </a:cubicBezTo>
                  <a:lnTo>
                    <a:pt x="3158" y="8233"/>
                  </a:lnTo>
                  <a:cubicBezTo>
                    <a:pt x="3544" y="8404"/>
                    <a:pt x="3440" y="8977"/>
                    <a:pt x="3019" y="9003"/>
                  </a:cubicBezTo>
                  <a:lnTo>
                    <a:pt x="2006" y="9065"/>
                  </a:lnTo>
                  <a:cubicBezTo>
                    <a:pt x="905" y="9132"/>
                    <a:pt x="1" y="10091"/>
                    <a:pt x="1" y="11195"/>
                  </a:cubicBezTo>
                  <a:cubicBezTo>
                    <a:pt x="53" y="12045"/>
                    <a:pt x="1067" y="13761"/>
                    <a:pt x="4136" y="14510"/>
                  </a:cubicBezTo>
                  <a:cubicBezTo>
                    <a:pt x="3930" y="11159"/>
                    <a:pt x="5027" y="8702"/>
                    <a:pt x="5700" y="7535"/>
                  </a:cubicBezTo>
                  <a:cubicBezTo>
                    <a:pt x="6013" y="6994"/>
                    <a:pt x="6198" y="6390"/>
                    <a:pt x="6256" y="5769"/>
                  </a:cubicBezTo>
                  <a:cubicBezTo>
                    <a:pt x="6709" y="985"/>
                    <a:pt x="9144" y="941"/>
                    <a:pt x="9160" y="941"/>
                  </a:cubicBezTo>
                  <a:cubicBezTo>
                    <a:pt x="8805" y="375"/>
                    <a:pt x="8177" y="0"/>
                    <a:pt x="7462" y="0"/>
                  </a:cubicBezTo>
                  <a:close/>
                </a:path>
              </a:pathLst>
            </a:custGeom>
            <a:solidFill>
              <a:srgbClr val="4C487D">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39"/>
            <p:cNvSpPr/>
            <p:nvPr/>
          </p:nvSpPr>
          <p:spPr>
            <a:xfrm>
              <a:off x="1939625" y="3120950"/>
              <a:ext cx="233275" cy="77375"/>
            </a:xfrm>
            <a:custGeom>
              <a:avLst/>
              <a:gdLst/>
              <a:ahLst/>
              <a:cxnLst/>
              <a:rect l="l" t="t" r="r" b="b"/>
              <a:pathLst>
                <a:path w="9331" h="3095" extrusionOk="0">
                  <a:moveTo>
                    <a:pt x="8262" y="0"/>
                  </a:moveTo>
                  <a:cubicBezTo>
                    <a:pt x="8166" y="0"/>
                    <a:pt x="8068" y="15"/>
                    <a:pt x="7972" y="46"/>
                  </a:cubicBezTo>
                  <a:lnTo>
                    <a:pt x="4666" y="1085"/>
                  </a:lnTo>
                  <a:lnTo>
                    <a:pt x="1360" y="46"/>
                  </a:lnTo>
                  <a:cubicBezTo>
                    <a:pt x="1264" y="15"/>
                    <a:pt x="1166" y="0"/>
                    <a:pt x="1070" y="0"/>
                  </a:cubicBezTo>
                  <a:cubicBezTo>
                    <a:pt x="664" y="0"/>
                    <a:pt x="288" y="262"/>
                    <a:pt x="160" y="670"/>
                  </a:cubicBezTo>
                  <a:cubicBezTo>
                    <a:pt x="1" y="1174"/>
                    <a:pt x="282" y="1711"/>
                    <a:pt x="785" y="1872"/>
                  </a:cubicBezTo>
                  <a:lnTo>
                    <a:pt x="4666" y="3094"/>
                  </a:lnTo>
                  <a:lnTo>
                    <a:pt x="8546" y="1872"/>
                  </a:lnTo>
                  <a:cubicBezTo>
                    <a:pt x="9050" y="1711"/>
                    <a:pt x="9330" y="1174"/>
                    <a:pt x="9173" y="670"/>
                  </a:cubicBezTo>
                  <a:cubicBezTo>
                    <a:pt x="9045" y="262"/>
                    <a:pt x="8667" y="0"/>
                    <a:pt x="826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39"/>
            <p:cNvSpPr/>
            <p:nvPr/>
          </p:nvSpPr>
          <p:spPr>
            <a:xfrm>
              <a:off x="2004300" y="3130350"/>
              <a:ext cx="108175" cy="67900"/>
            </a:xfrm>
            <a:custGeom>
              <a:avLst/>
              <a:gdLst/>
              <a:ahLst/>
              <a:cxnLst/>
              <a:rect l="l" t="t" r="r" b="b"/>
              <a:pathLst>
                <a:path w="4327" h="2716" extrusionOk="0">
                  <a:moveTo>
                    <a:pt x="4327" y="0"/>
                  </a:moveTo>
                  <a:lnTo>
                    <a:pt x="2077" y="709"/>
                  </a:lnTo>
                  <a:lnTo>
                    <a:pt x="1" y="55"/>
                  </a:lnTo>
                  <a:lnTo>
                    <a:pt x="1" y="2062"/>
                  </a:lnTo>
                  <a:lnTo>
                    <a:pt x="2077" y="2715"/>
                  </a:lnTo>
                  <a:lnTo>
                    <a:pt x="4327" y="2008"/>
                  </a:lnTo>
                  <a:lnTo>
                    <a:pt x="4327" y="0"/>
                  </a:lnTo>
                  <a:close/>
                </a:path>
              </a:pathLst>
            </a:custGeom>
            <a:solidFill>
              <a:srgbClr val="4C487D">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8" name="Google Shape;848;p39"/>
            <p:cNvSpPr/>
            <p:nvPr/>
          </p:nvSpPr>
          <p:spPr>
            <a:xfrm>
              <a:off x="2032300" y="3057625"/>
              <a:ext cx="47900" cy="236300"/>
            </a:xfrm>
            <a:custGeom>
              <a:avLst/>
              <a:gdLst/>
              <a:ahLst/>
              <a:cxnLst/>
              <a:rect l="l" t="t" r="r" b="b"/>
              <a:pathLst>
                <a:path w="1916" h="9452" extrusionOk="0">
                  <a:moveTo>
                    <a:pt x="957" y="1"/>
                  </a:moveTo>
                  <a:cubicBezTo>
                    <a:pt x="429" y="1"/>
                    <a:pt x="0" y="431"/>
                    <a:pt x="0" y="959"/>
                  </a:cubicBezTo>
                  <a:lnTo>
                    <a:pt x="0" y="8493"/>
                  </a:lnTo>
                  <a:cubicBezTo>
                    <a:pt x="0" y="9022"/>
                    <a:pt x="429" y="9452"/>
                    <a:pt x="957" y="9452"/>
                  </a:cubicBezTo>
                  <a:cubicBezTo>
                    <a:pt x="1486" y="9452"/>
                    <a:pt x="1916" y="9022"/>
                    <a:pt x="1916" y="8493"/>
                  </a:cubicBezTo>
                  <a:lnTo>
                    <a:pt x="1916" y="959"/>
                  </a:lnTo>
                  <a:cubicBezTo>
                    <a:pt x="1916" y="431"/>
                    <a:pt x="1486" y="1"/>
                    <a:pt x="95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9" name="Google Shape;849;p39"/>
            <p:cNvSpPr/>
            <p:nvPr/>
          </p:nvSpPr>
          <p:spPr>
            <a:xfrm>
              <a:off x="1970875" y="3009850"/>
              <a:ext cx="36300" cy="28900"/>
            </a:xfrm>
            <a:custGeom>
              <a:avLst/>
              <a:gdLst/>
              <a:ahLst/>
              <a:cxnLst/>
              <a:rect l="l" t="t" r="r" b="b"/>
              <a:pathLst>
                <a:path w="1452" h="1156" extrusionOk="0">
                  <a:moveTo>
                    <a:pt x="727" y="0"/>
                  </a:moveTo>
                  <a:cubicBezTo>
                    <a:pt x="326" y="0"/>
                    <a:pt x="0" y="260"/>
                    <a:pt x="0" y="577"/>
                  </a:cubicBezTo>
                  <a:cubicBezTo>
                    <a:pt x="0" y="894"/>
                    <a:pt x="324" y="1155"/>
                    <a:pt x="727" y="1155"/>
                  </a:cubicBezTo>
                  <a:cubicBezTo>
                    <a:pt x="1128" y="1155"/>
                    <a:pt x="1452" y="896"/>
                    <a:pt x="1452" y="577"/>
                  </a:cubicBezTo>
                  <a:cubicBezTo>
                    <a:pt x="1452" y="257"/>
                    <a:pt x="1128" y="0"/>
                    <a:pt x="727" y="0"/>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39"/>
            <p:cNvSpPr/>
            <p:nvPr/>
          </p:nvSpPr>
          <p:spPr>
            <a:xfrm>
              <a:off x="2105250" y="3009850"/>
              <a:ext cx="36300" cy="28900"/>
            </a:xfrm>
            <a:custGeom>
              <a:avLst/>
              <a:gdLst/>
              <a:ahLst/>
              <a:cxnLst/>
              <a:rect l="l" t="t" r="r" b="b"/>
              <a:pathLst>
                <a:path w="1452" h="1156" extrusionOk="0">
                  <a:moveTo>
                    <a:pt x="725" y="0"/>
                  </a:moveTo>
                  <a:cubicBezTo>
                    <a:pt x="326" y="0"/>
                    <a:pt x="0" y="260"/>
                    <a:pt x="0" y="577"/>
                  </a:cubicBezTo>
                  <a:cubicBezTo>
                    <a:pt x="0" y="894"/>
                    <a:pt x="324" y="1155"/>
                    <a:pt x="725" y="1155"/>
                  </a:cubicBezTo>
                  <a:cubicBezTo>
                    <a:pt x="1128" y="1155"/>
                    <a:pt x="1452" y="896"/>
                    <a:pt x="1452" y="577"/>
                  </a:cubicBezTo>
                  <a:cubicBezTo>
                    <a:pt x="1452" y="257"/>
                    <a:pt x="1128" y="0"/>
                    <a:pt x="725" y="0"/>
                  </a:cubicBezTo>
                  <a:close/>
                </a:path>
              </a:pathLst>
            </a:custGeom>
            <a:solidFill>
              <a:srgbClr val="FFFFFF">
                <a:alpha val="3911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1" name="Google Shape;851;p39"/>
            <p:cNvSpPr/>
            <p:nvPr/>
          </p:nvSpPr>
          <p:spPr>
            <a:xfrm>
              <a:off x="2038675" y="3008100"/>
              <a:ext cx="35100" cy="18625"/>
            </a:xfrm>
            <a:custGeom>
              <a:avLst/>
              <a:gdLst/>
              <a:ahLst/>
              <a:cxnLst/>
              <a:rect l="l" t="t" r="r" b="b"/>
              <a:pathLst>
                <a:path w="1404" h="745" extrusionOk="0">
                  <a:moveTo>
                    <a:pt x="301" y="0"/>
                  </a:moveTo>
                  <a:cubicBezTo>
                    <a:pt x="252" y="0"/>
                    <a:pt x="201" y="15"/>
                    <a:pt x="157" y="44"/>
                  </a:cubicBezTo>
                  <a:cubicBezTo>
                    <a:pt x="35" y="125"/>
                    <a:pt x="0" y="289"/>
                    <a:pt x="82" y="410"/>
                  </a:cubicBezTo>
                  <a:cubicBezTo>
                    <a:pt x="219" y="620"/>
                    <a:pt x="450" y="745"/>
                    <a:pt x="702" y="745"/>
                  </a:cubicBezTo>
                  <a:cubicBezTo>
                    <a:pt x="954" y="745"/>
                    <a:pt x="1184" y="620"/>
                    <a:pt x="1324" y="410"/>
                  </a:cubicBezTo>
                  <a:cubicBezTo>
                    <a:pt x="1404" y="289"/>
                    <a:pt x="1370" y="125"/>
                    <a:pt x="1249" y="44"/>
                  </a:cubicBezTo>
                  <a:cubicBezTo>
                    <a:pt x="1226" y="30"/>
                    <a:pt x="1165" y="4"/>
                    <a:pt x="1095" y="4"/>
                  </a:cubicBezTo>
                  <a:cubicBezTo>
                    <a:pt x="1024" y="4"/>
                    <a:pt x="944" y="30"/>
                    <a:pt x="882" y="120"/>
                  </a:cubicBezTo>
                  <a:cubicBezTo>
                    <a:pt x="824" y="206"/>
                    <a:pt x="737" y="217"/>
                    <a:pt x="702" y="217"/>
                  </a:cubicBezTo>
                  <a:cubicBezTo>
                    <a:pt x="668" y="217"/>
                    <a:pt x="580" y="208"/>
                    <a:pt x="522" y="120"/>
                  </a:cubicBezTo>
                  <a:cubicBezTo>
                    <a:pt x="471" y="43"/>
                    <a:pt x="387" y="0"/>
                    <a:pt x="3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2" name="Google Shape;852;p39"/>
            <p:cNvSpPr/>
            <p:nvPr/>
          </p:nvSpPr>
          <p:spPr>
            <a:xfrm>
              <a:off x="1987900" y="3000125"/>
              <a:ext cx="28000" cy="16000"/>
            </a:xfrm>
            <a:custGeom>
              <a:avLst/>
              <a:gdLst/>
              <a:ahLst/>
              <a:cxnLst/>
              <a:rect l="l" t="t" r="r" b="b"/>
              <a:pathLst>
                <a:path w="1120" h="640" extrusionOk="0">
                  <a:moveTo>
                    <a:pt x="559" y="1"/>
                  </a:moveTo>
                  <a:cubicBezTo>
                    <a:pt x="388" y="1"/>
                    <a:pt x="226" y="68"/>
                    <a:pt x="103" y="190"/>
                  </a:cubicBezTo>
                  <a:cubicBezTo>
                    <a:pt x="0" y="293"/>
                    <a:pt x="0" y="459"/>
                    <a:pt x="103" y="562"/>
                  </a:cubicBezTo>
                  <a:cubicBezTo>
                    <a:pt x="155" y="614"/>
                    <a:pt x="222" y="640"/>
                    <a:pt x="290" y="640"/>
                  </a:cubicBezTo>
                  <a:cubicBezTo>
                    <a:pt x="357" y="640"/>
                    <a:pt x="424" y="614"/>
                    <a:pt x="476" y="562"/>
                  </a:cubicBezTo>
                  <a:cubicBezTo>
                    <a:pt x="507" y="534"/>
                    <a:pt x="542" y="528"/>
                    <a:pt x="561" y="528"/>
                  </a:cubicBezTo>
                  <a:cubicBezTo>
                    <a:pt x="579" y="528"/>
                    <a:pt x="612" y="535"/>
                    <a:pt x="645" y="562"/>
                  </a:cubicBezTo>
                  <a:cubicBezTo>
                    <a:pt x="711" y="618"/>
                    <a:pt x="776" y="637"/>
                    <a:pt x="833" y="637"/>
                  </a:cubicBezTo>
                  <a:cubicBezTo>
                    <a:pt x="919" y="637"/>
                    <a:pt x="987" y="594"/>
                    <a:pt x="1017" y="562"/>
                  </a:cubicBezTo>
                  <a:cubicBezTo>
                    <a:pt x="1120" y="459"/>
                    <a:pt x="1120" y="293"/>
                    <a:pt x="1017" y="190"/>
                  </a:cubicBezTo>
                  <a:cubicBezTo>
                    <a:pt x="894" y="68"/>
                    <a:pt x="731" y="1"/>
                    <a:pt x="55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39"/>
            <p:cNvSpPr/>
            <p:nvPr/>
          </p:nvSpPr>
          <p:spPr>
            <a:xfrm>
              <a:off x="2096525" y="3000125"/>
              <a:ext cx="28000" cy="16000"/>
            </a:xfrm>
            <a:custGeom>
              <a:avLst/>
              <a:gdLst/>
              <a:ahLst/>
              <a:cxnLst/>
              <a:rect l="l" t="t" r="r" b="b"/>
              <a:pathLst>
                <a:path w="1120" h="640" extrusionOk="0">
                  <a:moveTo>
                    <a:pt x="559" y="1"/>
                  </a:moveTo>
                  <a:cubicBezTo>
                    <a:pt x="388" y="1"/>
                    <a:pt x="224" y="68"/>
                    <a:pt x="103" y="190"/>
                  </a:cubicBezTo>
                  <a:cubicBezTo>
                    <a:pt x="0" y="293"/>
                    <a:pt x="0" y="459"/>
                    <a:pt x="103" y="562"/>
                  </a:cubicBezTo>
                  <a:cubicBezTo>
                    <a:pt x="155" y="614"/>
                    <a:pt x="222" y="640"/>
                    <a:pt x="289" y="640"/>
                  </a:cubicBezTo>
                  <a:cubicBezTo>
                    <a:pt x="357" y="640"/>
                    <a:pt x="424" y="614"/>
                    <a:pt x="476" y="562"/>
                  </a:cubicBezTo>
                  <a:cubicBezTo>
                    <a:pt x="507" y="534"/>
                    <a:pt x="541" y="528"/>
                    <a:pt x="559" y="528"/>
                  </a:cubicBezTo>
                  <a:cubicBezTo>
                    <a:pt x="579" y="528"/>
                    <a:pt x="611" y="535"/>
                    <a:pt x="644" y="562"/>
                  </a:cubicBezTo>
                  <a:cubicBezTo>
                    <a:pt x="711" y="618"/>
                    <a:pt x="776" y="637"/>
                    <a:pt x="833" y="637"/>
                  </a:cubicBezTo>
                  <a:cubicBezTo>
                    <a:pt x="918" y="637"/>
                    <a:pt x="986" y="594"/>
                    <a:pt x="1017" y="562"/>
                  </a:cubicBezTo>
                  <a:cubicBezTo>
                    <a:pt x="1120" y="459"/>
                    <a:pt x="1120" y="293"/>
                    <a:pt x="1017" y="190"/>
                  </a:cubicBezTo>
                  <a:cubicBezTo>
                    <a:pt x="894" y="68"/>
                    <a:pt x="731" y="1"/>
                    <a:pt x="55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54" name="Google Shape;854;p39"/>
          <p:cNvGrpSpPr/>
          <p:nvPr/>
        </p:nvGrpSpPr>
        <p:grpSpPr>
          <a:xfrm>
            <a:off x="3097463" y="1377363"/>
            <a:ext cx="439125" cy="352025"/>
            <a:chOff x="1497100" y="2416700"/>
            <a:chExt cx="439125" cy="352025"/>
          </a:xfrm>
        </p:grpSpPr>
        <p:sp>
          <p:nvSpPr>
            <p:cNvPr id="855" name="Google Shape;855;p39"/>
            <p:cNvSpPr/>
            <p:nvPr/>
          </p:nvSpPr>
          <p:spPr>
            <a:xfrm>
              <a:off x="1591825" y="2416700"/>
              <a:ext cx="143425" cy="189900"/>
            </a:xfrm>
            <a:custGeom>
              <a:avLst/>
              <a:gdLst/>
              <a:ahLst/>
              <a:cxnLst/>
              <a:rect l="l" t="t" r="r" b="b"/>
              <a:pathLst>
                <a:path w="5737" h="7596" extrusionOk="0">
                  <a:moveTo>
                    <a:pt x="2969" y="1"/>
                  </a:moveTo>
                  <a:cubicBezTo>
                    <a:pt x="1500" y="1"/>
                    <a:pt x="235" y="1598"/>
                    <a:pt x="120" y="3640"/>
                  </a:cubicBezTo>
                  <a:cubicBezTo>
                    <a:pt x="1" y="5737"/>
                    <a:pt x="1135" y="7504"/>
                    <a:pt x="2652" y="7592"/>
                  </a:cubicBezTo>
                  <a:cubicBezTo>
                    <a:pt x="2691" y="7595"/>
                    <a:pt x="2729" y="7596"/>
                    <a:pt x="2768" y="7596"/>
                  </a:cubicBezTo>
                  <a:cubicBezTo>
                    <a:pt x="4236" y="7596"/>
                    <a:pt x="5499" y="5996"/>
                    <a:pt x="5617" y="3955"/>
                  </a:cubicBezTo>
                  <a:cubicBezTo>
                    <a:pt x="5737" y="1859"/>
                    <a:pt x="4602" y="92"/>
                    <a:pt x="3085" y="4"/>
                  </a:cubicBezTo>
                  <a:cubicBezTo>
                    <a:pt x="3046" y="2"/>
                    <a:pt x="3008" y="1"/>
                    <a:pt x="296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6" name="Google Shape;856;p39"/>
            <p:cNvSpPr/>
            <p:nvPr/>
          </p:nvSpPr>
          <p:spPr>
            <a:xfrm>
              <a:off x="1591750" y="2425700"/>
              <a:ext cx="142750" cy="180900"/>
            </a:xfrm>
            <a:custGeom>
              <a:avLst/>
              <a:gdLst/>
              <a:ahLst/>
              <a:cxnLst/>
              <a:rect l="l" t="t" r="r" b="b"/>
              <a:pathLst>
                <a:path w="5710" h="7236" extrusionOk="0">
                  <a:moveTo>
                    <a:pt x="4136" y="1"/>
                  </a:moveTo>
                  <a:cubicBezTo>
                    <a:pt x="3634" y="326"/>
                    <a:pt x="3008" y="848"/>
                    <a:pt x="2595" y="1606"/>
                  </a:cubicBezTo>
                  <a:cubicBezTo>
                    <a:pt x="2305" y="2136"/>
                    <a:pt x="1761" y="2474"/>
                    <a:pt x="1158" y="2510"/>
                  </a:cubicBezTo>
                  <a:cubicBezTo>
                    <a:pt x="871" y="2528"/>
                    <a:pt x="543" y="2570"/>
                    <a:pt x="193" y="2661"/>
                  </a:cubicBezTo>
                  <a:cubicBezTo>
                    <a:pt x="157" y="2863"/>
                    <a:pt x="133" y="3070"/>
                    <a:pt x="122" y="3282"/>
                  </a:cubicBezTo>
                  <a:cubicBezTo>
                    <a:pt x="1" y="5377"/>
                    <a:pt x="1135" y="7144"/>
                    <a:pt x="2652" y="7232"/>
                  </a:cubicBezTo>
                  <a:cubicBezTo>
                    <a:pt x="2691" y="7235"/>
                    <a:pt x="2730" y="7236"/>
                    <a:pt x="2768" y="7236"/>
                  </a:cubicBezTo>
                  <a:cubicBezTo>
                    <a:pt x="4237" y="7236"/>
                    <a:pt x="5502" y="5636"/>
                    <a:pt x="5617" y="3595"/>
                  </a:cubicBezTo>
                  <a:cubicBezTo>
                    <a:pt x="5709" y="2021"/>
                    <a:pt x="5093" y="630"/>
                    <a:pt x="4136" y="1"/>
                  </a:cubicBezTo>
                  <a:close/>
                </a:path>
              </a:pathLst>
            </a:custGeom>
            <a:solidFill>
              <a:srgbClr val="4C487D">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7" name="Google Shape;857;p39"/>
            <p:cNvSpPr/>
            <p:nvPr/>
          </p:nvSpPr>
          <p:spPr>
            <a:xfrm>
              <a:off x="1652500" y="2427575"/>
              <a:ext cx="184550" cy="168075"/>
            </a:xfrm>
            <a:custGeom>
              <a:avLst/>
              <a:gdLst/>
              <a:ahLst/>
              <a:cxnLst/>
              <a:rect l="l" t="t" r="r" b="b"/>
              <a:pathLst>
                <a:path w="7382" h="6723" extrusionOk="0">
                  <a:moveTo>
                    <a:pt x="4711" y="1"/>
                  </a:moveTo>
                  <a:cubicBezTo>
                    <a:pt x="3704" y="1"/>
                    <a:pt x="2557" y="527"/>
                    <a:pt x="1663" y="1500"/>
                  </a:cubicBezTo>
                  <a:cubicBezTo>
                    <a:pt x="243" y="3044"/>
                    <a:pt x="0" y="5132"/>
                    <a:pt x="1119" y="6160"/>
                  </a:cubicBezTo>
                  <a:cubicBezTo>
                    <a:pt x="1534" y="6541"/>
                    <a:pt x="2077" y="6723"/>
                    <a:pt x="2669" y="6723"/>
                  </a:cubicBezTo>
                  <a:cubicBezTo>
                    <a:pt x="3676" y="6723"/>
                    <a:pt x="4824" y="6197"/>
                    <a:pt x="5718" y="5224"/>
                  </a:cubicBezTo>
                  <a:cubicBezTo>
                    <a:pt x="7138" y="3679"/>
                    <a:pt x="7381" y="1592"/>
                    <a:pt x="6262" y="564"/>
                  </a:cubicBezTo>
                  <a:cubicBezTo>
                    <a:pt x="5847" y="183"/>
                    <a:pt x="5303" y="1"/>
                    <a:pt x="471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8" name="Google Shape;858;p39"/>
            <p:cNvSpPr/>
            <p:nvPr/>
          </p:nvSpPr>
          <p:spPr>
            <a:xfrm>
              <a:off x="1843375" y="2591000"/>
              <a:ext cx="92850" cy="87550"/>
            </a:xfrm>
            <a:custGeom>
              <a:avLst/>
              <a:gdLst/>
              <a:ahLst/>
              <a:cxnLst/>
              <a:rect l="l" t="t" r="r" b="b"/>
              <a:pathLst>
                <a:path w="3714" h="3502" extrusionOk="0">
                  <a:moveTo>
                    <a:pt x="0" y="1"/>
                  </a:moveTo>
                  <a:lnTo>
                    <a:pt x="0" y="3501"/>
                  </a:lnTo>
                  <a:lnTo>
                    <a:pt x="3200" y="2234"/>
                  </a:lnTo>
                  <a:cubicBezTo>
                    <a:pt x="3713" y="2029"/>
                    <a:pt x="3713" y="1473"/>
                    <a:pt x="3200" y="1268"/>
                  </a:cubicBezTo>
                  <a:lnTo>
                    <a:pt x="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9" name="Google Shape;859;p39"/>
            <p:cNvSpPr/>
            <p:nvPr/>
          </p:nvSpPr>
          <p:spPr>
            <a:xfrm>
              <a:off x="1620250" y="2500825"/>
              <a:ext cx="267900" cy="267900"/>
            </a:xfrm>
            <a:custGeom>
              <a:avLst/>
              <a:gdLst/>
              <a:ahLst/>
              <a:cxnLst/>
              <a:rect l="l" t="t" r="r" b="b"/>
              <a:pathLst>
                <a:path w="10716" h="10716" extrusionOk="0">
                  <a:moveTo>
                    <a:pt x="5358" y="0"/>
                  </a:moveTo>
                  <a:cubicBezTo>
                    <a:pt x="2398" y="0"/>
                    <a:pt x="1" y="2400"/>
                    <a:pt x="1" y="5359"/>
                  </a:cubicBezTo>
                  <a:cubicBezTo>
                    <a:pt x="1" y="8318"/>
                    <a:pt x="2398" y="10716"/>
                    <a:pt x="5358" y="10716"/>
                  </a:cubicBezTo>
                  <a:cubicBezTo>
                    <a:pt x="8318" y="10716"/>
                    <a:pt x="10716" y="8318"/>
                    <a:pt x="10716" y="5359"/>
                  </a:cubicBezTo>
                  <a:cubicBezTo>
                    <a:pt x="10716" y="2400"/>
                    <a:pt x="8318" y="2"/>
                    <a:pt x="535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39"/>
            <p:cNvSpPr/>
            <p:nvPr/>
          </p:nvSpPr>
          <p:spPr>
            <a:xfrm>
              <a:off x="1620325" y="2509825"/>
              <a:ext cx="173775" cy="258900"/>
            </a:xfrm>
            <a:custGeom>
              <a:avLst/>
              <a:gdLst/>
              <a:ahLst/>
              <a:cxnLst/>
              <a:rect l="l" t="t" r="r" b="b"/>
              <a:pathLst>
                <a:path w="6951" h="10356" extrusionOk="0">
                  <a:moveTo>
                    <a:pt x="3427" y="0"/>
                  </a:moveTo>
                  <a:cubicBezTo>
                    <a:pt x="1422" y="773"/>
                    <a:pt x="0" y="2721"/>
                    <a:pt x="0" y="4999"/>
                  </a:cubicBezTo>
                  <a:cubicBezTo>
                    <a:pt x="0" y="7958"/>
                    <a:pt x="2398" y="10356"/>
                    <a:pt x="5357" y="10356"/>
                  </a:cubicBezTo>
                  <a:cubicBezTo>
                    <a:pt x="5911" y="10356"/>
                    <a:pt x="6448" y="10271"/>
                    <a:pt x="6950" y="10114"/>
                  </a:cubicBezTo>
                  <a:cubicBezTo>
                    <a:pt x="5959" y="9309"/>
                    <a:pt x="5095" y="8002"/>
                    <a:pt x="5357" y="5942"/>
                  </a:cubicBezTo>
                  <a:cubicBezTo>
                    <a:pt x="5776" y="2640"/>
                    <a:pt x="4220" y="738"/>
                    <a:pt x="3427" y="0"/>
                  </a:cubicBezTo>
                  <a:close/>
                </a:path>
              </a:pathLst>
            </a:custGeom>
            <a:solidFill>
              <a:srgbClr val="4C487D">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1" name="Google Shape;861;p39"/>
            <p:cNvSpPr/>
            <p:nvPr/>
          </p:nvSpPr>
          <p:spPr>
            <a:xfrm>
              <a:off x="1740350" y="2500825"/>
              <a:ext cx="91975" cy="267900"/>
            </a:xfrm>
            <a:custGeom>
              <a:avLst/>
              <a:gdLst/>
              <a:ahLst/>
              <a:cxnLst/>
              <a:rect l="l" t="t" r="r" b="b"/>
              <a:pathLst>
                <a:path w="3679" h="10716" extrusionOk="0">
                  <a:moveTo>
                    <a:pt x="556" y="0"/>
                  </a:moveTo>
                  <a:cubicBezTo>
                    <a:pt x="368" y="0"/>
                    <a:pt x="181" y="11"/>
                    <a:pt x="0" y="31"/>
                  </a:cubicBezTo>
                  <a:cubicBezTo>
                    <a:pt x="1144" y="1562"/>
                    <a:pt x="1765" y="3412"/>
                    <a:pt x="1765" y="5359"/>
                  </a:cubicBezTo>
                  <a:cubicBezTo>
                    <a:pt x="1765" y="7305"/>
                    <a:pt x="1144" y="9156"/>
                    <a:pt x="0" y="10687"/>
                  </a:cubicBezTo>
                  <a:cubicBezTo>
                    <a:pt x="183" y="10706"/>
                    <a:pt x="368" y="10716"/>
                    <a:pt x="556" y="10716"/>
                  </a:cubicBezTo>
                  <a:cubicBezTo>
                    <a:pt x="1225" y="10716"/>
                    <a:pt x="1865" y="10594"/>
                    <a:pt x="2457" y="10370"/>
                  </a:cubicBezTo>
                  <a:cubicBezTo>
                    <a:pt x="3255" y="8841"/>
                    <a:pt x="3679" y="7132"/>
                    <a:pt x="3679" y="5359"/>
                  </a:cubicBezTo>
                  <a:cubicBezTo>
                    <a:pt x="3679" y="3586"/>
                    <a:pt x="3255" y="1876"/>
                    <a:pt x="2457" y="348"/>
                  </a:cubicBezTo>
                  <a:cubicBezTo>
                    <a:pt x="1865" y="123"/>
                    <a:pt x="1225" y="0"/>
                    <a:pt x="55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2" name="Google Shape;862;p39"/>
            <p:cNvSpPr/>
            <p:nvPr/>
          </p:nvSpPr>
          <p:spPr>
            <a:xfrm>
              <a:off x="1511225" y="2525675"/>
              <a:ext cx="218200" cy="218200"/>
            </a:xfrm>
            <a:custGeom>
              <a:avLst/>
              <a:gdLst/>
              <a:ahLst/>
              <a:cxnLst/>
              <a:rect l="l" t="t" r="r" b="b"/>
              <a:pathLst>
                <a:path w="8728" h="8728" extrusionOk="0">
                  <a:moveTo>
                    <a:pt x="4364" y="1"/>
                  </a:moveTo>
                  <a:cubicBezTo>
                    <a:pt x="1954" y="1"/>
                    <a:pt x="0" y="1956"/>
                    <a:pt x="0" y="4365"/>
                  </a:cubicBezTo>
                  <a:cubicBezTo>
                    <a:pt x="0" y="6774"/>
                    <a:pt x="1954" y="8728"/>
                    <a:pt x="4364" y="8728"/>
                  </a:cubicBezTo>
                  <a:cubicBezTo>
                    <a:pt x="6774" y="8728"/>
                    <a:pt x="8727" y="6775"/>
                    <a:pt x="8727" y="4365"/>
                  </a:cubicBezTo>
                  <a:cubicBezTo>
                    <a:pt x="8727" y="1955"/>
                    <a:pt x="6774" y="1"/>
                    <a:pt x="436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3" name="Google Shape;863;p39"/>
            <p:cNvSpPr/>
            <p:nvPr/>
          </p:nvSpPr>
          <p:spPr>
            <a:xfrm>
              <a:off x="1507450" y="2536875"/>
              <a:ext cx="63800" cy="62375"/>
            </a:xfrm>
            <a:custGeom>
              <a:avLst/>
              <a:gdLst/>
              <a:ahLst/>
              <a:cxnLst/>
              <a:rect l="l" t="t" r="r" b="b"/>
              <a:pathLst>
                <a:path w="2552" h="2495" extrusionOk="0">
                  <a:moveTo>
                    <a:pt x="835" y="0"/>
                  </a:moveTo>
                  <a:lnTo>
                    <a:pt x="0" y="835"/>
                  </a:lnTo>
                  <a:lnTo>
                    <a:pt x="1487" y="2323"/>
                  </a:lnTo>
                  <a:cubicBezTo>
                    <a:pt x="1603" y="2437"/>
                    <a:pt x="1754" y="2495"/>
                    <a:pt x="1905" y="2495"/>
                  </a:cubicBezTo>
                  <a:cubicBezTo>
                    <a:pt x="2056" y="2495"/>
                    <a:pt x="2206" y="2437"/>
                    <a:pt x="2321" y="2323"/>
                  </a:cubicBezTo>
                  <a:cubicBezTo>
                    <a:pt x="2552" y="2092"/>
                    <a:pt x="2552" y="1720"/>
                    <a:pt x="2321" y="1488"/>
                  </a:cubicBezTo>
                  <a:lnTo>
                    <a:pt x="83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4" name="Google Shape;864;p39"/>
            <p:cNvSpPr/>
            <p:nvPr/>
          </p:nvSpPr>
          <p:spPr>
            <a:xfrm>
              <a:off x="1497100" y="2526550"/>
              <a:ext cx="48500" cy="48525"/>
            </a:xfrm>
            <a:custGeom>
              <a:avLst/>
              <a:gdLst/>
              <a:ahLst/>
              <a:cxnLst/>
              <a:rect l="l" t="t" r="r" b="b"/>
              <a:pathLst>
                <a:path w="1940" h="1941" extrusionOk="0">
                  <a:moveTo>
                    <a:pt x="970" y="0"/>
                  </a:moveTo>
                  <a:cubicBezTo>
                    <a:pt x="435" y="0"/>
                    <a:pt x="1" y="435"/>
                    <a:pt x="1" y="971"/>
                  </a:cubicBezTo>
                  <a:cubicBezTo>
                    <a:pt x="1" y="1506"/>
                    <a:pt x="435" y="1940"/>
                    <a:pt x="970" y="1940"/>
                  </a:cubicBezTo>
                  <a:cubicBezTo>
                    <a:pt x="1506" y="1940"/>
                    <a:pt x="1940" y="1506"/>
                    <a:pt x="1940" y="971"/>
                  </a:cubicBezTo>
                  <a:cubicBezTo>
                    <a:pt x="1940" y="435"/>
                    <a:pt x="1506" y="3"/>
                    <a:pt x="97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5" name="Google Shape;865;p39"/>
            <p:cNvSpPr/>
            <p:nvPr/>
          </p:nvSpPr>
          <p:spPr>
            <a:xfrm>
              <a:off x="1669425" y="2536875"/>
              <a:ext cx="63775" cy="62375"/>
            </a:xfrm>
            <a:custGeom>
              <a:avLst/>
              <a:gdLst/>
              <a:ahLst/>
              <a:cxnLst/>
              <a:rect l="l" t="t" r="r" b="b"/>
              <a:pathLst>
                <a:path w="2551" h="2495" extrusionOk="0">
                  <a:moveTo>
                    <a:pt x="1715" y="0"/>
                  </a:moveTo>
                  <a:lnTo>
                    <a:pt x="229" y="1488"/>
                  </a:lnTo>
                  <a:cubicBezTo>
                    <a:pt x="0" y="1720"/>
                    <a:pt x="0" y="2092"/>
                    <a:pt x="229" y="2323"/>
                  </a:cubicBezTo>
                  <a:cubicBezTo>
                    <a:pt x="345" y="2437"/>
                    <a:pt x="496" y="2495"/>
                    <a:pt x="647" y="2495"/>
                  </a:cubicBezTo>
                  <a:cubicBezTo>
                    <a:pt x="798" y="2495"/>
                    <a:pt x="948" y="2437"/>
                    <a:pt x="1063" y="2323"/>
                  </a:cubicBezTo>
                  <a:lnTo>
                    <a:pt x="2550" y="835"/>
                  </a:lnTo>
                  <a:lnTo>
                    <a:pt x="171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6" name="Google Shape;866;p39"/>
            <p:cNvSpPr/>
            <p:nvPr/>
          </p:nvSpPr>
          <p:spPr>
            <a:xfrm>
              <a:off x="1695000" y="2526550"/>
              <a:ext cx="48500" cy="48525"/>
            </a:xfrm>
            <a:custGeom>
              <a:avLst/>
              <a:gdLst/>
              <a:ahLst/>
              <a:cxnLst/>
              <a:rect l="l" t="t" r="r" b="b"/>
              <a:pathLst>
                <a:path w="1940" h="1941" extrusionOk="0">
                  <a:moveTo>
                    <a:pt x="970" y="0"/>
                  </a:moveTo>
                  <a:cubicBezTo>
                    <a:pt x="434" y="0"/>
                    <a:pt x="0" y="435"/>
                    <a:pt x="0" y="971"/>
                  </a:cubicBezTo>
                  <a:cubicBezTo>
                    <a:pt x="0" y="1506"/>
                    <a:pt x="434" y="1940"/>
                    <a:pt x="970" y="1940"/>
                  </a:cubicBezTo>
                  <a:cubicBezTo>
                    <a:pt x="1505" y="1940"/>
                    <a:pt x="1939" y="1506"/>
                    <a:pt x="1939" y="971"/>
                  </a:cubicBezTo>
                  <a:cubicBezTo>
                    <a:pt x="1939" y="435"/>
                    <a:pt x="1505" y="0"/>
                    <a:pt x="97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39"/>
            <p:cNvSpPr/>
            <p:nvPr/>
          </p:nvSpPr>
          <p:spPr>
            <a:xfrm>
              <a:off x="1535100" y="2643950"/>
              <a:ext cx="36250" cy="28875"/>
            </a:xfrm>
            <a:custGeom>
              <a:avLst/>
              <a:gdLst/>
              <a:ahLst/>
              <a:cxnLst/>
              <a:rect l="l" t="t" r="r" b="b"/>
              <a:pathLst>
                <a:path w="1450" h="1155" extrusionOk="0">
                  <a:moveTo>
                    <a:pt x="726" y="1"/>
                  </a:moveTo>
                  <a:cubicBezTo>
                    <a:pt x="325" y="1"/>
                    <a:pt x="1" y="259"/>
                    <a:pt x="1" y="577"/>
                  </a:cubicBezTo>
                  <a:cubicBezTo>
                    <a:pt x="1" y="896"/>
                    <a:pt x="325" y="1154"/>
                    <a:pt x="726" y="1154"/>
                  </a:cubicBezTo>
                  <a:cubicBezTo>
                    <a:pt x="1126" y="1154"/>
                    <a:pt x="1450" y="896"/>
                    <a:pt x="1450" y="577"/>
                  </a:cubicBezTo>
                  <a:cubicBezTo>
                    <a:pt x="1450" y="260"/>
                    <a:pt x="1126" y="1"/>
                    <a:pt x="72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8" name="Google Shape;868;p39"/>
            <p:cNvSpPr/>
            <p:nvPr/>
          </p:nvSpPr>
          <p:spPr>
            <a:xfrm>
              <a:off x="1669200" y="2643950"/>
              <a:ext cx="36250" cy="28875"/>
            </a:xfrm>
            <a:custGeom>
              <a:avLst/>
              <a:gdLst/>
              <a:ahLst/>
              <a:cxnLst/>
              <a:rect l="l" t="t" r="r" b="b"/>
              <a:pathLst>
                <a:path w="1450" h="1155" extrusionOk="0">
                  <a:moveTo>
                    <a:pt x="726" y="1"/>
                  </a:moveTo>
                  <a:cubicBezTo>
                    <a:pt x="326" y="1"/>
                    <a:pt x="1" y="259"/>
                    <a:pt x="1" y="577"/>
                  </a:cubicBezTo>
                  <a:cubicBezTo>
                    <a:pt x="1" y="896"/>
                    <a:pt x="326" y="1154"/>
                    <a:pt x="726" y="1154"/>
                  </a:cubicBezTo>
                  <a:cubicBezTo>
                    <a:pt x="1125" y="1154"/>
                    <a:pt x="1450" y="896"/>
                    <a:pt x="1450" y="577"/>
                  </a:cubicBezTo>
                  <a:cubicBezTo>
                    <a:pt x="1450" y="260"/>
                    <a:pt x="1125" y="1"/>
                    <a:pt x="72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 name="Google Shape;869;p39"/>
            <p:cNvSpPr/>
            <p:nvPr/>
          </p:nvSpPr>
          <p:spPr>
            <a:xfrm>
              <a:off x="1667925" y="2626750"/>
              <a:ext cx="13175" cy="24050"/>
            </a:xfrm>
            <a:custGeom>
              <a:avLst/>
              <a:gdLst/>
              <a:ahLst/>
              <a:cxnLst/>
              <a:rect l="l" t="t" r="r" b="b"/>
              <a:pathLst>
                <a:path w="527" h="962" extrusionOk="0">
                  <a:moveTo>
                    <a:pt x="263" y="1"/>
                  </a:moveTo>
                  <a:cubicBezTo>
                    <a:pt x="119" y="1"/>
                    <a:pt x="1" y="117"/>
                    <a:pt x="1" y="263"/>
                  </a:cubicBezTo>
                  <a:lnTo>
                    <a:pt x="1" y="699"/>
                  </a:lnTo>
                  <a:cubicBezTo>
                    <a:pt x="1" y="844"/>
                    <a:pt x="118" y="962"/>
                    <a:pt x="263" y="962"/>
                  </a:cubicBezTo>
                  <a:cubicBezTo>
                    <a:pt x="407" y="962"/>
                    <a:pt x="527" y="845"/>
                    <a:pt x="527" y="699"/>
                  </a:cubicBezTo>
                  <a:lnTo>
                    <a:pt x="527" y="263"/>
                  </a:lnTo>
                  <a:cubicBezTo>
                    <a:pt x="527" y="119"/>
                    <a:pt x="410" y="1"/>
                    <a:pt x="26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 name="Google Shape;870;p39"/>
            <p:cNvSpPr/>
            <p:nvPr/>
          </p:nvSpPr>
          <p:spPr>
            <a:xfrm>
              <a:off x="1559550" y="2626750"/>
              <a:ext cx="13150" cy="24050"/>
            </a:xfrm>
            <a:custGeom>
              <a:avLst/>
              <a:gdLst/>
              <a:ahLst/>
              <a:cxnLst/>
              <a:rect l="l" t="t" r="r" b="b"/>
              <a:pathLst>
                <a:path w="526" h="962" extrusionOk="0">
                  <a:moveTo>
                    <a:pt x="263" y="1"/>
                  </a:moveTo>
                  <a:cubicBezTo>
                    <a:pt x="119" y="1"/>
                    <a:pt x="1" y="117"/>
                    <a:pt x="1" y="263"/>
                  </a:cubicBezTo>
                  <a:lnTo>
                    <a:pt x="1" y="699"/>
                  </a:lnTo>
                  <a:cubicBezTo>
                    <a:pt x="1" y="844"/>
                    <a:pt x="117" y="962"/>
                    <a:pt x="263" y="962"/>
                  </a:cubicBezTo>
                  <a:cubicBezTo>
                    <a:pt x="409" y="962"/>
                    <a:pt x="525" y="845"/>
                    <a:pt x="525" y="699"/>
                  </a:cubicBezTo>
                  <a:lnTo>
                    <a:pt x="525" y="263"/>
                  </a:lnTo>
                  <a:cubicBezTo>
                    <a:pt x="525" y="119"/>
                    <a:pt x="407" y="1"/>
                    <a:pt x="26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 name="Google Shape;871;p39"/>
            <p:cNvSpPr/>
            <p:nvPr/>
          </p:nvSpPr>
          <p:spPr>
            <a:xfrm>
              <a:off x="1602800" y="2634700"/>
              <a:ext cx="34950" cy="18550"/>
            </a:xfrm>
            <a:custGeom>
              <a:avLst/>
              <a:gdLst/>
              <a:ahLst/>
              <a:cxnLst/>
              <a:rect l="l" t="t" r="r" b="b"/>
              <a:pathLst>
                <a:path w="1398" h="742" extrusionOk="0">
                  <a:moveTo>
                    <a:pt x="299" y="0"/>
                  </a:moveTo>
                  <a:cubicBezTo>
                    <a:pt x="250" y="0"/>
                    <a:pt x="199" y="14"/>
                    <a:pt x="155" y="44"/>
                  </a:cubicBezTo>
                  <a:cubicBezTo>
                    <a:pt x="33" y="122"/>
                    <a:pt x="1" y="285"/>
                    <a:pt x="79" y="408"/>
                  </a:cubicBezTo>
                  <a:cubicBezTo>
                    <a:pt x="217" y="616"/>
                    <a:pt x="449" y="741"/>
                    <a:pt x="699" y="741"/>
                  </a:cubicBezTo>
                  <a:cubicBezTo>
                    <a:pt x="950" y="741"/>
                    <a:pt x="1182" y="616"/>
                    <a:pt x="1319" y="408"/>
                  </a:cubicBezTo>
                  <a:cubicBezTo>
                    <a:pt x="1398" y="285"/>
                    <a:pt x="1365" y="122"/>
                    <a:pt x="1244" y="44"/>
                  </a:cubicBezTo>
                  <a:cubicBezTo>
                    <a:pt x="1222" y="29"/>
                    <a:pt x="1162" y="2"/>
                    <a:pt x="1092" y="2"/>
                  </a:cubicBezTo>
                  <a:cubicBezTo>
                    <a:pt x="1022" y="2"/>
                    <a:pt x="942" y="29"/>
                    <a:pt x="880" y="119"/>
                  </a:cubicBezTo>
                  <a:cubicBezTo>
                    <a:pt x="821" y="204"/>
                    <a:pt x="736" y="215"/>
                    <a:pt x="699" y="215"/>
                  </a:cubicBezTo>
                  <a:cubicBezTo>
                    <a:pt x="664" y="215"/>
                    <a:pt x="578" y="206"/>
                    <a:pt x="519" y="119"/>
                  </a:cubicBezTo>
                  <a:cubicBezTo>
                    <a:pt x="469" y="42"/>
                    <a:pt x="385" y="0"/>
                    <a:pt x="2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 name="Google Shape;872;p39"/>
            <p:cNvSpPr/>
            <p:nvPr/>
          </p:nvSpPr>
          <p:spPr>
            <a:xfrm>
              <a:off x="1740350" y="2726850"/>
              <a:ext cx="53750" cy="41850"/>
            </a:xfrm>
            <a:custGeom>
              <a:avLst/>
              <a:gdLst/>
              <a:ahLst/>
              <a:cxnLst/>
              <a:rect l="l" t="t" r="r" b="b"/>
              <a:pathLst>
                <a:path w="2150" h="1674" extrusionOk="0">
                  <a:moveTo>
                    <a:pt x="971" y="1"/>
                  </a:moveTo>
                  <a:cubicBezTo>
                    <a:pt x="709" y="580"/>
                    <a:pt x="385" y="1130"/>
                    <a:pt x="0" y="1645"/>
                  </a:cubicBezTo>
                  <a:cubicBezTo>
                    <a:pt x="184" y="1662"/>
                    <a:pt x="370" y="1673"/>
                    <a:pt x="556" y="1673"/>
                  </a:cubicBezTo>
                  <a:cubicBezTo>
                    <a:pt x="561" y="1673"/>
                    <a:pt x="565" y="1673"/>
                    <a:pt x="569" y="1673"/>
                  </a:cubicBezTo>
                  <a:cubicBezTo>
                    <a:pt x="1118" y="1673"/>
                    <a:pt x="1651" y="1588"/>
                    <a:pt x="2149" y="1433"/>
                  </a:cubicBezTo>
                  <a:cubicBezTo>
                    <a:pt x="1699" y="1068"/>
                    <a:pt x="1274" y="598"/>
                    <a:pt x="971" y="1"/>
                  </a:cubicBezTo>
                  <a:close/>
                </a:path>
              </a:pathLst>
            </a:custGeom>
            <a:solidFill>
              <a:srgbClr val="7372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73" name="Google Shape;873;p39"/>
          <p:cNvGrpSpPr/>
          <p:nvPr/>
        </p:nvGrpSpPr>
        <p:grpSpPr>
          <a:xfrm>
            <a:off x="3097175" y="2489825"/>
            <a:ext cx="439700" cy="426450"/>
            <a:chOff x="1300125" y="1424275"/>
            <a:chExt cx="439700" cy="426450"/>
          </a:xfrm>
        </p:grpSpPr>
        <p:sp>
          <p:nvSpPr>
            <p:cNvPr id="874" name="Google Shape;874;p39"/>
            <p:cNvSpPr/>
            <p:nvPr/>
          </p:nvSpPr>
          <p:spPr>
            <a:xfrm>
              <a:off x="1536100" y="1690200"/>
              <a:ext cx="103200" cy="101675"/>
            </a:xfrm>
            <a:custGeom>
              <a:avLst/>
              <a:gdLst/>
              <a:ahLst/>
              <a:cxnLst/>
              <a:rect l="l" t="t" r="r" b="b"/>
              <a:pathLst>
                <a:path w="4128" h="4067" extrusionOk="0">
                  <a:moveTo>
                    <a:pt x="647" y="1"/>
                  </a:moveTo>
                  <a:cubicBezTo>
                    <a:pt x="488" y="1"/>
                    <a:pt x="330" y="66"/>
                    <a:pt x="215" y="193"/>
                  </a:cubicBezTo>
                  <a:cubicBezTo>
                    <a:pt x="1" y="429"/>
                    <a:pt x="21" y="796"/>
                    <a:pt x="259" y="1010"/>
                  </a:cubicBezTo>
                  <a:lnTo>
                    <a:pt x="1907" y="2494"/>
                  </a:lnTo>
                  <a:lnTo>
                    <a:pt x="2013" y="3542"/>
                  </a:lnTo>
                  <a:cubicBezTo>
                    <a:pt x="2041" y="3600"/>
                    <a:pt x="2040" y="3677"/>
                    <a:pt x="2072" y="3741"/>
                  </a:cubicBezTo>
                  <a:cubicBezTo>
                    <a:pt x="2109" y="3818"/>
                    <a:pt x="2165" y="3887"/>
                    <a:pt x="2232" y="3938"/>
                  </a:cubicBezTo>
                  <a:cubicBezTo>
                    <a:pt x="2372" y="4048"/>
                    <a:pt x="2548" y="4067"/>
                    <a:pt x="2726" y="4067"/>
                  </a:cubicBezTo>
                  <a:cubicBezTo>
                    <a:pt x="2821" y="4067"/>
                    <a:pt x="2917" y="4061"/>
                    <a:pt x="3007" y="4061"/>
                  </a:cubicBezTo>
                  <a:lnTo>
                    <a:pt x="3549" y="4061"/>
                  </a:lnTo>
                  <a:cubicBezTo>
                    <a:pt x="3868" y="4061"/>
                    <a:pt x="4127" y="3803"/>
                    <a:pt x="4127" y="3483"/>
                  </a:cubicBezTo>
                  <a:cubicBezTo>
                    <a:pt x="4126" y="3163"/>
                    <a:pt x="3866" y="2905"/>
                    <a:pt x="3548" y="2905"/>
                  </a:cubicBezTo>
                  <a:lnTo>
                    <a:pt x="3110" y="2905"/>
                  </a:lnTo>
                  <a:lnTo>
                    <a:pt x="3034" y="2155"/>
                  </a:lnTo>
                  <a:cubicBezTo>
                    <a:pt x="3021" y="2012"/>
                    <a:pt x="2952" y="1881"/>
                    <a:pt x="2845" y="1785"/>
                  </a:cubicBezTo>
                  <a:lnTo>
                    <a:pt x="1032" y="150"/>
                  </a:lnTo>
                  <a:cubicBezTo>
                    <a:pt x="922" y="50"/>
                    <a:pt x="784" y="1"/>
                    <a:pt x="64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39"/>
            <p:cNvSpPr/>
            <p:nvPr/>
          </p:nvSpPr>
          <p:spPr>
            <a:xfrm>
              <a:off x="1326825" y="1628100"/>
              <a:ext cx="149400" cy="92800"/>
            </a:xfrm>
            <a:custGeom>
              <a:avLst/>
              <a:gdLst/>
              <a:ahLst/>
              <a:cxnLst/>
              <a:rect l="l" t="t" r="r" b="b"/>
              <a:pathLst>
                <a:path w="5976" h="3712" extrusionOk="0">
                  <a:moveTo>
                    <a:pt x="5274" y="0"/>
                  </a:moveTo>
                  <a:cubicBezTo>
                    <a:pt x="5270" y="0"/>
                    <a:pt x="5266" y="0"/>
                    <a:pt x="5261" y="1"/>
                  </a:cubicBezTo>
                  <a:cubicBezTo>
                    <a:pt x="4973" y="7"/>
                    <a:pt x="4731" y="189"/>
                    <a:pt x="4631" y="440"/>
                  </a:cubicBezTo>
                  <a:cubicBezTo>
                    <a:pt x="4520" y="365"/>
                    <a:pt x="4388" y="322"/>
                    <a:pt x="4245" y="322"/>
                  </a:cubicBezTo>
                  <a:cubicBezTo>
                    <a:pt x="4240" y="322"/>
                    <a:pt x="4236" y="322"/>
                    <a:pt x="4231" y="322"/>
                  </a:cubicBezTo>
                  <a:cubicBezTo>
                    <a:pt x="3942" y="329"/>
                    <a:pt x="3696" y="513"/>
                    <a:pt x="3600" y="770"/>
                  </a:cubicBezTo>
                  <a:cubicBezTo>
                    <a:pt x="3529" y="746"/>
                    <a:pt x="3455" y="732"/>
                    <a:pt x="3374" y="732"/>
                  </a:cubicBezTo>
                  <a:cubicBezTo>
                    <a:pt x="3370" y="732"/>
                    <a:pt x="3366" y="732"/>
                    <a:pt x="3362" y="732"/>
                  </a:cubicBezTo>
                  <a:cubicBezTo>
                    <a:pt x="3046" y="739"/>
                    <a:pt x="2784" y="958"/>
                    <a:pt x="2709" y="1250"/>
                  </a:cubicBezTo>
                  <a:cubicBezTo>
                    <a:pt x="2612" y="1199"/>
                    <a:pt x="2500" y="1172"/>
                    <a:pt x="2382" y="1172"/>
                  </a:cubicBezTo>
                  <a:cubicBezTo>
                    <a:pt x="2379" y="1172"/>
                    <a:pt x="2376" y="1172"/>
                    <a:pt x="2374" y="1172"/>
                  </a:cubicBezTo>
                  <a:cubicBezTo>
                    <a:pt x="2070" y="1179"/>
                    <a:pt x="1816" y="1379"/>
                    <a:pt x="1731" y="1654"/>
                  </a:cubicBezTo>
                  <a:cubicBezTo>
                    <a:pt x="1663" y="1633"/>
                    <a:pt x="1591" y="1621"/>
                    <a:pt x="1519" y="1621"/>
                  </a:cubicBezTo>
                  <a:cubicBezTo>
                    <a:pt x="1515" y="1621"/>
                    <a:pt x="1511" y="1621"/>
                    <a:pt x="1507" y="1621"/>
                  </a:cubicBezTo>
                  <a:cubicBezTo>
                    <a:pt x="1127" y="1631"/>
                    <a:pt x="822" y="1946"/>
                    <a:pt x="831" y="2327"/>
                  </a:cubicBezTo>
                  <a:cubicBezTo>
                    <a:pt x="831" y="2332"/>
                    <a:pt x="833" y="2338"/>
                    <a:pt x="833" y="2342"/>
                  </a:cubicBezTo>
                  <a:cubicBezTo>
                    <a:pt x="785" y="2334"/>
                    <a:pt x="737" y="2328"/>
                    <a:pt x="684" y="2328"/>
                  </a:cubicBezTo>
                  <a:cubicBezTo>
                    <a:pt x="304" y="2338"/>
                    <a:pt x="1" y="2654"/>
                    <a:pt x="9" y="3034"/>
                  </a:cubicBezTo>
                  <a:cubicBezTo>
                    <a:pt x="17" y="3411"/>
                    <a:pt x="325" y="3711"/>
                    <a:pt x="699" y="3711"/>
                  </a:cubicBezTo>
                  <a:cubicBezTo>
                    <a:pt x="705" y="3711"/>
                    <a:pt x="710" y="3711"/>
                    <a:pt x="715" y="3711"/>
                  </a:cubicBezTo>
                  <a:cubicBezTo>
                    <a:pt x="1095" y="3701"/>
                    <a:pt x="1399" y="3386"/>
                    <a:pt x="1390" y="3005"/>
                  </a:cubicBezTo>
                  <a:cubicBezTo>
                    <a:pt x="1390" y="3000"/>
                    <a:pt x="1389" y="2994"/>
                    <a:pt x="1389" y="2990"/>
                  </a:cubicBezTo>
                  <a:lnTo>
                    <a:pt x="1389" y="2990"/>
                  </a:lnTo>
                  <a:cubicBezTo>
                    <a:pt x="1437" y="2998"/>
                    <a:pt x="1485" y="3004"/>
                    <a:pt x="1536" y="3004"/>
                  </a:cubicBezTo>
                  <a:cubicBezTo>
                    <a:pt x="1841" y="2997"/>
                    <a:pt x="2095" y="2795"/>
                    <a:pt x="2180" y="2520"/>
                  </a:cubicBezTo>
                  <a:cubicBezTo>
                    <a:pt x="2246" y="2542"/>
                    <a:pt x="2317" y="2553"/>
                    <a:pt x="2391" y="2553"/>
                  </a:cubicBezTo>
                  <a:cubicBezTo>
                    <a:pt x="2395" y="2553"/>
                    <a:pt x="2399" y="2553"/>
                    <a:pt x="2404" y="2553"/>
                  </a:cubicBezTo>
                  <a:cubicBezTo>
                    <a:pt x="2720" y="2546"/>
                    <a:pt x="2982" y="2328"/>
                    <a:pt x="3057" y="2036"/>
                  </a:cubicBezTo>
                  <a:cubicBezTo>
                    <a:pt x="3154" y="2087"/>
                    <a:pt x="3266" y="2114"/>
                    <a:pt x="3384" y="2114"/>
                  </a:cubicBezTo>
                  <a:cubicBezTo>
                    <a:pt x="3387" y="2114"/>
                    <a:pt x="3390" y="2114"/>
                    <a:pt x="3392" y="2114"/>
                  </a:cubicBezTo>
                  <a:cubicBezTo>
                    <a:pt x="3682" y="2107"/>
                    <a:pt x="3928" y="1923"/>
                    <a:pt x="4024" y="1666"/>
                  </a:cubicBezTo>
                  <a:cubicBezTo>
                    <a:pt x="4093" y="1691"/>
                    <a:pt x="4169" y="1703"/>
                    <a:pt x="4248" y="1703"/>
                  </a:cubicBezTo>
                  <a:cubicBezTo>
                    <a:pt x="4252" y="1703"/>
                    <a:pt x="4256" y="1703"/>
                    <a:pt x="4260" y="1703"/>
                  </a:cubicBezTo>
                  <a:cubicBezTo>
                    <a:pt x="4549" y="1696"/>
                    <a:pt x="4790" y="1517"/>
                    <a:pt x="4891" y="1264"/>
                  </a:cubicBezTo>
                  <a:cubicBezTo>
                    <a:pt x="5003" y="1340"/>
                    <a:pt x="5135" y="1383"/>
                    <a:pt x="5277" y="1383"/>
                  </a:cubicBezTo>
                  <a:cubicBezTo>
                    <a:pt x="5282" y="1383"/>
                    <a:pt x="5286" y="1383"/>
                    <a:pt x="5290" y="1383"/>
                  </a:cubicBezTo>
                  <a:cubicBezTo>
                    <a:pt x="5672" y="1374"/>
                    <a:pt x="5975" y="1058"/>
                    <a:pt x="5967" y="678"/>
                  </a:cubicBezTo>
                  <a:cubicBezTo>
                    <a:pt x="5959" y="300"/>
                    <a:pt x="5650" y="0"/>
                    <a:pt x="527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39"/>
            <p:cNvSpPr/>
            <p:nvPr/>
          </p:nvSpPr>
          <p:spPr>
            <a:xfrm>
              <a:off x="1300125" y="1631250"/>
              <a:ext cx="312350" cy="219475"/>
            </a:xfrm>
            <a:custGeom>
              <a:avLst/>
              <a:gdLst/>
              <a:ahLst/>
              <a:cxnLst/>
              <a:rect l="l" t="t" r="r" b="b"/>
              <a:pathLst>
                <a:path w="12494" h="8779" extrusionOk="0">
                  <a:moveTo>
                    <a:pt x="10025" y="0"/>
                  </a:moveTo>
                  <a:cubicBezTo>
                    <a:pt x="6904" y="0"/>
                    <a:pt x="4351" y="1213"/>
                    <a:pt x="2629" y="2276"/>
                  </a:cubicBezTo>
                  <a:cubicBezTo>
                    <a:pt x="788" y="3413"/>
                    <a:pt x="0" y="4859"/>
                    <a:pt x="0" y="6706"/>
                  </a:cubicBezTo>
                  <a:cubicBezTo>
                    <a:pt x="0" y="7852"/>
                    <a:pt x="927" y="8779"/>
                    <a:pt x="2072" y="8779"/>
                  </a:cubicBezTo>
                  <a:cubicBezTo>
                    <a:pt x="3218" y="8779"/>
                    <a:pt x="4145" y="7852"/>
                    <a:pt x="4145" y="6706"/>
                  </a:cubicBezTo>
                  <a:cubicBezTo>
                    <a:pt x="4145" y="5698"/>
                    <a:pt x="3425" y="4859"/>
                    <a:pt x="2471" y="4673"/>
                  </a:cubicBezTo>
                  <a:cubicBezTo>
                    <a:pt x="2869" y="4217"/>
                    <a:pt x="3439" y="3913"/>
                    <a:pt x="4145" y="3913"/>
                  </a:cubicBezTo>
                  <a:lnTo>
                    <a:pt x="10038" y="3913"/>
                  </a:lnTo>
                  <a:cubicBezTo>
                    <a:pt x="11395" y="3913"/>
                    <a:pt x="12494" y="2815"/>
                    <a:pt x="12494" y="1459"/>
                  </a:cubicBezTo>
                  <a:lnTo>
                    <a:pt x="12494" y="215"/>
                  </a:lnTo>
                  <a:lnTo>
                    <a:pt x="11528" y="94"/>
                  </a:lnTo>
                  <a:cubicBezTo>
                    <a:pt x="11014" y="30"/>
                    <a:pt x="10513" y="0"/>
                    <a:pt x="1002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7" name="Google Shape;877;p39"/>
            <p:cNvSpPr/>
            <p:nvPr/>
          </p:nvSpPr>
          <p:spPr>
            <a:xfrm>
              <a:off x="1483575" y="1631250"/>
              <a:ext cx="128950" cy="78250"/>
            </a:xfrm>
            <a:custGeom>
              <a:avLst/>
              <a:gdLst/>
              <a:ahLst/>
              <a:cxnLst/>
              <a:rect l="l" t="t" r="r" b="b"/>
              <a:pathLst>
                <a:path w="5158" h="3130" extrusionOk="0">
                  <a:moveTo>
                    <a:pt x="2687" y="0"/>
                  </a:moveTo>
                  <a:cubicBezTo>
                    <a:pt x="1736" y="0"/>
                    <a:pt x="839" y="113"/>
                    <a:pt x="1" y="299"/>
                  </a:cubicBezTo>
                  <a:cubicBezTo>
                    <a:pt x="365" y="1910"/>
                    <a:pt x="2100" y="3129"/>
                    <a:pt x="4186" y="3129"/>
                  </a:cubicBezTo>
                  <a:cubicBezTo>
                    <a:pt x="4293" y="3129"/>
                    <a:pt x="4402" y="3126"/>
                    <a:pt x="4510" y="3119"/>
                  </a:cubicBezTo>
                  <a:cubicBezTo>
                    <a:pt x="4911" y="2681"/>
                    <a:pt x="5157" y="2099"/>
                    <a:pt x="5157" y="1459"/>
                  </a:cubicBezTo>
                  <a:lnTo>
                    <a:pt x="5157" y="215"/>
                  </a:lnTo>
                  <a:lnTo>
                    <a:pt x="4190" y="94"/>
                  </a:lnTo>
                  <a:cubicBezTo>
                    <a:pt x="3676" y="30"/>
                    <a:pt x="3175" y="0"/>
                    <a:pt x="2687" y="0"/>
                  </a:cubicBezTo>
                  <a:close/>
                </a:path>
              </a:pathLst>
            </a:custGeom>
            <a:solidFill>
              <a:srgbClr val="4C487D">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39"/>
            <p:cNvSpPr/>
            <p:nvPr/>
          </p:nvSpPr>
          <p:spPr>
            <a:xfrm>
              <a:off x="1464975" y="1424275"/>
              <a:ext cx="274675" cy="274650"/>
            </a:xfrm>
            <a:custGeom>
              <a:avLst/>
              <a:gdLst/>
              <a:ahLst/>
              <a:cxnLst/>
              <a:rect l="l" t="t" r="r" b="b"/>
              <a:pathLst>
                <a:path w="10987" h="10986" extrusionOk="0">
                  <a:moveTo>
                    <a:pt x="5493" y="1"/>
                  </a:moveTo>
                  <a:cubicBezTo>
                    <a:pt x="5154" y="1"/>
                    <a:pt x="4847" y="192"/>
                    <a:pt x="4697" y="494"/>
                  </a:cubicBezTo>
                  <a:lnTo>
                    <a:pt x="3413" y="3056"/>
                  </a:lnTo>
                  <a:cubicBezTo>
                    <a:pt x="3265" y="3351"/>
                    <a:pt x="3039" y="3598"/>
                    <a:pt x="2765" y="3783"/>
                  </a:cubicBezTo>
                  <a:cubicBezTo>
                    <a:pt x="2108" y="4223"/>
                    <a:pt x="1556" y="4826"/>
                    <a:pt x="1173" y="5550"/>
                  </a:cubicBezTo>
                  <a:cubicBezTo>
                    <a:pt x="0" y="7726"/>
                    <a:pt x="1828" y="10985"/>
                    <a:pt x="5493" y="10985"/>
                  </a:cubicBezTo>
                  <a:cubicBezTo>
                    <a:pt x="9157" y="10985"/>
                    <a:pt x="10986" y="7726"/>
                    <a:pt x="9812" y="5554"/>
                  </a:cubicBezTo>
                  <a:cubicBezTo>
                    <a:pt x="9429" y="4828"/>
                    <a:pt x="8876" y="4226"/>
                    <a:pt x="8221" y="3785"/>
                  </a:cubicBezTo>
                  <a:cubicBezTo>
                    <a:pt x="7946" y="3601"/>
                    <a:pt x="7721" y="3354"/>
                    <a:pt x="7572" y="3059"/>
                  </a:cubicBezTo>
                  <a:lnTo>
                    <a:pt x="6288" y="494"/>
                  </a:lnTo>
                  <a:cubicBezTo>
                    <a:pt x="6139" y="192"/>
                    <a:pt x="5830" y="1"/>
                    <a:pt x="549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9" name="Google Shape;879;p39"/>
            <p:cNvSpPr/>
            <p:nvPr/>
          </p:nvSpPr>
          <p:spPr>
            <a:xfrm>
              <a:off x="1581950" y="1597950"/>
              <a:ext cx="40700" cy="45600"/>
            </a:xfrm>
            <a:custGeom>
              <a:avLst/>
              <a:gdLst/>
              <a:ahLst/>
              <a:cxnLst/>
              <a:rect l="l" t="t" r="r" b="b"/>
              <a:pathLst>
                <a:path w="1628" h="1824" extrusionOk="0">
                  <a:moveTo>
                    <a:pt x="814" y="1"/>
                  </a:moveTo>
                  <a:cubicBezTo>
                    <a:pt x="814" y="258"/>
                    <a:pt x="604" y="468"/>
                    <a:pt x="346" y="468"/>
                  </a:cubicBezTo>
                  <a:cubicBezTo>
                    <a:pt x="207" y="468"/>
                    <a:pt x="84" y="407"/>
                    <a:pt x="0" y="311"/>
                  </a:cubicBezTo>
                  <a:lnTo>
                    <a:pt x="0" y="1009"/>
                  </a:lnTo>
                  <a:cubicBezTo>
                    <a:pt x="0" y="1459"/>
                    <a:pt x="364" y="1823"/>
                    <a:pt x="813" y="1823"/>
                  </a:cubicBezTo>
                  <a:cubicBezTo>
                    <a:pt x="1263" y="1823"/>
                    <a:pt x="1627" y="1459"/>
                    <a:pt x="1627" y="1009"/>
                  </a:cubicBezTo>
                  <a:lnTo>
                    <a:pt x="1627" y="311"/>
                  </a:lnTo>
                  <a:cubicBezTo>
                    <a:pt x="1542" y="407"/>
                    <a:pt x="1419" y="468"/>
                    <a:pt x="1281" y="468"/>
                  </a:cubicBezTo>
                  <a:cubicBezTo>
                    <a:pt x="1023" y="468"/>
                    <a:pt x="814" y="258"/>
                    <a:pt x="81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39"/>
            <p:cNvSpPr/>
            <p:nvPr/>
          </p:nvSpPr>
          <p:spPr>
            <a:xfrm>
              <a:off x="1585825" y="1629750"/>
              <a:ext cx="32975" cy="13800"/>
            </a:xfrm>
            <a:custGeom>
              <a:avLst/>
              <a:gdLst/>
              <a:ahLst/>
              <a:cxnLst/>
              <a:rect l="l" t="t" r="r" b="b"/>
              <a:pathLst>
                <a:path w="1319" h="552" extrusionOk="0">
                  <a:moveTo>
                    <a:pt x="659" y="0"/>
                  </a:moveTo>
                  <a:cubicBezTo>
                    <a:pt x="396" y="0"/>
                    <a:pt x="160" y="83"/>
                    <a:pt x="0" y="215"/>
                  </a:cubicBezTo>
                  <a:cubicBezTo>
                    <a:pt x="147" y="419"/>
                    <a:pt x="387" y="551"/>
                    <a:pt x="659" y="551"/>
                  </a:cubicBezTo>
                  <a:cubicBezTo>
                    <a:pt x="930" y="551"/>
                    <a:pt x="1170" y="419"/>
                    <a:pt x="1319" y="215"/>
                  </a:cubicBezTo>
                  <a:cubicBezTo>
                    <a:pt x="1158" y="83"/>
                    <a:pt x="922" y="0"/>
                    <a:pt x="65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1" name="Google Shape;881;p39"/>
            <p:cNvSpPr/>
            <p:nvPr/>
          </p:nvSpPr>
          <p:spPr>
            <a:xfrm>
              <a:off x="1571975" y="1590950"/>
              <a:ext cx="60700" cy="25650"/>
            </a:xfrm>
            <a:custGeom>
              <a:avLst/>
              <a:gdLst/>
              <a:ahLst/>
              <a:cxnLst/>
              <a:rect l="l" t="t" r="r" b="b"/>
              <a:pathLst>
                <a:path w="2428" h="1026" extrusionOk="0">
                  <a:moveTo>
                    <a:pt x="281" y="1"/>
                  </a:moveTo>
                  <a:cubicBezTo>
                    <a:pt x="126" y="1"/>
                    <a:pt x="1" y="126"/>
                    <a:pt x="1" y="281"/>
                  </a:cubicBezTo>
                  <a:cubicBezTo>
                    <a:pt x="1" y="690"/>
                    <a:pt x="336" y="1025"/>
                    <a:pt x="745" y="1025"/>
                  </a:cubicBezTo>
                  <a:cubicBezTo>
                    <a:pt x="922" y="1025"/>
                    <a:pt x="1086" y="963"/>
                    <a:pt x="1213" y="860"/>
                  </a:cubicBezTo>
                  <a:cubicBezTo>
                    <a:pt x="1341" y="963"/>
                    <a:pt x="1503" y="1025"/>
                    <a:pt x="1680" y="1025"/>
                  </a:cubicBezTo>
                  <a:cubicBezTo>
                    <a:pt x="2089" y="1025"/>
                    <a:pt x="2425" y="693"/>
                    <a:pt x="2427" y="281"/>
                  </a:cubicBezTo>
                  <a:cubicBezTo>
                    <a:pt x="2427" y="126"/>
                    <a:pt x="2302" y="1"/>
                    <a:pt x="2149" y="1"/>
                  </a:cubicBezTo>
                  <a:cubicBezTo>
                    <a:pt x="1993" y="1"/>
                    <a:pt x="1868" y="126"/>
                    <a:pt x="1868" y="281"/>
                  </a:cubicBezTo>
                  <a:cubicBezTo>
                    <a:pt x="1868" y="384"/>
                    <a:pt x="1785" y="468"/>
                    <a:pt x="1682" y="468"/>
                  </a:cubicBezTo>
                  <a:cubicBezTo>
                    <a:pt x="1579" y="468"/>
                    <a:pt x="1493" y="384"/>
                    <a:pt x="1493" y="281"/>
                  </a:cubicBezTo>
                  <a:cubicBezTo>
                    <a:pt x="1493" y="126"/>
                    <a:pt x="1369" y="1"/>
                    <a:pt x="1215" y="1"/>
                  </a:cubicBezTo>
                  <a:cubicBezTo>
                    <a:pt x="1060" y="1"/>
                    <a:pt x="935" y="126"/>
                    <a:pt x="935" y="281"/>
                  </a:cubicBezTo>
                  <a:cubicBezTo>
                    <a:pt x="935" y="384"/>
                    <a:pt x="851" y="468"/>
                    <a:pt x="748" y="468"/>
                  </a:cubicBezTo>
                  <a:cubicBezTo>
                    <a:pt x="645" y="468"/>
                    <a:pt x="560" y="384"/>
                    <a:pt x="560" y="281"/>
                  </a:cubicBezTo>
                  <a:cubicBezTo>
                    <a:pt x="560" y="126"/>
                    <a:pt x="435" y="1"/>
                    <a:pt x="2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2" name="Google Shape;882;p39"/>
            <p:cNvSpPr/>
            <p:nvPr/>
          </p:nvSpPr>
          <p:spPr>
            <a:xfrm>
              <a:off x="1621800" y="1499350"/>
              <a:ext cx="13850" cy="13875"/>
            </a:xfrm>
            <a:custGeom>
              <a:avLst/>
              <a:gdLst/>
              <a:ahLst/>
              <a:cxnLst/>
              <a:rect l="l" t="t" r="r" b="b"/>
              <a:pathLst>
                <a:path w="554" h="555" extrusionOk="0">
                  <a:moveTo>
                    <a:pt x="276" y="1"/>
                  </a:moveTo>
                  <a:cubicBezTo>
                    <a:pt x="124" y="1"/>
                    <a:pt x="0" y="124"/>
                    <a:pt x="0" y="278"/>
                  </a:cubicBezTo>
                  <a:cubicBezTo>
                    <a:pt x="0" y="431"/>
                    <a:pt x="124" y="554"/>
                    <a:pt x="276" y="554"/>
                  </a:cubicBezTo>
                  <a:cubicBezTo>
                    <a:pt x="430" y="554"/>
                    <a:pt x="554" y="431"/>
                    <a:pt x="554" y="278"/>
                  </a:cubicBezTo>
                  <a:cubicBezTo>
                    <a:pt x="554" y="124"/>
                    <a:pt x="430" y="1"/>
                    <a:pt x="27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3" name="Google Shape;883;p39"/>
            <p:cNvSpPr/>
            <p:nvPr/>
          </p:nvSpPr>
          <p:spPr>
            <a:xfrm>
              <a:off x="1599450" y="1521525"/>
              <a:ext cx="13850" cy="13875"/>
            </a:xfrm>
            <a:custGeom>
              <a:avLst/>
              <a:gdLst/>
              <a:ahLst/>
              <a:cxnLst/>
              <a:rect l="l" t="t" r="r" b="b"/>
              <a:pathLst>
                <a:path w="554" h="555" extrusionOk="0">
                  <a:moveTo>
                    <a:pt x="276" y="1"/>
                  </a:moveTo>
                  <a:cubicBezTo>
                    <a:pt x="124" y="1"/>
                    <a:pt x="0" y="126"/>
                    <a:pt x="0" y="278"/>
                  </a:cubicBezTo>
                  <a:cubicBezTo>
                    <a:pt x="0" y="431"/>
                    <a:pt x="124" y="554"/>
                    <a:pt x="276" y="554"/>
                  </a:cubicBezTo>
                  <a:cubicBezTo>
                    <a:pt x="429" y="554"/>
                    <a:pt x="554" y="431"/>
                    <a:pt x="554" y="278"/>
                  </a:cubicBezTo>
                  <a:cubicBezTo>
                    <a:pt x="554" y="126"/>
                    <a:pt x="429" y="1"/>
                    <a:pt x="27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4" name="Google Shape;884;p39"/>
            <p:cNvSpPr/>
            <p:nvPr/>
          </p:nvSpPr>
          <p:spPr>
            <a:xfrm>
              <a:off x="1585600" y="1492450"/>
              <a:ext cx="13875" cy="13875"/>
            </a:xfrm>
            <a:custGeom>
              <a:avLst/>
              <a:gdLst/>
              <a:ahLst/>
              <a:cxnLst/>
              <a:rect l="l" t="t" r="r" b="b"/>
              <a:pathLst>
                <a:path w="555" h="555" extrusionOk="0">
                  <a:moveTo>
                    <a:pt x="278" y="1"/>
                  </a:moveTo>
                  <a:cubicBezTo>
                    <a:pt x="126" y="1"/>
                    <a:pt x="1" y="124"/>
                    <a:pt x="1" y="277"/>
                  </a:cubicBezTo>
                  <a:cubicBezTo>
                    <a:pt x="1" y="429"/>
                    <a:pt x="126" y="554"/>
                    <a:pt x="278" y="554"/>
                  </a:cubicBezTo>
                  <a:cubicBezTo>
                    <a:pt x="431" y="554"/>
                    <a:pt x="554" y="429"/>
                    <a:pt x="554" y="277"/>
                  </a:cubicBezTo>
                  <a:cubicBezTo>
                    <a:pt x="554" y="124"/>
                    <a:pt x="431" y="1"/>
                    <a:pt x="27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5" name="Google Shape;885;p39"/>
            <p:cNvSpPr/>
            <p:nvPr/>
          </p:nvSpPr>
          <p:spPr>
            <a:xfrm>
              <a:off x="1644050" y="1509975"/>
              <a:ext cx="95775" cy="91200"/>
            </a:xfrm>
            <a:custGeom>
              <a:avLst/>
              <a:gdLst/>
              <a:ahLst/>
              <a:cxnLst/>
              <a:rect l="l" t="t" r="r" b="b"/>
              <a:pathLst>
                <a:path w="3831" h="3648" extrusionOk="0">
                  <a:moveTo>
                    <a:pt x="2367" y="0"/>
                  </a:moveTo>
                  <a:cubicBezTo>
                    <a:pt x="2152" y="0"/>
                    <a:pt x="1935" y="52"/>
                    <a:pt x="1736" y="158"/>
                  </a:cubicBezTo>
                  <a:lnTo>
                    <a:pt x="422" y="860"/>
                  </a:lnTo>
                  <a:cubicBezTo>
                    <a:pt x="138" y="1015"/>
                    <a:pt x="0" y="1347"/>
                    <a:pt x="95" y="1659"/>
                  </a:cubicBezTo>
                  <a:cubicBezTo>
                    <a:pt x="379" y="2597"/>
                    <a:pt x="1114" y="3332"/>
                    <a:pt x="2053" y="3617"/>
                  </a:cubicBezTo>
                  <a:cubicBezTo>
                    <a:pt x="2119" y="3637"/>
                    <a:pt x="2186" y="3647"/>
                    <a:pt x="2252" y="3647"/>
                  </a:cubicBezTo>
                  <a:cubicBezTo>
                    <a:pt x="2496" y="3647"/>
                    <a:pt x="2728" y="3514"/>
                    <a:pt x="2850" y="3288"/>
                  </a:cubicBezTo>
                  <a:lnTo>
                    <a:pt x="3551" y="1975"/>
                  </a:lnTo>
                  <a:cubicBezTo>
                    <a:pt x="3830" y="1453"/>
                    <a:pt x="3735" y="810"/>
                    <a:pt x="3317" y="393"/>
                  </a:cubicBezTo>
                  <a:cubicBezTo>
                    <a:pt x="3058" y="135"/>
                    <a:pt x="2715" y="0"/>
                    <a:pt x="236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6" name="Google Shape;886;p39"/>
            <p:cNvSpPr/>
            <p:nvPr/>
          </p:nvSpPr>
          <p:spPr>
            <a:xfrm>
              <a:off x="1705150" y="1524000"/>
              <a:ext cx="14000" cy="24400"/>
            </a:xfrm>
            <a:custGeom>
              <a:avLst/>
              <a:gdLst/>
              <a:ahLst/>
              <a:cxnLst/>
              <a:rect l="l" t="t" r="r" b="b"/>
              <a:pathLst>
                <a:path w="560" h="976" extrusionOk="0">
                  <a:moveTo>
                    <a:pt x="281" y="1"/>
                  </a:moveTo>
                  <a:cubicBezTo>
                    <a:pt x="126" y="1"/>
                    <a:pt x="1" y="126"/>
                    <a:pt x="1" y="281"/>
                  </a:cubicBezTo>
                  <a:lnTo>
                    <a:pt x="1" y="696"/>
                  </a:lnTo>
                  <a:cubicBezTo>
                    <a:pt x="1" y="851"/>
                    <a:pt x="126" y="976"/>
                    <a:pt x="281" y="976"/>
                  </a:cubicBezTo>
                  <a:cubicBezTo>
                    <a:pt x="434" y="976"/>
                    <a:pt x="559" y="852"/>
                    <a:pt x="559" y="696"/>
                  </a:cubicBezTo>
                  <a:lnTo>
                    <a:pt x="559" y="281"/>
                  </a:lnTo>
                  <a:cubicBezTo>
                    <a:pt x="559" y="126"/>
                    <a:pt x="434" y="1"/>
                    <a:pt x="2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39"/>
            <p:cNvSpPr/>
            <p:nvPr/>
          </p:nvSpPr>
          <p:spPr>
            <a:xfrm>
              <a:off x="1464775" y="1509975"/>
              <a:ext cx="95775" cy="91200"/>
            </a:xfrm>
            <a:custGeom>
              <a:avLst/>
              <a:gdLst/>
              <a:ahLst/>
              <a:cxnLst/>
              <a:rect l="l" t="t" r="r" b="b"/>
              <a:pathLst>
                <a:path w="3831" h="3648" extrusionOk="0">
                  <a:moveTo>
                    <a:pt x="1463" y="0"/>
                  </a:moveTo>
                  <a:cubicBezTo>
                    <a:pt x="1116" y="0"/>
                    <a:pt x="772" y="135"/>
                    <a:pt x="514" y="393"/>
                  </a:cubicBezTo>
                  <a:cubicBezTo>
                    <a:pt x="95" y="810"/>
                    <a:pt x="0" y="1453"/>
                    <a:pt x="279" y="1975"/>
                  </a:cubicBezTo>
                  <a:lnTo>
                    <a:pt x="981" y="3288"/>
                  </a:lnTo>
                  <a:cubicBezTo>
                    <a:pt x="1101" y="3514"/>
                    <a:pt x="1333" y="3647"/>
                    <a:pt x="1578" y="3647"/>
                  </a:cubicBezTo>
                  <a:cubicBezTo>
                    <a:pt x="1644" y="3647"/>
                    <a:pt x="1711" y="3637"/>
                    <a:pt x="1777" y="3617"/>
                  </a:cubicBezTo>
                  <a:cubicBezTo>
                    <a:pt x="2716" y="3332"/>
                    <a:pt x="3451" y="2597"/>
                    <a:pt x="3737" y="1659"/>
                  </a:cubicBezTo>
                  <a:cubicBezTo>
                    <a:pt x="3830" y="1347"/>
                    <a:pt x="3693" y="1015"/>
                    <a:pt x="3409" y="860"/>
                  </a:cubicBezTo>
                  <a:lnTo>
                    <a:pt x="2096" y="158"/>
                  </a:lnTo>
                  <a:cubicBezTo>
                    <a:pt x="1896" y="52"/>
                    <a:pt x="1679" y="0"/>
                    <a:pt x="146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8" name="Google Shape;888;p39"/>
            <p:cNvSpPr/>
            <p:nvPr/>
          </p:nvSpPr>
          <p:spPr>
            <a:xfrm>
              <a:off x="1485425" y="1524000"/>
              <a:ext cx="14000" cy="24400"/>
            </a:xfrm>
            <a:custGeom>
              <a:avLst/>
              <a:gdLst/>
              <a:ahLst/>
              <a:cxnLst/>
              <a:rect l="l" t="t" r="r" b="b"/>
              <a:pathLst>
                <a:path w="560" h="976" extrusionOk="0">
                  <a:moveTo>
                    <a:pt x="281" y="1"/>
                  </a:moveTo>
                  <a:cubicBezTo>
                    <a:pt x="126" y="1"/>
                    <a:pt x="1" y="126"/>
                    <a:pt x="1" y="281"/>
                  </a:cubicBezTo>
                  <a:lnTo>
                    <a:pt x="1" y="696"/>
                  </a:lnTo>
                  <a:cubicBezTo>
                    <a:pt x="1" y="851"/>
                    <a:pt x="126" y="976"/>
                    <a:pt x="281" y="976"/>
                  </a:cubicBezTo>
                  <a:cubicBezTo>
                    <a:pt x="435" y="976"/>
                    <a:pt x="560" y="852"/>
                    <a:pt x="560" y="696"/>
                  </a:cubicBezTo>
                  <a:lnTo>
                    <a:pt x="560" y="281"/>
                  </a:lnTo>
                  <a:cubicBezTo>
                    <a:pt x="560" y="126"/>
                    <a:pt x="435" y="1"/>
                    <a:pt x="2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9" name="Google Shape;889;p39"/>
            <p:cNvSpPr/>
            <p:nvPr/>
          </p:nvSpPr>
          <p:spPr>
            <a:xfrm>
              <a:off x="1320675" y="1748025"/>
              <a:ext cx="78125" cy="84125"/>
            </a:xfrm>
            <a:custGeom>
              <a:avLst/>
              <a:gdLst/>
              <a:ahLst/>
              <a:cxnLst/>
              <a:rect l="l" t="t" r="r" b="b"/>
              <a:pathLst>
                <a:path w="3125" h="3365" extrusionOk="0">
                  <a:moveTo>
                    <a:pt x="1653" y="0"/>
                  </a:moveTo>
                  <a:cubicBezTo>
                    <a:pt x="726" y="96"/>
                    <a:pt x="1" y="882"/>
                    <a:pt x="1" y="1833"/>
                  </a:cubicBezTo>
                  <a:cubicBezTo>
                    <a:pt x="1" y="2678"/>
                    <a:pt x="687" y="3365"/>
                    <a:pt x="1532" y="3365"/>
                  </a:cubicBezTo>
                  <a:cubicBezTo>
                    <a:pt x="2238" y="3365"/>
                    <a:pt x="2812" y="2789"/>
                    <a:pt x="2812" y="2083"/>
                  </a:cubicBezTo>
                  <a:cubicBezTo>
                    <a:pt x="2812" y="1487"/>
                    <a:pt x="2328" y="1004"/>
                    <a:pt x="1732" y="1004"/>
                  </a:cubicBezTo>
                  <a:cubicBezTo>
                    <a:pt x="1226" y="1004"/>
                    <a:pt x="812" y="1416"/>
                    <a:pt x="812" y="1924"/>
                  </a:cubicBezTo>
                  <a:cubicBezTo>
                    <a:pt x="812" y="2079"/>
                    <a:pt x="939" y="2204"/>
                    <a:pt x="1092" y="2204"/>
                  </a:cubicBezTo>
                  <a:cubicBezTo>
                    <a:pt x="1248" y="2204"/>
                    <a:pt x="1373" y="2079"/>
                    <a:pt x="1373" y="1924"/>
                  </a:cubicBezTo>
                  <a:cubicBezTo>
                    <a:pt x="1373" y="1725"/>
                    <a:pt x="1533" y="1562"/>
                    <a:pt x="1735" y="1562"/>
                  </a:cubicBezTo>
                  <a:cubicBezTo>
                    <a:pt x="2024" y="1562"/>
                    <a:pt x="2256" y="1795"/>
                    <a:pt x="2256" y="2083"/>
                  </a:cubicBezTo>
                  <a:cubicBezTo>
                    <a:pt x="2251" y="2484"/>
                    <a:pt x="1929" y="2807"/>
                    <a:pt x="1531" y="2807"/>
                  </a:cubicBezTo>
                  <a:cubicBezTo>
                    <a:pt x="995" y="2807"/>
                    <a:pt x="558" y="2370"/>
                    <a:pt x="558" y="1835"/>
                  </a:cubicBezTo>
                  <a:cubicBezTo>
                    <a:pt x="558" y="1126"/>
                    <a:pt x="1135" y="550"/>
                    <a:pt x="1845" y="550"/>
                  </a:cubicBezTo>
                  <a:cubicBezTo>
                    <a:pt x="2357" y="550"/>
                    <a:pt x="2817" y="782"/>
                    <a:pt x="3125" y="1145"/>
                  </a:cubicBezTo>
                  <a:cubicBezTo>
                    <a:pt x="2847" y="562"/>
                    <a:pt x="2305" y="127"/>
                    <a:pt x="1653" y="0"/>
                  </a:cubicBezTo>
                  <a:close/>
                </a:path>
              </a:pathLst>
            </a:custGeom>
            <a:solidFill>
              <a:srgbClr val="4C487D">
                <a:alpha val="29049"/>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0" name="Google Shape;890;p39"/>
            <p:cNvSpPr/>
            <p:nvPr/>
          </p:nvSpPr>
          <p:spPr>
            <a:xfrm>
              <a:off x="1472875" y="1690250"/>
              <a:ext cx="95025" cy="97575"/>
            </a:xfrm>
            <a:custGeom>
              <a:avLst/>
              <a:gdLst/>
              <a:ahLst/>
              <a:cxnLst/>
              <a:rect l="l" t="t" r="r" b="b"/>
              <a:pathLst>
                <a:path w="3801" h="3903" extrusionOk="0">
                  <a:moveTo>
                    <a:pt x="1329" y="0"/>
                  </a:moveTo>
                  <a:cubicBezTo>
                    <a:pt x="1108" y="0"/>
                    <a:pt x="897" y="128"/>
                    <a:pt x="801" y="342"/>
                  </a:cubicBezTo>
                  <a:lnTo>
                    <a:pt x="70" y="1976"/>
                  </a:lnTo>
                  <a:cubicBezTo>
                    <a:pt x="0" y="2134"/>
                    <a:pt x="3" y="2314"/>
                    <a:pt x="80" y="2469"/>
                  </a:cubicBezTo>
                  <a:cubicBezTo>
                    <a:pt x="158" y="2623"/>
                    <a:pt x="298" y="2736"/>
                    <a:pt x="467" y="2774"/>
                  </a:cubicBezTo>
                  <a:lnTo>
                    <a:pt x="1740" y="3073"/>
                  </a:lnTo>
                  <a:lnTo>
                    <a:pt x="1836" y="3461"/>
                  </a:lnTo>
                  <a:cubicBezTo>
                    <a:pt x="1902" y="3726"/>
                    <a:pt x="2137" y="3903"/>
                    <a:pt x="2398" y="3903"/>
                  </a:cubicBezTo>
                  <a:cubicBezTo>
                    <a:pt x="2445" y="3903"/>
                    <a:pt x="2490" y="3897"/>
                    <a:pt x="2537" y="3885"/>
                  </a:cubicBezTo>
                  <a:cubicBezTo>
                    <a:pt x="2847" y="3809"/>
                    <a:pt x="3036" y="3495"/>
                    <a:pt x="2961" y="3186"/>
                  </a:cubicBezTo>
                  <a:lnTo>
                    <a:pt x="2957" y="3169"/>
                  </a:lnTo>
                  <a:lnTo>
                    <a:pt x="3222" y="3169"/>
                  </a:lnTo>
                  <a:cubicBezTo>
                    <a:pt x="3540" y="3169"/>
                    <a:pt x="3800" y="2910"/>
                    <a:pt x="3800" y="2591"/>
                  </a:cubicBezTo>
                  <a:cubicBezTo>
                    <a:pt x="3799" y="2271"/>
                    <a:pt x="3539" y="2015"/>
                    <a:pt x="3221" y="2015"/>
                  </a:cubicBezTo>
                  <a:lnTo>
                    <a:pt x="2284" y="2015"/>
                  </a:lnTo>
                  <a:lnTo>
                    <a:pt x="1412" y="1810"/>
                  </a:lnTo>
                  <a:lnTo>
                    <a:pt x="1857" y="814"/>
                  </a:lnTo>
                  <a:cubicBezTo>
                    <a:pt x="1987" y="522"/>
                    <a:pt x="1857" y="181"/>
                    <a:pt x="1566" y="51"/>
                  </a:cubicBezTo>
                  <a:cubicBezTo>
                    <a:pt x="1489" y="17"/>
                    <a:pt x="1408" y="0"/>
                    <a:pt x="132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1" name="Google Shape;891;p39"/>
            <p:cNvSpPr/>
            <p:nvPr/>
          </p:nvSpPr>
          <p:spPr>
            <a:xfrm>
              <a:off x="1403725" y="1690175"/>
              <a:ext cx="69750" cy="101575"/>
            </a:xfrm>
            <a:custGeom>
              <a:avLst/>
              <a:gdLst/>
              <a:ahLst/>
              <a:cxnLst/>
              <a:rect l="l" t="t" r="r" b="b"/>
              <a:pathLst>
                <a:path w="2790" h="4063" extrusionOk="0">
                  <a:moveTo>
                    <a:pt x="1913" y="1"/>
                  </a:moveTo>
                  <a:cubicBezTo>
                    <a:pt x="1754" y="1"/>
                    <a:pt x="1595" y="67"/>
                    <a:pt x="1482" y="195"/>
                  </a:cubicBezTo>
                  <a:lnTo>
                    <a:pt x="189" y="1648"/>
                  </a:lnTo>
                  <a:cubicBezTo>
                    <a:pt x="40" y="1816"/>
                    <a:pt x="1" y="2056"/>
                    <a:pt x="91" y="2262"/>
                  </a:cubicBezTo>
                  <a:lnTo>
                    <a:pt x="717" y="3708"/>
                  </a:lnTo>
                  <a:cubicBezTo>
                    <a:pt x="717" y="3709"/>
                    <a:pt x="720" y="3711"/>
                    <a:pt x="720" y="3712"/>
                  </a:cubicBezTo>
                  <a:lnTo>
                    <a:pt x="722" y="3715"/>
                  </a:lnTo>
                  <a:cubicBezTo>
                    <a:pt x="811" y="3921"/>
                    <a:pt x="1026" y="4062"/>
                    <a:pt x="1252" y="4062"/>
                  </a:cubicBezTo>
                  <a:lnTo>
                    <a:pt x="2211" y="4062"/>
                  </a:lnTo>
                  <a:cubicBezTo>
                    <a:pt x="2530" y="4062"/>
                    <a:pt x="2790" y="3804"/>
                    <a:pt x="2790" y="3484"/>
                  </a:cubicBezTo>
                  <a:cubicBezTo>
                    <a:pt x="2788" y="3164"/>
                    <a:pt x="2529" y="2906"/>
                    <a:pt x="2210" y="2906"/>
                  </a:cubicBezTo>
                  <a:lnTo>
                    <a:pt x="1629" y="2906"/>
                  </a:lnTo>
                  <a:lnTo>
                    <a:pt x="1298" y="2140"/>
                  </a:lnTo>
                  <a:lnTo>
                    <a:pt x="2345" y="964"/>
                  </a:lnTo>
                  <a:cubicBezTo>
                    <a:pt x="2558" y="727"/>
                    <a:pt x="2536" y="360"/>
                    <a:pt x="2297" y="147"/>
                  </a:cubicBezTo>
                  <a:cubicBezTo>
                    <a:pt x="2187" y="49"/>
                    <a:pt x="2050" y="1"/>
                    <a:pt x="191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92" name="Google Shape;892;p39"/>
          <p:cNvGrpSpPr/>
          <p:nvPr/>
        </p:nvGrpSpPr>
        <p:grpSpPr>
          <a:xfrm>
            <a:off x="2842200" y="1289525"/>
            <a:ext cx="2199975" cy="2827050"/>
            <a:chOff x="2842200" y="1289525"/>
            <a:chExt cx="2199975" cy="2827050"/>
          </a:xfrm>
        </p:grpSpPr>
        <p:sp>
          <p:nvSpPr>
            <p:cNvPr id="893" name="Google Shape;893;p39"/>
            <p:cNvSpPr/>
            <p:nvPr/>
          </p:nvSpPr>
          <p:spPr>
            <a:xfrm>
              <a:off x="3053175" y="1289525"/>
              <a:ext cx="527700" cy="527700"/>
            </a:xfrm>
            <a:prstGeom prst="rect">
              <a:avLst/>
            </a:prstGeom>
            <a:noFill/>
            <a:ln w="19050" cap="flat" cmpd="sng">
              <a:solidFill>
                <a:schemeClr val="accent5"/>
              </a:solidFill>
              <a:prstDash val="dot"/>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4" name="Google Shape;894;p39"/>
            <p:cNvSpPr/>
            <p:nvPr/>
          </p:nvSpPr>
          <p:spPr>
            <a:xfrm>
              <a:off x="3053175" y="2439200"/>
              <a:ext cx="527700" cy="527700"/>
            </a:xfrm>
            <a:prstGeom prst="rect">
              <a:avLst/>
            </a:prstGeom>
            <a:noFill/>
            <a:ln w="19050" cap="flat" cmpd="sng">
              <a:solidFill>
                <a:schemeClr val="accent5"/>
              </a:solidFill>
              <a:prstDash val="dot"/>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5" name="Google Shape;895;p39"/>
            <p:cNvSpPr/>
            <p:nvPr/>
          </p:nvSpPr>
          <p:spPr>
            <a:xfrm>
              <a:off x="3053175" y="3588875"/>
              <a:ext cx="527700" cy="527700"/>
            </a:xfrm>
            <a:prstGeom prst="rect">
              <a:avLst/>
            </a:prstGeom>
            <a:noFill/>
            <a:ln w="19050" cap="flat" cmpd="sng">
              <a:solidFill>
                <a:schemeClr val="accent5"/>
              </a:solidFill>
              <a:prstDash val="dot"/>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96" name="Google Shape;896;p39"/>
            <p:cNvCxnSpPr>
              <a:stCxn id="893" idx="3"/>
              <a:endCxn id="842" idx="0"/>
            </p:cNvCxnSpPr>
            <p:nvPr/>
          </p:nvCxnSpPr>
          <p:spPr>
            <a:xfrm>
              <a:off x="3580875" y="1553375"/>
              <a:ext cx="1461300" cy="628800"/>
            </a:xfrm>
            <a:prstGeom prst="bentConnector2">
              <a:avLst/>
            </a:prstGeom>
            <a:noFill/>
            <a:ln w="19050" cap="flat" cmpd="sng">
              <a:solidFill>
                <a:schemeClr val="accent5"/>
              </a:solidFill>
              <a:prstDash val="dot"/>
              <a:round/>
              <a:headEnd type="none" w="med" len="med"/>
              <a:tailEnd type="none" w="med" len="med"/>
            </a:ln>
          </p:spPr>
        </p:cxnSp>
        <p:cxnSp>
          <p:nvCxnSpPr>
            <p:cNvPr id="897" name="Google Shape;897;p39"/>
            <p:cNvCxnSpPr>
              <a:stCxn id="895" idx="3"/>
              <a:endCxn id="842" idx="2"/>
            </p:cNvCxnSpPr>
            <p:nvPr/>
          </p:nvCxnSpPr>
          <p:spPr>
            <a:xfrm rot="10800000" flipH="1">
              <a:off x="3580875" y="3223925"/>
              <a:ext cx="1461300" cy="628800"/>
            </a:xfrm>
            <a:prstGeom prst="bentConnector2">
              <a:avLst/>
            </a:prstGeom>
            <a:noFill/>
            <a:ln w="19050" cap="flat" cmpd="sng">
              <a:solidFill>
                <a:schemeClr val="accent5"/>
              </a:solidFill>
              <a:prstDash val="dot"/>
              <a:round/>
              <a:headEnd type="none" w="med" len="med"/>
              <a:tailEnd type="none" w="med" len="med"/>
            </a:ln>
          </p:spPr>
        </p:cxnSp>
        <p:cxnSp>
          <p:nvCxnSpPr>
            <p:cNvPr id="898" name="Google Shape;898;p39"/>
            <p:cNvCxnSpPr>
              <a:stCxn id="894" idx="3"/>
              <a:endCxn id="842" idx="1"/>
            </p:cNvCxnSpPr>
            <p:nvPr/>
          </p:nvCxnSpPr>
          <p:spPr>
            <a:xfrm>
              <a:off x="3580875" y="2703050"/>
              <a:ext cx="400200" cy="0"/>
            </a:xfrm>
            <a:prstGeom prst="straightConnector1">
              <a:avLst/>
            </a:prstGeom>
            <a:noFill/>
            <a:ln w="19050" cap="flat" cmpd="sng">
              <a:solidFill>
                <a:schemeClr val="accent5"/>
              </a:solidFill>
              <a:prstDash val="dot"/>
              <a:round/>
              <a:headEnd type="none" w="med" len="med"/>
              <a:tailEnd type="none" w="med" len="med"/>
            </a:ln>
          </p:spPr>
        </p:cxnSp>
        <p:cxnSp>
          <p:nvCxnSpPr>
            <p:cNvPr id="899" name="Google Shape;899;p39"/>
            <p:cNvCxnSpPr>
              <a:endCxn id="893" idx="1"/>
            </p:cNvCxnSpPr>
            <p:nvPr/>
          </p:nvCxnSpPr>
          <p:spPr>
            <a:xfrm>
              <a:off x="2842275" y="1553375"/>
              <a:ext cx="210900" cy="0"/>
            </a:xfrm>
            <a:prstGeom prst="straightConnector1">
              <a:avLst/>
            </a:prstGeom>
            <a:noFill/>
            <a:ln w="19050" cap="flat" cmpd="sng">
              <a:solidFill>
                <a:schemeClr val="accent5"/>
              </a:solidFill>
              <a:prstDash val="dot"/>
              <a:round/>
              <a:headEnd type="none" w="med" len="med"/>
              <a:tailEnd type="none" w="med" len="med"/>
            </a:ln>
          </p:spPr>
        </p:cxnSp>
        <p:cxnSp>
          <p:nvCxnSpPr>
            <p:cNvPr id="900" name="Google Shape;900;p39"/>
            <p:cNvCxnSpPr>
              <a:endCxn id="894" idx="1"/>
            </p:cNvCxnSpPr>
            <p:nvPr/>
          </p:nvCxnSpPr>
          <p:spPr>
            <a:xfrm>
              <a:off x="2842275" y="2703050"/>
              <a:ext cx="210900" cy="0"/>
            </a:xfrm>
            <a:prstGeom prst="straightConnector1">
              <a:avLst/>
            </a:prstGeom>
            <a:noFill/>
            <a:ln w="19050" cap="flat" cmpd="sng">
              <a:solidFill>
                <a:schemeClr val="accent5"/>
              </a:solidFill>
              <a:prstDash val="dot"/>
              <a:round/>
              <a:headEnd type="none" w="med" len="med"/>
              <a:tailEnd type="none" w="med" len="med"/>
            </a:ln>
          </p:spPr>
        </p:cxnSp>
        <p:cxnSp>
          <p:nvCxnSpPr>
            <p:cNvPr id="901" name="Google Shape;901;p39"/>
            <p:cNvCxnSpPr>
              <a:stCxn id="840" idx="3"/>
              <a:endCxn id="895" idx="1"/>
            </p:cNvCxnSpPr>
            <p:nvPr/>
          </p:nvCxnSpPr>
          <p:spPr>
            <a:xfrm>
              <a:off x="2842200" y="3852716"/>
              <a:ext cx="210900" cy="0"/>
            </a:xfrm>
            <a:prstGeom prst="straightConnector1">
              <a:avLst/>
            </a:prstGeom>
            <a:noFill/>
            <a:ln w="19050" cap="flat" cmpd="sng">
              <a:solidFill>
                <a:schemeClr val="accent5"/>
              </a:solidFill>
              <a:prstDash val="dot"/>
              <a:round/>
              <a:headEnd type="none" w="med" len="med"/>
              <a:tailEnd type="none" w="med" len="med"/>
            </a:ln>
          </p:spPr>
        </p:cxn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6471" y="276700"/>
            <a:ext cx="4263655" cy="841800"/>
          </a:xfrm>
        </p:spPr>
        <p:txBody>
          <a:bodyPr/>
          <a:lstStyle/>
          <a:p>
            <a:pPr algn="ctr"/>
            <a:r>
              <a:rPr lang="id-ID" sz="2800" dirty="0"/>
              <a:t>Manfaat model pembelajaran kooperatif tipe nht </a:t>
            </a:r>
          </a:p>
        </p:txBody>
      </p:sp>
      <p:sp>
        <p:nvSpPr>
          <p:cNvPr id="4" name="Subtitle 3"/>
          <p:cNvSpPr>
            <a:spLocks noGrp="1"/>
          </p:cNvSpPr>
          <p:nvPr>
            <p:ph type="subTitle" idx="1"/>
          </p:nvPr>
        </p:nvSpPr>
        <p:spPr>
          <a:xfrm>
            <a:off x="4510172" y="1339611"/>
            <a:ext cx="3979954" cy="3668633"/>
          </a:xfrm>
        </p:spPr>
        <p:txBody>
          <a:bodyPr/>
          <a:lstStyle/>
          <a:p>
            <a:pPr marL="596900" indent="-457200" algn="l">
              <a:buFont typeface="+mj-lt"/>
              <a:buAutoNum type="arabicPeriod"/>
            </a:pPr>
            <a:r>
              <a:rPr lang="id-ID" sz="1800" dirty="0">
                <a:latin typeface="Amatic SC" panose="020B0604020202020204" charset="-79"/>
                <a:cs typeface="Amatic SC" panose="020B0604020202020204" charset="-79"/>
              </a:rPr>
              <a:t>Rasa percaya diri menjadi lebih tinggi </a:t>
            </a:r>
          </a:p>
          <a:p>
            <a:pPr marL="596900" indent="-457200" algn="l">
              <a:buFont typeface="+mj-lt"/>
              <a:buAutoNum type="arabicPeriod"/>
            </a:pPr>
            <a:r>
              <a:rPr lang="id-ID" sz="1800" dirty="0">
                <a:latin typeface="Amatic SC" panose="020B0604020202020204" charset="-79"/>
                <a:cs typeface="Amatic SC" panose="020B0604020202020204" charset="-79"/>
              </a:rPr>
              <a:t>Memperbaiki kehadiran  </a:t>
            </a:r>
          </a:p>
          <a:p>
            <a:pPr marL="596900" indent="-457200" algn="l">
              <a:buFont typeface="+mj-lt"/>
              <a:buAutoNum type="arabicPeriod"/>
            </a:pPr>
            <a:r>
              <a:rPr lang="id-ID" sz="1800" dirty="0">
                <a:latin typeface="Amatic SC" panose="020B0604020202020204" charset="-79"/>
                <a:cs typeface="Amatic SC" panose="020B0604020202020204" charset="-79"/>
              </a:rPr>
              <a:t>Penerimaan terhadap individu menjadi lebih besar</a:t>
            </a:r>
          </a:p>
          <a:p>
            <a:pPr marL="596900" indent="-457200" algn="l">
              <a:buFont typeface="+mj-lt"/>
              <a:buAutoNum type="arabicPeriod"/>
            </a:pPr>
            <a:r>
              <a:rPr lang="id-ID" sz="1800" dirty="0">
                <a:latin typeface="Amatic SC" panose="020B0604020202020204" charset="-79"/>
                <a:cs typeface="Amatic SC" panose="020B0604020202020204" charset="-79"/>
              </a:rPr>
              <a:t>Perilaku mengganggu menjadi lebih kecil </a:t>
            </a:r>
          </a:p>
          <a:p>
            <a:pPr marL="596900" indent="-457200" algn="l">
              <a:buFont typeface="+mj-lt"/>
              <a:buAutoNum type="arabicPeriod"/>
            </a:pPr>
            <a:r>
              <a:rPr lang="id-ID" sz="1800" dirty="0">
                <a:latin typeface="Amatic SC" panose="020B0604020202020204" charset="-79"/>
                <a:cs typeface="Amatic SC" panose="020B0604020202020204" charset="-79"/>
              </a:rPr>
              <a:t>Konflik antar pribadi berkurang</a:t>
            </a:r>
          </a:p>
          <a:p>
            <a:pPr marL="596900" indent="-457200" algn="l">
              <a:buFont typeface="+mj-lt"/>
              <a:buAutoNum type="arabicPeriod"/>
            </a:pPr>
            <a:r>
              <a:rPr lang="id-ID" sz="1800" dirty="0">
                <a:latin typeface="Amatic SC" panose="020B0604020202020204" charset="-79"/>
                <a:cs typeface="Amatic SC" panose="020B0604020202020204" charset="-79"/>
              </a:rPr>
              <a:t>Pemahaman yang lebih mendalam </a:t>
            </a:r>
          </a:p>
          <a:p>
            <a:pPr marL="596900" indent="-457200" algn="l">
              <a:buFont typeface="+mj-lt"/>
              <a:buAutoNum type="arabicPeriod"/>
            </a:pPr>
            <a:r>
              <a:rPr lang="id-ID" sz="1800" dirty="0">
                <a:latin typeface="Amatic SC" panose="020B0604020202020204" charset="-79"/>
                <a:cs typeface="Amatic SC" panose="020B0604020202020204" charset="-79"/>
              </a:rPr>
              <a:t>Meningkatkan kebaikan budi, kepekaan, dan toleransi </a:t>
            </a:r>
          </a:p>
          <a:p>
            <a:pPr marL="596900" indent="-457200" algn="l">
              <a:buFont typeface="+mj-lt"/>
              <a:buAutoNum type="arabicPeriod"/>
            </a:pPr>
            <a:r>
              <a:rPr lang="id-ID" sz="1800" dirty="0">
                <a:latin typeface="Amatic SC" panose="020B0604020202020204" charset="-79"/>
                <a:cs typeface="Amatic SC" panose="020B0604020202020204" charset="-79"/>
              </a:rPr>
              <a:t>Hasil belajara lebih tinggi </a:t>
            </a:r>
          </a:p>
          <a:p>
            <a:pPr algn="l"/>
            <a:endParaRPr lang="id-ID" dirty="0"/>
          </a:p>
        </p:txBody>
      </p:sp>
      <p:sp>
        <p:nvSpPr>
          <p:cNvPr id="5" name="Google Shape;2369;p54"/>
          <p:cNvSpPr/>
          <p:nvPr/>
        </p:nvSpPr>
        <p:spPr>
          <a:xfrm>
            <a:off x="1473875" y="4332900"/>
            <a:ext cx="2357100" cy="2706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 name="Google Shape;2376;p54"/>
          <p:cNvGrpSpPr/>
          <p:nvPr/>
        </p:nvGrpSpPr>
        <p:grpSpPr>
          <a:xfrm>
            <a:off x="1391605" y="1548703"/>
            <a:ext cx="2521629" cy="2938522"/>
            <a:chOff x="3458175" y="260525"/>
            <a:chExt cx="1492000" cy="1738667"/>
          </a:xfrm>
        </p:grpSpPr>
        <p:sp>
          <p:nvSpPr>
            <p:cNvPr id="7" name="Google Shape;2377;p54"/>
            <p:cNvSpPr/>
            <p:nvPr/>
          </p:nvSpPr>
          <p:spPr>
            <a:xfrm>
              <a:off x="4471550" y="1476500"/>
              <a:ext cx="204125" cy="183600"/>
            </a:xfrm>
            <a:custGeom>
              <a:avLst/>
              <a:gdLst/>
              <a:ahLst/>
              <a:cxnLst/>
              <a:rect l="l" t="t" r="r" b="b"/>
              <a:pathLst>
                <a:path w="8165" h="7344" extrusionOk="0">
                  <a:moveTo>
                    <a:pt x="2075" y="1"/>
                  </a:moveTo>
                  <a:cubicBezTo>
                    <a:pt x="1924" y="1"/>
                    <a:pt x="1770" y="8"/>
                    <a:pt x="1614" y="22"/>
                  </a:cubicBezTo>
                  <a:cubicBezTo>
                    <a:pt x="1034" y="724"/>
                    <a:pt x="497" y="1488"/>
                    <a:pt x="1" y="2287"/>
                  </a:cubicBezTo>
                  <a:cubicBezTo>
                    <a:pt x="3705" y="3762"/>
                    <a:pt x="4999" y="5945"/>
                    <a:pt x="5491" y="7343"/>
                  </a:cubicBezTo>
                  <a:cubicBezTo>
                    <a:pt x="5919" y="6940"/>
                    <a:pt x="6334" y="6533"/>
                    <a:pt x="6724" y="6117"/>
                  </a:cubicBezTo>
                  <a:cubicBezTo>
                    <a:pt x="7217" y="5591"/>
                    <a:pt x="7702" y="5049"/>
                    <a:pt x="8164" y="4487"/>
                  </a:cubicBezTo>
                  <a:cubicBezTo>
                    <a:pt x="7287" y="2958"/>
                    <a:pt x="5190" y="1"/>
                    <a:pt x="207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2378;p54"/>
            <p:cNvSpPr/>
            <p:nvPr/>
          </p:nvSpPr>
          <p:spPr>
            <a:xfrm>
              <a:off x="4411700" y="1589025"/>
              <a:ext cx="144300" cy="166725"/>
            </a:xfrm>
            <a:custGeom>
              <a:avLst/>
              <a:gdLst/>
              <a:ahLst/>
              <a:cxnLst/>
              <a:rect l="l" t="t" r="r" b="b"/>
              <a:pathLst>
                <a:path w="5772" h="6669" extrusionOk="0">
                  <a:moveTo>
                    <a:pt x="1151" y="1"/>
                  </a:moveTo>
                  <a:cubicBezTo>
                    <a:pt x="731" y="824"/>
                    <a:pt x="348" y="1651"/>
                    <a:pt x="1" y="2456"/>
                  </a:cubicBezTo>
                  <a:cubicBezTo>
                    <a:pt x="2013" y="3745"/>
                    <a:pt x="2649" y="5444"/>
                    <a:pt x="2821" y="6669"/>
                  </a:cubicBezTo>
                  <a:cubicBezTo>
                    <a:pt x="3837" y="6059"/>
                    <a:pt x="4831" y="5387"/>
                    <a:pt x="5771" y="4655"/>
                  </a:cubicBezTo>
                  <a:cubicBezTo>
                    <a:pt x="4689" y="2322"/>
                    <a:pt x="2734" y="857"/>
                    <a:pt x="115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2379;p54"/>
            <p:cNvSpPr/>
            <p:nvPr/>
          </p:nvSpPr>
          <p:spPr>
            <a:xfrm>
              <a:off x="4367350" y="1730200"/>
              <a:ext cx="58725" cy="70825"/>
            </a:xfrm>
            <a:custGeom>
              <a:avLst/>
              <a:gdLst/>
              <a:ahLst/>
              <a:cxnLst/>
              <a:rect l="l" t="t" r="r" b="b"/>
              <a:pathLst>
                <a:path w="2349" h="2833" extrusionOk="0">
                  <a:moveTo>
                    <a:pt x="715" y="1"/>
                  </a:moveTo>
                  <a:cubicBezTo>
                    <a:pt x="512" y="739"/>
                    <a:pt x="300" y="1476"/>
                    <a:pt x="0" y="2189"/>
                  </a:cubicBezTo>
                  <a:cubicBezTo>
                    <a:pt x="20" y="2182"/>
                    <a:pt x="39" y="2178"/>
                    <a:pt x="58" y="2178"/>
                  </a:cubicBezTo>
                  <a:cubicBezTo>
                    <a:pt x="336" y="2178"/>
                    <a:pt x="641" y="2833"/>
                    <a:pt x="916" y="2833"/>
                  </a:cubicBezTo>
                  <a:cubicBezTo>
                    <a:pt x="937" y="2833"/>
                    <a:pt x="958" y="2829"/>
                    <a:pt x="978" y="2821"/>
                  </a:cubicBezTo>
                  <a:cubicBezTo>
                    <a:pt x="1436" y="2643"/>
                    <a:pt x="1893" y="2446"/>
                    <a:pt x="2348" y="2232"/>
                  </a:cubicBezTo>
                  <a:cubicBezTo>
                    <a:pt x="1882" y="1342"/>
                    <a:pt x="1314" y="608"/>
                    <a:pt x="71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2380;p54"/>
            <p:cNvSpPr/>
            <p:nvPr/>
          </p:nvSpPr>
          <p:spPr>
            <a:xfrm>
              <a:off x="4554875" y="1384225"/>
              <a:ext cx="189325" cy="153925"/>
            </a:xfrm>
            <a:custGeom>
              <a:avLst/>
              <a:gdLst/>
              <a:ahLst/>
              <a:cxnLst/>
              <a:rect l="l" t="t" r="r" b="b"/>
              <a:pathLst>
                <a:path w="7573" h="6157" extrusionOk="0">
                  <a:moveTo>
                    <a:pt x="2571" y="0"/>
                  </a:moveTo>
                  <a:cubicBezTo>
                    <a:pt x="2466" y="0"/>
                    <a:pt x="2363" y="3"/>
                    <a:pt x="2263" y="7"/>
                  </a:cubicBezTo>
                  <a:cubicBezTo>
                    <a:pt x="1406" y="580"/>
                    <a:pt x="755" y="1243"/>
                    <a:pt x="0" y="1945"/>
                  </a:cubicBezTo>
                  <a:cubicBezTo>
                    <a:pt x="1829" y="2103"/>
                    <a:pt x="5438" y="2842"/>
                    <a:pt x="6311" y="6157"/>
                  </a:cubicBezTo>
                  <a:cubicBezTo>
                    <a:pt x="6817" y="5358"/>
                    <a:pt x="7250" y="4521"/>
                    <a:pt x="7573" y="3642"/>
                  </a:cubicBezTo>
                  <a:cubicBezTo>
                    <a:pt x="6503" y="641"/>
                    <a:pt x="4277" y="0"/>
                    <a:pt x="257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2381;p54"/>
            <p:cNvSpPr/>
            <p:nvPr/>
          </p:nvSpPr>
          <p:spPr>
            <a:xfrm>
              <a:off x="4611450" y="1340025"/>
              <a:ext cx="149600" cy="135250"/>
            </a:xfrm>
            <a:custGeom>
              <a:avLst/>
              <a:gdLst/>
              <a:ahLst/>
              <a:cxnLst/>
              <a:rect l="l" t="t" r="r" b="b"/>
              <a:pathLst>
                <a:path w="5984" h="5410" extrusionOk="0">
                  <a:moveTo>
                    <a:pt x="3990" y="0"/>
                  </a:moveTo>
                  <a:cubicBezTo>
                    <a:pt x="3528" y="0"/>
                    <a:pt x="3039" y="132"/>
                    <a:pt x="2638" y="299"/>
                  </a:cubicBezTo>
                  <a:cubicBezTo>
                    <a:pt x="1700" y="690"/>
                    <a:pt x="1517" y="845"/>
                    <a:pt x="318" y="1571"/>
                  </a:cubicBezTo>
                  <a:cubicBezTo>
                    <a:pt x="207" y="1638"/>
                    <a:pt x="103" y="1707"/>
                    <a:pt x="1" y="1776"/>
                  </a:cubicBezTo>
                  <a:cubicBezTo>
                    <a:pt x="103" y="1771"/>
                    <a:pt x="207" y="1769"/>
                    <a:pt x="313" y="1769"/>
                  </a:cubicBezTo>
                  <a:cubicBezTo>
                    <a:pt x="2017" y="1769"/>
                    <a:pt x="4241" y="2411"/>
                    <a:pt x="5310" y="5410"/>
                  </a:cubicBezTo>
                  <a:cubicBezTo>
                    <a:pt x="5473" y="4966"/>
                    <a:pt x="5610" y="4513"/>
                    <a:pt x="5712" y="4049"/>
                  </a:cubicBezTo>
                  <a:cubicBezTo>
                    <a:pt x="5936" y="3028"/>
                    <a:pt x="5983" y="1918"/>
                    <a:pt x="5519" y="983"/>
                  </a:cubicBezTo>
                  <a:cubicBezTo>
                    <a:pt x="5349" y="643"/>
                    <a:pt x="5103" y="324"/>
                    <a:pt x="4759" y="159"/>
                  </a:cubicBezTo>
                  <a:cubicBezTo>
                    <a:pt x="4528" y="46"/>
                    <a:pt x="4264" y="0"/>
                    <a:pt x="399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2382;p54"/>
            <p:cNvSpPr/>
            <p:nvPr/>
          </p:nvSpPr>
          <p:spPr>
            <a:xfrm>
              <a:off x="4511875" y="1432850"/>
              <a:ext cx="200800" cy="155875"/>
            </a:xfrm>
            <a:custGeom>
              <a:avLst/>
              <a:gdLst/>
              <a:ahLst/>
              <a:cxnLst/>
              <a:rect l="l" t="t" r="r" b="b"/>
              <a:pathLst>
                <a:path w="8032" h="6235" extrusionOk="0">
                  <a:moveTo>
                    <a:pt x="1720" y="0"/>
                  </a:moveTo>
                  <a:cubicBezTo>
                    <a:pt x="1617" y="97"/>
                    <a:pt x="1512" y="193"/>
                    <a:pt x="1405" y="290"/>
                  </a:cubicBezTo>
                  <a:cubicBezTo>
                    <a:pt x="909" y="736"/>
                    <a:pt x="443" y="1235"/>
                    <a:pt x="1" y="1768"/>
                  </a:cubicBezTo>
                  <a:cubicBezTo>
                    <a:pt x="157" y="1754"/>
                    <a:pt x="311" y="1747"/>
                    <a:pt x="462" y="1747"/>
                  </a:cubicBezTo>
                  <a:cubicBezTo>
                    <a:pt x="3577" y="1747"/>
                    <a:pt x="5675" y="4704"/>
                    <a:pt x="6553" y="6234"/>
                  </a:cubicBezTo>
                  <a:cubicBezTo>
                    <a:pt x="7085" y="5587"/>
                    <a:pt x="7587" y="4914"/>
                    <a:pt x="8031" y="4211"/>
                  </a:cubicBezTo>
                  <a:cubicBezTo>
                    <a:pt x="7157" y="897"/>
                    <a:pt x="3549" y="158"/>
                    <a:pt x="172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2383;p54"/>
            <p:cNvSpPr/>
            <p:nvPr/>
          </p:nvSpPr>
          <p:spPr>
            <a:xfrm>
              <a:off x="4440450" y="1533675"/>
              <a:ext cx="168325" cy="171750"/>
            </a:xfrm>
            <a:custGeom>
              <a:avLst/>
              <a:gdLst/>
              <a:ahLst/>
              <a:cxnLst/>
              <a:rect l="l" t="t" r="r" b="b"/>
              <a:pathLst>
                <a:path w="6733" h="6870" extrusionOk="0">
                  <a:moveTo>
                    <a:pt x="1245" y="1"/>
                  </a:moveTo>
                  <a:cubicBezTo>
                    <a:pt x="799" y="719"/>
                    <a:pt x="384" y="1464"/>
                    <a:pt x="1" y="2215"/>
                  </a:cubicBezTo>
                  <a:cubicBezTo>
                    <a:pt x="1584" y="3071"/>
                    <a:pt x="3539" y="4537"/>
                    <a:pt x="4621" y="6869"/>
                  </a:cubicBezTo>
                  <a:cubicBezTo>
                    <a:pt x="5362" y="6294"/>
                    <a:pt x="6067" y="5683"/>
                    <a:pt x="6732" y="5057"/>
                  </a:cubicBezTo>
                  <a:cubicBezTo>
                    <a:pt x="6243" y="3659"/>
                    <a:pt x="4948" y="1475"/>
                    <a:pt x="124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2384;p54"/>
            <p:cNvSpPr/>
            <p:nvPr/>
          </p:nvSpPr>
          <p:spPr>
            <a:xfrm>
              <a:off x="4385200" y="1650425"/>
              <a:ext cx="97025" cy="135600"/>
            </a:xfrm>
            <a:custGeom>
              <a:avLst/>
              <a:gdLst/>
              <a:ahLst/>
              <a:cxnLst/>
              <a:rect l="l" t="t" r="r" b="b"/>
              <a:pathLst>
                <a:path w="3881" h="5424" extrusionOk="0">
                  <a:moveTo>
                    <a:pt x="1061" y="0"/>
                  </a:moveTo>
                  <a:cubicBezTo>
                    <a:pt x="994" y="156"/>
                    <a:pt x="927" y="310"/>
                    <a:pt x="863" y="465"/>
                  </a:cubicBezTo>
                  <a:cubicBezTo>
                    <a:pt x="489" y="1350"/>
                    <a:pt x="252" y="2273"/>
                    <a:pt x="1" y="3193"/>
                  </a:cubicBezTo>
                  <a:cubicBezTo>
                    <a:pt x="601" y="3800"/>
                    <a:pt x="1169" y="4535"/>
                    <a:pt x="1634" y="5424"/>
                  </a:cubicBezTo>
                  <a:cubicBezTo>
                    <a:pt x="2392" y="5067"/>
                    <a:pt x="3143" y="4656"/>
                    <a:pt x="3881" y="4214"/>
                  </a:cubicBezTo>
                  <a:cubicBezTo>
                    <a:pt x="3709" y="2988"/>
                    <a:pt x="3073" y="1288"/>
                    <a:pt x="10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2385;p54"/>
            <p:cNvSpPr/>
            <p:nvPr/>
          </p:nvSpPr>
          <p:spPr>
            <a:xfrm>
              <a:off x="3992950" y="1728650"/>
              <a:ext cx="135800" cy="270542"/>
            </a:xfrm>
            <a:custGeom>
              <a:avLst/>
              <a:gdLst/>
              <a:ahLst/>
              <a:cxnLst/>
              <a:rect l="l" t="t" r="r" b="b"/>
              <a:pathLst>
                <a:path w="5432" h="9420" extrusionOk="0">
                  <a:moveTo>
                    <a:pt x="261" y="0"/>
                  </a:moveTo>
                  <a:cubicBezTo>
                    <a:pt x="176" y="0"/>
                    <a:pt x="86" y="22"/>
                    <a:pt x="39" y="91"/>
                  </a:cubicBezTo>
                  <a:cubicBezTo>
                    <a:pt x="0" y="149"/>
                    <a:pt x="1" y="222"/>
                    <a:pt x="3" y="293"/>
                  </a:cubicBezTo>
                  <a:cubicBezTo>
                    <a:pt x="77" y="2257"/>
                    <a:pt x="498" y="4198"/>
                    <a:pt x="1097" y="6071"/>
                  </a:cubicBezTo>
                  <a:cubicBezTo>
                    <a:pt x="1426" y="7098"/>
                    <a:pt x="1784" y="8307"/>
                    <a:pt x="1149" y="9180"/>
                  </a:cubicBezTo>
                  <a:lnTo>
                    <a:pt x="1237" y="9285"/>
                  </a:lnTo>
                  <a:cubicBezTo>
                    <a:pt x="2182" y="9329"/>
                    <a:pt x="3129" y="9372"/>
                    <a:pt x="4075" y="9417"/>
                  </a:cubicBezTo>
                  <a:cubicBezTo>
                    <a:pt x="4102" y="9419"/>
                    <a:pt x="4129" y="9420"/>
                    <a:pt x="4157" y="9420"/>
                  </a:cubicBezTo>
                  <a:cubicBezTo>
                    <a:pt x="4221" y="9420"/>
                    <a:pt x="4285" y="9414"/>
                    <a:pt x="4343" y="9387"/>
                  </a:cubicBezTo>
                  <a:cubicBezTo>
                    <a:pt x="4495" y="9319"/>
                    <a:pt x="4557" y="9139"/>
                    <a:pt x="4599" y="8978"/>
                  </a:cubicBezTo>
                  <a:cubicBezTo>
                    <a:pt x="5158" y="6887"/>
                    <a:pt x="5296" y="4708"/>
                    <a:pt x="5431" y="2548"/>
                  </a:cubicBezTo>
                  <a:lnTo>
                    <a:pt x="5431" y="2548"/>
                  </a:lnTo>
                  <a:lnTo>
                    <a:pt x="5251" y="2885"/>
                  </a:lnTo>
                  <a:cubicBezTo>
                    <a:pt x="3783" y="2283"/>
                    <a:pt x="2405" y="1466"/>
                    <a:pt x="1170" y="467"/>
                  </a:cubicBezTo>
                  <a:cubicBezTo>
                    <a:pt x="911" y="257"/>
                    <a:pt x="632" y="27"/>
                    <a:pt x="297" y="1"/>
                  </a:cubicBezTo>
                  <a:cubicBezTo>
                    <a:pt x="285" y="1"/>
                    <a:pt x="273" y="0"/>
                    <a:pt x="2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2386;p54"/>
            <p:cNvSpPr/>
            <p:nvPr/>
          </p:nvSpPr>
          <p:spPr>
            <a:xfrm>
              <a:off x="4274076" y="1728650"/>
              <a:ext cx="135800" cy="270542"/>
            </a:xfrm>
            <a:custGeom>
              <a:avLst/>
              <a:gdLst/>
              <a:ahLst/>
              <a:cxnLst/>
              <a:rect l="l" t="t" r="r" b="b"/>
              <a:pathLst>
                <a:path w="5432" h="9420" extrusionOk="0">
                  <a:moveTo>
                    <a:pt x="5169" y="0"/>
                  </a:moveTo>
                  <a:cubicBezTo>
                    <a:pt x="5157" y="0"/>
                    <a:pt x="5145" y="1"/>
                    <a:pt x="5133" y="1"/>
                  </a:cubicBezTo>
                  <a:cubicBezTo>
                    <a:pt x="4800" y="27"/>
                    <a:pt x="4521" y="257"/>
                    <a:pt x="4260" y="467"/>
                  </a:cubicBezTo>
                  <a:cubicBezTo>
                    <a:pt x="3027" y="1466"/>
                    <a:pt x="1648" y="2283"/>
                    <a:pt x="180" y="2885"/>
                  </a:cubicBezTo>
                  <a:lnTo>
                    <a:pt x="0" y="2548"/>
                  </a:lnTo>
                  <a:lnTo>
                    <a:pt x="0" y="2548"/>
                  </a:lnTo>
                  <a:cubicBezTo>
                    <a:pt x="135" y="4708"/>
                    <a:pt x="274" y="6887"/>
                    <a:pt x="832" y="8978"/>
                  </a:cubicBezTo>
                  <a:cubicBezTo>
                    <a:pt x="875" y="9139"/>
                    <a:pt x="937" y="9319"/>
                    <a:pt x="1087" y="9387"/>
                  </a:cubicBezTo>
                  <a:cubicBezTo>
                    <a:pt x="1145" y="9414"/>
                    <a:pt x="1209" y="9420"/>
                    <a:pt x="1274" y="9420"/>
                  </a:cubicBezTo>
                  <a:cubicBezTo>
                    <a:pt x="1301" y="9420"/>
                    <a:pt x="1328" y="9419"/>
                    <a:pt x="1355" y="9417"/>
                  </a:cubicBezTo>
                  <a:cubicBezTo>
                    <a:pt x="2302" y="9372"/>
                    <a:pt x="3249" y="9329"/>
                    <a:pt x="4195" y="9285"/>
                  </a:cubicBezTo>
                  <a:lnTo>
                    <a:pt x="4281" y="9180"/>
                  </a:lnTo>
                  <a:cubicBezTo>
                    <a:pt x="3647" y="8307"/>
                    <a:pt x="4005" y="7098"/>
                    <a:pt x="4334" y="6071"/>
                  </a:cubicBezTo>
                  <a:cubicBezTo>
                    <a:pt x="4932" y="4198"/>
                    <a:pt x="5353" y="2257"/>
                    <a:pt x="5427" y="293"/>
                  </a:cubicBezTo>
                  <a:cubicBezTo>
                    <a:pt x="5430" y="222"/>
                    <a:pt x="5431" y="149"/>
                    <a:pt x="5391" y="91"/>
                  </a:cubicBezTo>
                  <a:cubicBezTo>
                    <a:pt x="5344" y="22"/>
                    <a:pt x="5254" y="0"/>
                    <a:pt x="516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2387;p54"/>
            <p:cNvSpPr/>
            <p:nvPr/>
          </p:nvSpPr>
          <p:spPr>
            <a:xfrm>
              <a:off x="3944425" y="1237950"/>
              <a:ext cx="519400" cy="722111"/>
            </a:xfrm>
            <a:custGeom>
              <a:avLst/>
              <a:gdLst/>
              <a:ahLst/>
              <a:cxnLst/>
              <a:rect l="l" t="t" r="r" b="b"/>
              <a:pathLst>
                <a:path w="20776" h="24952" extrusionOk="0">
                  <a:moveTo>
                    <a:pt x="10388" y="1"/>
                  </a:moveTo>
                  <a:cubicBezTo>
                    <a:pt x="7633" y="1"/>
                    <a:pt x="4990" y="1315"/>
                    <a:pt x="3042" y="3654"/>
                  </a:cubicBezTo>
                  <a:cubicBezTo>
                    <a:pt x="1095" y="5994"/>
                    <a:pt x="0" y="9166"/>
                    <a:pt x="0" y="12476"/>
                  </a:cubicBezTo>
                  <a:cubicBezTo>
                    <a:pt x="0" y="15785"/>
                    <a:pt x="1095" y="18957"/>
                    <a:pt x="3042" y="21297"/>
                  </a:cubicBezTo>
                  <a:cubicBezTo>
                    <a:pt x="4990" y="23636"/>
                    <a:pt x="7633" y="24951"/>
                    <a:pt x="10388" y="24951"/>
                  </a:cubicBezTo>
                  <a:cubicBezTo>
                    <a:pt x="13143" y="24951"/>
                    <a:pt x="15785" y="23636"/>
                    <a:pt x="17733" y="21297"/>
                  </a:cubicBezTo>
                  <a:cubicBezTo>
                    <a:pt x="19681" y="18957"/>
                    <a:pt x="20775" y="15785"/>
                    <a:pt x="20775" y="12476"/>
                  </a:cubicBezTo>
                  <a:cubicBezTo>
                    <a:pt x="20775" y="9166"/>
                    <a:pt x="19681" y="5994"/>
                    <a:pt x="17733" y="3654"/>
                  </a:cubicBezTo>
                  <a:cubicBezTo>
                    <a:pt x="15785" y="1315"/>
                    <a:pt x="13143" y="1"/>
                    <a:pt x="103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2388;p54"/>
            <p:cNvSpPr/>
            <p:nvPr/>
          </p:nvSpPr>
          <p:spPr>
            <a:xfrm>
              <a:off x="4025275" y="1344338"/>
              <a:ext cx="347150" cy="447925"/>
            </a:xfrm>
            <a:custGeom>
              <a:avLst/>
              <a:gdLst/>
              <a:ahLst/>
              <a:cxnLst/>
              <a:rect l="l" t="t" r="r" b="b"/>
              <a:pathLst>
                <a:path w="13886" h="17917" extrusionOk="0">
                  <a:moveTo>
                    <a:pt x="6944" y="1"/>
                  </a:moveTo>
                  <a:cubicBezTo>
                    <a:pt x="5102" y="1"/>
                    <a:pt x="3336" y="945"/>
                    <a:pt x="2035" y="2624"/>
                  </a:cubicBezTo>
                  <a:cubicBezTo>
                    <a:pt x="733" y="4305"/>
                    <a:pt x="0" y="6583"/>
                    <a:pt x="0" y="8958"/>
                  </a:cubicBezTo>
                  <a:cubicBezTo>
                    <a:pt x="0" y="11334"/>
                    <a:pt x="733" y="13613"/>
                    <a:pt x="2035" y="15293"/>
                  </a:cubicBezTo>
                  <a:cubicBezTo>
                    <a:pt x="3336" y="16973"/>
                    <a:pt x="5102" y="17917"/>
                    <a:pt x="6944" y="17917"/>
                  </a:cubicBezTo>
                  <a:cubicBezTo>
                    <a:pt x="8785" y="17917"/>
                    <a:pt x="10551" y="16973"/>
                    <a:pt x="11853" y="15293"/>
                  </a:cubicBezTo>
                  <a:cubicBezTo>
                    <a:pt x="13154" y="13613"/>
                    <a:pt x="13886" y="11334"/>
                    <a:pt x="13886" y="8958"/>
                  </a:cubicBezTo>
                  <a:cubicBezTo>
                    <a:pt x="13886" y="6583"/>
                    <a:pt x="13154" y="4305"/>
                    <a:pt x="11853" y="2624"/>
                  </a:cubicBezTo>
                  <a:cubicBezTo>
                    <a:pt x="10551" y="945"/>
                    <a:pt x="8785" y="1"/>
                    <a:pt x="69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2389;p54"/>
            <p:cNvSpPr/>
            <p:nvPr/>
          </p:nvSpPr>
          <p:spPr>
            <a:xfrm>
              <a:off x="3860100" y="1340725"/>
              <a:ext cx="170650" cy="414775"/>
            </a:xfrm>
            <a:custGeom>
              <a:avLst/>
              <a:gdLst/>
              <a:ahLst/>
              <a:cxnLst/>
              <a:rect l="l" t="t" r="r" b="b"/>
              <a:pathLst>
                <a:path w="6826" h="16591" extrusionOk="0">
                  <a:moveTo>
                    <a:pt x="5200" y="0"/>
                  </a:moveTo>
                  <a:cubicBezTo>
                    <a:pt x="5186" y="0"/>
                    <a:pt x="5172" y="1"/>
                    <a:pt x="5158" y="1"/>
                  </a:cubicBezTo>
                  <a:cubicBezTo>
                    <a:pt x="4182" y="638"/>
                    <a:pt x="3468" y="1590"/>
                    <a:pt x="2952" y="2607"/>
                  </a:cubicBezTo>
                  <a:cubicBezTo>
                    <a:pt x="842" y="6776"/>
                    <a:pt x="1889" y="11876"/>
                    <a:pt x="1" y="16140"/>
                  </a:cubicBezTo>
                  <a:cubicBezTo>
                    <a:pt x="208" y="16450"/>
                    <a:pt x="577" y="16590"/>
                    <a:pt x="964" y="16590"/>
                  </a:cubicBezTo>
                  <a:cubicBezTo>
                    <a:pt x="1304" y="16590"/>
                    <a:pt x="1659" y="16481"/>
                    <a:pt x="1928" y="16284"/>
                  </a:cubicBezTo>
                  <a:cubicBezTo>
                    <a:pt x="2504" y="15861"/>
                    <a:pt x="2788" y="15179"/>
                    <a:pt x="3046" y="14532"/>
                  </a:cubicBezTo>
                  <a:cubicBezTo>
                    <a:pt x="4624" y="10561"/>
                    <a:pt x="6217" y="6541"/>
                    <a:pt x="6731" y="2323"/>
                  </a:cubicBezTo>
                  <a:cubicBezTo>
                    <a:pt x="6787" y="1867"/>
                    <a:pt x="6826" y="1384"/>
                    <a:pt x="6626" y="965"/>
                  </a:cubicBezTo>
                  <a:cubicBezTo>
                    <a:pt x="6428" y="557"/>
                    <a:pt x="5812" y="0"/>
                    <a:pt x="520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390;p54"/>
            <p:cNvSpPr/>
            <p:nvPr/>
          </p:nvSpPr>
          <p:spPr>
            <a:xfrm>
              <a:off x="4377500" y="1340725"/>
              <a:ext cx="170675" cy="414775"/>
            </a:xfrm>
            <a:custGeom>
              <a:avLst/>
              <a:gdLst/>
              <a:ahLst/>
              <a:cxnLst/>
              <a:rect l="l" t="t" r="r" b="b"/>
              <a:pathLst>
                <a:path w="6827" h="16591" extrusionOk="0">
                  <a:moveTo>
                    <a:pt x="1627" y="0"/>
                  </a:moveTo>
                  <a:cubicBezTo>
                    <a:pt x="1014" y="0"/>
                    <a:pt x="398" y="557"/>
                    <a:pt x="200" y="965"/>
                  </a:cubicBezTo>
                  <a:cubicBezTo>
                    <a:pt x="1" y="1384"/>
                    <a:pt x="40" y="1867"/>
                    <a:pt x="95" y="2323"/>
                  </a:cubicBezTo>
                  <a:cubicBezTo>
                    <a:pt x="610" y="6541"/>
                    <a:pt x="2203" y="10561"/>
                    <a:pt x="3781" y="14532"/>
                  </a:cubicBezTo>
                  <a:cubicBezTo>
                    <a:pt x="4039" y="15179"/>
                    <a:pt x="4321" y="15861"/>
                    <a:pt x="4898" y="16284"/>
                  </a:cubicBezTo>
                  <a:cubicBezTo>
                    <a:pt x="5168" y="16481"/>
                    <a:pt x="5523" y="16590"/>
                    <a:pt x="5863" y="16590"/>
                  </a:cubicBezTo>
                  <a:cubicBezTo>
                    <a:pt x="6250" y="16590"/>
                    <a:pt x="6619" y="16450"/>
                    <a:pt x="6827" y="16140"/>
                  </a:cubicBezTo>
                  <a:cubicBezTo>
                    <a:pt x="4938" y="11876"/>
                    <a:pt x="5985" y="6776"/>
                    <a:pt x="3875" y="2607"/>
                  </a:cubicBezTo>
                  <a:cubicBezTo>
                    <a:pt x="3360" y="1590"/>
                    <a:pt x="2645" y="638"/>
                    <a:pt x="1668" y="1"/>
                  </a:cubicBezTo>
                  <a:cubicBezTo>
                    <a:pt x="1654" y="1"/>
                    <a:pt x="1641" y="0"/>
                    <a:pt x="162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391;p54"/>
            <p:cNvSpPr/>
            <p:nvPr/>
          </p:nvSpPr>
          <p:spPr>
            <a:xfrm>
              <a:off x="3947300" y="1503700"/>
              <a:ext cx="38700" cy="176175"/>
            </a:xfrm>
            <a:custGeom>
              <a:avLst/>
              <a:gdLst/>
              <a:ahLst/>
              <a:cxnLst/>
              <a:rect l="l" t="t" r="r" b="b"/>
              <a:pathLst>
                <a:path w="1548" h="7047" extrusionOk="0">
                  <a:moveTo>
                    <a:pt x="1397" y="0"/>
                  </a:moveTo>
                  <a:cubicBezTo>
                    <a:pt x="1348" y="0"/>
                    <a:pt x="1301" y="27"/>
                    <a:pt x="1286" y="89"/>
                  </a:cubicBezTo>
                  <a:cubicBezTo>
                    <a:pt x="724" y="2377"/>
                    <a:pt x="301" y="4685"/>
                    <a:pt x="2" y="7023"/>
                  </a:cubicBezTo>
                  <a:cubicBezTo>
                    <a:pt x="1" y="7038"/>
                    <a:pt x="15" y="7046"/>
                    <a:pt x="28" y="7046"/>
                  </a:cubicBezTo>
                  <a:cubicBezTo>
                    <a:pt x="39" y="7046"/>
                    <a:pt x="49" y="7041"/>
                    <a:pt x="50" y="7029"/>
                  </a:cubicBezTo>
                  <a:cubicBezTo>
                    <a:pt x="421" y="4710"/>
                    <a:pt x="915" y="2420"/>
                    <a:pt x="1523" y="153"/>
                  </a:cubicBezTo>
                  <a:cubicBezTo>
                    <a:pt x="1547" y="61"/>
                    <a:pt x="1470" y="0"/>
                    <a:pt x="13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392;p54"/>
            <p:cNvSpPr/>
            <p:nvPr/>
          </p:nvSpPr>
          <p:spPr>
            <a:xfrm>
              <a:off x="4455150" y="1536250"/>
              <a:ext cx="15075" cy="158175"/>
            </a:xfrm>
            <a:custGeom>
              <a:avLst/>
              <a:gdLst/>
              <a:ahLst/>
              <a:cxnLst/>
              <a:rect l="l" t="t" r="r" b="b"/>
              <a:pathLst>
                <a:path w="603" h="6327" extrusionOk="0">
                  <a:moveTo>
                    <a:pt x="124" y="1"/>
                  </a:moveTo>
                  <a:cubicBezTo>
                    <a:pt x="86" y="1"/>
                    <a:pt x="45" y="27"/>
                    <a:pt x="44" y="73"/>
                  </a:cubicBezTo>
                  <a:cubicBezTo>
                    <a:pt x="1" y="2145"/>
                    <a:pt x="277" y="4232"/>
                    <a:pt x="107" y="6301"/>
                  </a:cubicBezTo>
                  <a:cubicBezTo>
                    <a:pt x="106" y="6318"/>
                    <a:pt x="118" y="6327"/>
                    <a:pt x="131" y="6327"/>
                  </a:cubicBezTo>
                  <a:cubicBezTo>
                    <a:pt x="144" y="6327"/>
                    <a:pt x="158" y="6318"/>
                    <a:pt x="160" y="6301"/>
                  </a:cubicBezTo>
                  <a:cubicBezTo>
                    <a:pt x="333" y="4204"/>
                    <a:pt x="603" y="2145"/>
                    <a:pt x="188" y="53"/>
                  </a:cubicBezTo>
                  <a:cubicBezTo>
                    <a:pt x="181" y="17"/>
                    <a:pt x="153" y="1"/>
                    <a:pt x="12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93;p54"/>
            <p:cNvSpPr/>
            <p:nvPr/>
          </p:nvSpPr>
          <p:spPr>
            <a:xfrm>
              <a:off x="3622550" y="324225"/>
              <a:ext cx="376375" cy="336900"/>
            </a:xfrm>
            <a:custGeom>
              <a:avLst/>
              <a:gdLst/>
              <a:ahLst/>
              <a:cxnLst/>
              <a:rect l="l" t="t" r="r" b="b"/>
              <a:pathLst>
                <a:path w="15055" h="13476" extrusionOk="0">
                  <a:moveTo>
                    <a:pt x="4589" y="1"/>
                  </a:moveTo>
                  <a:cubicBezTo>
                    <a:pt x="3992" y="1"/>
                    <a:pt x="3466" y="125"/>
                    <a:pt x="3051" y="409"/>
                  </a:cubicBezTo>
                  <a:cubicBezTo>
                    <a:pt x="0" y="2491"/>
                    <a:pt x="2570" y="13190"/>
                    <a:pt x="4035" y="13467"/>
                  </a:cubicBezTo>
                  <a:cubicBezTo>
                    <a:pt x="4065" y="13473"/>
                    <a:pt x="4100" y="13476"/>
                    <a:pt x="4137" y="13476"/>
                  </a:cubicBezTo>
                  <a:cubicBezTo>
                    <a:pt x="5878" y="13476"/>
                    <a:pt x="14619" y="7313"/>
                    <a:pt x="14850" y="6085"/>
                  </a:cubicBezTo>
                  <a:cubicBezTo>
                    <a:pt x="15055" y="5002"/>
                    <a:pt x="8377" y="1"/>
                    <a:pt x="458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394;p54"/>
            <p:cNvSpPr/>
            <p:nvPr/>
          </p:nvSpPr>
          <p:spPr>
            <a:xfrm>
              <a:off x="3680175" y="376950"/>
              <a:ext cx="265225" cy="243600"/>
            </a:xfrm>
            <a:custGeom>
              <a:avLst/>
              <a:gdLst/>
              <a:ahLst/>
              <a:cxnLst/>
              <a:rect l="l" t="t" r="r" b="b"/>
              <a:pathLst>
                <a:path w="10609" h="9744" extrusionOk="0">
                  <a:moveTo>
                    <a:pt x="3008" y="1"/>
                  </a:moveTo>
                  <a:cubicBezTo>
                    <a:pt x="2642" y="1"/>
                    <a:pt x="2322" y="78"/>
                    <a:pt x="2068" y="251"/>
                  </a:cubicBezTo>
                  <a:cubicBezTo>
                    <a:pt x="1" y="1662"/>
                    <a:pt x="2135" y="9487"/>
                    <a:pt x="3167" y="9733"/>
                  </a:cubicBezTo>
                  <a:cubicBezTo>
                    <a:pt x="3195" y="9740"/>
                    <a:pt x="3228" y="9743"/>
                    <a:pt x="3264" y="9743"/>
                  </a:cubicBezTo>
                  <a:cubicBezTo>
                    <a:pt x="4534" y="9743"/>
                    <a:pt x="10375" y="5606"/>
                    <a:pt x="10498" y="4731"/>
                  </a:cubicBezTo>
                  <a:cubicBezTo>
                    <a:pt x="10608" y="3940"/>
                    <a:pt x="5627" y="1"/>
                    <a:pt x="300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395;p54"/>
            <p:cNvSpPr/>
            <p:nvPr/>
          </p:nvSpPr>
          <p:spPr>
            <a:xfrm>
              <a:off x="4409325" y="324225"/>
              <a:ext cx="376425" cy="336900"/>
            </a:xfrm>
            <a:custGeom>
              <a:avLst/>
              <a:gdLst/>
              <a:ahLst/>
              <a:cxnLst/>
              <a:rect l="l" t="t" r="r" b="b"/>
              <a:pathLst>
                <a:path w="15057" h="13476" extrusionOk="0">
                  <a:moveTo>
                    <a:pt x="10467" y="1"/>
                  </a:moveTo>
                  <a:cubicBezTo>
                    <a:pt x="6678" y="1"/>
                    <a:pt x="0" y="5002"/>
                    <a:pt x="205" y="6085"/>
                  </a:cubicBezTo>
                  <a:cubicBezTo>
                    <a:pt x="437" y="7313"/>
                    <a:pt x="9178" y="13476"/>
                    <a:pt x="10919" y="13476"/>
                  </a:cubicBezTo>
                  <a:cubicBezTo>
                    <a:pt x="10957" y="13476"/>
                    <a:pt x="10991" y="13473"/>
                    <a:pt x="11022" y="13467"/>
                  </a:cubicBezTo>
                  <a:cubicBezTo>
                    <a:pt x="12486" y="13190"/>
                    <a:pt x="15056" y="2491"/>
                    <a:pt x="12006" y="409"/>
                  </a:cubicBezTo>
                  <a:cubicBezTo>
                    <a:pt x="11590" y="125"/>
                    <a:pt x="11064" y="1"/>
                    <a:pt x="1046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396;p54"/>
            <p:cNvSpPr/>
            <p:nvPr/>
          </p:nvSpPr>
          <p:spPr>
            <a:xfrm>
              <a:off x="4462850" y="376950"/>
              <a:ext cx="265225" cy="243600"/>
            </a:xfrm>
            <a:custGeom>
              <a:avLst/>
              <a:gdLst/>
              <a:ahLst/>
              <a:cxnLst/>
              <a:rect l="l" t="t" r="r" b="b"/>
              <a:pathLst>
                <a:path w="10609" h="9744" extrusionOk="0">
                  <a:moveTo>
                    <a:pt x="7601" y="1"/>
                  </a:moveTo>
                  <a:cubicBezTo>
                    <a:pt x="4982" y="1"/>
                    <a:pt x="0" y="3940"/>
                    <a:pt x="112" y="4731"/>
                  </a:cubicBezTo>
                  <a:cubicBezTo>
                    <a:pt x="235" y="5606"/>
                    <a:pt x="6076" y="9743"/>
                    <a:pt x="7347" y="9743"/>
                  </a:cubicBezTo>
                  <a:cubicBezTo>
                    <a:pt x="7383" y="9743"/>
                    <a:pt x="7415" y="9740"/>
                    <a:pt x="7443" y="9733"/>
                  </a:cubicBezTo>
                  <a:cubicBezTo>
                    <a:pt x="8476" y="9487"/>
                    <a:pt x="10609" y="1662"/>
                    <a:pt x="8541" y="251"/>
                  </a:cubicBezTo>
                  <a:cubicBezTo>
                    <a:pt x="8287" y="78"/>
                    <a:pt x="7967" y="1"/>
                    <a:pt x="760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397;p54"/>
            <p:cNvSpPr/>
            <p:nvPr/>
          </p:nvSpPr>
          <p:spPr>
            <a:xfrm>
              <a:off x="3590975" y="366450"/>
              <a:ext cx="1226300" cy="1008500"/>
            </a:xfrm>
            <a:custGeom>
              <a:avLst/>
              <a:gdLst/>
              <a:ahLst/>
              <a:cxnLst/>
              <a:rect l="l" t="t" r="r" b="b"/>
              <a:pathLst>
                <a:path w="49052" h="40340" extrusionOk="0">
                  <a:moveTo>
                    <a:pt x="24526" y="0"/>
                  </a:moveTo>
                  <a:cubicBezTo>
                    <a:pt x="10981" y="0"/>
                    <a:pt x="0" y="13651"/>
                    <a:pt x="0" y="24790"/>
                  </a:cubicBezTo>
                  <a:cubicBezTo>
                    <a:pt x="0" y="35928"/>
                    <a:pt x="10980" y="40339"/>
                    <a:pt x="24526" y="40339"/>
                  </a:cubicBezTo>
                  <a:cubicBezTo>
                    <a:pt x="38071" y="40339"/>
                    <a:pt x="49051" y="35928"/>
                    <a:pt x="49051" y="24790"/>
                  </a:cubicBezTo>
                  <a:cubicBezTo>
                    <a:pt x="49051" y="13651"/>
                    <a:pt x="38070" y="0"/>
                    <a:pt x="2452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398;p54"/>
            <p:cNvSpPr/>
            <p:nvPr/>
          </p:nvSpPr>
          <p:spPr>
            <a:xfrm>
              <a:off x="3458175" y="772825"/>
              <a:ext cx="1492000" cy="602550"/>
            </a:xfrm>
            <a:custGeom>
              <a:avLst/>
              <a:gdLst/>
              <a:ahLst/>
              <a:cxnLst/>
              <a:rect l="l" t="t" r="r" b="b"/>
              <a:pathLst>
                <a:path w="59680" h="24102" extrusionOk="0">
                  <a:moveTo>
                    <a:pt x="43201" y="0"/>
                  </a:moveTo>
                  <a:cubicBezTo>
                    <a:pt x="42568" y="0"/>
                    <a:pt x="41941" y="99"/>
                    <a:pt x="41342" y="317"/>
                  </a:cubicBezTo>
                  <a:cubicBezTo>
                    <a:pt x="40341" y="683"/>
                    <a:pt x="39482" y="1358"/>
                    <a:pt x="38702" y="2084"/>
                  </a:cubicBezTo>
                  <a:cubicBezTo>
                    <a:pt x="34393" y="6096"/>
                    <a:pt x="32101" y="11766"/>
                    <a:pt x="29940" y="17243"/>
                  </a:cubicBezTo>
                  <a:lnTo>
                    <a:pt x="29840" y="17227"/>
                  </a:lnTo>
                  <a:lnTo>
                    <a:pt x="29840" y="17227"/>
                  </a:lnTo>
                  <a:cubicBezTo>
                    <a:pt x="29859" y="17267"/>
                    <a:pt x="29851" y="17279"/>
                    <a:pt x="29832" y="17279"/>
                  </a:cubicBezTo>
                  <a:cubicBezTo>
                    <a:pt x="29800" y="17279"/>
                    <a:pt x="29740" y="17243"/>
                    <a:pt x="29740" y="17243"/>
                  </a:cubicBezTo>
                  <a:cubicBezTo>
                    <a:pt x="27577" y="11767"/>
                    <a:pt x="25287" y="6096"/>
                    <a:pt x="20978" y="2084"/>
                  </a:cubicBezTo>
                  <a:cubicBezTo>
                    <a:pt x="20198" y="1358"/>
                    <a:pt x="19340" y="683"/>
                    <a:pt x="18338" y="317"/>
                  </a:cubicBezTo>
                  <a:cubicBezTo>
                    <a:pt x="17740" y="99"/>
                    <a:pt x="17113" y="1"/>
                    <a:pt x="16481" y="1"/>
                  </a:cubicBezTo>
                  <a:cubicBezTo>
                    <a:pt x="15276" y="1"/>
                    <a:pt x="14053" y="358"/>
                    <a:pt x="12975" y="918"/>
                  </a:cubicBezTo>
                  <a:cubicBezTo>
                    <a:pt x="11334" y="1775"/>
                    <a:pt x="9965" y="3063"/>
                    <a:pt x="8619" y="4334"/>
                  </a:cubicBezTo>
                  <a:cubicBezTo>
                    <a:pt x="6945" y="5916"/>
                    <a:pt x="5272" y="7498"/>
                    <a:pt x="3599" y="9079"/>
                  </a:cubicBezTo>
                  <a:cubicBezTo>
                    <a:pt x="2529" y="9745"/>
                    <a:pt x="1277" y="10316"/>
                    <a:pt x="205" y="10982"/>
                  </a:cubicBezTo>
                  <a:cubicBezTo>
                    <a:pt x="132" y="11027"/>
                    <a:pt x="52" y="11082"/>
                    <a:pt x="30" y="11166"/>
                  </a:cubicBezTo>
                  <a:cubicBezTo>
                    <a:pt x="0" y="11277"/>
                    <a:pt x="85" y="11384"/>
                    <a:pt x="166" y="11468"/>
                  </a:cubicBezTo>
                  <a:cubicBezTo>
                    <a:pt x="975" y="12314"/>
                    <a:pt x="1851" y="13094"/>
                    <a:pt x="2784" y="13800"/>
                  </a:cubicBezTo>
                  <a:lnTo>
                    <a:pt x="3011" y="14128"/>
                  </a:lnTo>
                  <a:cubicBezTo>
                    <a:pt x="2479" y="14431"/>
                    <a:pt x="1948" y="14734"/>
                    <a:pt x="1417" y="15038"/>
                  </a:cubicBezTo>
                  <a:cubicBezTo>
                    <a:pt x="4430" y="17766"/>
                    <a:pt x="8282" y="19358"/>
                    <a:pt x="12091" y="20775"/>
                  </a:cubicBezTo>
                  <a:cubicBezTo>
                    <a:pt x="17452" y="22767"/>
                    <a:pt x="22839" y="24102"/>
                    <a:pt x="28714" y="24102"/>
                  </a:cubicBezTo>
                  <a:cubicBezTo>
                    <a:pt x="29088" y="24102"/>
                    <a:pt x="29463" y="24096"/>
                    <a:pt x="29840" y="24085"/>
                  </a:cubicBezTo>
                  <a:cubicBezTo>
                    <a:pt x="29886" y="24085"/>
                    <a:pt x="29931" y="24085"/>
                    <a:pt x="29977" y="24085"/>
                  </a:cubicBezTo>
                  <a:cubicBezTo>
                    <a:pt x="37002" y="24085"/>
                    <a:pt x="41925" y="22880"/>
                    <a:pt x="47589" y="20775"/>
                  </a:cubicBezTo>
                  <a:cubicBezTo>
                    <a:pt x="51399" y="19358"/>
                    <a:pt x="55250" y="17766"/>
                    <a:pt x="58263" y="15038"/>
                  </a:cubicBezTo>
                  <a:cubicBezTo>
                    <a:pt x="57732" y="14734"/>
                    <a:pt x="57200" y="14431"/>
                    <a:pt x="56669" y="14128"/>
                  </a:cubicBezTo>
                  <a:lnTo>
                    <a:pt x="56897" y="13800"/>
                  </a:lnTo>
                  <a:cubicBezTo>
                    <a:pt x="57828" y="13094"/>
                    <a:pt x="58704" y="12314"/>
                    <a:pt x="59513" y="11468"/>
                  </a:cubicBezTo>
                  <a:cubicBezTo>
                    <a:pt x="59593" y="11384"/>
                    <a:pt x="59679" y="11277"/>
                    <a:pt x="59650" y="11166"/>
                  </a:cubicBezTo>
                  <a:cubicBezTo>
                    <a:pt x="59628" y="11082"/>
                    <a:pt x="59548" y="11027"/>
                    <a:pt x="59473" y="10982"/>
                  </a:cubicBezTo>
                  <a:cubicBezTo>
                    <a:pt x="58403" y="10316"/>
                    <a:pt x="57151" y="9745"/>
                    <a:pt x="56079" y="9079"/>
                  </a:cubicBezTo>
                  <a:cubicBezTo>
                    <a:pt x="54406" y="7498"/>
                    <a:pt x="52734" y="5916"/>
                    <a:pt x="51060" y="4334"/>
                  </a:cubicBezTo>
                  <a:cubicBezTo>
                    <a:pt x="49715" y="3063"/>
                    <a:pt x="48345" y="1774"/>
                    <a:pt x="46703" y="918"/>
                  </a:cubicBezTo>
                  <a:cubicBezTo>
                    <a:pt x="45627" y="357"/>
                    <a:pt x="44405" y="0"/>
                    <a:pt x="4320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399;p54"/>
            <p:cNvSpPr/>
            <p:nvPr/>
          </p:nvSpPr>
          <p:spPr>
            <a:xfrm>
              <a:off x="3653025" y="883225"/>
              <a:ext cx="399075" cy="385825"/>
            </a:xfrm>
            <a:custGeom>
              <a:avLst/>
              <a:gdLst/>
              <a:ahLst/>
              <a:cxnLst/>
              <a:rect l="l" t="t" r="r" b="b"/>
              <a:pathLst>
                <a:path w="15963" h="15433" extrusionOk="0">
                  <a:moveTo>
                    <a:pt x="9112" y="0"/>
                  </a:moveTo>
                  <a:cubicBezTo>
                    <a:pt x="5758" y="0"/>
                    <a:pt x="1" y="5393"/>
                    <a:pt x="1" y="8747"/>
                  </a:cubicBezTo>
                  <a:cubicBezTo>
                    <a:pt x="1" y="12102"/>
                    <a:pt x="7123" y="15433"/>
                    <a:pt x="10477" y="15433"/>
                  </a:cubicBezTo>
                  <a:cubicBezTo>
                    <a:pt x="14566" y="15433"/>
                    <a:pt x="15962" y="10644"/>
                    <a:pt x="15184" y="5357"/>
                  </a:cubicBezTo>
                  <a:cubicBezTo>
                    <a:pt x="14694" y="2039"/>
                    <a:pt x="12465" y="0"/>
                    <a:pt x="911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2400;p54"/>
            <p:cNvSpPr/>
            <p:nvPr/>
          </p:nvSpPr>
          <p:spPr>
            <a:xfrm>
              <a:off x="4356175" y="883225"/>
              <a:ext cx="399075" cy="385825"/>
            </a:xfrm>
            <a:custGeom>
              <a:avLst/>
              <a:gdLst/>
              <a:ahLst/>
              <a:cxnLst/>
              <a:rect l="l" t="t" r="r" b="b"/>
              <a:pathLst>
                <a:path w="15963" h="15433" extrusionOk="0">
                  <a:moveTo>
                    <a:pt x="6851" y="0"/>
                  </a:moveTo>
                  <a:cubicBezTo>
                    <a:pt x="3496" y="0"/>
                    <a:pt x="1267" y="2039"/>
                    <a:pt x="779" y="5357"/>
                  </a:cubicBezTo>
                  <a:cubicBezTo>
                    <a:pt x="0" y="10644"/>
                    <a:pt x="1398" y="15433"/>
                    <a:pt x="5487" y="15433"/>
                  </a:cubicBezTo>
                  <a:cubicBezTo>
                    <a:pt x="8840" y="15433"/>
                    <a:pt x="15963" y="12102"/>
                    <a:pt x="15963" y="8747"/>
                  </a:cubicBezTo>
                  <a:cubicBezTo>
                    <a:pt x="15963" y="5393"/>
                    <a:pt x="10204" y="0"/>
                    <a:pt x="685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2401;p54"/>
            <p:cNvSpPr/>
            <p:nvPr/>
          </p:nvSpPr>
          <p:spPr>
            <a:xfrm>
              <a:off x="4164500" y="1171350"/>
              <a:ext cx="79225" cy="66575"/>
            </a:xfrm>
            <a:custGeom>
              <a:avLst/>
              <a:gdLst/>
              <a:ahLst/>
              <a:cxnLst/>
              <a:rect l="l" t="t" r="r" b="b"/>
              <a:pathLst>
                <a:path w="3169" h="2663" extrusionOk="0">
                  <a:moveTo>
                    <a:pt x="1585" y="0"/>
                  </a:moveTo>
                  <a:cubicBezTo>
                    <a:pt x="710" y="0"/>
                    <a:pt x="1" y="300"/>
                    <a:pt x="1" y="1036"/>
                  </a:cubicBezTo>
                  <a:cubicBezTo>
                    <a:pt x="1" y="1771"/>
                    <a:pt x="710" y="2663"/>
                    <a:pt x="1585" y="2663"/>
                  </a:cubicBezTo>
                  <a:cubicBezTo>
                    <a:pt x="2459" y="2663"/>
                    <a:pt x="3168" y="1771"/>
                    <a:pt x="3168" y="1036"/>
                  </a:cubicBezTo>
                  <a:cubicBezTo>
                    <a:pt x="3168" y="300"/>
                    <a:pt x="2459" y="2"/>
                    <a:pt x="15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2402;p54"/>
            <p:cNvSpPr/>
            <p:nvPr/>
          </p:nvSpPr>
          <p:spPr>
            <a:xfrm>
              <a:off x="4024025" y="260525"/>
              <a:ext cx="282450" cy="209425"/>
            </a:xfrm>
            <a:custGeom>
              <a:avLst/>
              <a:gdLst/>
              <a:ahLst/>
              <a:cxnLst/>
              <a:rect l="l" t="t" r="r" b="b"/>
              <a:pathLst>
                <a:path w="11298" h="8377" extrusionOk="0">
                  <a:moveTo>
                    <a:pt x="7135" y="0"/>
                  </a:moveTo>
                  <a:cubicBezTo>
                    <a:pt x="6887" y="0"/>
                    <a:pt x="6643" y="50"/>
                    <a:pt x="6425" y="169"/>
                  </a:cubicBezTo>
                  <a:cubicBezTo>
                    <a:pt x="5787" y="520"/>
                    <a:pt x="5568" y="1374"/>
                    <a:pt x="5745" y="2079"/>
                  </a:cubicBezTo>
                  <a:cubicBezTo>
                    <a:pt x="5806" y="2324"/>
                    <a:pt x="5871" y="2565"/>
                    <a:pt x="5951" y="2799"/>
                  </a:cubicBezTo>
                  <a:lnTo>
                    <a:pt x="5951" y="2799"/>
                  </a:lnTo>
                  <a:cubicBezTo>
                    <a:pt x="5614" y="2197"/>
                    <a:pt x="5250" y="1615"/>
                    <a:pt x="4757" y="1138"/>
                  </a:cubicBezTo>
                  <a:cubicBezTo>
                    <a:pt x="4214" y="613"/>
                    <a:pt x="3441" y="252"/>
                    <a:pt x="2706" y="252"/>
                  </a:cubicBezTo>
                  <a:cubicBezTo>
                    <a:pt x="2329" y="252"/>
                    <a:pt x="1962" y="347"/>
                    <a:pt x="1640" y="563"/>
                  </a:cubicBezTo>
                  <a:cubicBezTo>
                    <a:pt x="1220" y="844"/>
                    <a:pt x="936" y="1290"/>
                    <a:pt x="738" y="1756"/>
                  </a:cubicBezTo>
                  <a:cubicBezTo>
                    <a:pt x="1" y="3500"/>
                    <a:pt x="428" y="5673"/>
                    <a:pt x="1772" y="7008"/>
                  </a:cubicBezTo>
                  <a:cubicBezTo>
                    <a:pt x="2666" y="7897"/>
                    <a:pt x="3929" y="8377"/>
                    <a:pt x="5187" y="8377"/>
                  </a:cubicBezTo>
                  <a:cubicBezTo>
                    <a:pt x="5819" y="8377"/>
                    <a:pt x="6449" y="8256"/>
                    <a:pt x="7030" y="8005"/>
                  </a:cubicBezTo>
                  <a:lnTo>
                    <a:pt x="11297" y="4664"/>
                  </a:lnTo>
                  <a:cubicBezTo>
                    <a:pt x="10625" y="4463"/>
                    <a:pt x="10048" y="3968"/>
                    <a:pt x="9744" y="3337"/>
                  </a:cubicBezTo>
                  <a:cubicBezTo>
                    <a:pt x="9299" y="2412"/>
                    <a:pt x="9391" y="1192"/>
                    <a:pt x="8615" y="523"/>
                  </a:cubicBezTo>
                  <a:cubicBezTo>
                    <a:pt x="8424" y="359"/>
                    <a:pt x="8194" y="244"/>
                    <a:pt x="7957" y="158"/>
                  </a:cubicBezTo>
                  <a:cubicBezTo>
                    <a:pt x="7696" y="62"/>
                    <a:pt x="7413" y="0"/>
                    <a:pt x="713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2403;p54"/>
            <p:cNvSpPr/>
            <p:nvPr/>
          </p:nvSpPr>
          <p:spPr>
            <a:xfrm>
              <a:off x="4041800" y="392950"/>
              <a:ext cx="178525" cy="83600"/>
            </a:xfrm>
            <a:custGeom>
              <a:avLst/>
              <a:gdLst/>
              <a:ahLst/>
              <a:cxnLst/>
              <a:rect l="l" t="t" r="r" b="b"/>
              <a:pathLst>
                <a:path w="7141" h="3344" extrusionOk="0">
                  <a:moveTo>
                    <a:pt x="30" y="0"/>
                  </a:moveTo>
                  <a:cubicBezTo>
                    <a:pt x="15" y="0"/>
                    <a:pt x="1" y="13"/>
                    <a:pt x="4" y="33"/>
                  </a:cubicBezTo>
                  <a:cubicBezTo>
                    <a:pt x="324" y="2044"/>
                    <a:pt x="2791" y="3343"/>
                    <a:pt x="4950" y="3343"/>
                  </a:cubicBezTo>
                  <a:cubicBezTo>
                    <a:pt x="5667" y="3343"/>
                    <a:pt x="6350" y="3200"/>
                    <a:pt x="6908" y="2892"/>
                  </a:cubicBezTo>
                  <a:cubicBezTo>
                    <a:pt x="7140" y="2764"/>
                    <a:pt x="7009" y="2438"/>
                    <a:pt x="6777" y="2438"/>
                  </a:cubicBezTo>
                  <a:cubicBezTo>
                    <a:pt x="6759" y="2438"/>
                    <a:pt x="6740" y="2440"/>
                    <a:pt x="6720" y="2445"/>
                  </a:cubicBezTo>
                  <a:cubicBezTo>
                    <a:pt x="6047" y="2597"/>
                    <a:pt x="5322" y="2691"/>
                    <a:pt x="4603" y="2691"/>
                  </a:cubicBezTo>
                  <a:cubicBezTo>
                    <a:pt x="2698" y="2691"/>
                    <a:pt x="829" y="2030"/>
                    <a:pt x="56" y="19"/>
                  </a:cubicBezTo>
                  <a:cubicBezTo>
                    <a:pt x="50" y="6"/>
                    <a:pt x="40" y="0"/>
                    <a:pt x="3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2404;p54"/>
            <p:cNvSpPr/>
            <p:nvPr/>
          </p:nvSpPr>
          <p:spPr>
            <a:xfrm>
              <a:off x="4493200" y="1452225"/>
              <a:ext cx="9825" cy="40875"/>
            </a:xfrm>
            <a:custGeom>
              <a:avLst/>
              <a:gdLst/>
              <a:ahLst/>
              <a:cxnLst/>
              <a:rect l="l" t="t" r="r" b="b"/>
              <a:pathLst>
                <a:path w="393" h="1635" extrusionOk="0">
                  <a:moveTo>
                    <a:pt x="1" y="1"/>
                  </a:moveTo>
                  <a:lnTo>
                    <a:pt x="1" y="1"/>
                  </a:lnTo>
                  <a:cubicBezTo>
                    <a:pt x="180" y="683"/>
                    <a:pt x="349" y="1466"/>
                    <a:pt x="334" y="1513"/>
                  </a:cubicBezTo>
                  <a:cubicBezTo>
                    <a:pt x="309" y="1598"/>
                    <a:pt x="311" y="1635"/>
                    <a:pt x="336" y="1635"/>
                  </a:cubicBezTo>
                  <a:cubicBezTo>
                    <a:pt x="349" y="1635"/>
                    <a:pt x="368" y="1625"/>
                    <a:pt x="392" y="1606"/>
                  </a:cubicBezTo>
                  <a:cubicBezTo>
                    <a:pt x="252" y="882"/>
                    <a:pt x="117" y="308"/>
                    <a:pt x="1" y="1"/>
                  </a:cubicBezTo>
                  <a:close/>
                </a:path>
              </a:pathLst>
            </a:custGeom>
            <a:solidFill>
              <a:srgbClr val="EA00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2405;p54"/>
            <p:cNvSpPr/>
            <p:nvPr/>
          </p:nvSpPr>
          <p:spPr>
            <a:xfrm>
              <a:off x="4503025" y="1347475"/>
              <a:ext cx="255300" cy="371250"/>
            </a:xfrm>
            <a:custGeom>
              <a:avLst/>
              <a:gdLst/>
              <a:ahLst/>
              <a:cxnLst/>
              <a:rect l="l" t="t" r="r" b="b"/>
              <a:pathLst>
                <a:path w="10212" h="14850" extrusionOk="0">
                  <a:moveTo>
                    <a:pt x="6975" y="1"/>
                  </a:moveTo>
                  <a:cubicBezTo>
                    <a:pt x="6543" y="220"/>
                    <a:pt x="5469" y="779"/>
                    <a:pt x="4655" y="1273"/>
                  </a:cubicBezTo>
                  <a:cubicBezTo>
                    <a:pt x="4544" y="1340"/>
                    <a:pt x="4440" y="1409"/>
                    <a:pt x="4338" y="1478"/>
                  </a:cubicBezTo>
                  <a:cubicBezTo>
                    <a:pt x="3481" y="2052"/>
                    <a:pt x="2830" y="2715"/>
                    <a:pt x="2075" y="3416"/>
                  </a:cubicBezTo>
                  <a:cubicBezTo>
                    <a:pt x="1972" y="3513"/>
                    <a:pt x="1867" y="3609"/>
                    <a:pt x="1760" y="3706"/>
                  </a:cubicBezTo>
                  <a:cubicBezTo>
                    <a:pt x="1361" y="4066"/>
                    <a:pt x="294" y="5572"/>
                    <a:pt x="0" y="5798"/>
                  </a:cubicBezTo>
                  <a:cubicBezTo>
                    <a:pt x="555" y="8664"/>
                    <a:pt x="1216" y="13944"/>
                    <a:pt x="1413" y="14850"/>
                  </a:cubicBezTo>
                  <a:cubicBezTo>
                    <a:pt x="1734" y="14543"/>
                    <a:pt x="5170" y="11596"/>
                    <a:pt x="5466" y="11280"/>
                  </a:cubicBezTo>
                  <a:cubicBezTo>
                    <a:pt x="5959" y="10754"/>
                    <a:pt x="6445" y="10212"/>
                    <a:pt x="6907" y="9650"/>
                  </a:cubicBezTo>
                  <a:cubicBezTo>
                    <a:pt x="7439" y="9003"/>
                    <a:pt x="7941" y="8330"/>
                    <a:pt x="8385" y="7628"/>
                  </a:cubicBezTo>
                  <a:cubicBezTo>
                    <a:pt x="8891" y="6829"/>
                    <a:pt x="9324" y="5992"/>
                    <a:pt x="9647" y="5113"/>
                  </a:cubicBezTo>
                  <a:cubicBezTo>
                    <a:pt x="9784" y="4740"/>
                    <a:pt x="10212" y="3082"/>
                    <a:pt x="10191" y="1952"/>
                  </a:cubicBezTo>
                  <a:lnTo>
                    <a:pt x="10191" y="1952"/>
                  </a:lnTo>
                  <a:cubicBezTo>
                    <a:pt x="9552" y="2661"/>
                    <a:pt x="7854" y="4809"/>
                    <a:pt x="7232" y="5535"/>
                  </a:cubicBezTo>
                  <a:cubicBezTo>
                    <a:pt x="6458" y="6438"/>
                    <a:pt x="4538" y="8242"/>
                    <a:pt x="3387" y="8242"/>
                  </a:cubicBezTo>
                  <a:cubicBezTo>
                    <a:pt x="3166" y="8242"/>
                    <a:pt x="2974" y="8176"/>
                    <a:pt x="2824" y="8026"/>
                  </a:cubicBezTo>
                  <a:cubicBezTo>
                    <a:pt x="1772" y="6975"/>
                    <a:pt x="4077" y="3981"/>
                    <a:pt x="4995" y="2911"/>
                  </a:cubicBezTo>
                  <a:cubicBezTo>
                    <a:pt x="5602" y="2205"/>
                    <a:pt x="6352" y="693"/>
                    <a:pt x="6975"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2406;p54"/>
            <p:cNvSpPr/>
            <p:nvPr/>
          </p:nvSpPr>
          <p:spPr>
            <a:xfrm>
              <a:off x="3493525" y="330650"/>
              <a:ext cx="1421175" cy="1629400"/>
            </a:xfrm>
            <a:custGeom>
              <a:avLst/>
              <a:gdLst/>
              <a:ahLst/>
              <a:cxnLst/>
              <a:rect l="l" t="t" r="r" b="b"/>
              <a:pathLst>
                <a:path w="56847" h="65176" extrusionOk="0">
                  <a:moveTo>
                    <a:pt x="24851" y="5822"/>
                  </a:moveTo>
                  <a:cubicBezTo>
                    <a:pt x="25218" y="5822"/>
                    <a:pt x="25550" y="5907"/>
                    <a:pt x="25841" y="6054"/>
                  </a:cubicBezTo>
                  <a:cubicBezTo>
                    <a:pt x="26333" y="6011"/>
                    <a:pt x="26827" y="5989"/>
                    <a:pt x="27321" y="5989"/>
                  </a:cubicBezTo>
                  <a:cubicBezTo>
                    <a:pt x="30234" y="5989"/>
                    <a:pt x="33152" y="6739"/>
                    <a:pt x="35728" y="8188"/>
                  </a:cubicBezTo>
                  <a:cubicBezTo>
                    <a:pt x="40144" y="10674"/>
                    <a:pt x="45018" y="13958"/>
                    <a:pt x="47591" y="18452"/>
                  </a:cubicBezTo>
                  <a:cubicBezTo>
                    <a:pt x="47812" y="18838"/>
                    <a:pt x="48002" y="19236"/>
                    <a:pt x="48175" y="19638"/>
                  </a:cubicBezTo>
                  <a:cubicBezTo>
                    <a:pt x="49490" y="21884"/>
                    <a:pt x="50118" y="24833"/>
                    <a:pt x="50140" y="26801"/>
                  </a:cubicBezTo>
                  <a:cubicBezTo>
                    <a:pt x="50189" y="30981"/>
                    <a:pt x="47515" y="36347"/>
                    <a:pt x="43265" y="37638"/>
                  </a:cubicBezTo>
                  <a:cubicBezTo>
                    <a:pt x="42362" y="38210"/>
                    <a:pt x="41357" y="38603"/>
                    <a:pt x="40358" y="38645"/>
                  </a:cubicBezTo>
                  <a:cubicBezTo>
                    <a:pt x="40266" y="38689"/>
                    <a:pt x="40173" y="38731"/>
                    <a:pt x="40077" y="38766"/>
                  </a:cubicBezTo>
                  <a:cubicBezTo>
                    <a:pt x="39737" y="38890"/>
                    <a:pt x="39393" y="38976"/>
                    <a:pt x="39043" y="39052"/>
                  </a:cubicBezTo>
                  <a:cubicBezTo>
                    <a:pt x="38873" y="39099"/>
                    <a:pt x="38704" y="39142"/>
                    <a:pt x="38534" y="39187"/>
                  </a:cubicBezTo>
                  <a:cubicBezTo>
                    <a:pt x="36064" y="40056"/>
                    <a:pt x="33713" y="40802"/>
                    <a:pt x="30992" y="40837"/>
                  </a:cubicBezTo>
                  <a:cubicBezTo>
                    <a:pt x="30870" y="40838"/>
                    <a:pt x="30747" y="40839"/>
                    <a:pt x="30625" y="40839"/>
                  </a:cubicBezTo>
                  <a:cubicBezTo>
                    <a:pt x="30041" y="40839"/>
                    <a:pt x="29456" y="40821"/>
                    <a:pt x="28871" y="40784"/>
                  </a:cubicBezTo>
                  <a:cubicBezTo>
                    <a:pt x="28153" y="40849"/>
                    <a:pt x="27430" y="40879"/>
                    <a:pt x="26703" y="40879"/>
                  </a:cubicBezTo>
                  <a:cubicBezTo>
                    <a:pt x="24373" y="40879"/>
                    <a:pt x="22006" y="40567"/>
                    <a:pt x="19661" y="40084"/>
                  </a:cubicBezTo>
                  <a:cubicBezTo>
                    <a:pt x="14943" y="39115"/>
                    <a:pt x="9192" y="36688"/>
                    <a:pt x="7641" y="31652"/>
                  </a:cubicBezTo>
                  <a:cubicBezTo>
                    <a:pt x="6129" y="26740"/>
                    <a:pt x="8402" y="20285"/>
                    <a:pt x="10737" y="15972"/>
                  </a:cubicBezTo>
                  <a:cubicBezTo>
                    <a:pt x="13611" y="10663"/>
                    <a:pt x="18395" y="7723"/>
                    <a:pt x="24028" y="5955"/>
                  </a:cubicBezTo>
                  <a:cubicBezTo>
                    <a:pt x="24318" y="5864"/>
                    <a:pt x="24593" y="5822"/>
                    <a:pt x="24851" y="5822"/>
                  </a:cubicBezTo>
                  <a:close/>
                  <a:moveTo>
                    <a:pt x="27792" y="0"/>
                  </a:moveTo>
                  <a:cubicBezTo>
                    <a:pt x="27949" y="484"/>
                    <a:pt x="27980" y="1009"/>
                    <a:pt x="27845" y="1495"/>
                  </a:cubicBezTo>
                  <a:cubicBezTo>
                    <a:pt x="27516" y="2691"/>
                    <a:pt x="26424" y="3387"/>
                    <a:pt x="25259" y="3387"/>
                  </a:cubicBezTo>
                  <a:cubicBezTo>
                    <a:pt x="25051" y="3387"/>
                    <a:pt x="24840" y="3365"/>
                    <a:pt x="24631" y="3319"/>
                  </a:cubicBezTo>
                  <a:cubicBezTo>
                    <a:pt x="23777" y="3132"/>
                    <a:pt x="22979" y="2569"/>
                    <a:pt x="22340" y="1830"/>
                  </a:cubicBezTo>
                  <a:cubicBezTo>
                    <a:pt x="22084" y="1656"/>
                    <a:pt x="21852" y="1454"/>
                    <a:pt x="21630" y="1241"/>
                  </a:cubicBezTo>
                  <a:lnTo>
                    <a:pt x="21630" y="1241"/>
                  </a:lnTo>
                  <a:cubicBezTo>
                    <a:pt x="21672" y="1671"/>
                    <a:pt x="21767" y="2095"/>
                    <a:pt x="21916" y="2501"/>
                  </a:cubicBezTo>
                  <a:cubicBezTo>
                    <a:pt x="20736" y="2889"/>
                    <a:pt x="19593" y="3374"/>
                    <a:pt x="18491" y="3945"/>
                  </a:cubicBezTo>
                  <a:cubicBezTo>
                    <a:pt x="17463" y="3073"/>
                    <a:pt x="16020" y="2080"/>
                    <a:pt x="14510" y="1278"/>
                  </a:cubicBezTo>
                  <a:lnTo>
                    <a:pt x="14510" y="1278"/>
                  </a:lnTo>
                  <a:cubicBezTo>
                    <a:pt x="14516" y="4258"/>
                    <a:pt x="12586" y="7037"/>
                    <a:pt x="9461" y="7978"/>
                  </a:cubicBezTo>
                  <a:cubicBezTo>
                    <a:pt x="8874" y="8156"/>
                    <a:pt x="8285" y="8237"/>
                    <a:pt x="7707" y="8237"/>
                  </a:cubicBezTo>
                  <a:cubicBezTo>
                    <a:pt x="7522" y="8237"/>
                    <a:pt x="7338" y="8229"/>
                    <a:pt x="7155" y="8213"/>
                  </a:cubicBezTo>
                  <a:lnTo>
                    <a:pt x="7155" y="8213"/>
                  </a:lnTo>
                  <a:cubicBezTo>
                    <a:pt x="7517" y="10138"/>
                    <a:pt x="8092" y="11862"/>
                    <a:pt x="8633" y="12692"/>
                  </a:cubicBezTo>
                  <a:cubicBezTo>
                    <a:pt x="5905" y="16567"/>
                    <a:pt x="4200" y="20970"/>
                    <a:pt x="3937" y="25112"/>
                  </a:cubicBezTo>
                  <a:cubicBezTo>
                    <a:pt x="3568" y="25461"/>
                    <a:pt x="3197" y="25811"/>
                    <a:pt x="2827" y="26161"/>
                  </a:cubicBezTo>
                  <a:cubicBezTo>
                    <a:pt x="2840" y="26188"/>
                    <a:pt x="2853" y="26215"/>
                    <a:pt x="2864" y="26243"/>
                  </a:cubicBezTo>
                  <a:cubicBezTo>
                    <a:pt x="3222" y="26843"/>
                    <a:pt x="3377" y="27551"/>
                    <a:pt x="3256" y="28251"/>
                  </a:cubicBezTo>
                  <a:cubicBezTo>
                    <a:pt x="3164" y="29055"/>
                    <a:pt x="2711" y="29830"/>
                    <a:pt x="2020" y="30276"/>
                  </a:cubicBezTo>
                  <a:cubicBezTo>
                    <a:pt x="1689" y="30620"/>
                    <a:pt x="1283" y="30888"/>
                    <a:pt x="838" y="31055"/>
                  </a:cubicBezTo>
                  <a:cubicBezTo>
                    <a:pt x="1016" y="31200"/>
                    <a:pt x="1185" y="31353"/>
                    <a:pt x="1367" y="31491"/>
                  </a:cubicBezTo>
                  <a:lnTo>
                    <a:pt x="1595" y="31818"/>
                  </a:lnTo>
                  <a:cubicBezTo>
                    <a:pt x="1063" y="32122"/>
                    <a:pt x="532" y="32425"/>
                    <a:pt x="0" y="32729"/>
                  </a:cubicBezTo>
                  <a:cubicBezTo>
                    <a:pt x="3014" y="35457"/>
                    <a:pt x="6866" y="37048"/>
                    <a:pt x="10675" y="38465"/>
                  </a:cubicBezTo>
                  <a:cubicBezTo>
                    <a:pt x="12303" y="39070"/>
                    <a:pt x="13936" y="39612"/>
                    <a:pt x="15583" y="40078"/>
                  </a:cubicBezTo>
                  <a:cubicBezTo>
                    <a:pt x="16706" y="40427"/>
                    <a:pt x="17889" y="40720"/>
                    <a:pt x="19121" y="40958"/>
                  </a:cubicBezTo>
                  <a:cubicBezTo>
                    <a:pt x="18493" y="41540"/>
                    <a:pt x="17998" y="42259"/>
                    <a:pt x="17615" y="43015"/>
                  </a:cubicBezTo>
                  <a:cubicBezTo>
                    <a:pt x="17477" y="43288"/>
                    <a:pt x="17436" y="43317"/>
                    <a:pt x="17417" y="43317"/>
                  </a:cubicBezTo>
                  <a:cubicBezTo>
                    <a:pt x="17412" y="43317"/>
                    <a:pt x="17409" y="43315"/>
                    <a:pt x="17406" y="43315"/>
                  </a:cubicBezTo>
                  <a:cubicBezTo>
                    <a:pt x="17394" y="43315"/>
                    <a:pt x="17384" y="43346"/>
                    <a:pt x="17296" y="43644"/>
                  </a:cubicBezTo>
                  <a:cubicBezTo>
                    <a:pt x="17515" y="43919"/>
                    <a:pt x="18388" y="44804"/>
                    <a:pt x="18462" y="45225"/>
                  </a:cubicBezTo>
                  <a:cubicBezTo>
                    <a:pt x="19024" y="48385"/>
                    <a:pt x="18185" y="52447"/>
                    <a:pt x="17437" y="55559"/>
                  </a:cubicBezTo>
                  <a:cubicBezTo>
                    <a:pt x="17533" y="55353"/>
                    <a:pt x="17625" y="55146"/>
                    <a:pt x="17706" y="54938"/>
                  </a:cubicBezTo>
                  <a:lnTo>
                    <a:pt x="18144" y="53833"/>
                  </a:lnTo>
                  <a:cubicBezTo>
                    <a:pt x="18341" y="55982"/>
                    <a:pt x="18880" y="57813"/>
                    <a:pt x="20340" y="59116"/>
                  </a:cubicBezTo>
                  <a:cubicBezTo>
                    <a:pt x="20382" y="59519"/>
                    <a:pt x="20437" y="59918"/>
                    <a:pt x="20504" y="60317"/>
                  </a:cubicBezTo>
                  <a:cubicBezTo>
                    <a:pt x="20825" y="60480"/>
                    <a:pt x="21139" y="60670"/>
                    <a:pt x="21443" y="60880"/>
                  </a:cubicBezTo>
                  <a:cubicBezTo>
                    <a:pt x="21839" y="61123"/>
                    <a:pt x="22199" y="61425"/>
                    <a:pt x="22523" y="61771"/>
                  </a:cubicBezTo>
                  <a:cubicBezTo>
                    <a:pt x="22667" y="61912"/>
                    <a:pt x="22807" y="62059"/>
                    <a:pt x="22941" y="62208"/>
                  </a:cubicBezTo>
                  <a:cubicBezTo>
                    <a:pt x="23384" y="62528"/>
                    <a:pt x="23816" y="62872"/>
                    <a:pt x="24161" y="63291"/>
                  </a:cubicBezTo>
                  <a:cubicBezTo>
                    <a:pt x="24649" y="63881"/>
                    <a:pt x="24966" y="64514"/>
                    <a:pt x="25171" y="65176"/>
                  </a:cubicBezTo>
                  <a:cubicBezTo>
                    <a:pt x="25415" y="63833"/>
                    <a:pt x="25533" y="62466"/>
                    <a:pt x="25623" y="61099"/>
                  </a:cubicBezTo>
                  <a:cubicBezTo>
                    <a:pt x="25702" y="61109"/>
                    <a:pt x="25787" y="61115"/>
                    <a:pt x="25867" y="61123"/>
                  </a:cubicBezTo>
                  <a:cubicBezTo>
                    <a:pt x="23055" y="59676"/>
                    <a:pt x="20277" y="56010"/>
                    <a:pt x="20251" y="52794"/>
                  </a:cubicBezTo>
                  <a:cubicBezTo>
                    <a:pt x="20247" y="52332"/>
                    <a:pt x="20478" y="50957"/>
                    <a:pt x="20530" y="50496"/>
                  </a:cubicBezTo>
                  <a:cubicBezTo>
                    <a:pt x="20437" y="49581"/>
                    <a:pt x="20761" y="48638"/>
                    <a:pt x="21013" y="47806"/>
                  </a:cubicBezTo>
                  <a:cubicBezTo>
                    <a:pt x="21251" y="46464"/>
                    <a:pt x="22269" y="45351"/>
                    <a:pt x="23426" y="44427"/>
                  </a:cubicBezTo>
                  <a:cubicBezTo>
                    <a:pt x="23487" y="44369"/>
                    <a:pt x="24524" y="43769"/>
                    <a:pt x="24524" y="43769"/>
                  </a:cubicBezTo>
                  <a:cubicBezTo>
                    <a:pt x="26322" y="42908"/>
                    <a:pt x="26738" y="42845"/>
                    <a:pt x="27807" y="42845"/>
                  </a:cubicBezTo>
                  <a:cubicBezTo>
                    <a:pt x="27990" y="42845"/>
                    <a:pt x="28192" y="42847"/>
                    <a:pt x="28424" y="42847"/>
                  </a:cubicBezTo>
                  <a:cubicBezTo>
                    <a:pt x="28553" y="42849"/>
                    <a:pt x="30056" y="43072"/>
                    <a:pt x="30184" y="43082"/>
                  </a:cubicBezTo>
                  <a:cubicBezTo>
                    <a:pt x="32294" y="43497"/>
                    <a:pt x="32679" y="43607"/>
                    <a:pt x="34484" y="45612"/>
                  </a:cubicBezTo>
                  <a:cubicBezTo>
                    <a:pt x="34484" y="45612"/>
                    <a:pt x="34880" y="46922"/>
                    <a:pt x="34928" y="47044"/>
                  </a:cubicBezTo>
                  <a:cubicBezTo>
                    <a:pt x="36857" y="51960"/>
                    <a:pt x="35700" y="58952"/>
                    <a:pt x="31108" y="61110"/>
                  </a:cubicBezTo>
                  <a:cubicBezTo>
                    <a:pt x="31145" y="61107"/>
                    <a:pt x="31185" y="61103"/>
                    <a:pt x="31222" y="61098"/>
                  </a:cubicBezTo>
                  <a:cubicBezTo>
                    <a:pt x="31300" y="62261"/>
                    <a:pt x="31403" y="63423"/>
                    <a:pt x="31581" y="64570"/>
                  </a:cubicBezTo>
                  <a:cubicBezTo>
                    <a:pt x="31695" y="64355"/>
                    <a:pt x="31826" y="64142"/>
                    <a:pt x="31980" y="63935"/>
                  </a:cubicBezTo>
                  <a:cubicBezTo>
                    <a:pt x="32300" y="63270"/>
                    <a:pt x="32711" y="62681"/>
                    <a:pt x="33196" y="62198"/>
                  </a:cubicBezTo>
                  <a:cubicBezTo>
                    <a:pt x="34074" y="61103"/>
                    <a:pt x="35185" y="60259"/>
                    <a:pt x="36398" y="59919"/>
                  </a:cubicBezTo>
                  <a:cubicBezTo>
                    <a:pt x="36437" y="59651"/>
                    <a:pt x="36479" y="59383"/>
                    <a:pt x="36507" y="59113"/>
                  </a:cubicBezTo>
                  <a:cubicBezTo>
                    <a:pt x="36817" y="58836"/>
                    <a:pt x="37082" y="58531"/>
                    <a:pt x="37315" y="58208"/>
                  </a:cubicBezTo>
                  <a:cubicBezTo>
                    <a:pt x="38068" y="57853"/>
                    <a:pt x="38813" y="57444"/>
                    <a:pt x="39547" y="57005"/>
                  </a:cubicBezTo>
                  <a:cubicBezTo>
                    <a:pt x="39757" y="56878"/>
                    <a:pt x="39962" y="56737"/>
                    <a:pt x="40171" y="56606"/>
                  </a:cubicBezTo>
                  <a:cubicBezTo>
                    <a:pt x="40200" y="56631"/>
                    <a:pt x="40223" y="56664"/>
                    <a:pt x="40256" y="56688"/>
                  </a:cubicBezTo>
                  <a:cubicBezTo>
                    <a:pt x="40402" y="56794"/>
                    <a:pt x="40572" y="56874"/>
                    <a:pt x="40752" y="56927"/>
                  </a:cubicBezTo>
                  <a:cubicBezTo>
                    <a:pt x="39679" y="54582"/>
                    <a:pt x="39373" y="52074"/>
                    <a:pt x="39120" y="49508"/>
                  </a:cubicBezTo>
                  <a:cubicBezTo>
                    <a:pt x="38749" y="45734"/>
                    <a:pt x="38428" y="42707"/>
                    <a:pt x="38853" y="42707"/>
                  </a:cubicBezTo>
                  <a:cubicBezTo>
                    <a:pt x="39049" y="42707"/>
                    <a:pt x="39404" y="43352"/>
                    <a:pt x="39987" y="44866"/>
                  </a:cubicBezTo>
                  <a:cubicBezTo>
                    <a:pt x="39848" y="44334"/>
                    <a:pt x="39703" y="43869"/>
                    <a:pt x="39632" y="43854"/>
                  </a:cubicBezTo>
                  <a:cubicBezTo>
                    <a:pt x="39616" y="43797"/>
                    <a:pt x="39532" y="43602"/>
                    <a:pt x="39232" y="43012"/>
                  </a:cubicBezTo>
                  <a:cubicBezTo>
                    <a:pt x="38850" y="42255"/>
                    <a:pt x="38354" y="41535"/>
                    <a:pt x="37726" y="40955"/>
                  </a:cubicBezTo>
                  <a:cubicBezTo>
                    <a:pt x="38769" y="40752"/>
                    <a:pt x="39775" y="40510"/>
                    <a:pt x="40740" y="40229"/>
                  </a:cubicBezTo>
                  <a:cubicBezTo>
                    <a:pt x="42538" y="39742"/>
                    <a:pt x="44315" y="39152"/>
                    <a:pt x="46172" y="38462"/>
                  </a:cubicBezTo>
                  <a:cubicBezTo>
                    <a:pt x="49982" y="37045"/>
                    <a:pt x="53833" y="35453"/>
                    <a:pt x="56847" y="32725"/>
                  </a:cubicBezTo>
                  <a:cubicBezTo>
                    <a:pt x="56315" y="32421"/>
                    <a:pt x="55784" y="32118"/>
                    <a:pt x="55253" y="31815"/>
                  </a:cubicBezTo>
                  <a:lnTo>
                    <a:pt x="55480" y="31487"/>
                  </a:lnTo>
                  <a:cubicBezTo>
                    <a:pt x="55838" y="31216"/>
                    <a:pt x="56180" y="30924"/>
                    <a:pt x="56520" y="30632"/>
                  </a:cubicBezTo>
                  <a:cubicBezTo>
                    <a:pt x="56217" y="30607"/>
                    <a:pt x="55917" y="30539"/>
                    <a:pt x="55632" y="30426"/>
                  </a:cubicBezTo>
                  <a:cubicBezTo>
                    <a:pt x="55287" y="30369"/>
                    <a:pt x="54945" y="30256"/>
                    <a:pt x="54620" y="30071"/>
                  </a:cubicBezTo>
                  <a:cubicBezTo>
                    <a:pt x="53123" y="29222"/>
                    <a:pt x="52511" y="27006"/>
                    <a:pt x="53303" y="25480"/>
                  </a:cubicBezTo>
                  <a:lnTo>
                    <a:pt x="52908" y="25108"/>
                  </a:lnTo>
                  <a:cubicBezTo>
                    <a:pt x="52645" y="20968"/>
                    <a:pt x="50940" y="16564"/>
                    <a:pt x="48214" y="12689"/>
                  </a:cubicBezTo>
                  <a:cubicBezTo>
                    <a:pt x="48791" y="11803"/>
                    <a:pt x="49406" y="9902"/>
                    <a:pt x="49761" y="7823"/>
                  </a:cubicBezTo>
                  <a:lnTo>
                    <a:pt x="49761" y="7823"/>
                  </a:lnTo>
                  <a:cubicBezTo>
                    <a:pt x="49613" y="7843"/>
                    <a:pt x="49466" y="7862"/>
                    <a:pt x="49316" y="7873"/>
                  </a:cubicBezTo>
                  <a:cubicBezTo>
                    <a:pt x="49155" y="7884"/>
                    <a:pt x="48994" y="7890"/>
                    <a:pt x="48831" y="7890"/>
                  </a:cubicBezTo>
                  <a:cubicBezTo>
                    <a:pt x="46101" y="7890"/>
                    <a:pt x="43264" y="6286"/>
                    <a:pt x="42273" y="3690"/>
                  </a:cubicBezTo>
                  <a:cubicBezTo>
                    <a:pt x="42084" y="3194"/>
                    <a:pt x="41983" y="2685"/>
                    <a:pt x="41947" y="2178"/>
                  </a:cubicBezTo>
                  <a:cubicBezTo>
                    <a:pt x="41908" y="1964"/>
                    <a:pt x="41882" y="1748"/>
                    <a:pt x="41865" y="1532"/>
                  </a:cubicBezTo>
                  <a:cubicBezTo>
                    <a:pt x="40532" y="2287"/>
                    <a:pt x="39278" y="3162"/>
                    <a:pt x="38358" y="3944"/>
                  </a:cubicBezTo>
                  <a:cubicBezTo>
                    <a:pt x="36517" y="2990"/>
                    <a:pt x="34559" y="2273"/>
                    <a:pt x="32513" y="1857"/>
                  </a:cubicBezTo>
                  <a:cubicBezTo>
                    <a:pt x="31915" y="1674"/>
                    <a:pt x="31402" y="1255"/>
                    <a:pt x="31082" y="719"/>
                  </a:cubicBezTo>
                  <a:cubicBezTo>
                    <a:pt x="30992" y="729"/>
                    <a:pt x="30900" y="734"/>
                    <a:pt x="30808" y="734"/>
                  </a:cubicBezTo>
                  <a:cubicBezTo>
                    <a:pt x="30592" y="734"/>
                    <a:pt x="30372" y="706"/>
                    <a:pt x="30153" y="645"/>
                  </a:cubicBezTo>
                  <a:cubicBezTo>
                    <a:pt x="30032" y="612"/>
                    <a:pt x="29916" y="566"/>
                    <a:pt x="29798" y="522"/>
                  </a:cubicBezTo>
                  <a:cubicBezTo>
                    <a:pt x="29743" y="512"/>
                    <a:pt x="29687" y="504"/>
                    <a:pt x="29634" y="489"/>
                  </a:cubicBezTo>
                  <a:cubicBezTo>
                    <a:pt x="29549" y="484"/>
                    <a:pt x="29463" y="479"/>
                    <a:pt x="29376" y="469"/>
                  </a:cubicBezTo>
                  <a:cubicBezTo>
                    <a:pt x="29122" y="462"/>
                    <a:pt x="28870" y="437"/>
                    <a:pt x="28628" y="373"/>
                  </a:cubicBezTo>
                  <a:cubicBezTo>
                    <a:pt x="28316" y="289"/>
                    <a:pt x="28037" y="161"/>
                    <a:pt x="27792" y="0"/>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2407;p54"/>
            <p:cNvSpPr/>
            <p:nvPr/>
          </p:nvSpPr>
          <p:spPr>
            <a:xfrm>
              <a:off x="3997250" y="617375"/>
              <a:ext cx="401825" cy="215175"/>
            </a:xfrm>
            <a:custGeom>
              <a:avLst/>
              <a:gdLst/>
              <a:ahLst/>
              <a:cxnLst/>
              <a:rect l="l" t="t" r="r" b="b"/>
              <a:pathLst>
                <a:path w="16073" h="8607" extrusionOk="0">
                  <a:moveTo>
                    <a:pt x="7682" y="1"/>
                  </a:moveTo>
                  <a:cubicBezTo>
                    <a:pt x="6828" y="1"/>
                    <a:pt x="5977" y="59"/>
                    <a:pt x="5161" y="132"/>
                  </a:cubicBezTo>
                  <a:cubicBezTo>
                    <a:pt x="3301" y="297"/>
                    <a:pt x="1131" y="997"/>
                    <a:pt x="462" y="2783"/>
                  </a:cubicBezTo>
                  <a:cubicBezTo>
                    <a:pt x="313" y="3084"/>
                    <a:pt x="209" y="3401"/>
                    <a:pt x="162" y="3727"/>
                  </a:cubicBezTo>
                  <a:cubicBezTo>
                    <a:pt x="52" y="4028"/>
                    <a:pt x="0" y="4368"/>
                    <a:pt x="23" y="4743"/>
                  </a:cubicBezTo>
                  <a:cubicBezTo>
                    <a:pt x="186" y="7562"/>
                    <a:pt x="3854" y="8606"/>
                    <a:pt x="7466" y="8606"/>
                  </a:cubicBezTo>
                  <a:cubicBezTo>
                    <a:pt x="10184" y="8606"/>
                    <a:pt x="12870" y="8015"/>
                    <a:pt x="14006" y="7144"/>
                  </a:cubicBezTo>
                  <a:cubicBezTo>
                    <a:pt x="16072" y="5559"/>
                    <a:pt x="15161" y="2932"/>
                    <a:pt x="13387" y="1575"/>
                  </a:cubicBezTo>
                  <a:cubicBezTo>
                    <a:pt x="11760" y="330"/>
                    <a:pt x="9713" y="1"/>
                    <a:pt x="7682" y="1"/>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2408;p54"/>
            <p:cNvSpPr/>
            <p:nvPr/>
          </p:nvSpPr>
          <p:spPr>
            <a:xfrm>
              <a:off x="3686350" y="338150"/>
              <a:ext cx="120475" cy="68000"/>
            </a:xfrm>
            <a:custGeom>
              <a:avLst/>
              <a:gdLst/>
              <a:ahLst/>
              <a:cxnLst/>
              <a:rect l="l" t="t" r="r" b="b"/>
              <a:pathLst>
                <a:path w="4819" h="2720" extrusionOk="0">
                  <a:moveTo>
                    <a:pt x="1676" y="0"/>
                  </a:moveTo>
                  <a:cubicBezTo>
                    <a:pt x="1431" y="0"/>
                    <a:pt x="1184" y="22"/>
                    <a:pt x="936" y="63"/>
                  </a:cubicBezTo>
                  <a:cubicBezTo>
                    <a:pt x="337" y="163"/>
                    <a:pt x="1" y="905"/>
                    <a:pt x="151" y="1447"/>
                  </a:cubicBezTo>
                  <a:cubicBezTo>
                    <a:pt x="294" y="1964"/>
                    <a:pt x="760" y="2262"/>
                    <a:pt x="1260" y="2262"/>
                  </a:cubicBezTo>
                  <a:cubicBezTo>
                    <a:pt x="1351" y="2262"/>
                    <a:pt x="1444" y="2252"/>
                    <a:pt x="1535" y="2232"/>
                  </a:cubicBezTo>
                  <a:cubicBezTo>
                    <a:pt x="1628" y="2212"/>
                    <a:pt x="1718" y="2202"/>
                    <a:pt x="1806" y="2202"/>
                  </a:cubicBezTo>
                  <a:cubicBezTo>
                    <a:pt x="2180" y="2202"/>
                    <a:pt x="2518" y="2373"/>
                    <a:pt x="2837" y="2597"/>
                  </a:cubicBezTo>
                  <a:cubicBezTo>
                    <a:pt x="2838" y="2594"/>
                    <a:pt x="2840" y="2592"/>
                    <a:pt x="2842" y="2589"/>
                  </a:cubicBezTo>
                  <a:cubicBezTo>
                    <a:pt x="3002" y="2679"/>
                    <a:pt x="3167" y="2719"/>
                    <a:pt x="3328" y="2719"/>
                  </a:cubicBezTo>
                  <a:cubicBezTo>
                    <a:pt x="4131" y="2719"/>
                    <a:pt x="4819" y="1714"/>
                    <a:pt x="4093" y="969"/>
                  </a:cubicBezTo>
                  <a:cubicBezTo>
                    <a:pt x="3433" y="293"/>
                    <a:pt x="2575" y="0"/>
                    <a:pt x="1676" y="0"/>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2409;p54"/>
            <p:cNvSpPr/>
            <p:nvPr/>
          </p:nvSpPr>
          <p:spPr>
            <a:xfrm>
              <a:off x="4585875" y="336075"/>
              <a:ext cx="124925" cy="72400"/>
            </a:xfrm>
            <a:custGeom>
              <a:avLst/>
              <a:gdLst/>
              <a:ahLst/>
              <a:cxnLst/>
              <a:rect l="l" t="t" r="r" b="b"/>
              <a:pathLst>
                <a:path w="4997" h="2896" extrusionOk="0">
                  <a:moveTo>
                    <a:pt x="2910" y="0"/>
                  </a:moveTo>
                  <a:cubicBezTo>
                    <a:pt x="2038" y="0"/>
                    <a:pt x="1191" y="262"/>
                    <a:pt x="477" y="818"/>
                  </a:cubicBezTo>
                  <a:cubicBezTo>
                    <a:pt x="1" y="1186"/>
                    <a:pt x="41" y="1998"/>
                    <a:pt x="381" y="2425"/>
                  </a:cubicBezTo>
                  <a:cubicBezTo>
                    <a:pt x="630" y="2737"/>
                    <a:pt x="976" y="2895"/>
                    <a:pt x="1339" y="2895"/>
                  </a:cubicBezTo>
                  <a:cubicBezTo>
                    <a:pt x="1546" y="2895"/>
                    <a:pt x="1758" y="2844"/>
                    <a:pt x="1960" y="2740"/>
                  </a:cubicBezTo>
                  <a:cubicBezTo>
                    <a:pt x="2479" y="2474"/>
                    <a:pt x="2886" y="2301"/>
                    <a:pt x="3419" y="2301"/>
                  </a:cubicBezTo>
                  <a:cubicBezTo>
                    <a:pt x="3530" y="2301"/>
                    <a:pt x="3647" y="2309"/>
                    <a:pt x="3771" y="2325"/>
                  </a:cubicBezTo>
                  <a:lnTo>
                    <a:pt x="3771" y="2304"/>
                  </a:lnTo>
                  <a:cubicBezTo>
                    <a:pt x="4255" y="2289"/>
                    <a:pt x="4699" y="2020"/>
                    <a:pt x="4840" y="1512"/>
                  </a:cubicBezTo>
                  <a:cubicBezTo>
                    <a:pt x="4996" y="940"/>
                    <a:pt x="4648" y="298"/>
                    <a:pt x="4066" y="149"/>
                  </a:cubicBezTo>
                  <a:cubicBezTo>
                    <a:pt x="3682" y="51"/>
                    <a:pt x="3294" y="0"/>
                    <a:pt x="2910" y="0"/>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2410;p54"/>
            <p:cNvSpPr/>
            <p:nvPr/>
          </p:nvSpPr>
          <p:spPr>
            <a:xfrm>
              <a:off x="4059100" y="275600"/>
              <a:ext cx="78500" cy="84975"/>
            </a:xfrm>
            <a:custGeom>
              <a:avLst/>
              <a:gdLst/>
              <a:ahLst/>
              <a:cxnLst/>
              <a:rect l="l" t="t" r="r" b="b"/>
              <a:pathLst>
                <a:path w="3140" h="3399" extrusionOk="0">
                  <a:moveTo>
                    <a:pt x="1562" y="1"/>
                  </a:moveTo>
                  <a:cubicBezTo>
                    <a:pt x="1442" y="1"/>
                    <a:pt x="1323" y="15"/>
                    <a:pt x="1208" y="44"/>
                  </a:cubicBezTo>
                  <a:cubicBezTo>
                    <a:pt x="481" y="228"/>
                    <a:pt x="0" y="1028"/>
                    <a:pt x="200" y="1756"/>
                  </a:cubicBezTo>
                  <a:cubicBezTo>
                    <a:pt x="265" y="1997"/>
                    <a:pt x="392" y="2212"/>
                    <a:pt x="544" y="2403"/>
                  </a:cubicBezTo>
                  <a:cubicBezTo>
                    <a:pt x="677" y="2737"/>
                    <a:pt x="919" y="3027"/>
                    <a:pt x="1244" y="3239"/>
                  </a:cubicBezTo>
                  <a:cubicBezTo>
                    <a:pt x="1412" y="3348"/>
                    <a:pt x="1603" y="3398"/>
                    <a:pt x="1795" y="3398"/>
                  </a:cubicBezTo>
                  <a:cubicBezTo>
                    <a:pt x="2153" y="3398"/>
                    <a:pt x="2513" y="3224"/>
                    <a:pt x="2732" y="2942"/>
                  </a:cubicBezTo>
                  <a:cubicBezTo>
                    <a:pt x="2820" y="2827"/>
                    <a:pt x="2884" y="2703"/>
                    <a:pt x="2922" y="2576"/>
                  </a:cubicBezTo>
                  <a:cubicBezTo>
                    <a:pt x="2970" y="2497"/>
                    <a:pt x="3013" y="2411"/>
                    <a:pt x="3049" y="2318"/>
                  </a:cubicBezTo>
                  <a:cubicBezTo>
                    <a:pt x="3129" y="2112"/>
                    <a:pt x="3139" y="1897"/>
                    <a:pt x="3105" y="1692"/>
                  </a:cubicBezTo>
                  <a:cubicBezTo>
                    <a:pt x="3129" y="1370"/>
                    <a:pt x="3073" y="1049"/>
                    <a:pt x="2885" y="724"/>
                  </a:cubicBezTo>
                  <a:cubicBezTo>
                    <a:pt x="2620" y="269"/>
                    <a:pt x="2085" y="1"/>
                    <a:pt x="1562" y="1"/>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2411;p54"/>
            <p:cNvSpPr/>
            <p:nvPr/>
          </p:nvSpPr>
          <p:spPr>
            <a:xfrm>
              <a:off x="4173400" y="265175"/>
              <a:ext cx="64750" cy="50225"/>
            </a:xfrm>
            <a:custGeom>
              <a:avLst/>
              <a:gdLst/>
              <a:ahLst/>
              <a:cxnLst/>
              <a:rect l="l" t="t" r="r" b="b"/>
              <a:pathLst>
                <a:path w="2590" h="2009" extrusionOk="0">
                  <a:moveTo>
                    <a:pt x="1295" y="0"/>
                  </a:moveTo>
                  <a:cubicBezTo>
                    <a:pt x="3" y="0"/>
                    <a:pt x="1" y="2009"/>
                    <a:pt x="1295" y="2009"/>
                  </a:cubicBezTo>
                  <a:cubicBezTo>
                    <a:pt x="2586" y="2009"/>
                    <a:pt x="2589" y="0"/>
                    <a:pt x="1295" y="0"/>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2412;p54"/>
            <p:cNvSpPr/>
            <p:nvPr/>
          </p:nvSpPr>
          <p:spPr>
            <a:xfrm>
              <a:off x="3994500" y="1554475"/>
              <a:ext cx="233325" cy="285225"/>
            </a:xfrm>
            <a:custGeom>
              <a:avLst/>
              <a:gdLst/>
              <a:ahLst/>
              <a:cxnLst/>
              <a:rect l="l" t="t" r="r" b="b"/>
              <a:pathLst>
                <a:path w="9333" h="11409" extrusionOk="0">
                  <a:moveTo>
                    <a:pt x="1594" y="0"/>
                  </a:moveTo>
                  <a:cubicBezTo>
                    <a:pt x="1503" y="0"/>
                    <a:pt x="1414" y="40"/>
                    <a:pt x="1371" y="131"/>
                  </a:cubicBezTo>
                  <a:cubicBezTo>
                    <a:pt x="1" y="2957"/>
                    <a:pt x="790" y="5868"/>
                    <a:pt x="2523" y="8355"/>
                  </a:cubicBezTo>
                  <a:cubicBezTo>
                    <a:pt x="3652" y="9974"/>
                    <a:pt x="5285" y="11409"/>
                    <a:pt x="7189" y="11409"/>
                  </a:cubicBezTo>
                  <a:cubicBezTo>
                    <a:pt x="7717" y="11409"/>
                    <a:pt x="8267" y="11298"/>
                    <a:pt x="8833" y="11050"/>
                  </a:cubicBezTo>
                  <a:cubicBezTo>
                    <a:pt x="9333" y="10831"/>
                    <a:pt x="9326" y="9962"/>
                    <a:pt x="8833" y="9739"/>
                  </a:cubicBezTo>
                  <a:cubicBezTo>
                    <a:pt x="8090" y="9405"/>
                    <a:pt x="7449" y="9415"/>
                    <a:pt x="6665" y="9224"/>
                  </a:cubicBezTo>
                  <a:cubicBezTo>
                    <a:pt x="5355" y="8903"/>
                    <a:pt x="4572" y="7944"/>
                    <a:pt x="3833" y="6866"/>
                  </a:cubicBezTo>
                  <a:cubicBezTo>
                    <a:pt x="2480" y="4890"/>
                    <a:pt x="1618" y="2694"/>
                    <a:pt x="1873" y="265"/>
                  </a:cubicBezTo>
                  <a:cubicBezTo>
                    <a:pt x="1890" y="103"/>
                    <a:pt x="1739" y="0"/>
                    <a:pt x="1594" y="0"/>
                  </a:cubicBezTo>
                  <a:close/>
                </a:path>
              </a:pathLst>
            </a:custGeom>
            <a:solidFill>
              <a:srgbClr val="FFFFFF">
                <a:alpha val="46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3" name="Google Shape;2413;p54"/>
            <p:cNvGrpSpPr/>
            <p:nvPr/>
          </p:nvGrpSpPr>
          <p:grpSpPr>
            <a:xfrm>
              <a:off x="3753667" y="941105"/>
              <a:ext cx="208317" cy="231132"/>
              <a:chOff x="1645834" y="2376054"/>
              <a:chExt cx="555956" cy="616846"/>
            </a:xfrm>
          </p:grpSpPr>
          <p:grpSp>
            <p:nvGrpSpPr>
              <p:cNvPr id="58" name="Google Shape;2414;p54"/>
              <p:cNvGrpSpPr/>
              <p:nvPr/>
            </p:nvGrpSpPr>
            <p:grpSpPr>
              <a:xfrm>
                <a:off x="1645834" y="2376054"/>
                <a:ext cx="555956" cy="516769"/>
                <a:chOff x="-2604700" y="1383925"/>
                <a:chExt cx="2317450" cy="2154100"/>
              </a:xfrm>
            </p:grpSpPr>
            <p:sp>
              <p:nvSpPr>
                <p:cNvPr id="66" name="Google Shape;2415;p54"/>
                <p:cNvSpPr/>
                <p:nvPr/>
              </p:nvSpPr>
              <p:spPr>
                <a:xfrm>
                  <a:off x="-2551600" y="1759850"/>
                  <a:ext cx="2205074" cy="1778175"/>
                </a:xfrm>
                <a:custGeom>
                  <a:avLst/>
                  <a:gdLst/>
                  <a:ahLst/>
                  <a:cxnLst/>
                  <a:rect l="l" t="t" r="r" b="b"/>
                  <a:pathLst>
                    <a:path w="89004" h="71127" extrusionOk="0">
                      <a:moveTo>
                        <a:pt x="36892" y="0"/>
                      </a:moveTo>
                      <a:cubicBezTo>
                        <a:pt x="13403" y="0"/>
                        <a:pt x="0" y="21426"/>
                        <a:pt x="0" y="21426"/>
                      </a:cubicBezTo>
                      <a:cubicBezTo>
                        <a:pt x="7619" y="61073"/>
                        <a:pt x="29344" y="71127"/>
                        <a:pt x="49422" y="71127"/>
                      </a:cubicBezTo>
                      <a:cubicBezTo>
                        <a:pt x="70085" y="71127"/>
                        <a:pt x="89004" y="60477"/>
                        <a:pt x="89004" y="60477"/>
                      </a:cubicBezTo>
                      <a:cubicBezTo>
                        <a:pt x="89004" y="60477"/>
                        <a:pt x="83789" y="23593"/>
                        <a:pt x="64370" y="9214"/>
                      </a:cubicBezTo>
                      <a:cubicBezTo>
                        <a:pt x="54121" y="2502"/>
                        <a:pt x="44918" y="0"/>
                        <a:pt x="3689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2416;p54"/>
                <p:cNvSpPr/>
                <p:nvPr/>
              </p:nvSpPr>
              <p:spPr>
                <a:xfrm>
                  <a:off x="-2571550" y="1759900"/>
                  <a:ext cx="2225100" cy="1511900"/>
                </a:xfrm>
                <a:custGeom>
                  <a:avLst/>
                  <a:gdLst/>
                  <a:ahLst/>
                  <a:cxnLst/>
                  <a:rect l="l" t="t" r="r" b="b"/>
                  <a:pathLst>
                    <a:path w="89004" h="60476" extrusionOk="0">
                      <a:moveTo>
                        <a:pt x="36896" y="1"/>
                      </a:moveTo>
                      <a:cubicBezTo>
                        <a:pt x="13401" y="1"/>
                        <a:pt x="0" y="21424"/>
                        <a:pt x="0" y="21424"/>
                      </a:cubicBezTo>
                      <a:lnTo>
                        <a:pt x="0" y="21424"/>
                      </a:lnTo>
                      <a:cubicBezTo>
                        <a:pt x="33" y="21377"/>
                        <a:pt x="13433" y="1"/>
                        <a:pt x="36896" y="1"/>
                      </a:cubicBezTo>
                      <a:close/>
                      <a:moveTo>
                        <a:pt x="64370" y="9212"/>
                      </a:moveTo>
                      <a:cubicBezTo>
                        <a:pt x="71721" y="14656"/>
                        <a:pt x="77037" y="23324"/>
                        <a:pt x="80804" y="31995"/>
                      </a:cubicBezTo>
                      <a:lnTo>
                        <a:pt x="80804" y="31995"/>
                      </a:lnTo>
                      <a:cubicBezTo>
                        <a:pt x="77037" y="23323"/>
                        <a:pt x="71721" y="14655"/>
                        <a:pt x="64370" y="9212"/>
                      </a:cubicBezTo>
                      <a:close/>
                      <a:moveTo>
                        <a:pt x="80804" y="31996"/>
                      </a:moveTo>
                      <a:lnTo>
                        <a:pt x="80804" y="31996"/>
                      </a:lnTo>
                      <a:cubicBezTo>
                        <a:pt x="86975" y="46199"/>
                        <a:pt x="88994" y="60412"/>
                        <a:pt x="89004" y="60475"/>
                      </a:cubicBezTo>
                      <a:cubicBezTo>
                        <a:pt x="89004" y="60475"/>
                        <a:pt x="86990" y="46231"/>
                        <a:pt x="80804" y="31996"/>
                      </a:cubicBezTo>
                      <a:close/>
                    </a:path>
                  </a:pathLst>
                </a:custGeom>
                <a:solidFill>
                  <a:srgbClr val="F5F4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2417;p54"/>
                <p:cNvSpPr/>
                <p:nvPr/>
              </p:nvSpPr>
              <p:spPr>
                <a:xfrm>
                  <a:off x="-2551600" y="1759900"/>
                  <a:ext cx="2205074" cy="1525925"/>
                </a:xfrm>
                <a:custGeom>
                  <a:avLst/>
                  <a:gdLst/>
                  <a:ahLst/>
                  <a:cxnLst/>
                  <a:rect l="l" t="t" r="r" b="b"/>
                  <a:pathLst>
                    <a:path w="89004" h="61037" extrusionOk="0">
                      <a:moveTo>
                        <a:pt x="36896" y="1"/>
                      </a:moveTo>
                      <a:cubicBezTo>
                        <a:pt x="13433" y="1"/>
                        <a:pt x="33" y="21377"/>
                        <a:pt x="0" y="21424"/>
                      </a:cubicBezTo>
                      <a:cubicBezTo>
                        <a:pt x="145" y="22184"/>
                        <a:pt x="332" y="22853"/>
                        <a:pt x="487" y="23591"/>
                      </a:cubicBezTo>
                      <a:cubicBezTo>
                        <a:pt x="2686" y="22879"/>
                        <a:pt x="4943" y="22318"/>
                        <a:pt x="7212" y="21896"/>
                      </a:cubicBezTo>
                      <a:cubicBezTo>
                        <a:pt x="12047" y="21002"/>
                        <a:pt x="16969" y="20553"/>
                        <a:pt x="21890" y="20553"/>
                      </a:cubicBezTo>
                      <a:cubicBezTo>
                        <a:pt x="35163" y="20553"/>
                        <a:pt x="48429" y="23821"/>
                        <a:pt x="59919" y="30443"/>
                      </a:cubicBezTo>
                      <a:cubicBezTo>
                        <a:pt x="72099" y="37457"/>
                        <a:pt x="82071" y="48311"/>
                        <a:pt x="87939" y="61036"/>
                      </a:cubicBezTo>
                      <a:cubicBezTo>
                        <a:pt x="88603" y="60695"/>
                        <a:pt x="88988" y="60480"/>
                        <a:pt x="89004" y="60475"/>
                      </a:cubicBezTo>
                      <a:cubicBezTo>
                        <a:pt x="88988" y="60374"/>
                        <a:pt x="83762" y="23570"/>
                        <a:pt x="64370" y="9212"/>
                      </a:cubicBezTo>
                      <a:cubicBezTo>
                        <a:pt x="55035" y="3092"/>
                        <a:pt x="46562" y="476"/>
                        <a:pt x="39057" y="59"/>
                      </a:cubicBezTo>
                      <a:cubicBezTo>
                        <a:pt x="38329" y="16"/>
                        <a:pt x="37607" y="1"/>
                        <a:pt x="36896"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2418;p54"/>
                <p:cNvSpPr/>
                <p:nvPr/>
              </p:nvSpPr>
              <p:spPr>
                <a:xfrm>
                  <a:off x="-2108700" y="1759125"/>
                  <a:ext cx="1312525" cy="1778075"/>
                </a:xfrm>
                <a:custGeom>
                  <a:avLst/>
                  <a:gdLst/>
                  <a:ahLst/>
                  <a:cxnLst/>
                  <a:rect l="l" t="t" r="r" b="b"/>
                  <a:pathLst>
                    <a:path w="52501" h="71123" extrusionOk="0">
                      <a:moveTo>
                        <a:pt x="18387" y="0"/>
                      </a:moveTo>
                      <a:cubicBezTo>
                        <a:pt x="17194" y="0"/>
                        <a:pt x="16028" y="55"/>
                        <a:pt x="14888" y="160"/>
                      </a:cubicBezTo>
                      <a:cubicBezTo>
                        <a:pt x="6082" y="6375"/>
                        <a:pt x="1" y="19589"/>
                        <a:pt x="1" y="34893"/>
                      </a:cubicBezTo>
                      <a:cubicBezTo>
                        <a:pt x="1" y="48823"/>
                        <a:pt x="5040" y="61025"/>
                        <a:pt x="12588" y="67792"/>
                      </a:cubicBezTo>
                      <a:cubicBezTo>
                        <a:pt x="18550" y="70195"/>
                        <a:pt x="24798" y="71123"/>
                        <a:pt x="30895" y="71123"/>
                      </a:cubicBezTo>
                      <a:cubicBezTo>
                        <a:pt x="32440" y="71123"/>
                        <a:pt x="33976" y="71063"/>
                        <a:pt x="35494" y="70953"/>
                      </a:cubicBezTo>
                      <a:cubicBezTo>
                        <a:pt x="45433" y="65464"/>
                        <a:pt x="52500" y="51391"/>
                        <a:pt x="52500" y="34893"/>
                      </a:cubicBezTo>
                      <a:cubicBezTo>
                        <a:pt x="52500" y="25003"/>
                        <a:pt x="49958" y="15984"/>
                        <a:pt x="45786" y="9162"/>
                      </a:cubicBezTo>
                      <a:cubicBezTo>
                        <a:pt x="35571" y="2490"/>
                        <a:pt x="26393" y="0"/>
                        <a:pt x="18387" y="0"/>
                      </a:cubicBezTo>
                      <a:close/>
                    </a:path>
                  </a:pathLst>
                </a:custGeom>
                <a:solidFill>
                  <a:srgbClr val="3E3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2419;p54"/>
                <p:cNvSpPr/>
                <p:nvPr/>
              </p:nvSpPr>
              <p:spPr>
                <a:xfrm>
                  <a:off x="-2604700" y="1383925"/>
                  <a:ext cx="2317450" cy="1887075"/>
                </a:xfrm>
                <a:custGeom>
                  <a:avLst/>
                  <a:gdLst/>
                  <a:ahLst/>
                  <a:cxnLst/>
                  <a:rect l="l" t="t" r="r" b="b"/>
                  <a:pathLst>
                    <a:path w="92698" h="75483" extrusionOk="0">
                      <a:moveTo>
                        <a:pt x="33938" y="1"/>
                      </a:moveTo>
                      <a:cubicBezTo>
                        <a:pt x="33062" y="1"/>
                        <a:pt x="32033" y="3407"/>
                        <a:pt x="31631" y="7683"/>
                      </a:cubicBezTo>
                      <a:cubicBezTo>
                        <a:pt x="31475" y="9347"/>
                        <a:pt x="31433" y="10899"/>
                        <a:pt x="31497" y="12188"/>
                      </a:cubicBezTo>
                      <a:cubicBezTo>
                        <a:pt x="27747" y="12927"/>
                        <a:pt x="24286" y="14119"/>
                        <a:pt x="21179" y="15579"/>
                      </a:cubicBezTo>
                      <a:cubicBezTo>
                        <a:pt x="20772" y="14280"/>
                        <a:pt x="19942" y="12445"/>
                        <a:pt x="18985" y="10438"/>
                      </a:cubicBezTo>
                      <a:cubicBezTo>
                        <a:pt x="17360" y="7064"/>
                        <a:pt x="15902" y="4263"/>
                        <a:pt x="15022" y="4263"/>
                      </a:cubicBezTo>
                      <a:cubicBezTo>
                        <a:pt x="14987" y="4263"/>
                        <a:pt x="14953" y="4267"/>
                        <a:pt x="14920" y="4276"/>
                      </a:cubicBezTo>
                      <a:cubicBezTo>
                        <a:pt x="14074" y="4490"/>
                        <a:pt x="14261" y="8004"/>
                        <a:pt x="16091" y="11819"/>
                      </a:cubicBezTo>
                      <a:cubicBezTo>
                        <a:pt x="17081" y="13889"/>
                        <a:pt x="18300" y="15526"/>
                        <a:pt x="19322" y="16510"/>
                      </a:cubicBezTo>
                      <a:cubicBezTo>
                        <a:pt x="16385" y="18067"/>
                        <a:pt x="13802" y="19859"/>
                        <a:pt x="11629" y="21716"/>
                      </a:cubicBezTo>
                      <a:cubicBezTo>
                        <a:pt x="10817" y="22415"/>
                        <a:pt x="10057" y="23133"/>
                        <a:pt x="9356" y="23844"/>
                      </a:cubicBezTo>
                      <a:cubicBezTo>
                        <a:pt x="8709" y="22780"/>
                        <a:pt x="7842" y="21560"/>
                        <a:pt x="6820" y="20319"/>
                      </a:cubicBezTo>
                      <a:cubicBezTo>
                        <a:pt x="4401" y="17363"/>
                        <a:pt x="1943" y="15279"/>
                        <a:pt x="965" y="15279"/>
                      </a:cubicBezTo>
                      <a:cubicBezTo>
                        <a:pt x="850" y="15279"/>
                        <a:pt x="756" y="15307"/>
                        <a:pt x="684" y="15366"/>
                      </a:cubicBezTo>
                      <a:cubicBezTo>
                        <a:pt x="0" y="15927"/>
                        <a:pt x="1637" y="19057"/>
                        <a:pt x="4343" y="22351"/>
                      </a:cubicBezTo>
                      <a:cubicBezTo>
                        <a:pt x="5467" y="23721"/>
                        <a:pt x="6595" y="24904"/>
                        <a:pt x="7585" y="25780"/>
                      </a:cubicBezTo>
                      <a:cubicBezTo>
                        <a:pt x="5028" y="28782"/>
                        <a:pt x="3408" y="31708"/>
                        <a:pt x="2509" y="34024"/>
                      </a:cubicBezTo>
                      <a:cubicBezTo>
                        <a:pt x="1262" y="37431"/>
                        <a:pt x="1097" y="39426"/>
                        <a:pt x="1465" y="39539"/>
                      </a:cubicBezTo>
                      <a:cubicBezTo>
                        <a:pt x="1498" y="39555"/>
                        <a:pt x="1532" y="39562"/>
                        <a:pt x="1567" y="39562"/>
                      </a:cubicBezTo>
                      <a:cubicBezTo>
                        <a:pt x="2688" y="39562"/>
                        <a:pt x="5061" y="31948"/>
                        <a:pt x="14432" y="25284"/>
                      </a:cubicBezTo>
                      <a:cubicBezTo>
                        <a:pt x="19182" y="21946"/>
                        <a:pt x="25650" y="18902"/>
                        <a:pt x="33300" y="17858"/>
                      </a:cubicBezTo>
                      <a:cubicBezTo>
                        <a:pt x="35492" y="17524"/>
                        <a:pt x="37791" y="17339"/>
                        <a:pt x="40138" y="17339"/>
                      </a:cubicBezTo>
                      <a:cubicBezTo>
                        <a:pt x="45872" y="17339"/>
                        <a:pt x="51899" y="18442"/>
                        <a:pt x="57383" y="21175"/>
                      </a:cubicBezTo>
                      <a:cubicBezTo>
                        <a:pt x="65215" y="25027"/>
                        <a:pt x="71307" y="31429"/>
                        <a:pt x="75800" y="37747"/>
                      </a:cubicBezTo>
                      <a:cubicBezTo>
                        <a:pt x="80236" y="44204"/>
                        <a:pt x="83258" y="50751"/>
                        <a:pt x="85269" y="56432"/>
                      </a:cubicBezTo>
                      <a:cubicBezTo>
                        <a:pt x="89267" y="67790"/>
                        <a:pt x="89922" y="75483"/>
                        <a:pt x="90951" y="75483"/>
                      </a:cubicBezTo>
                      <a:cubicBezTo>
                        <a:pt x="90956" y="75483"/>
                        <a:pt x="90961" y="75483"/>
                        <a:pt x="90966" y="75482"/>
                      </a:cubicBezTo>
                      <a:cubicBezTo>
                        <a:pt x="90967" y="75482"/>
                        <a:pt x="90967" y="75482"/>
                        <a:pt x="90968" y="75482"/>
                      </a:cubicBezTo>
                      <a:cubicBezTo>
                        <a:pt x="91684" y="75482"/>
                        <a:pt x="92698" y="67530"/>
                        <a:pt x="89602" y="55111"/>
                      </a:cubicBezTo>
                      <a:cubicBezTo>
                        <a:pt x="88051" y="48939"/>
                        <a:pt x="85290" y="41722"/>
                        <a:pt x="80717" y="34463"/>
                      </a:cubicBezTo>
                      <a:cubicBezTo>
                        <a:pt x="76036" y="27333"/>
                        <a:pt x="69462" y="20003"/>
                        <a:pt x="60228" y="15425"/>
                      </a:cubicBezTo>
                      <a:cubicBezTo>
                        <a:pt x="54069" y="12379"/>
                        <a:pt x="47543" y="11168"/>
                        <a:pt x="41374" y="11168"/>
                      </a:cubicBezTo>
                      <a:cubicBezTo>
                        <a:pt x="38939" y="11168"/>
                        <a:pt x="36559" y="11356"/>
                        <a:pt x="34279" y="11695"/>
                      </a:cubicBezTo>
                      <a:cubicBezTo>
                        <a:pt x="34509" y="10599"/>
                        <a:pt x="34696" y="9337"/>
                        <a:pt x="34825" y="7984"/>
                      </a:cubicBezTo>
                      <a:cubicBezTo>
                        <a:pt x="35230" y="3661"/>
                        <a:pt x="34845" y="88"/>
                        <a:pt x="33968" y="2"/>
                      </a:cubicBezTo>
                      <a:cubicBezTo>
                        <a:pt x="33958" y="1"/>
                        <a:pt x="33948" y="1"/>
                        <a:pt x="3393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 name="Google Shape;2420;p54"/>
              <p:cNvSpPr/>
              <p:nvPr/>
            </p:nvSpPr>
            <p:spPr>
              <a:xfrm>
                <a:off x="1786657" y="2540866"/>
                <a:ext cx="260400" cy="260400"/>
              </a:xfrm>
              <a:prstGeom prst="ellipse">
                <a:avLst/>
              </a:prstGeom>
              <a:solidFill>
                <a:srgbClr val="2724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2421;p54"/>
              <p:cNvSpPr/>
              <p:nvPr/>
            </p:nvSpPr>
            <p:spPr>
              <a:xfrm>
                <a:off x="1815007" y="2569094"/>
                <a:ext cx="203700" cy="203700"/>
              </a:xfrm>
              <a:prstGeom prst="ellipse">
                <a:avLst/>
              </a:prstGeom>
              <a:solidFill>
                <a:srgbClr val="0F0D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2422;p54"/>
              <p:cNvSpPr/>
              <p:nvPr/>
            </p:nvSpPr>
            <p:spPr>
              <a:xfrm flipH="1">
                <a:off x="1817107" y="2518840"/>
                <a:ext cx="88800" cy="888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2423;p54"/>
              <p:cNvSpPr/>
              <p:nvPr/>
            </p:nvSpPr>
            <p:spPr>
              <a:xfrm flipH="1">
                <a:off x="1784907" y="2610290"/>
                <a:ext cx="48300" cy="483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2424;p54"/>
              <p:cNvSpPr/>
              <p:nvPr/>
            </p:nvSpPr>
            <p:spPr>
              <a:xfrm flipH="1">
                <a:off x="1849807" y="2624399"/>
                <a:ext cx="23400" cy="237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2425;p54"/>
              <p:cNvSpPr/>
              <p:nvPr/>
            </p:nvSpPr>
            <p:spPr>
              <a:xfrm flipH="1">
                <a:off x="1927882" y="2689267"/>
                <a:ext cx="72300" cy="73500"/>
              </a:xfrm>
              <a:prstGeom prst="ellipse">
                <a:avLst/>
              </a:prstGeom>
              <a:solidFill>
                <a:srgbClr val="2724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2426;p54"/>
              <p:cNvSpPr/>
              <p:nvPr/>
            </p:nvSpPr>
            <p:spPr>
              <a:xfrm>
                <a:off x="1656450" y="2866000"/>
                <a:ext cx="520800" cy="126900"/>
              </a:xfrm>
              <a:prstGeom prst="ellips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4" name="Google Shape;2427;p54"/>
            <p:cNvGrpSpPr/>
            <p:nvPr/>
          </p:nvGrpSpPr>
          <p:grpSpPr>
            <a:xfrm>
              <a:off x="4420450" y="941105"/>
              <a:ext cx="208317" cy="231132"/>
              <a:chOff x="2929984" y="2376054"/>
              <a:chExt cx="555956" cy="616846"/>
            </a:xfrm>
          </p:grpSpPr>
          <p:grpSp>
            <p:nvGrpSpPr>
              <p:cNvPr id="45" name="Google Shape;2428;p54"/>
              <p:cNvGrpSpPr/>
              <p:nvPr/>
            </p:nvGrpSpPr>
            <p:grpSpPr>
              <a:xfrm flipH="1">
                <a:off x="2929984" y="2376054"/>
                <a:ext cx="555956" cy="516769"/>
                <a:chOff x="-2604700" y="1383925"/>
                <a:chExt cx="2317450" cy="2154100"/>
              </a:xfrm>
            </p:grpSpPr>
            <p:sp>
              <p:nvSpPr>
                <p:cNvPr id="53" name="Google Shape;2429;p54"/>
                <p:cNvSpPr/>
                <p:nvPr/>
              </p:nvSpPr>
              <p:spPr>
                <a:xfrm>
                  <a:off x="-2551600" y="1759850"/>
                  <a:ext cx="2205074" cy="1778175"/>
                </a:xfrm>
                <a:custGeom>
                  <a:avLst/>
                  <a:gdLst/>
                  <a:ahLst/>
                  <a:cxnLst/>
                  <a:rect l="l" t="t" r="r" b="b"/>
                  <a:pathLst>
                    <a:path w="89004" h="71127" extrusionOk="0">
                      <a:moveTo>
                        <a:pt x="36892" y="0"/>
                      </a:moveTo>
                      <a:cubicBezTo>
                        <a:pt x="13403" y="0"/>
                        <a:pt x="0" y="21426"/>
                        <a:pt x="0" y="21426"/>
                      </a:cubicBezTo>
                      <a:cubicBezTo>
                        <a:pt x="7619" y="61073"/>
                        <a:pt x="29344" y="71127"/>
                        <a:pt x="49422" y="71127"/>
                      </a:cubicBezTo>
                      <a:cubicBezTo>
                        <a:pt x="70085" y="71127"/>
                        <a:pt x="89004" y="60477"/>
                        <a:pt x="89004" y="60477"/>
                      </a:cubicBezTo>
                      <a:cubicBezTo>
                        <a:pt x="89004" y="60477"/>
                        <a:pt x="83789" y="23593"/>
                        <a:pt x="64370" y="9214"/>
                      </a:cubicBezTo>
                      <a:cubicBezTo>
                        <a:pt x="54121" y="2502"/>
                        <a:pt x="44918" y="0"/>
                        <a:pt x="3689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2430;p54"/>
                <p:cNvSpPr/>
                <p:nvPr/>
              </p:nvSpPr>
              <p:spPr>
                <a:xfrm>
                  <a:off x="-2571550" y="1759900"/>
                  <a:ext cx="2225100" cy="1511900"/>
                </a:xfrm>
                <a:custGeom>
                  <a:avLst/>
                  <a:gdLst/>
                  <a:ahLst/>
                  <a:cxnLst/>
                  <a:rect l="l" t="t" r="r" b="b"/>
                  <a:pathLst>
                    <a:path w="89004" h="60476" extrusionOk="0">
                      <a:moveTo>
                        <a:pt x="36896" y="1"/>
                      </a:moveTo>
                      <a:cubicBezTo>
                        <a:pt x="13401" y="1"/>
                        <a:pt x="0" y="21424"/>
                        <a:pt x="0" y="21424"/>
                      </a:cubicBezTo>
                      <a:lnTo>
                        <a:pt x="0" y="21424"/>
                      </a:lnTo>
                      <a:cubicBezTo>
                        <a:pt x="33" y="21377"/>
                        <a:pt x="13433" y="1"/>
                        <a:pt x="36896" y="1"/>
                      </a:cubicBezTo>
                      <a:close/>
                      <a:moveTo>
                        <a:pt x="64370" y="9212"/>
                      </a:moveTo>
                      <a:cubicBezTo>
                        <a:pt x="71721" y="14656"/>
                        <a:pt x="77037" y="23324"/>
                        <a:pt x="80804" y="31995"/>
                      </a:cubicBezTo>
                      <a:lnTo>
                        <a:pt x="80804" y="31995"/>
                      </a:lnTo>
                      <a:cubicBezTo>
                        <a:pt x="77037" y="23323"/>
                        <a:pt x="71721" y="14655"/>
                        <a:pt x="64370" y="9212"/>
                      </a:cubicBezTo>
                      <a:close/>
                      <a:moveTo>
                        <a:pt x="80804" y="31996"/>
                      </a:moveTo>
                      <a:lnTo>
                        <a:pt x="80804" y="31996"/>
                      </a:lnTo>
                      <a:cubicBezTo>
                        <a:pt x="86975" y="46199"/>
                        <a:pt x="88994" y="60412"/>
                        <a:pt x="89004" y="60475"/>
                      </a:cubicBezTo>
                      <a:cubicBezTo>
                        <a:pt x="89004" y="60475"/>
                        <a:pt x="86990" y="46231"/>
                        <a:pt x="80804" y="31996"/>
                      </a:cubicBezTo>
                      <a:close/>
                    </a:path>
                  </a:pathLst>
                </a:custGeom>
                <a:solidFill>
                  <a:srgbClr val="F5F4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2431;p54"/>
                <p:cNvSpPr/>
                <p:nvPr/>
              </p:nvSpPr>
              <p:spPr>
                <a:xfrm>
                  <a:off x="-2551600" y="1759900"/>
                  <a:ext cx="2205074" cy="1525925"/>
                </a:xfrm>
                <a:custGeom>
                  <a:avLst/>
                  <a:gdLst/>
                  <a:ahLst/>
                  <a:cxnLst/>
                  <a:rect l="l" t="t" r="r" b="b"/>
                  <a:pathLst>
                    <a:path w="89004" h="61037" extrusionOk="0">
                      <a:moveTo>
                        <a:pt x="36896" y="1"/>
                      </a:moveTo>
                      <a:cubicBezTo>
                        <a:pt x="13433" y="1"/>
                        <a:pt x="33" y="21377"/>
                        <a:pt x="0" y="21424"/>
                      </a:cubicBezTo>
                      <a:cubicBezTo>
                        <a:pt x="145" y="22184"/>
                        <a:pt x="332" y="22853"/>
                        <a:pt x="487" y="23591"/>
                      </a:cubicBezTo>
                      <a:cubicBezTo>
                        <a:pt x="2686" y="22879"/>
                        <a:pt x="4943" y="22318"/>
                        <a:pt x="7212" y="21896"/>
                      </a:cubicBezTo>
                      <a:cubicBezTo>
                        <a:pt x="12047" y="21002"/>
                        <a:pt x="16969" y="20553"/>
                        <a:pt x="21890" y="20553"/>
                      </a:cubicBezTo>
                      <a:cubicBezTo>
                        <a:pt x="35163" y="20553"/>
                        <a:pt x="48429" y="23821"/>
                        <a:pt x="59919" y="30443"/>
                      </a:cubicBezTo>
                      <a:cubicBezTo>
                        <a:pt x="72099" y="37457"/>
                        <a:pt x="82071" y="48311"/>
                        <a:pt x="87939" y="61036"/>
                      </a:cubicBezTo>
                      <a:cubicBezTo>
                        <a:pt x="88603" y="60695"/>
                        <a:pt x="88988" y="60480"/>
                        <a:pt x="89004" y="60475"/>
                      </a:cubicBezTo>
                      <a:cubicBezTo>
                        <a:pt x="88988" y="60374"/>
                        <a:pt x="83762" y="23570"/>
                        <a:pt x="64370" y="9212"/>
                      </a:cubicBezTo>
                      <a:cubicBezTo>
                        <a:pt x="55035" y="3092"/>
                        <a:pt x="46562" y="476"/>
                        <a:pt x="39057" y="59"/>
                      </a:cubicBezTo>
                      <a:cubicBezTo>
                        <a:pt x="38329" y="16"/>
                        <a:pt x="37607" y="1"/>
                        <a:pt x="36896"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2432;p54"/>
                <p:cNvSpPr/>
                <p:nvPr/>
              </p:nvSpPr>
              <p:spPr>
                <a:xfrm>
                  <a:off x="-2108700" y="1759125"/>
                  <a:ext cx="1312525" cy="1778075"/>
                </a:xfrm>
                <a:custGeom>
                  <a:avLst/>
                  <a:gdLst/>
                  <a:ahLst/>
                  <a:cxnLst/>
                  <a:rect l="l" t="t" r="r" b="b"/>
                  <a:pathLst>
                    <a:path w="52501" h="71123" extrusionOk="0">
                      <a:moveTo>
                        <a:pt x="18387" y="0"/>
                      </a:moveTo>
                      <a:cubicBezTo>
                        <a:pt x="17194" y="0"/>
                        <a:pt x="16028" y="55"/>
                        <a:pt x="14888" y="160"/>
                      </a:cubicBezTo>
                      <a:cubicBezTo>
                        <a:pt x="6082" y="6375"/>
                        <a:pt x="1" y="19589"/>
                        <a:pt x="1" y="34893"/>
                      </a:cubicBezTo>
                      <a:cubicBezTo>
                        <a:pt x="1" y="48823"/>
                        <a:pt x="5040" y="61025"/>
                        <a:pt x="12588" y="67792"/>
                      </a:cubicBezTo>
                      <a:cubicBezTo>
                        <a:pt x="18550" y="70195"/>
                        <a:pt x="24798" y="71123"/>
                        <a:pt x="30895" y="71123"/>
                      </a:cubicBezTo>
                      <a:cubicBezTo>
                        <a:pt x="32440" y="71123"/>
                        <a:pt x="33976" y="71063"/>
                        <a:pt x="35494" y="70953"/>
                      </a:cubicBezTo>
                      <a:cubicBezTo>
                        <a:pt x="45433" y="65464"/>
                        <a:pt x="52500" y="51391"/>
                        <a:pt x="52500" y="34893"/>
                      </a:cubicBezTo>
                      <a:cubicBezTo>
                        <a:pt x="52500" y="25003"/>
                        <a:pt x="49958" y="15984"/>
                        <a:pt x="45786" y="9162"/>
                      </a:cubicBezTo>
                      <a:cubicBezTo>
                        <a:pt x="35571" y="2490"/>
                        <a:pt x="26393" y="0"/>
                        <a:pt x="18387" y="0"/>
                      </a:cubicBezTo>
                      <a:close/>
                    </a:path>
                  </a:pathLst>
                </a:custGeom>
                <a:solidFill>
                  <a:srgbClr val="3E3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2433;p54"/>
                <p:cNvSpPr/>
                <p:nvPr/>
              </p:nvSpPr>
              <p:spPr>
                <a:xfrm>
                  <a:off x="-2604700" y="1383925"/>
                  <a:ext cx="2317450" cy="1887075"/>
                </a:xfrm>
                <a:custGeom>
                  <a:avLst/>
                  <a:gdLst/>
                  <a:ahLst/>
                  <a:cxnLst/>
                  <a:rect l="l" t="t" r="r" b="b"/>
                  <a:pathLst>
                    <a:path w="92698" h="75483" extrusionOk="0">
                      <a:moveTo>
                        <a:pt x="33938" y="1"/>
                      </a:moveTo>
                      <a:cubicBezTo>
                        <a:pt x="33062" y="1"/>
                        <a:pt x="32033" y="3407"/>
                        <a:pt x="31631" y="7683"/>
                      </a:cubicBezTo>
                      <a:cubicBezTo>
                        <a:pt x="31475" y="9347"/>
                        <a:pt x="31433" y="10899"/>
                        <a:pt x="31497" y="12188"/>
                      </a:cubicBezTo>
                      <a:cubicBezTo>
                        <a:pt x="27747" y="12927"/>
                        <a:pt x="24286" y="14119"/>
                        <a:pt x="21179" y="15579"/>
                      </a:cubicBezTo>
                      <a:cubicBezTo>
                        <a:pt x="20772" y="14280"/>
                        <a:pt x="19942" y="12445"/>
                        <a:pt x="18985" y="10438"/>
                      </a:cubicBezTo>
                      <a:cubicBezTo>
                        <a:pt x="17360" y="7064"/>
                        <a:pt x="15902" y="4263"/>
                        <a:pt x="15022" y="4263"/>
                      </a:cubicBezTo>
                      <a:cubicBezTo>
                        <a:pt x="14987" y="4263"/>
                        <a:pt x="14953" y="4267"/>
                        <a:pt x="14920" y="4276"/>
                      </a:cubicBezTo>
                      <a:cubicBezTo>
                        <a:pt x="14074" y="4490"/>
                        <a:pt x="14261" y="8004"/>
                        <a:pt x="16091" y="11819"/>
                      </a:cubicBezTo>
                      <a:cubicBezTo>
                        <a:pt x="17081" y="13889"/>
                        <a:pt x="18300" y="15526"/>
                        <a:pt x="19322" y="16510"/>
                      </a:cubicBezTo>
                      <a:cubicBezTo>
                        <a:pt x="16385" y="18067"/>
                        <a:pt x="13802" y="19859"/>
                        <a:pt x="11629" y="21716"/>
                      </a:cubicBezTo>
                      <a:cubicBezTo>
                        <a:pt x="10817" y="22415"/>
                        <a:pt x="10057" y="23133"/>
                        <a:pt x="9356" y="23844"/>
                      </a:cubicBezTo>
                      <a:cubicBezTo>
                        <a:pt x="8709" y="22780"/>
                        <a:pt x="7842" y="21560"/>
                        <a:pt x="6820" y="20319"/>
                      </a:cubicBezTo>
                      <a:cubicBezTo>
                        <a:pt x="4401" y="17363"/>
                        <a:pt x="1943" y="15279"/>
                        <a:pt x="965" y="15279"/>
                      </a:cubicBezTo>
                      <a:cubicBezTo>
                        <a:pt x="850" y="15279"/>
                        <a:pt x="756" y="15307"/>
                        <a:pt x="684" y="15366"/>
                      </a:cubicBezTo>
                      <a:cubicBezTo>
                        <a:pt x="0" y="15927"/>
                        <a:pt x="1637" y="19057"/>
                        <a:pt x="4343" y="22351"/>
                      </a:cubicBezTo>
                      <a:cubicBezTo>
                        <a:pt x="5467" y="23721"/>
                        <a:pt x="6595" y="24904"/>
                        <a:pt x="7585" y="25780"/>
                      </a:cubicBezTo>
                      <a:cubicBezTo>
                        <a:pt x="5028" y="28782"/>
                        <a:pt x="3408" y="31708"/>
                        <a:pt x="2509" y="34024"/>
                      </a:cubicBezTo>
                      <a:cubicBezTo>
                        <a:pt x="1262" y="37431"/>
                        <a:pt x="1097" y="39426"/>
                        <a:pt x="1465" y="39539"/>
                      </a:cubicBezTo>
                      <a:cubicBezTo>
                        <a:pt x="1498" y="39555"/>
                        <a:pt x="1532" y="39562"/>
                        <a:pt x="1567" y="39562"/>
                      </a:cubicBezTo>
                      <a:cubicBezTo>
                        <a:pt x="2688" y="39562"/>
                        <a:pt x="5061" y="31948"/>
                        <a:pt x="14432" y="25284"/>
                      </a:cubicBezTo>
                      <a:cubicBezTo>
                        <a:pt x="19182" y="21946"/>
                        <a:pt x="25650" y="18902"/>
                        <a:pt x="33300" y="17858"/>
                      </a:cubicBezTo>
                      <a:cubicBezTo>
                        <a:pt x="35492" y="17524"/>
                        <a:pt x="37791" y="17339"/>
                        <a:pt x="40138" y="17339"/>
                      </a:cubicBezTo>
                      <a:cubicBezTo>
                        <a:pt x="45872" y="17339"/>
                        <a:pt x="51899" y="18442"/>
                        <a:pt x="57383" y="21175"/>
                      </a:cubicBezTo>
                      <a:cubicBezTo>
                        <a:pt x="65215" y="25027"/>
                        <a:pt x="71307" y="31429"/>
                        <a:pt x="75800" y="37747"/>
                      </a:cubicBezTo>
                      <a:cubicBezTo>
                        <a:pt x="80236" y="44204"/>
                        <a:pt x="83258" y="50751"/>
                        <a:pt x="85269" y="56432"/>
                      </a:cubicBezTo>
                      <a:cubicBezTo>
                        <a:pt x="89267" y="67790"/>
                        <a:pt x="89922" y="75483"/>
                        <a:pt x="90951" y="75483"/>
                      </a:cubicBezTo>
                      <a:cubicBezTo>
                        <a:pt x="90956" y="75483"/>
                        <a:pt x="90961" y="75483"/>
                        <a:pt x="90966" y="75482"/>
                      </a:cubicBezTo>
                      <a:cubicBezTo>
                        <a:pt x="90967" y="75482"/>
                        <a:pt x="90967" y="75482"/>
                        <a:pt x="90968" y="75482"/>
                      </a:cubicBezTo>
                      <a:cubicBezTo>
                        <a:pt x="91684" y="75482"/>
                        <a:pt x="92698" y="67530"/>
                        <a:pt x="89602" y="55111"/>
                      </a:cubicBezTo>
                      <a:cubicBezTo>
                        <a:pt x="88051" y="48939"/>
                        <a:pt x="85290" y="41722"/>
                        <a:pt x="80717" y="34463"/>
                      </a:cubicBezTo>
                      <a:cubicBezTo>
                        <a:pt x="76036" y="27333"/>
                        <a:pt x="69462" y="20003"/>
                        <a:pt x="60228" y="15425"/>
                      </a:cubicBezTo>
                      <a:cubicBezTo>
                        <a:pt x="54069" y="12379"/>
                        <a:pt x="47543" y="11168"/>
                        <a:pt x="41374" y="11168"/>
                      </a:cubicBezTo>
                      <a:cubicBezTo>
                        <a:pt x="38939" y="11168"/>
                        <a:pt x="36559" y="11356"/>
                        <a:pt x="34279" y="11695"/>
                      </a:cubicBezTo>
                      <a:cubicBezTo>
                        <a:pt x="34509" y="10599"/>
                        <a:pt x="34696" y="9337"/>
                        <a:pt x="34825" y="7984"/>
                      </a:cubicBezTo>
                      <a:cubicBezTo>
                        <a:pt x="35230" y="3661"/>
                        <a:pt x="34845" y="88"/>
                        <a:pt x="33968" y="2"/>
                      </a:cubicBezTo>
                      <a:cubicBezTo>
                        <a:pt x="33958" y="1"/>
                        <a:pt x="33948" y="1"/>
                        <a:pt x="3393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6" name="Google Shape;2434;p54"/>
              <p:cNvSpPr/>
              <p:nvPr/>
            </p:nvSpPr>
            <p:spPr>
              <a:xfrm>
                <a:off x="3077807" y="2540866"/>
                <a:ext cx="260400" cy="260400"/>
              </a:xfrm>
              <a:prstGeom prst="ellipse">
                <a:avLst/>
              </a:prstGeom>
              <a:solidFill>
                <a:srgbClr val="2724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2435;p54"/>
              <p:cNvSpPr/>
              <p:nvPr/>
            </p:nvSpPr>
            <p:spPr>
              <a:xfrm>
                <a:off x="3115907" y="2579368"/>
                <a:ext cx="183300" cy="183300"/>
              </a:xfrm>
              <a:prstGeom prst="ellipse">
                <a:avLst/>
              </a:prstGeom>
              <a:solidFill>
                <a:srgbClr val="0F0D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2436;p54"/>
              <p:cNvSpPr/>
              <p:nvPr/>
            </p:nvSpPr>
            <p:spPr>
              <a:xfrm>
                <a:off x="3192432" y="2518840"/>
                <a:ext cx="88800" cy="888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2437;p54"/>
              <p:cNvSpPr/>
              <p:nvPr/>
            </p:nvSpPr>
            <p:spPr>
              <a:xfrm>
                <a:off x="3265132" y="2610290"/>
                <a:ext cx="48300" cy="483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2438;p54"/>
              <p:cNvSpPr/>
              <p:nvPr/>
            </p:nvSpPr>
            <p:spPr>
              <a:xfrm>
                <a:off x="3225132" y="2624399"/>
                <a:ext cx="23400" cy="237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2439;p54"/>
              <p:cNvSpPr/>
              <p:nvPr/>
            </p:nvSpPr>
            <p:spPr>
              <a:xfrm flipH="1">
                <a:off x="3129832" y="2689267"/>
                <a:ext cx="72300" cy="73500"/>
              </a:xfrm>
              <a:prstGeom prst="ellipse">
                <a:avLst/>
              </a:prstGeom>
              <a:solidFill>
                <a:srgbClr val="2724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2440;p54"/>
              <p:cNvSpPr/>
              <p:nvPr/>
            </p:nvSpPr>
            <p:spPr>
              <a:xfrm>
                <a:off x="2947150" y="2866000"/>
                <a:ext cx="520800" cy="126900"/>
              </a:xfrm>
              <a:prstGeom prst="ellips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71" name="Google Shape;2447;p54"/>
          <p:cNvGrpSpPr/>
          <p:nvPr/>
        </p:nvGrpSpPr>
        <p:grpSpPr>
          <a:xfrm>
            <a:off x="617950" y="697600"/>
            <a:ext cx="940225" cy="998200"/>
            <a:chOff x="840625" y="2182775"/>
            <a:chExt cx="940225" cy="998200"/>
          </a:xfrm>
        </p:grpSpPr>
        <p:sp>
          <p:nvSpPr>
            <p:cNvPr id="72" name="Google Shape;2448;p54"/>
            <p:cNvSpPr/>
            <p:nvPr/>
          </p:nvSpPr>
          <p:spPr>
            <a:xfrm>
              <a:off x="840625" y="2182775"/>
              <a:ext cx="940225" cy="939000"/>
            </a:xfrm>
            <a:custGeom>
              <a:avLst/>
              <a:gdLst/>
              <a:ahLst/>
              <a:cxnLst/>
              <a:rect l="l" t="t" r="r" b="b"/>
              <a:pathLst>
                <a:path w="37609" h="37560" extrusionOk="0">
                  <a:moveTo>
                    <a:pt x="5398" y="1"/>
                  </a:moveTo>
                  <a:lnTo>
                    <a:pt x="5398" y="1"/>
                  </a:lnTo>
                  <a:cubicBezTo>
                    <a:pt x="6045" y="6638"/>
                    <a:pt x="8136" y="13130"/>
                    <a:pt x="11485" y="18898"/>
                  </a:cubicBezTo>
                  <a:cubicBezTo>
                    <a:pt x="7868" y="20733"/>
                    <a:pt x="3988" y="22045"/>
                    <a:pt x="0" y="22785"/>
                  </a:cubicBezTo>
                  <a:cubicBezTo>
                    <a:pt x="3327" y="26577"/>
                    <a:pt x="7407" y="29707"/>
                    <a:pt x="11933" y="31937"/>
                  </a:cubicBezTo>
                  <a:cubicBezTo>
                    <a:pt x="9637" y="33798"/>
                    <a:pt x="7249" y="35547"/>
                    <a:pt x="4782" y="37174"/>
                  </a:cubicBezTo>
                  <a:cubicBezTo>
                    <a:pt x="6282" y="37433"/>
                    <a:pt x="7803" y="37560"/>
                    <a:pt x="9324" y="37560"/>
                  </a:cubicBezTo>
                  <a:cubicBezTo>
                    <a:pt x="15235" y="37560"/>
                    <a:pt x="21148" y="35641"/>
                    <a:pt x="25879" y="32091"/>
                  </a:cubicBezTo>
                  <a:cubicBezTo>
                    <a:pt x="29733" y="29439"/>
                    <a:pt x="31264" y="29123"/>
                    <a:pt x="33803" y="25201"/>
                  </a:cubicBezTo>
                  <a:cubicBezTo>
                    <a:pt x="36344" y="21275"/>
                    <a:pt x="37609" y="16324"/>
                    <a:pt x="36309" y="11833"/>
                  </a:cubicBezTo>
                  <a:lnTo>
                    <a:pt x="36309" y="11833"/>
                  </a:lnTo>
                  <a:cubicBezTo>
                    <a:pt x="32622" y="13674"/>
                    <a:pt x="29029" y="15703"/>
                    <a:pt x="25549" y="17911"/>
                  </a:cubicBezTo>
                  <a:cubicBezTo>
                    <a:pt x="26128" y="12958"/>
                    <a:pt x="25672" y="7886"/>
                    <a:pt x="24219" y="3117"/>
                  </a:cubicBezTo>
                  <a:cubicBezTo>
                    <a:pt x="20739" y="6055"/>
                    <a:pt x="18207" y="10099"/>
                    <a:pt x="17087" y="14515"/>
                  </a:cubicBezTo>
                  <a:cubicBezTo>
                    <a:pt x="13191" y="9677"/>
                    <a:pt x="9293" y="4839"/>
                    <a:pt x="539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2449;p54"/>
            <p:cNvSpPr/>
            <p:nvPr/>
          </p:nvSpPr>
          <p:spPr>
            <a:xfrm>
              <a:off x="1128150" y="2486225"/>
              <a:ext cx="432525" cy="694750"/>
            </a:xfrm>
            <a:custGeom>
              <a:avLst/>
              <a:gdLst/>
              <a:ahLst/>
              <a:cxnLst/>
              <a:rect l="l" t="t" r="r" b="b"/>
              <a:pathLst>
                <a:path w="17301" h="27790" extrusionOk="0">
                  <a:moveTo>
                    <a:pt x="177" y="0"/>
                  </a:moveTo>
                  <a:cubicBezTo>
                    <a:pt x="86" y="0"/>
                    <a:pt x="0" y="88"/>
                    <a:pt x="65" y="186"/>
                  </a:cubicBezTo>
                  <a:cubicBezTo>
                    <a:pt x="3003" y="4629"/>
                    <a:pt x="5907" y="9097"/>
                    <a:pt x="8648" y="13665"/>
                  </a:cubicBezTo>
                  <a:cubicBezTo>
                    <a:pt x="11393" y="18241"/>
                    <a:pt x="13799" y="22999"/>
                    <a:pt x="16492" y="27600"/>
                  </a:cubicBezTo>
                  <a:cubicBezTo>
                    <a:pt x="16570" y="27734"/>
                    <a:pt x="16685" y="27790"/>
                    <a:pt x="16799" y="27790"/>
                  </a:cubicBezTo>
                  <a:cubicBezTo>
                    <a:pt x="17051" y="27790"/>
                    <a:pt x="17301" y="27516"/>
                    <a:pt x="17153" y="27212"/>
                  </a:cubicBezTo>
                  <a:cubicBezTo>
                    <a:pt x="14851" y="22439"/>
                    <a:pt x="11951" y="17868"/>
                    <a:pt x="9160" y="13366"/>
                  </a:cubicBezTo>
                  <a:cubicBezTo>
                    <a:pt x="6348" y="8834"/>
                    <a:pt x="3419" y="4372"/>
                    <a:pt x="285" y="57"/>
                  </a:cubicBezTo>
                  <a:cubicBezTo>
                    <a:pt x="256" y="17"/>
                    <a:pt x="216" y="0"/>
                    <a:pt x="17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2450;p54"/>
            <p:cNvSpPr/>
            <p:nvPr/>
          </p:nvSpPr>
          <p:spPr>
            <a:xfrm>
              <a:off x="1160550" y="2970575"/>
              <a:ext cx="281275" cy="48900"/>
            </a:xfrm>
            <a:custGeom>
              <a:avLst/>
              <a:gdLst/>
              <a:ahLst/>
              <a:cxnLst/>
              <a:rect l="l" t="t" r="r" b="b"/>
              <a:pathLst>
                <a:path w="11251" h="1956" extrusionOk="0">
                  <a:moveTo>
                    <a:pt x="10580" y="1"/>
                  </a:moveTo>
                  <a:cubicBezTo>
                    <a:pt x="7053" y="1"/>
                    <a:pt x="3442" y="799"/>
                    <a:pt x="88" y="1805"/>
                  </a:cubicBezTo>
                  <a:cubicBezTo>
                    <a:pt x="1" y="1832"/>
                    <a:pt x="28" y="1956"/>
                    <a:pt x="110" y="1956"/>
                  </a:cubicBezTo>
                  <a:cubicBezTo>
                    <a:pt x="116" y="1956"/>
                    <a:pt x="122" y="1955"/>
                    <a:pt x="129" y="1953"/>
                  </a:cubicBezTo>
                  <a:cubicBezTo>
                    <a:pt x="3711" y="1149"/>
                    <a:pt x="7293" y="859"/>
                    <a:pt x="10932" y="489"/>
                  </a:cubicBezTo>
                  <a:cubicBezTo>
                    <a:pt x="11237" y="459"/>
                    <a:pt x="11251" y="7"/>
                    <a:pt x="10932" y="4"/>
                  </a:cubicBezTo>
                  <a:cubicBezTo>
                    <a:pt x="10815" y="2"/>
                    <a:pt x="10698" y="1"/>
                    <a:pt x="1058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2451;p54"/>
            <p:cNvSpPr/>
            <p:nvPr/>
          </p:nvSpPr>
          <p:spPr>
            <a:xfrm>
              <a:off x="1415175" y="2645775"/>
              <a:ext cx="229875" cy="329325"/>
            </a:xfrm>
            <a:custGeom>
              <a:avLst/>
              <a:gdLst/>
              <a:ahLst/>
              <a:cxnLst/>
              <a:rect l="l" t="t" r="r" b="b"/>
              <a:pathLst>
                <a:path w="9195" h="13173" extrusionOk="0">
                  <a:moveTo>
                    <a:pt x="8938" y="1"/>
                  </a:moveTo>
                  <a:cubicBezTo>
                    <a:pt x="8895" y="1"/>
                    <a:pt x="8850" y="20"/>
                    <a:pt x="8809" y="65"/>
                  </a:cubicBezTo>
                  <a:cubicBezTo>
                    <a:pt x="5445" y="3828"/>
                    <a:pt x="2313" y="8107"/>
                    <a:pt x="127" y="12673"/>
                  </a:cubicBezTo>
                  <a:cubicBezTo>
                    <a:pt x="0" y="12935"/>
                    <a:pt x="217" y="13172"/>
                    <a:pt x="436" y="13172"/>
                  </a:cubicBezTo>
                  <a:cubicBezTo>
                    <a:pt x="534" y="13172"/>
                    <a:pt x="633" y="13124"/>
                    <a:pt x="702" y="13008"/>
                  </a:cubicBezTo>
                  <a:cubicBezTo>
                    <a:pt x="3286" y="8598"/>
                    <a:pt x="5903" y="4357"/>
                    <a:pt x="9081" y="337"/>
                  </a:cubicBezTo>
                  <a:cubicBezTo>
                    <a:pt x="9194" y="192"/>
                    <a:pt x="9076" y="1"/>
                    <a:pt x="893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2452;p54"/>
            <p:cNvSpPr/>
            <p:nvPr/>
          </p:nvSpPr>
          <p:spPr>
            <a:xfrm>
              <a:off x="1011300" y="2770300"/>
              <a:ext cx="338725" cy="72925"/>
            </a:xfrm>
            <a:custGeom>
              <a:avLst/>
              <a:gdLst/>
              <a:ahLst/>
              <a:cxnLst/>
              <a:rect l="l" t="t" r="r" b="b"/>
              <a:pathLst>
                <a:path w="13549" h="2917" extrusionOk="0">
                  <a:moveTo>
                    <a:pt x="224" y="1"/>
                  </a:moveTo>
                  <a:cubicBezTo>
                    <a:pt x="66" y="1"/>
                    <a:pt x="0" y="244"/>
                    <a:pt x="172" y="274"/>
                  </a:cubicBezTo>
                  <a:cubicBezTo>
                    <a:pt x="4475" y="1029"/>
                    <a:pt x="8748" y="1924"/>
                    <a:pt x="13004" y="2907"/>
                  </a:cubicBezTo>
                  <a:cubicBezTo>
                    <a:pt x="13032" y="2913"/>
                    <a:pt x="13058" y="2916"/>
                    <a:pt x="13084" y="2916"/>
                  </a:cubicBezTo>
                  <a:cubicBezTo>
                    <a:pt x="13428" y="2916"/>
                    <a:pt x="13549" y="2370"/>
                    <a:pt x="13175" y="2291"/>
                  </a:cubicBezTo>
                  <a:cubicBezTo>
                    <a:pt x="8893" y="1382"/>
                    <a:pt x="4578" y="636"/>
                    <a:pt x="246" y="3"/>
                  </a:cubicBezTo>
                  <a:cubicBezTo>
                    <a:pt x="238" y="1"/>
                    <a:pt x="231" y="1"/>
                    <a:pt x="22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2453;p54"/>
            <p:cNvSpPr/>
            <p:nvPr/>
          </p:nvSpPr>
          <p:spPr>
            <a:xfrm>
              <a:off x="1310350" y="2475250"/>
              <a:ext cx="78675" cy="300025"/>
            </a:xfrm>
            <a:custGeom>
              <a:avLst/>
              <a:gdLst/>
              <a:ahLst/>
              <a:cxnLst/>
              <a:rect l="l" t="t" r="r" b="b"/>
              <a:pathLst>
                <a:path w="3147" h="12001" extrusionOk="0">
                  <a:moveTo>
                    <a:pt x="2970" y="1"/>
                  </a:moveTo>
                  <a:cubicBezTo>
                    <a:pt x="2912" y="1"/>
                    <a:pt x="2854" y="34"/>
                    <a:pt x="2831" y="111"/>
                  </a:cubicBezTo>
                  <a:cubicBezTo>
                    <a:pt x="2221" y="2122"/>
                    <a:pt x="1701" y="4147"/>
                    <a:pt x="1194" y="6185"/>
                  </a:cubicBezTo>
                  <a:cubicBezTo>
                    <a:pt x="740" y="8012"/>
                    <a:pt x="22" y="9942"/>
                    <a:pt x="2" y="11834"/>
                  </a:cubicBezTo>
                  <a:cubicBezTo>
                    <a:pt x="1" y="11934"/>
                    <a:pt x="92" y="12000"/>
                    <a:pt x="179" y="12000"/>
                  </a:cubicBezTo>
                  <a:cubicBezTo>
                    <a:pt x="232" y="12000"/>
                    <a:pt x="284" y="11975"/>
                    <a:pt x="312" y="11918"/>
                  </a:cubicBezTo>
                  <a:cubicBezTo>
                    <a:pt x="1153" y="10223"/>
                    <a:pt x="1394" y="8190"/>
                    <a:pt x="1818" y="6355"/>
                  </a:cubicBezTo>
                  <a:cubicBezTo>
                    <a:pt x="2295" y="4305"/>
                    <a:pt x="2754" y="2263"/>
                    <a:pt x="3126" y="190"/>
                  </a:cubicBezTo>
                  <a:cubicBezTo>
                    <a:pt x="3147" y="76"/>
                    <a:pt x="3057" y="1"/>
                    <a:pt x="297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2454;p54"/>
            <p:cNvSpPr/>
            <p:nvPr/>
          </p:nvSpPr>
          <p:spPr>
            <a:xfrm>
              <a:off x="1109750" y="2858175"/>
              <a:ext cx="231100" cy="26800"/>
            </a:xfrm>
            <a:custGeom>
              <a:avLst/>
              <a:gdLst/>
              <a:ahLst/>
              <a:cxnLst/>
              <a:rect l="l" t="t" r="r" b="b"/>
              <a:pathLst>
                <a:path w="9244" h="1072" extrusionOk="0">
                  <a:moveTo>
                    <a:pt x="127" y="0"/>
                  </a:moveTo>
                  <a:cubicBezTo>
                    <a:pt x="37" y="0"/>
                    <a:pt x="1" y="130"/>
                    <a:pt x="96" y="151"/>
                  </a:cubicBezTo>
                  <a:cubicBezTo>
                    <a:pt x="2988" y="747"/>
                    <a:pt x="6034" y="962"/>
                    <a:pt x="8981" y="1071"/>
                  </a:cubicBezTo>
                  <a:cubicBezTo>
                    <a:pt x="8984" y="1072"/>
                    <a:pt x="8987" y="1072"/>
                    <a:pt x="8990" y="1072"/>
                  </a:cubicBezTo>
                  <a:cubicBezTo>
                    <a:pt x="9196" y="1072"/>
                    <a:pt x="9244" y="739"/>
                    <a:pt x="9033" y="694"/>
                  </a:cubicBezTo>
                  <a:cubicBezTo>
                    <a:pt x="6125" y="101"/>
                    <a:pt x="3078" y="421"/>
                    <a:pt x="139" y="1"/>
                  </a:cubicBezTo>
                  <a:cubicBezTo>
                    <a:pt x="135" y="1"/>
                    <a:pt x="131" y="0"/>
                    <a:pt x="12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2455;p54"/>
            <p:cNvSpPr/>
            <p:nvPr/>
          </p:nvSpPr>
          <p:spPr>
            <a:xfrm>
              <a:off x="1366825" y="2658300"/>
              <a:ext cx="42625" cy="92500"/>
            </a:xfrm>
            <a:custGeom>
              <a:avLst/>
              <a:gdLst/>
              <a:ahLst/>
              <a:cxnLst/>
              <a:rect l="l" t="t" r="r" b="b"/>
              <a:pathLst>
                <a:path w="1705" h="3700" extrusionOk="0">
                  <a:moveTo>
                    <a:pt x="1501" y="0"/>
                  </a:moveTo>
                  <a:cubicBezTo>
                    <a:pt x="1447" y="0"/>
                    <a:pt x="1392" y="23"/>
                    <a:pt x="1358" y="75"/>
                  </a:cubicBezTo>
                  <a:cubicBezTo>
                    <a:pt x="673" y="1100"/>
                    <a:pt x="332" y="2378"/>
                    <a:pt x="24" y="3558"/>
                  </a:cubicBezTo>
                  <a:cubicBezTo>
                    <a:pt x="0" y="3645"/>
                    <a:pt x="67" y="3700"/>
                    <a:pt x="134" y="3700"/>
                  </a:cubicBezTo>
                  <a:cubicBezTo>
                    <a:pt x="180" y="3700"/>
                    <a:pt x="225" y="3675"/>
                    <a:pt x="245" y="3620"/>
                  </a:cubicBezTo>
                  <a:cubicBezTo>
                    <a:pt x="646" y="2449"/>
                    <a:pt x="1248" y="1364"/>
                    <a:pt x="1662" y="202"/>
                  </a:cubicBezTo>
                  <a:cubicBezTo>
                    <a:pt x="1705" y="82"/>
                    <a:pt x="1604" y="0"/>
                    <a:pt x="150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2456;p54"/>
            <p:cNvSpPr/>
            <p:nvPr/>
          </p:nvSpPr>
          <p:spPr>
            <a:xfrm>
              <a:off x="1423375" y="2608850"/>
              <a:ext cx="15225" cy="17975"/>
            </a:xfrm>
            <a:custGeom>
              <a:avLst/>
              <a:gdLst/>
              <a:ahLst/>
              <a:cxnLst/>
              <a:rect l="l" t="t" r="r" b="b"/>
              <a:pathLst>
                <a:path w="609" h="719" extrusionOk="0">
                  <a:moveTo>
                    <a:pt x="430" y="1"/>
                  </a:moveTo>
                  <a:cubicBezTo>
                    <a:pt x="391" y="1"/>
                    <a:pt x="352" y="17"/>
                    <a:pt x="325" y="58"/>
                  </a:cubicBezTo>
                  <a:cubicBezTo>
                    <a:pt x="264" y="150"/>
                    <a:pt x="191" y="242"/>
                    <a:pt x="142" y="341"/>
                  </a:cubicBezTo>
                  <a:cubicBezTo>
                    <a:pt x="96" y="436"/>
                    <a:pt x="60" y="540"/>
                    <a:pt x="19" y="640"/>
                  </a:cubicBezTo>
                  <a:cubicBezTo>
                    <a:pt x="1" y="684"/>
                    <a:pt x="43" y="719"/>
                    <a:pt x="84" y="719"/>
                  </a:cubicBezTo>
                  <a:cubicBezTo>
                    <a:pt x="99" y="719"/>
                    <a:pt x="115" y="714"/>
                    <a:pt x="126" y="703"/>
                  </a:cubicBezTo>
                  <a:cubicBezTo>
                    <a:pt x="203" y="626"/>
                    <a:pt x="288" y="552"/>
                    <a:pt x="356" y="468"/>
                  </a:cubicBezTo>
                  <a:cubicBezTo>
                    <a:pt x="426" y="382"/>
                    <a:pt x="483" y="281"/>
                    <a:pt x="546" y="189"/>
                  </a:cubicBezTo>
                  <a:cubicBezTo>
                    <a:pt x="609" y="92"/>
                    <a:pt x="520" y="1"/>
                    <a:pt x="43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2457;p54"/>
            <p:cNvSpPr/>
            <p:nvPr/>
          </p:nvSpPr>
          <p:spPr>
            <a:xfrm>
              <a:off x="1426700" y="2726925"/>
              <a:ext cx="81150" cy="101550"/>
            </a:xfrm>
            <a:custGeom>
              <a:avLst/>
              <a:gdLst/>
              <a:ahLst/>
              <a:cxnLst/>
              <a:rect l="l" t="t" r="r" b="b"/>
              <a:pathLst>
                <a:path w="3246" h="4062" extrusionOk="0">
                  <a:moveTo>
                    <a:pt x="2960" y="0"/>
                  </a:moveTo>
                  <a:cubicBezTo>
                    <a:pt x="2907" y="0"/>
                    <a:pt x="2852" y="20"/>
                    <a:pt x="2801" y="65"/>
                  </a:cubicBezTo>
                  <a:cubicBezTo>
                    <a:pt x="2267" y="548"/>
                    <a:pt x="1874" y="1202"/>
                    <a:pt x="1467" y="1787"/>
                  </a:cubicBezTo>
                  <a:cubicBezTo>
                    <a:pt x="1012" y="2441"/>
                    <a:pt x="556" y="3095"/>
                    <a:pt x="101" y="3748"/>
                  </a:cubicBezTo>
                  <a:cubicBezTo>
                    <a:pt x="1" y="3890"/>
                    <a:pt x="149" y="4062"/>
                    <a:pt x="291" y="4062"/>
                  </a:cubicBezTo>
                  <a:cubicBezTo>
                    <a:pt x="338" y="4062"/>
                    <a:pt x="384" y="4043"/>
                    <a:pt x="420" y="3997"/>
                  </a:cubicBezTo>
                  <a:cubicBezTo>
                    <a:pt x="912" y="3373"/>
                    <a:pt x="1405" y="2747"/>
                    <a:pt x="1898" y="2122"/>
                  </a:cubicBezTo>
                  <a:cubicBezTo>
                    <a:pt x="2341" y="1560"/>
                    <a:pt x="2855" y="996"/>
                    <a:pt x="3162" y="344"/>
                  </a:cubicBezTo>
                  <a:cubicBezTo>
                    <a:pt x="3245" y="171"/>
                    <a:pt x="3115" y="0"/>
                    <a:pt x="296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2458;p54"/>
            <p:cNvSpPr/>
            <p:nvPr/>
          </p:nvSpPr>
          <p:spPr>
            <a:xfrm>
              <a:off x="1516525" y="2675950"/>
              <a:ext cx="27200" cy="31575"/>
            </a:xfrm>
            <a:custGeom>
              <a:avLst/>
              <a:gdLst/>
              <a:ahLst/>
              <a:cxnLst/>
              <a:rect l="l" t="t" r="r" b="b"/>
              <a:pathLst>
                <a:path w="1088" h="1263" extrusionOk="0">
                  <a:moveTo>
                    <a:pt x="916" y="0"/>
                  </a:moveTo>
                  <a:cubicBezTo>
                    <a:pt x="893" y="0"/>
                    <a:pt x="871" y="7"/>
                    <a:pt x="850" y="21"/>
                  </a:cubicBezTo>
                  <a:cubicBezTo>
                    <a:pt x="675" y="145"/>
                    <a:pt x="575" y="320"/>
                    <a:pt x="456" y="495"/>
                  </a:cubicBezTo>
                  <a:cubicBezTo>
                    <a:pt x="323" y="686"/>
                    <a:pt x="193" y="875"/>
                    <a:pt x="60" y="1067"/>
                  </a:cubicBezTo>
                  <a:cubicBezTo>
                    <a:pt x="0" y="1156"/>
                    <a:pt x="92" y="1262"/>
                    <a:pt x="180" y="1262"/>
                  </a:cubicBezTo>
                  <a:cubicBezTo>
                    <a:pt x="210" y="1262"/>
                    <a:pt x="239" y="1250"/>
                    <a:pt x="262" y="1222"/>
                  </a:cubicBezTo>
                  <a:cubicBezTo>
                    <a:pt x="409" y="1044"/>
                    <a:pt x="558" y="866"/>
                    <a:pt x="706" y="688"/>
                  </a:cubicBezTo>
                  <a:cubicBezTo>
                    <a:pt x="841" y="526"/>
                    <a:pt x="988" y="381"/>
                    <a:pt x="1056" y="180"/>
                  </a:cubicBezTo>
                  <a:cubicBezTo>
                    <a:pt x="1088" y="91"/>
                    <a:pt x="1003" y="0"/>
                    <a:pt x="91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3" name="Google Shape;2441;p54"/>
          <p:cNvSpPr/>
          <p:nvPr/>
        </p:nvSpPr>
        <p:spPr>
          <a:xfrm>
            <a:off x="1029600" y="3655150"/>
            <a:ext cx="444275" cy="427350"/>
          </a:xfrm>
          <a:custGeom>
            <a:avLst/>
            <a:gdLst/>
            <a:ahLst/>
            <a:cxnLst/>
            <a:rect l="l" t="t" r="r" b="b"/>
            <a:pathLst>
              <a:path w="17771" h="17094" extrusionOk="0">
                <a:moveTo>
                  <a:pt x="2082" y="0"/>
                </a:moveTo>
                <a:cubicBezTo>
                  <a:pt x="1919" y="0"/>
                  <a:pt x="1752" y="28"/>
                  <a:pt x="1623" y="127"/>
                </a:cubicBezTo>
                <a:cubicBezTo>
                  <a:pt x="1414" y="287"/>
                  <a:pt x="1366" y="579"/>
                  <a:pt x="1365" y="843"/>
                </a:cubicBezTo>
                <a:cubicBezTo>
                  <a:pt x="1357" y="2637"/>
                  <a:pt x="2707" y="4111"/>
                  <a:pt x="3970" y="5385"/>
                </a:cubicBezTo>
                <a:cubicBezTo>
                  <a:pt x="5902" y="7335"/>
                  <a:pt x="7836" y="9286"/>
                  <a:pt x="9769" y="11235"/>
                </a:cubicBezTo>
                <a:cubicBezTo>
                  <a:pt x="7340" y="9896"/>
                  <a:pt x="4910" y="8554"/>
                  <a:pt x="2481" y="7213"/>
                </a:cubicBezTo>
                <a:cubicBezTo>
                  <a:pt x="1964" y="6927"/>
                  <a:pt x="1349" y="6646"/>
                  <a:pt x="785" y="6646"/>
                </a:cubicBezTo>
                <a:cubicBezTo>
                  <a:pt x="504" y="6646"/>
                  <a:pt x="237" y="6715"/>
                  <a:pt x="0" y="6888"/>
                </a:cubicBezTo>
                <a:cubicBezTo>
                  <a:pt x="2500" y="10782"/>
                  <a:pt x="7716" y="11735"/>
                  <a:pt x="11442" y="14480"/>
                </a:cubicBezTo>
                <a:cubicBezTo>
                  <a:pt x="8697" y="13833"/>
                  <a:pt x="5878" y="13506"/>
                  <a:pt x="3057" y="13506"/>
                </a:cubicBezTo>
                <a:cubicBezTo>
                  <a:pt x="2277" y="13506"/>
                  <a:pt x="1497" y="13531"/>
                  <a:pt x="718" y="13581"/>
                </a:cubicBezTo>
                <a:cubicBezTo>
                  <a:pt x="324" y="14050"/>
                  <a:pt x="993" y="14671"/>
                  <a:pt x="1563" y="14899"/>
                </a:cubicBezTo>
                <a:cubicBezTo>
                  <a:pt x="4857" y="16219"/>
                  <a:pt x="8405" y="16903"/>
                  <a:pt x="11955" y="16903"/>
                </a:cubicBezTo>
                <a:cubicBezTo>
                  <a:pt x="12005" y="16903"/>
                  <a:pt x="12056" y="16902"/>
                  <a:pt x="12106" y="16902"/>
                </a:cubicBezTo>
                <a:lnTo>
                  <a:pt x="12106" y="16902"/>
                </a:lnTo>
                <a:cubicBezTo>
                  <a:pt x="12430" y="17030"/>
                  <a:pt x="12779" y="17093"/>
                  <a:pt x="13129" y="17093"/>
                </a:cubicBezTo>
                <a:cubicBezTo>
                  <a:pt x="13742" y="17093"/>
                  <a:pt x="14355" y="16897"/>
                  <a:pt x="14825" y="16502"/>
                </a:cubicBezTo>
                <a:cubicBezTo>
                  <a:pt x="15258" y="16139"/>
                  <a:pt x="15562" y="15649"/>
                  <a:pt x="15830" y="15151"/>
                </a:cubicBezTo>
                <a:cubicBezTo>
                  <a:pt x="17194" y="12617"/>
                  <a:pt x="17771" y="9665"/>
                  <a:pt x="17461" y="6804"/>
                </a:cubicBezTo>
                <a:cubicBezTo>
                  <a:pt x="17383" y="6067"/>
                  <a:pt x="17076" y="5168"/>
                  <a:pt x="16339" y="5093"/>
                </a:cubicBezTo>
                <a:cubicBezTo>
                  <a:pt x="16307" y="5090"/>
                  <a:pt x="16275" y="5088"/>
                  <a:pt x="16245" y="5088"/>
                </a:cubicBezTo>
                <a:cubicBezTo>
                  <a:pt x="15523" y="5088"/>
                  <a:pt x="15081" y="5952"/>
                  <a:pt x="14892" y="6678"/>
                </a:cubicBezTo>
                <a:cubicBezTo>
                  <a:pt x="14471" y="8284"/>
                  <a:pt x="14253" y="9944"/>
                  <a:pt x="14247" y="11604"/>
                </a:cubicBezTo>
                <a:cubicBezTo>
                  <a:pt x="13332" y="9266"/>
                  <a:pt x="12696" y="6820"/>
                  <a:pt x="12354" y="4332"/>
                </a:cubicBezTo>
                <a:cubicBezTo>
                  <a:pt x="12220" y="3363"/>
                  <a:pt x="11901" y="2139"/>
                  <a:pt x="10931" y="2020"/>
                </a:cubicBezTo>
                <a:cubicBezTo>
                  <a:pt x="10887" y="2015"/>
                  <a:pt x="10844" y="2012"/>
                  <a:pt x="10802" y="2012"/>
                </a:cubicBezTo>
                <a:cubicBezTo>
                  <a:pt x="10153" y="2012"/>
                  <a:pt x="9594" y="2617"/>
                  <a:pt x="9449" y="3265"/>
                </a:cubicBezTo>
                <a:cubicBezTo>
                  <a:pt x="9295" y="3956"/>
                  <a:pt x="9486" y="4673"/>
                  <a:pt x="9675" y="5354"/>
                </a:cubicBezTo>
                <a:cubicBezTo>
                  <a:pt x="10152" y="7063"/>
                  <a:pt x="10627" y="8772"/>
                  <a:pt x="11101" y="10481"/>
                </a:cubicBezTo>
                <a:cubicBezTo>
                  <a:pt x="9404" y="6966"/>
                  <a:pt x="7042" y="3772"/>
                  <a:pt x="4180" y="1117"/>
                </a:cubicBezTo>
                <a:cubicBezTo>
                  <a:pt x="3596" y="575"/>
                  <a:pt x="2924" y="28"/>
                  <a:pt x="2128" y="1"/>
                </a:cubicBezTo>
                <a:cubicBezTo>
                  <a:pt x="2113" y="0"/>
                  <a:pt x="2098" y="0"/>
                  <a:pt x="208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37544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Langkah-langkah model pembelajaran kooperatif tipe nht</a:t>
            </a:r>
          </a:p>
        </p:txBody>
      </p:sp>
      <p:grpSp>
        <p:nvGrpSpPr>
          <p:cNvPr id="3" name="Google Shape;2290;p53"/>
          <p:cNvGrpSpPr/>
          <p:nvPr/>
        </p:nvGrpSpPr>
        <p:grpSpPr>
          <a:xfrm>
            <a:off x="3266413" y="1448263"/>
            <a:ext cx="2581900" cy="2644088"/>
            <a:chOff x="1513800" y="-448737"/>
            <a:chExt cx="2581900" cy="2644088"/>
          </a:xfrm>
        </p:grpSpPr>
        <p:sp>
          <p:nvSpPr>
            <p:cNvPr id="4" name="Google Shape;2291;p53"/>
            <p:cNvSpPr/>
            <p:nvPr/>
          </p:nvSpPr>
          <p:spPr>
            <a:xfrm>
              <a:off x="1964113" y="-448737"/>
              <a:ext cx="227325" cy="330750"/>
            </a:xfrm>
            <a:custGeom>
              <a:avLst/>
              <a:gdLst/>
              <a:ahLst/>
              <a:cxnLst/>
              <a:rect l="l" t="t" r="r" b="b"/>
              <a:pathLst>
                <a:path w="9093" h="13230" extrusionOk="0">
                  <a:moveTo>
                    <a:pt x="4477" y="0"/>
                  </a:moveTo>
                  <a:cubicBezTo>
                    <a:pt x="4443" y="0"/>
                    <a:pt x="4408" y="23"/>
                    <a:pt x="4404" y="69"/>
                  </a:cubicBezTo>
                  <a:cubicBezTo>
                    <a:pt x="4116" y="3348"/>
                    <a:pt x="3416" y="5668"/>
                    <a:pt x="149" y="6773"/>
                  </a:cubicBezTo>
                  <a:cubicBezTo>
                    <a:pt x="22" y="6815"/>
                    <a:pt x="0" y="6983"/>
                    <a:pt x="112" y="7057"/>
                  </a:cubicBezTo>
                  <a:cubicBezTo>
                    <a:pt x="2530" y="8654"/>
                    <a:pt x="3704" y="10452"/>
                    <a:pt x="4325" y="13108"/>
                  </a:cubicBezTo>
                  <a:cubicBezTo>
                    <a:pt x="4344" y="13190"/>
                    <a:pt x="4411" y="13230"/>
                    <a:pt x="4479" y="13230"/>
                  </a:cubicBezTo>
                  <a:cubicBezTo>
                    <a:pt x="4550" y="13230"/>
                    <a:pt x="4622" y="13184"/>
                    <a:pt x="4636" y="13095"/>
                  </a:cubicBezTo>
                  <a:cubicBezTo>
                    <a:pt x="5131" y="10055"/>
                    <a:pt x="6122" y="8225"/>
                    <a:pt x="8942" y="7111"/>
                  </a:cubicBezTo>
                  <a:cubicBezTo>
                    <a:pt x="9092" y="7052"/>
                    <a:pt x="9071" y="6836"/>
                    <a:pt x="8912" y="6808"/>
                  </a:cubicBezTo>
                  <a:cubicBezTo>
                    <a:pt x="5424" y="6147"/>
                    <a:pt x="4685" y="3734"/>
                    <a:pt x="4552" y="73"/>
                  </a:cubicBezTo>
                  <a:cubicBezTo>
                    <a:pt x="4550" y="25"/>
                    <a:pt x="4513" y="0"/>
                    <a:pt x="447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 name="Google Shape;2292;p53"/>
            <p:cNvSpPr/>
            <p:nvPr/>
          </p:nvSpPr>
          <p:spPr>
            <a:xfrm>
              <a:off x="1513800" y="-227850"/>
              <a:ext cx="231525" cy="336925"/>
            </a:xfrm>
            <a:custGeom>
              <a:avLst/>
              <a:gdLst/>
              <a:ahLst/>
              <a:cxnLst/>
              <a:rect l="l" t="t" r="r" b="b"/>
              <a:pathLst>
                <a:path w="9261" h="13477" extrusionOk="0">
                  <a:moveTo>
                    <a:pt x="4562" y="0"/>
                  </a:moveTo>
                  <a:cubicBezTo>
                    <a:pt x="4526" y="0"/>
                    <a:pt x="4491" y="23"/>
                    <a:pt x="4487" y="70"/>
                  </a:cubicBezTo>
                  <a:cubicBezTo>
                    <a:pt x="4193" y="3412"/>
                    <a:pt x="3480" y="5775"/>
                    <a:pt x="153" y="6900"/>
                  </a:cubicBezTo>
                  <a:cubicBezTo>
                    <a:pt x="23" y="6944"/>
                    <a:pt x="1" y="7114"/>
                    <a:pt x="114" y="7189"/>
                  </a:cubicBezTo>
                  <a:cubicBezTo>
                    <a:pt x="2577" y="8817"/>
                    <a:pt x="3774" y="10649"/>
                    <a:pt x="4406" y="13352"/>
                  </a:cubicBezTo>
                  <a:cubicBezTo>
                    <a:pt x="4426" y="13436"/>
                    <a:pt x="4494" y="13477"/>
                    <a:pt x="4563" y="13477"/>
                  </a:cubicBezTo>
                  <a:cubicBezTo>
                    <a:pt x="4636" y="13477"/>
                    <a:pt x="4710" y="13431"/>
                    <a:pt x="4725" y="13340"/>
                  </a:cubicBezTo>
                  <a:cubicBezTo>
                    <a:pt x="5227" y="10242"/>
                    <a:pt x="6237" y="8377"/>
                    <a:pt x="9109" y="7244"/>
                  </a:cubicBezTo>
                  <a:cubicBezTo>
                    <a:pt x="9261" y="7184"/>
                    <a:pt x="9240" y="6964"/>
                    <a:pt x="9080" y="6934"/>
                  </a:cubicBezTo>
                  <a:cubicBezTo>
                    <a:pt x="5525" y="6261"/>
                    <a:pt x="4774" y="3804"/>
                    <a:pt x="4637" y="74"/>
                  </a:cubicBezTo>
                  <a:cubicBezTo>
                    <a:pt x="4636" y="25"/>
                    <a:pt x="4599" y="0"/>
                    <a:pt x="456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 name="Google Shape;2293;p53"/>
            <p:cNvSpPr/>
            <p:nvPr/>
          </p:nvSpPr>
          <p:spPr>
            <a:xfrm>
              <a:off x="3807650" y="-78475"/>
              <a:ext cx="288050" cy="419200"/>
            </a:xfrm>
            <a:custGeom>
              <a:avLst/>
              <a:gdLst/>
              <a:ahLst/>
              <a:cxnLst/>
              <a:rect l="l" t="t" r="r" b="b"/>
              <a:pathLst>
                <a:path w="11522" h="16768" extrusionOk="0">
                  <a:moveTo>
                    <a:pt x="5674" y="0"/>
                  </a:moveTo>
                  <a:cubicBezTo>
                    <a:pt x="5630" y="0"/>
                    <a:pt x="5586" y="29"/>
                    <a:pt x="5581" y="87"/>
                  </a:cubicBezTo>
                  <a:cubicBezTo>
                    <a:pt x="5216" y="4244"/>
                    <a:pt x="4329" y="7183"/>
                    <a:pt x="190" y="8583"/>
                  </a:cubicBezTo>
                  <a:cubicBezTo>
                    <a:pt x="28" y="8637"/>
                    <a:pt x="0" y="8850"/>
                    <a:pt x="142" y="8944"/>
                  </a:cubicBezTo>
                  <a:cubicBezTo>
                    <a:pt x="3206" y="10969"/>
                    <a:pt x="4693" y="13247"/>
                    <a:pt x="5480" y="16612"/>
                  </a:cubicBezTo>
                  <a:cubicBezTo>
                    <a:pt x="5505" y="16716"/>
                    <a:pt x="5590" y="16767"/>
                    <a:pt x="5676" y="16767"/>
                  </a:cubicBezTo>
                  <a:cubicBezTo>
                    <a:pt x="5767" y="16767"/>
                    <a:pt x="5858" y="16710"/>
                    <a:pt x="5877" y="16597"/>
                  </a:cubicBezTo>
                  <a:cubicBezTo>
                    <a:pt x="6502" y="12743"/>
                    <a:pt x="7758" y="10424"/>
                    <a:pt x="11331" y="9013"/>
                  </a:cubicBezTo>
                  <a:cubicBezTo>
                    <a:pt x="11522" y="8938"/>
                    <a:pt x="11495" y="8664"/>
                    <a:pt x="11294" y="8627"/>
                  </a:cubicBezTo>
                  <a:cubicBezTo>
                    <a:pt x="6873" y="7790"/>
                    <a:pt x="5937" y="4731"/>
                    <a:pt x="5768" y="92"/>
                  </a:cubicBezTo>
                  <a:cubicBezTo>
                    <a:pt x="5766" y="31"/>
                    <a:pt x="5720" y="0"/>
                    <a:pt x="567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2294;p53"/>
            <p:cNvSpPr/>
            <p:nvPr/>
          </p:nvSpPr>
          <p:spPr>
            <a:xfrm>
              <a:off x="3541675" y="-355500"/>
              <a:ext cx="138625" cy="201675"/>
            </a:xfrm>
            <a:custGeom>
              <a:avLst/>
              <a:gdLst/>
              <a:ahLst/>
              <a:cxnLst/>
              <a:rect l="l" t="t" r="r" b="b"/>
              <a:pathLst>
                <a:path w="5545" h="8067" extrusionOk="0">
                  <a:moveTo>
                    <a:pt x="2731" y="0"/>
                  </a:moveTo>
                  <a:cubicBezTo>
                    <a:pt x="2710" y="0"/>
                    <a:pt x="2688" y="14"/>
                    <a:pt x="2686" y="41"/>
                  </a:cubicBezTo>
                  <a:cubicBezTo>
                    <a:pt x="2510" y="2042"/>
                    <a:pt x="2085" y="3455"/>
                    <a:pt x="93" y="4130"/>
                  </a:cubicBezTo>
                  <a:cubicBezTo>
                    <a:pt x="15" y="4156"/>
                    <a:pt x="1" y="4258"/>
                    <a:pt x="70" y="4303"/>
                  </a:cubicBezTo>
                  <a:cubicBezTo>
                    <a:pt x="1544" y="5277"/>
                    <a:pt x="2260" y="6373"/>
                    <a:pt x="2638" y="7992"/>
                  </a:cubicBezTo>
                  <a:cubicBezTo>
                    <a:pt x="2650" y="8043"/>
                    <a:pt x="2691" y="8067"/>
                    <a:pt x="2732" y="8067"/>
                  </a:cubicBezTo>
                  <a:cubicBezTo>
                    <a:pt x="2776" y="8067"/>
                    <a:pt x="2820" y="8039"/>
                    <a:pt x="2829" y="7985"/>
                  </a:cubicBezTo>
                  <a:cubicBezTo>
                    <a:pt x="3130" y="6130"/>
                    <a:pt x="3733" y="5015"/>
                    <a:pt x="5453" y="4336"/>
                  </a:cubicBezTo>
                  <a:cubicBezTo>
                    <a:pt x="5544" y="4300"/>
                    <a:pt x="5533" y="4169"/>
                    <a:pt x="5434" y="4151"/>
                  </a:cubicBezTo>
                  <a:cubicBezTo>
                    <a:pt x="3307" y="3748"/>
                    <a:pt x="2858" y="2277"/>
                    <a:pt x="2776" y="44"/>
                  </a:cubicBezTo>
                  <a:cubicBezTo>
                    <a:pt x="2775" y="15"/>
                    <a:pt x="2753" y="0"/>
                    <a:pt x="273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2295;p53"/>
            <p:cNvSpPr/>
            <p:nvPr/>
          </p:nvSpPr>
          <p:spPr>
            <a:xfrm>
              <a:off x="2425100" y="1774050"/>
              <a:ext cx="373800" cy="421300"/>
            </a:xfrm>
            <a:custGeom>
              <a:avLst/>
              <a:gdLst/>
              <a:ahLst/>
              <a:cxnLst/>
              <a:rect l="l" t="t" r="r" b="b"/>
              <a:pathLst>
                <a:path w="14952" h="16852" extrusionOk="0">
                  <a:moveTo>
                    <a:pt x="8092" y="1"/>
                  </a:moveTo>
                  <a:cubicBezTo>
                    <a:pt x="5157" y="4236"/>
                    <a:pt x="2875" y="8921"/>
                    <a:pt x="1350" y="13841"/>
                  </a:cubicBezTo>
                  <a:lnTo>
                    <a:pt x="1056" y="13866"/>
                  </a:lnTo>
                  <a:cubicBezTo>
                    <a:pt x="657" y="13925"/>
                    <a:pt x="301" y="14208"/>
                    <a:pt x="152" y="14581"/>
                  </a:cubicBezTo>
                  <a:lnTo>
                    <a:pt x="1" y="14734"/>
                  </a:lnTo>
                  <a:cubicBezTo>
                    <a:pt x="800" y="15517"/>
                    <a:pt x="270" y="15094"/>
                    <a:pt x="1231" y="15670"/>
                  </a:cubicBezTo>
                  <a:cubicBezTo>
                    <a:pt x="1730" y="16001"/>
                    <a:pt x="2231" y="16331"/>
                    <a:pt x="2731" y="16662"/>
                  </a:cubicBezTo>
                  <a:cubicBezTo>
                    <a:pt x="2872" y="16755"/>
                    <a:pt x="3025" y="16851"/>
                    <a:pt x="3192" y="16851"/>
                  </a:cubicBezTo>
                  <a:cubicBezTo>
                    <a:pt x="3197" y="16851"/>
                    <a:pt x="3203" y="16851"/>
                    <a:pt x="3208" y="16851"/>
                  </a:cubicBezTo>
                  <a:cubicBezTo>
                    <a:pt x="3407" y="16842"/>
                    <a:pt x="3572" y="16698"/>
                    <a:pt x="3715" y="16560"/>
                  </a:cubicBezTo>
                  <a:cubicBezTo>
                    <a:pt x="7026" y="13424"/>
                    <a:pt x="10369" y="10253"/>
                    <a:pt x="12892" y="6454"/>
                  </a:cubicBezTo>
                  <a:cubicBezTo>
                    <a:pt x="13612" y="5369"/>
                    <a:pt x="14262" y="4240"/>
                    <a:pt x="14951" y="3133"/>
                  </a:cubicBezTo>
                  <a:lnTo>
                    <a:pt x="8092"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2296;p53"/>
            <p:cNvSpPr/>
            <p:nvPr/>
          </p:nvSpPr>
          <p:spPr>
            <a:xfrm>
              <a:off x="2425075" y="2048825"/>
              <a:ext cx="147675" cy="146500"/>
            </a:xfrm>
            <a:custGeom>
              <a:avLst/>
              <a:gdLst/>
              <a:ahLst/>
              <a:cxnLst/>
              <a:rect l="l" t="t" r="r" b="b"/>
              <a:pathLst>
                <a:path w="5907" h="5860" extrusionOk="0">
                  <a:moveTo>
                    <a:pt x="2327" y="0"/>
                  </a:moveTo>
                  <a:cubicBezTo>
                    <a:pt x="1973" y="940"/>
                    <a:pt x="1647" y="1892"/>
                    <a:pt x="1350" y="2850"/>
                  </a:cubicBezTo>
                  <a:lnTo>
                    <a:pt x="1055" y="2875"/>
                  </a:lnTo>
                  <a:cubicBezTo>
                    <a:pt x="657" y="2934"/>
                    <a:pt x="301" y="3216"/>
                    <a:pt x="151" y="3590"/>
                  </a:cubicBezTo>
                  <a:lnTo>
                    <a:pt x="1" y="3743"/>
                  </a:lnTo>
                  <a:cubicBezTo>
                    <a:pt x="800" y="4526"/>
                    <a:pt x="270" y="4103"/>
                    <a:pt x="1230" y="4679"/>
                  </a:cubicBezTo>
                  <a:cubicBezTo>
                    <a:pt x="1730" y="5010"/>
                    <a:pt x="2231" y="5340"/>
                    <a:pt x="2730" y="5671"/>
                  </a:cubicBezTo>
                  <a:cubicBezTo>
                    <a:pt x="2871" y="5763"/>
                    <a:pt x="3023" y="5859"/>
                    <a:pt x="3189" y="5859"/>
                  </a:cubicBezTo>
                  <a:cubicBezTo>
                    <a:pt x="3195" y="5859"/>
                    <a:pt x="3201" y="5859"/>
                    <a:pt x="3207" y="5859"/>
                  </a:cubicBezTo>
                  <a:cubicBezTo>
                    <a:pt x="3407" y="5851"/>
                    <a:pt x="3570" y="5706"/>
                    <a:pt x="3714" y="5568"/>
                  </a:cubicBezTo>
                  <a:cubicBezTo>
                    <a:pt x="4447" y="4875"/>
                    <a:pt x="5180" y="4180"/>
                    <a:pt x="5907" y="3477"/>
                  </a:cubicBezTo>
                  <a:lnTo>
                    <a:pt x="232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2297;p53"/>
            <p:cNvSpPr/>
            <p:nvPr/>
          </p:nvSpPr>
          <p:spPr>
            <a:xfrm>
              <a:off x="2154600" y="1505950"/>
              <a:ext cx="370400" cy="422675"/>
            </a:xfrm>
            <a:custGeom>
              <a:avLst/>
              <a:gdLst/>
              <a:ahLst/>
              <a:cxnLst/>
              <a:rect l="l" t="t" r="r" b="b"/>
              <a:pathLst>
                <a:path w="14816" h="16907" extrusionOk="0">
                  <a:moveTo>
                    <a:pt x="7918" y="1"/>
                  </a:moveTo>
                  <a:cubicBezTo>
                    <a:pt x="5033" y="4268"/>
                    <a:pt x="2806" y="8981"/>
                    <a:pt x="1338" y="13918"/>
                  </a:cubicBezTo>
                  <a:lnTo>
                    <a:pt x="1043" y="13946"/>
                  </a:lnTo>
                  <a:cubicBezTo>
                    <a:pt x="646" y="14010"/>
                    <a:pt x="292" y="14298"/>
                    <a:pt x="148" y="14673"/>
                  </a:cubicBezTo>
                  <a:lnTo>
                    <a:pt x="1" y="14827"/>
                  </a:lnTo>
                  <a:cubicBezTo>
                    <a:pt x="809" y="15601"/>
                    <a:pt x="275" y="15186"/>
                    <a:pt x="1242" y="15749"/>
                  </a:cubicBezTo>
                  <a:cubicBezTo>
                    <a:pt x="1745" y="16075"/>
                    <a:pt x="2249" y="16398"/>
                    <a:pt x="2753" y="16724"/>
                  </a:cubicBezTo>
                  <a:cubicBezTo>
                    <a:pt x="2892" y="16813"/>
                    <a:pt x="3043" y="16906"/>
                    <a:pt x="3208" y="16906"/>
                  </a:cubicBezTo>
                  <a:cubicBezTo>
                    <a:pt x="3216" y="16906"/>
                    <a:pt x="3224" y="16906"/>
                    <a:pt x="3232" y="16906"/>
                  </a:cubicBezTo>
                  <a:cubicBezTo>
                    <a:pt x="3432" y="16895"/>
                    <a:pt x="3594" y="16748"/>
                    <a:pt x="3737" y="16609"/>
                  </a:cubicBezTo>
                  <a:cubicBezTo>
                    <a:pt x="7011" y="13434"/>
                    <a:pt x="10317" y="10225"/>
                    <a:pt x="12796" y="6397"/>
                  </a:cubicBezTo>
                  <a:cubicBezTo>
                    <a:pt x="13505" y="5304"/>
                    <a:pt x="14141" y="4167"/>
                    <a:pt x="14815" y="3053"/>
                  </a:cubicBezTo>
                  <a:lnTo>
                    <a:pt x="7918"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2298;p53"/>
            <p:cNvSpPr/>
            <p:nvPr/>
          </p:nvSpPr>
          <p:spPr>
            <a:xfrm>
              <a:off x="2154600" y="1800575"/>
              <a:ext cx="137275" cy="128050"/>
            </a:xfrm>
            <a:custGeom>
              <a:avLst/>
              <a:gdLst/>
              <a:ahLst/>
              <a:cxnLst/>
              <a:rect l="l" t="t" r="r" b="b"/>
              <a:pathLst>
                <a:path w="5491" h="5122" extrusionOk="0">
                  <a:moveTo>
                    <a:pt x="2024" y="0"/>
                  </a:moveTo>
                  <a:cubicBezTo>
                    <a:pt x="1779" y="706"/>
                    <a:pt x="1550" y="1417"/>
                    <a:pt x="1338" y="2133"/>
                  </a:cubicBezTo>
                  <a:lnTo>
                    <a:pt x="1043" y="2161"/>
                  </a:lnTo>
                  <a:cubicBezTo>
                    <a:pt x="646" y="2225"/>
                    <a:pt x="292" y="2513"/>
                    <a:pt x="148" y="2888"/>
                  </a:cubicBezTo>
                  <a:lnTo>
                    <a:pt x="1" y="3042"/>
                  </a:lnTo>
                  <a:cubicBezTo>
                    <a:pt x="809" y="3816"/>
                    <a:pt x="275" y="3401"/>
                    <a:pt x="1242" y="3964"/>
                  </a:cubicBezTo>
                  <a:cubicBezTo>
                    <a:pt x="1745" y="4290"/>
                    <a:pt x="2249" y="4613"/>
                    <a:pt x="2753" y="4939"/>
                  </a:cubicBezTo>
                  <a:cubicBezTo>
                    <a:pt x="2892" y="5028"/>
                    <a:pt x="3043" y="5121"/>
                    <a:pt x="3208" y="5121"/>
                  </a:cubicBezTo>
                  <a:cubicBezTo>
                    <a:pt x="3216" y="5121"/>
                    <a:pt x="3224" y="5121"/>
                    <a:pt x="3232" y="5121"/>
                  </a:cubicBezTo>
                  <a:cubicBezTo>
                    <a:pt x="3432" y="5110"/>
                    <a:pt x="3594" y="4963"/>
                    <a:pt x="3737" y="4824"/>
                  </a:cubicBezTo>
                  <a:cubicBezTo>
                    <a:pt x="4323" y="4257"/>
                    <a:pt x="4910" y="3688"/>
                    <a:pt x="5491" y="3115"/>
                  </a:cubicBezTo>
                  <a:lnTo>
                    <a:pt x="2024"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2299;p53"/>
            <p:cNvSpPr/>
            <p:nvPr/>
          </p:nvSpPr>
          <p:spPr>
            <a:xfrm>
              <a:off x="3278600" y="1644225"/>
              <a:ext cx="307475" cy="468450"/>
            </a:xfrm>
            <a:custGeom>
              <a:avLst/>
              <a:gdLst/>
              <a:ahLst/>
              <a:cxnLst/>
              <a:rect l="l" t="t" r="r" b="b"/>
              <a:pathLst>
                <a:path w="12299" h="18738" extrusionOk="0">
                  <a:moveTo>
                    <a:pt x="10902" y="0"/>
                  </a:moveTo>
                  <a:lnTo>
                    <a:pt x="0" y="4401"/>
                  </a:lnTo>
                  <a:cubicBezTo>
                    <a:pt x="2220" y="9050"/>
                    <a:pt x="5156" y="13357"/>
                    <a:pt x="8670" y="17124"/>
                  </a:cubicBezTo>
                  <a:lnTo>
                    <a:pt x="8545" y="17393"/>
                  </a:lnTo>
                  <a:cubicBezTo>
                    <a:pt x="8399" y="17768"/>
                    <a:pt x="8466" y="18217"/>
                    <a:pt x="8718" y="18531"/>
                  </a:cubicBezTo>
                  <a:lnTo>
                    <a:pt x="8776" y="18737"/>
                  </a:lnTo>
                  <a:cubicBezTo>
                    <a:pt x="9852" y="18432"/>
                    <a:pt x="9222" y="18682"/>
                    <a:pt x="10200" y="18135"/>
                  </a:cubicBezTo>
                  <a:cubicBezTo>
                    <a:pt x="10735" y="17865"/>
                    <a:pt x="11271" y="17595"/>
                    <a:pt x="11806" y="17325"/>
                  </a:cubicBezTo>
                  <a:cubicBezTo>
                    <a:pt x="11961" y="17247"/>
                    <a:pt x="12127" y="17158"/>
                    <a:pt x="12206" y="17004"/>
                  </a:cubicBezTo>
                  <a:cubicBezTo>
                    <a:pt x="12298" y="16827"/>
                    <a:pt x="12252" y="16613"/>
                    <a:pt x="12206" y="16418"/>
                  </a:cubicBezTo>
                  <a:cubicBezTo>
                    <a:pt x="11128" y="11988"/>
                    <a:pt x="10145" y="9920"/>
                    <a:pt x="9244" y="5194"/>
                  </a:cubicBezTo>
                  <a:cubicBezTo>
                    <a:pt x="9001" y="3914"/>
                    <a:pt x="10481" y="2023"/>
                    <a:pt x="1090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2300;p53"/>
            <p:cNvSpPr/>
            <p:nvPr/>
          </p:nvSpPr>
          <p:spPr>
            <a:xfrm>
              <a:off x="3451550" y="1969500"/>
              <a:ext cx="134525" cy="143175"/>
            </a:xfrm>
            <a:custGeom>
              <a:avLst/>
              <a:gdLst/>
              <a:ahLst/>
              <a:cxnLst/>
              <a:rect l="l" t="t" r="r" b="b"/>
              <a:pathLst>
                <a:path w="5381" h="5727" extrusionOk="0">
                  <a:moveTo>
                    <a:pt x="4366" y="0"/>
                  </a:moveTo>
                  <a:lnTo>
                    <a:pt x="1" y="2136"/>
                  </a:lnTo>
                  <a:cubicBezTo>
                    <a:pt x="566" y="2810"/>
                    <a:pt x="1151" y="3469"/>
                    <a:pt x="1752" y="4113"/>
                  </a:cubicBezTo>
                  <a:lnTo>
                    <a:pt x="1627" y="4382"/>
                  </a:lnTo>
                  <a:cubicBezTo>
                    <a:pt x="1481" y="4757"/>
                    <a:pt x="1548" y="5206"/>
                    <a:pt x="1800" y="5520"/>
                  </a:cubicBezTo>
                  <a:lnTo>
                    <a:pt x="1858" y="5726"/>
                  </a:lnTo>
                  <a:cubicBezTo>
                    <a:pt x="2934" y="5421"/>
                    <a:pt x="2304" y="5671"/>
                    <a:pt x="3282" y="5124"/>
                  </a:cubicBezTo>
                  <a:cubicBezTo>
                    <a:pt x="3817" y="4854"/>
                    <a:pt x="4353" y="4584"/>
                    <a:pt x="4888" y="4314"/>
                  </a:cubicBezTo>
                  <a:cubicBezTo>
                    <a:pt x="5043" y="4236"/>
                    <a:pt x="5209" y="4147"/>
                    <a:pt x="5288" y="3993"/>
                  </a:cubicBezTo>
                  <a:cubicBezTo>
                    <a:pt x="5380" y="3816"/>
                    <a:pt x="5334" y="3602"/>
                    <a:pt x="5288" y="3407"/>
                  </a:cubicBezTo>
                  <a:cubicBezTo>
                    <a:pt x="4972" y="2111"/>
                    <a:pt x="4666" y="1017"/>
                    <a:pt x="436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2301;p53"/>
            <p:cNvSpPr/>
            <p:nvPr/>
          </p:nvSpPr>
          <p:spPr>
            <a:xfrm>
              <a:off x="3067975" y="1671750"/>
              <a:ext cx="210975" cy="437825"/>
            </a:xfrm>
            <a:custGeom>
              <a:avLst/>
              <a:gdLst/>
              <a:ahLst/>
              <a:cxnLst/>
              <a:rect l="l" t="t" r="r" b="b"/>
              <a:pathLst>
                <a:path w="8439" h="17513" extrusionOk="0">
                  <a:moveTo>
                    <a:pt x="8439" y="1"/>
                  </a:moveTo>
                  <a:lnTo>
                    <a:pt x="898" y="155"/>
                  </a:lnTo>
                  <a:cubicBezTo>
                    <a:pt x="90" y="5243"/>
                    <a:pt x="67" y="10454"/>
                    <a:pt x="827" y="15550"/>
                  </a:cubicBezTo>
                  <a:lnTo>
                    <a:pt x="573" y="15700"/>
                  </a:lnTo>
                  <a:cubicBezTo>
                    <a:pt x="240" y="15925"/>
                    <a:pt x="42" y="16335"/>
                    <a:pt x="69" y="16736"/>
                  </a:cubicBezTo>
                  <a:lnTo>
                    <a:pt x="0" y="16938"/>
                  </a:lnTo>
                  <a:cubicBezTo>
                    <a:pt x="1061" y="17297"/>
                    <a:pt x="401" y="17145"/>
                    <a:pt x="1515" y="17248"/>
                  </a:cubicBezTo>
                  <a:cubicBezTo>
                    <a:pt x="2108" y="17329"/>
                    <a:pt x="2703" y="17409"/>
                    <a:pt x="3296" y="17491"/>
                  </a:cubicBezTo>
                  <a:cubicBezTo>
                    <a:pt x="3376" y="17502"/>
                    <a:pt x="3458" y="17512"/>
                    <a:pt x="3538" y="17512"/>
                  </a:cubicBezTo>
                  <a:cubicBezTo>
                    <a:pt x="3633" y="17512"/>
                    <a:pt x="3725" y="17498"/>
                    <a:pt x="3808" y="17453"/>
                  </a:cubicBezTo>
                  <a:cubicBezTo>
                    <a:pt x="3983" y="17360"/>
                    <a:pt x="4068" y="17158"/>
                    <a:pt x="4139" y="16971"/>
                  </a:cubicBezTo>
                  <a:cubicBezTo>
                    <a:pt x="5764" y="12710"/>
                    <a:pt x="7398" y="8403"/>
                    <a:pt x="8026" y="3886"/>
                  </a:cubicBezTo>
                  <a:cubicBezTo>
                    <a:pt x="8203" y="2596"/>
                    <a:pt x="8301" y="1296"/>
                    <a:pt x="8439" y="1"/>
                  </a:cubicBezTo>
                  <a:close/>
                </a:path>
              </a:pathLst>
            </a:custGeom>
            <a:solidFill>
              <a:srgbClr val="FF89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2302;p53"/>
            <p:cNvSpPr/>
            <p:nvPr/>
          </p:nvSpPr>
          <p:spPr>
            <a:xfrm>
              <a:off x="3067975" y="1999650"/>
              <a:ext cx="130875" cy="109925"/>
            </a:xfrm>
            <a:custGeom>
              <a:avLst/>
              <a:gdLst/>
              <a:ahLst/>
              <a:cxnLst/>
              <a:rect l="l" t="t" r="r" b="b"/>
              <a:pathLst>
                <a:path w="5235" h="4397" extrusionOk="0">
                  <a:moveTo>
                    <a:pt x="524" y="0"/>
                  </a:moveTo>
                  <a:lnTo>
                    <a:pt x="524" y="0"/>
                  </a:lnTo>
                  <a:cubicBezTo>
                    <a:pt x="605" y="814"/>
                    <a:pt x="706" y="1625"/>
                    <a:pt x="827" y="2434"/>
                  </a:cubicBezTo>
                  <a:lnTo>
                    <a:pt x="573" y="2584"/>
                  </a:lnTo>
                  <a:cubicBezTo>
                    <a:pt x="240" y="2809"/>
                    <a:pt x="42" y="3219"/>
                    <a:pt x="69" y="3620"/>
                  </a:cubicBezTo>
                  <a:lnTo>
                    <a:pt x="0" y="3822"/>
                  </a:lnTo>
                  <a:cubicBezTo>
                    <a:pt x="1061" y="4181"/>
                    <a:pt x="401" y="4029"/>
                    <a:pt x="1515" y="4132"/>
                  </a:cubicBezTo>
                  <a:cubicBezTo>
                    <a:pt x="2108" y="4213"/>
                    <a:pt x="2703" y="4293"/>
                    <a:pt x="3296" y="4375"/>
                  </a:cubicBezTo>
                  <a:cubicBezTo>
                    <a:pt x="3376" y="4386"/>
                    <a:pt x="3458" y="4396"/>
                    <a:pt x="3538" y="4396"/>
                  </a:cubicBezTo>
                  <a:cubicBezTo>
                    <a:pt x="3633" y="4396"/>
                    <a:pt x="3725" y="4382"/>
                    <a:pt x="3808" y="4337"/>
                  </a:cubicBezTo>
                  <a:cubicBezTo>
                    <a:pt x="3983" y="4244"/>
                    <a:pt x="4068" y="4042"/>
                    <a:pt x="4139" y="3855"/>
                  </a:cubicBezTo>
                  <a:cubicBezTo>
                    <a:pt x="4508" y="2888"/>
                    <a:pt x="4877" y="1919"/>
                    <a:pt x="5235" y="943"/>
                  </a:cubicBezTo>
                  <a:lnTo>
                    <a:pt x="524"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2303;p53"/>
            <p:cNvSpPr/>
            <p:nvPr/>
          </p:nvSpPr>
          <p:spPr>
            <a:xfrm>
              <a:off x="3414250" y="504125"/>
              <a:ext cx="602850" cy="964700"/>
            </a:xfrm>
            <a:custGeom>
              <a:avLst/>
              <a:gdLst/>
              <a:ahLst/>
              <a:cxnLst/>
              <a:rect l="l" t="t" r="r" b="b"/>
              <a:pathLst>
                <a:path w="24114" h="38588" extrusionOk="0">
                  <a:moveTo>
                    <a:pt x="14999" y="1"/>
                  </a:moveTo>
                  <a:cubicBezTo>
                    <a:pt x="14572" y="1"/>
                    <a:pt x="14138" y="442"/>
                    <a:pt x="14319" y="829"/>
                  </a:cubicBezTo>
                  <a:lnTo>
                    <a:pt x="14350" y="806"/>
                  </a:lnTo>
                  <a:lnTo>
                    <a:pt x="14350" y="806"/>
                  </a:lnTo>
                  <a:cubicBezTo>
                    <a:pt x="14959" y="2577"/>
                    <a:pt x="14656" y="4560"/>
                    <a:pt x="13901" y="6272"/>
                  </a:cubicBezTo>
                  <a:cubicBezTo>
                    <a:pt x="13146" y="7985"/>
                    <a:pt x="11974" y="9478"/>
                    <a:pt x="10795" y="10931"/>
                  </a:cubicBezTo>
                  <a:cubicBezTo>
                    <a:pt x="9872" y="12068"/>
                    <a:pt x="8934" y="13200"/>
                    <a:pt x="7881" y="14221"/>
                  </a:cubicBezTo>
                  <a:cubicBezTo>
                    <a:pt x="6121" y="15928"/>
                    <a:pt x="4048" y="17324"/>
                    <a:pt x="2516" y="19241"/>
                  </a:cubicBezTo>
                  <a:cubicBezTo>
                    <a:pt x="980" y="21162"/>
                    <a:pt x="52" y="23584"/>
                    <a:pt x="27" y="26043"/>
                  </a:cubicBezTo>
                  <a:cubicBezTo>
                    <a:pt x="0" y="28501"/>
                    <a:pt x="824" y="32196"/>
                    <a:pt x="2507" y="33991"/>
                  </a:cubicBezTo>
                  <a:cubicBezTo>
                    <a:pt x="4025" y="36606"/>
                    <a:pt x="6202" y="38588"/>
                    <a:pt x="9104" y="38588"/>
                  </a:cubicBezTo>
                  <a:cubicBezTo>
                    <a:pt x="9319" y="38588"/>
                    <a:pt x="9538" y="38577"/>
                    <a:pt x="9761" y="38555"/>
                  </a:cubicBezTo>
                  <a:cubicBezTo>
                    <a:pt x="12174" y="38313"/>
                    <a:pt x="14362" y="37060"/>
                    <a:pt x="16355" y="35680"/>
                  </a:cubicBezTo>
                  <a:cubicBezTo>
                    <a:pt x="17241" y="35066"/>
                    <a:pt x="18109" y="34417"/>
                    <a:pt x="18850" y="33638"/>
                  </a:cubicBezTo>
                  <a:cubicBezTo>
                    <a:pt x="20465" y="31942"/>
                    <a:pt x="21398" y="29724"/>
                    <a:pt x="22253" y="27545"/>
                  </a:cubicBezTo>
                  <a:cubicBezTo>
                    <a:pt x="22739" y="26307"/>
                    <a:pt x="23213" y="25056"/>
                    <a:pt x="23462" y="23750"/>
                  </a:cubicBezTo>
                  <a:cubicBezTo>
                    <a:pt x="24113" y="20332"/>
                    <a:pt x="23499" y="16405"/>
                    <a:pt x="22544" y="13059"/>
                  </a:cubicBezTo>
                  <a:cubicBezTo>
                    <a:pt x="21232" y="8464"/>
                    <a:pt x="19436" y="4126"/>
                    <a:pt x="16136" y="669"/>
                  </a:cubicBezTo>
                  <a:cubicBezTo>
                    <a:pt x="15831" y="351"/>
                    <a:pt x="15475" y="28"/>
                    <a:pt x="15036" y="2"/>
                  </a:cubicBezTo>
                  <a:cubicBezTo>
                    <a:pt x="15024" y="1"/>
                    <a:pt x="15012" y="1"/>
                    <a:pt x="1499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2304;p53"/>
            <p:cNvSpPr/>
            <p:nvPr/>
          </p:nvSpPr>
          <p:spPr>
            <a:xfrm>
              <a:off x="3680300" y="504100"/>
              <a:ext cx="297550" cy="345600"/>
            </a:xfrm>
            <a:custGeom>
              <a:avLst/>
              <a:gdLst/>
              <a:ahLst/>
              <a:cxnLst/>
              <a:rect l="l" t="t" r="r" b="b"/>
              <a:pathLst>
                <a:path w="11902" h="13824" extrusionOk="0">
                  <a:moveTo>
                    <a:pt x="4357" y="1"/>
                  </a:moveTo>
                  <a:cubicBezTo>
                    <a:pt x="3930" y="1"/>
                    <a:pt x="3496" y="442"/>
                    <a:pt x="3677" y="828"/>
                  </a:cubicBezTo>
                  <a:lnTo>
                    <a:pt x="3708" y="806"/>
                  </a:lnTo>
                  <a:lnTo>
                    <a:pt x="3708" y="806"/>
                  </a:lnTo>
                  <a:cubicBezTo>
                    <a:pt x="4317" y="2577"/>
                    <a:pt x="4014" y="4560"/>
                    <a:pt x="3259" y="6272"/>
                  </a:cubicBezTo>
                  <a:cubicBezTo>
                    <a:pt x="2504" y="7985"/>
                    <a:pt x="1332" y="9476"/>
                    <a:pt x="153" y="10930"/>
                  </a:cubicBezTo>
                  <a:cubicBezTo>
                    <a:pt x="3" y="11116"/>
                    <a:pt x="1" y="11192"/>
                    <a:pt x="110" y="11192"/>
                  </a:cubicBezTo>
                  <a:cubicBezTo>
                    <a:pt x="607" y="11192"/>
                    <a:pt x="3410" y="9602"/>
                    <a:pt x="4865" y="9602"/>
                  </a:cubicBezTo>
                  <a:cubicBezTo>
                    <a:pt x="5045" y="9602"/>
                    <a:pt x="5203" y="9626"/>
                    <a:pt x="5335" y="9680"/>
                  </a:cubicBezTo>
                  <a:lnTo>
                    <a:pt x="8015" y="13823"/>
                  </a:lnTo>
                  <a:lnTo>
                    <a:pt x="11902" y="13059"/>
                  </a:lnTo>
                  <a:cubicBezTo>
                    <a:pt x="10590" y="8464"/>
                    <a:pt x="8794" y="4125"/>
                    <a:pt x="5494" y="669"/>
                  </a:cubicBezTo>
                  <a:cubicBezTo>
                    <a:pt x="5189" y="351"/>
                    <a:pt x="4833" y="28"/>
                    <a:pt x="4394" y="2"/>
                  </a:cubicBezTo>
                  <a:cubicBezTo>
                    <a:pt x="4382" y="1"/>
                    <a:pt x="4370" y="1"/>
                    <a:pt x="435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2305;p53"/>
            <p:cNvSpPr/>
            <p:nvPr/>
          </p:nvSpPr>
          <p:spPr>
            <a:xfrm>
              <a:off x="2326825" y="1166150"/>
              <a:ext cx="1261550" cy="778075"/>
            </a:xfrm>
            <a:custGeom>
              <a:avLst/>
              <a:gdLst/>
              <a:ahLst/>
              <a:cxnLst/>
              <a:rect l="l" t="t" r="r" b="b"/>
              <a:pathLst>
                <a:path w="50462" h="31123" extrusionOk="0">
                  <a:moveTo>
                    <a:pt x="33744" y="1"/>
                  </a:moveTo>
                  <a:cubicBezTo>
                    <a:pt x="32552" y="1"/>
                    <a:pt x="31359" y="57"/>
                    <a:pt x="30178" y="145"/>
                  </a:cubicBezTo>
                  <a:cubicBezTo>
                    <a:pt x="24082" y="596"/>
                    <a:pt x="18256" y="657"/>
                    <a:pt x="12465" y="2611"/>
                  </a:cubicBezTo>
                  <a:cubicBezTo>
                    <a:pt x="10342" y="3326"/>
                    <a:pt x="6623" y="4779"/>
                    <a:pt x="4820" y="6110"/>
                  </a:cubicBezTo>
                  <a:cubicBezTo>
                    <a:pt x="3016" y="7442"/>
                    <a:pt x="1004" y="9349"/>
                    <a:pt x="581" y="11548"/>
                  </a:cubicBezTo>
                  <a:cubicBezTo>
                    <a:pt x="1" y="17077"/>
                    <a:pt x="3586" y="22288"/>
                    <a:pt x="7994" y="25676"/>
                  </a:cubicBezTo>
                  <a:cubicBezTo>
                    <a:pt x="11546" y="28405"/>
                    <a:pt x="15764" y="30324"/>
                    <a:pt x="20206" y="30899"/>
                  </a:cubicBezTo>
                  <a:cubicBezTo>
                    <a:pt x="21522" y="31070"/>
                    <a:pt x="22850" y="31123"/>
                    <a:pt x="24178" y="31123"/>
                  </a:cubicBezTo>
                  <a:cubicBezTo>
                    <a:pt x="24860" y="31123"/>
                    <a:pt x="25542" y="31109"/>
                    <a:pt x="26222" y="31090"/>
                  </a:cubicBezTo>
                  <a:cubicBezTo>
                    <a:pt x="29841" y="30992"/>
                    <a:pt x="33489" y="30750"/>
                    <a:pt x="36972" y="29763"/>
                  </a:cubicBezTo>
                  <a:cubicBezTo>
                    <a:pt x="40455" y="28776"/>
                    <a:pt x="43792" y="26987"/>
                    <a:pt x="46119" y="24213"/>
                  </a:cubicBezTo>
                  <a:cubicBezTo>
                    <a:pt x="48254" y="21670"/>
                    <a:pt x="49430" y="18437"/>
                    <a:pt x="50015" y="15169"/>
                  </a:cubicBezTo>
                  <a:cubicBezTo>
                    <a:pt x="50307" y="13535"/>
                    <a:pt x="50461" y="11852"/>
                    <a:pt x="50179" y="10216"/>
                  </a:cubicBezTo>
                  <a:cubicBezTo>
                    <a:pt x="49481" y="6169"/>
                    <a:pt x="46137" y="2946"/>
                    <a:pt x="42322" y="1427"/>
                  </a:cubicBezTo>
                  <a:cubicBezTo>
                    <a:pt x="39608" y="345"/>
                    <a:pt x="36681" y="1"/>
                    <a:pt x="3374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2306;p53"/>
            <p:cNvSpPr/>
            <p:nvPr/>
          </p:nvSpPr>
          <p:spPr>
            <a:xfrm>
              <a:off x="2275100" y="1440900"/>
              <a:ext cx="504875" cy="359725"/>
            </a:xfrm>
            <a:custGeom>
              <a:avLst/>
              <a:gdLst/>
              <a:ahLst/>
              <a:cxnLst/>
              <a:rect l="l" t="t" r="r" b="b"/>
              <a:pathLst>
                <a:path w="20195" h="14389" extrusionOk="0">
                  <a:moveTo>
                    <a:pt x="10142" y="0"/>
                  </a:moveTo>
                  <a:cubicBezTo>
                    <a:pt x="8585" y="0"/>
                    <a:pt x="7041" y="206"/>
                    <a:pt x="5770" y="666"/>
                  </a:cubicBezTo>
                  <a:cubicBezTo>
                    <a:pt x="3161" y="1612"/>
                    <a:pt x="1462" y="1642"/>
                    <a:pt x="496" y="4244"/>
                  </a:cubicBezTo>
                  <a:cubicBezTo>
                    <a:pt x="390" y="4531"/>
                    <a:pt x="1" y="6330"/>
                    <a:pt x="192" y="6568"/>
                  </a:cubicBezTo>
                  <a:cubicBezTo>
                    <a:pt x="324" y="6732"/>
                    <a:pt x="548" y="6787"/>
                    <a:pt x="758" y="6816"/>
                  </a:cubicBezTo>
                  <a:cubicBezTo>
                    <a:pt x="1490" y="6916"/>
                    <a:pt x="1916" y="7034"/>
                    <a:pt x="2764" y="7034"/>
                  </a:cubicBezTo>
                  <a:cubicBezTo>
                    <a:pt x="3089" y="7034"/>
                    <a:pt x="3476" y="7017"/>
                    <a:pt x="3966" y="6975"/>
                  </a:cubicBezTo>
                  <a:lnTo>
                    <a:pt x="3966" y="6975"/>
                  </a:lnTo>
                  <a:cubicBezTo>
                    <a:pt x="3511" y="9402"/>
                    <a:pt x="4716" y="11910"/>
                    <a:pt x="6608" y="13497"/>
                  </a:cubicBezTo>
                  <a:cubicBezTo>
                    <a:pt x="7122" y="13929"/>
                    <a:pt x="7725" y="14296"/>
                    <a:pt x="8394" y="14373"/>
                  </a:cubicBezTo>
                  <a:cubicBezTo>
                    <a:pt x="8484" y="14384"/>
                    <a:pt x="8574" y="14389"/>
                    <a:pt x="8663" y="14389"/>
                  </a:cubicBezTo>
                  <a:cubicBezTo>
                    <a:pt x="9434" y="14389"/>
                    <a:pt x="10180" y="14027"/>
                    <a:pt x="10840" y="13612"/>
                  </a:cubicBezTo>
                  <a:cubicBezTo>
                    <a:pt x="12910" y="12307"/>
                    <a:pt x="14568" y="10359"/>
                    <a:pt x="15526" y="8106"/>
                  </a:cubicBezTo>
                  <a:cubicBezTo>
                    <a:pt x="15566" y="8098"/>
                    <a:pt x="15605" y="8095"/>
                    <a:pt x="15643" y="8095"/>
                  </a:cubicBezTo>
                  <a:cubicBezTo>
                    <a:pt x="16080" y="8095"/>
                    <a:pt x="16420" y="8563"/>
                    <a:pt x="16837" y="8763"/>
                  </a:cubicBezTo>
                  <a:cubicBezTo>
                    <a:pt x="16996" y="8840"/>
                    <a:pt x="17164" y="8875"/>
                    <a:pt x="17334" y="8875"/>
                  </a:cubicBezTo>
                  <a:cubicBezTo>
                    <a:pt x="17848" y="8875"/>
                    <a:pt x="18377" y="8558"/>
                    <a:pt x="18722" y="8148"/>
                  </a:cubicBezTo>
                  <a:cubicBezTo>
                    <a:pt x="19784" y="6882"/>
                    <a:pt x="20194" y="4087"/>
                    <a:pt x="19229" y="2747"/>
                  </a:cubicBezTo>
                  <a:cubicBezTo>
                    <a:pt x="18263" y="1405"/>
                    <a:pt x="16724" y="1178"/>
                    <a:pt x="14807" y="624"/>
                  </a:cubicBezTo>
                  <a:cubicBezTo>
                    <a:pt x="13440" y="228"/>
                    <a:pt x="11783" y="0"/>
                    <a:pt x="1014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307;p53"/>
            <p:cNvSpPr/>
            <p:nvPr/>
          </p:nvSpPr>
          <p:spPr>
            <a:xfrm>
              <a:off x="2270650" y="616300"/>
              <a:ext cx="1746450" cy="1493275"/>
            </a:xfrm>
            <a:custGeom>
              <a:avLst/>
              <a:gdLst/>
              <a:ahLst/>
              <a:cxnLst/>
              <a:rect l="l" t="t" r="r" b="b"/>
              <a:pathLst>
                <a:path w="69858" h="59731" extrusionOk="0">
                  <a:moveTo>
                    <a:pt x="17202" y="36512"/>
                  </a:moveTo>
                  <a:cubicBezTo>
                    <a:pt x="17755" y="36512"/>
                    <a:pt x="18371" y="36803"/>
                    <a:pt x="18752" y="37184"/>
                  </a:cubicBezTo>
                  <a:cubicBezTo>
                    <a:pt x="19166" y="37598"/>
                    <a:pt x="19422" y="38215"/>
                    <a:pt x="19422" y="38801"/>
                  </a:cubicBezTo>
                  <a:lnTo>
                    <a:pt x="19422" y="39216"/>
                  </a:lnTo>
                  <a:cubicBezTo>
                    <a:pt x="19422" y="39836"/>
                    <a:pt x="19163" y="40387"/>
                    <a:pt x="18752" y="40833"/>
                  </a:cubicBezTo>
                  <a:cubicBezTo>
                    <a:pt x="18339" y="41282"/>
                    <a:pt x="17725" y="41477"/>
                    <a:pt x="17134" y="41503"/>
                  </a:cubicBezTo>
                  <a:cubicBezTo>
                    <a:pt x="17111" y="41504"/>
                    <a:pt x="17087" y="41505"/>
                    <a:pt x="17063" y="41505"/>
                  </a:cubicBezTo>
                  <a:cubicBezTo>
                    <a:pt x="16511" y="41505"/>
                    <a:pt x="15897" y="41215"/>
                    <a:pt x="15517" y="40833"/>
                  </a:cubicBezTo>
                  <a:cubicBezTo>
                    <a:pt x="15102" y="40419"/>
                    <a:pt x="14847" y="39802"/>
                    <a:pt x="14847" y="39216"/>
                  </a:cubicBezTo>
                  <a:lnTo>
                    <a:pt x="14847" y="38801"/>
                  </a:lnTo>
                  <a:cubicBezTo>
                    <a:pt x="14847" y="38182"/>
                    <a:pt x="15106" y="37630"/>
                    <a:pt x="15517" y="37184"/>
                  </a:cubicBezTo>
                  <a:cubicBezTo>
                    <a:pt x="15929" y="36735"/>
                    <a:pt x="16543" y="36540"/>
                    <a:pt x="17134" y="36514"/>
                  </a:cubicBezTo>
                  <a:cubicBezTo>
                    <a:pt x="17157" y="36513"/>
                    <a:pt x="17180" y="36512"/>
                    <a:pt x="17202" y="36512"/>
                  </a:cubicBezTo>
                  <a:close/>
                  <a:moveTo>
                    <a:pt x="42036" y="30954"/>
                  </a:moveTo>
                  <a:cubicBezTo>
                    <a:pt x="43715" y="30954"/>
                    <a:pt x="45332" y="31373"/>
                    <a:pt x="46585" y="32543"/>
                  </a:cubicBezTo>
                  <a:cubicBezTo>
                    <a:pt x="49937" y="35678"/>
                    <a:pt x="48118" y="41123"/>
                    <a:pt x="45745" y="44215"/>
                  </a:cubicBezTo>
                  <a:cubicBezTo>
                    <a:pt x="42533" y="48400"/>
                    <a:pt x="37229" y="51647"/>
                    <a:pt x="31858" y="51718"/>
                  </a:cubicBezTo>
                  <a:cubicBezTo>
                    <a:pt x="31844" y="51719"/>
                    <a:pt x="31828" y="51720"/>
                    <a:pt x="31813" y="51721"/>
                  </a:cubicBezTo>
                  <a:cubicBezTo>
                    <a:pt x="31673" y="51744"/>
                    <a:pt x="31533" y="51761"/>
                    <a:pt x="31393" y="51778"/>
                  </a:cubicBezTo>
                  <a:cubicBezTo>
                    <a:pt x="30629" y="51893"/>
                    <a:pt x="29864" y="51952"/>
                    <a:pt x="29105" y="51952"/>
                  </a:cubicBezTo>
                  <a:cubicBezTo>
                    <a:pt x="28883" y="51952"/>
                    <a:pt x="28662" y="51947"/>
                    <a:pt x="28441" y="51937"/>
                  </a:cubicBezTo>
                  <a:cubicBezTo>
                    <a:pt x="27991" y="51977"/>
                    <a:pt x="27537" y="52005"/>
                    <a:pt x="27077" y="52015"/>
                  </a:cubicBezTo>
                  <a:cubicBezTo>
                    <a:pt x="26936" y="52018"/>
                    <a:pt x="26794" y="52019"/>
                    <a:pt x="26650" y="52019"/>
                  </a:cubicBezTo>
                  <a:cubicBezTo>
                    <a:pt x="22666" y="52019"/>
                    <a:pt x="17718" y="50904"/>
                    <a:pt x="16722" y="46454"/>
                  </a:cubicBezTo>
                  <a:cubicBezTo>
                    <a:pt x="16484" y="45389"/>
                    <a:pt x="16887" y="44549"/>
                    <a:pt x="17559" y="44072"/>
                  </a:cubicBezTo>
                  <a:cubicBezTo>
                    <a:pt x="19646" y="39145"/>
                    <a:pt x="25011" y="36011"/>
                    <a:pt x="29795" y="34125"/>
                  </a:cubicBezTo>
                  <a:cubicBezTo>
                    <a:pt x="31585" y="33420"/>
                    <a:pt x="33659" y="32712"/>
                    <a:pt x="35756" y="32375"/>
                  </a:cubicBezTo>
                  <a:cubicBezTo>
                    <a:pt x="36031" y="32269"/>
                    <a:pt x="36306" y="32165"/>
                    <a:pt x="36575" y="32068"/>
                  </a:cubicBezTo>
                  <a:cubicBezTo>
                    <a:pt x="38190" y="31481"/>
                    <a:pt x="40152" y="30954"/>
                    <a:pt x="42036" y="30954"/>
                  </a:cubicBezTo>
                  <a:close/>
                  <a:moveTo>
                    <a:pt x="64758" y="0"/>
                  </a:moveTo>
                  <a:cubicBezTo>
                    <a:pt x="65328" y="1991"/>
                    <a:pt x="65609" y="4002"/>
                    <a:pt x="65693" y="6023"/>
                  </a:cubicBezTo>
                  <a:cubicBezTo>
                    <a:pt x="65963" y="8111"/>
                    <a:pt x="66084" y="10197"/>
                    <a:pt x="66034" y="12292"/>
                  </a:cubicBezTo>
                  <a:cubicBezTo>
                    <a:pt x="66514" y="15624"/>
                    <a:pt x="66504" y="18929"/>
                    <a:pt x="65122" y="22365"/>
                  </a:cubicBezTo>
                  <a:cubicBezTo>
                    <a:pt x="63351" y="26762"/>
                    <a:pt x="59647" y="30188"/>
                    <a:pt x="54798" y="30188"/>
                  </a:cubicBezTo>
                  <a:cubicBezTo>
                    <a:pt x="54539" y="30188"/>
                    <a:pt x="54278" y="30179"/>
                    <a:pt x="54013" y="30159"/>
                  </a:cubicBezTo>
                  <a:cubicBezTo>
                    <a:pt x="44647" y="29456"/>
                    <a:pt x="45669" y="18053"/>
                    <a:pt x="51208" y="13111"/>
                  </a:cubicBezTo>
                  <a:cubicBezTo>
                    <a:pt x="51723" y="12104"/>
                    <a:pt x="52383" y="11124"/>
                    <a:pt x="53135" y="10187"/>
                  </a:cubicBezTo>
                  <a:lnTo>
                    <a:pt x="53135" y="10187"/>
                  </a:lnTo>
                  <a:cubicBezTo>
                    <a:pt x="51489" y="11695"/>
                    <a:pt x="49651" y="13011"/>
                    <a:pt x="48258" y="14753"/>
                  </a:cubicBezTo>
                  <a:cubicBezTo>
                    <a:pt x="46723" y="16673"/>
                    <a:pt x="45794" y="19096"/>
                    <a:pt x="45769" y="21555"/>
                  </a:cubicBezTo>
                  <a:cubicBezTo>
                    <a:pt x="45761" y="22310"/>
                    <a:pt x="45834" y="23180"/>
                    <a:pt x="45987" y="24077"/>
                  </a:cubicBezTo>
                  <a:cubicBezTo>
                    <a:pt x="45527" y="23833"/>
                    <a:pt x="45052" y="23615"/>
                    <a:pt x="44571" y="23423"/>
                  </a:cubicBezTo>
                  <a:cubicBezTo>
                    <a:pt x="41857" y="22342"/>
                    <a:pt x="38931" y="21998"/>
                    <a:pt x="35993" y="21998"/>
                  </a:cubicBezTo>
                  <a:cubicBezTo>
                    <a:pt x="34801" y="21998"/>
                    <a:pt x="33608" y="22055"/>
                    <a:pt x="32426" y="22142"/>
                  </a:cubicBezTo>
                  <a:cubicBezTo>
                    <a:pt x="26331" y="22592"/>
                    <a:pt x="20504" y="22654"/>
                    <a:pt x="14714" y="24607"/>
                  </a:cubicBezTo>
                  <a:cubicBezTo>
                    <a:pt x="12590" y="25324"/>
                    <a:pt x="8871" y="26776"/>
                    <a:pt x="7068" y="28106"/>
                  </a:cubicBezTo>
                  <a:cubicBezTo>
                    <a:pt x="5264" y="29437"/>
                    <a:pt x="3251" y="31344"/>
                    <a:pt x="2828" y="33545"/>
                  </a:cubicBezTo>
                  <a:cubicBezTo>
                    <a:pt x="2790" y="33915"/>
                    <a:pt x="2776" y="34283"/>
                    <a:pt x="2776" y="34649"/>
                  </a:cubicBezTo>
                  <a:cubicBezTo>
                    <a:pt x="3750" y="34811"/>
                    <a:pt x="4455" y="35587"/>
                    <a:pt x="4705" y="36539"/>
                  </a:cubicBezTo>
                  <a:cubicBezTo>
                    <a:pt x="4867" y="37151"/>
                    <a:pt x="4774" y="37918"/>
                    <a:pt x="4391" y="38458"/>
                  </a:cubicBezTo>
                  <a:cubicBezTo>
                    <a:pt x="4372" y="38497"/>
                    <a:pt x="4357" y="38538"/>
                    <a:pt x="4336" y="38578"/>
                  </a:cubicBezTo>
                  <a:cubicBezTo>
                    <a:pt x="4092" y="39040"/>
                    <a:pt x="3487" y="39522"/>
                    <a:pt x="2969" y="39630"/>
                  </a:cubicBezTo>
                  <a:cubicBezTo>
                    <a:pt x="2614" y="39702"/>
                    <a:pt x="2250" y="39807"/>
                    <a:pt x="1886" y="39807"/>
                  </a:cubicBezTo>
                  <a:cubicBezTo>
                    <a:pt x="1712" y="39807"/>
                    <a:pt x="1538" y="39783"/>
                    <a:pt x="1365" y="39720"/>
                  </a:cubicBezTo>
                  <a:cubicBezTo>
                    <a:pt x="943" y="39567"/>
                    <a:pt x="615" y="39373"/>
                    <a:pt x="329" y="39068"/>
                  </a:cubicBezTo>
                  <a:lnTo>
                    <a:pt x="329" y="39068"/>
                  </a:lnTo>
                  <a:cubicBezTo>
                    <a:pt x="312" y="39304"/>
                    <a:pt x="319" y="39487"/>
                    <a:pt x="372" y="39552"/>
                  </a:cubicBezTo>
                  <a:cubicBezTo>
                    <a:pt x="465" y="39667"/>
                    <a:pt x="604" y="39727"/>
                    <a:pt x="751" y="39763"/>
                  </a:cubicBezTo>
                  <a:cubicBezTo>
                    <a:pt x="491" y="40241"/>
                    <a:pt x="244" y="40727"/>
                    <a:pt x="0" y="41214"/>
                  </a:cubicBezTo>
                  <a:cubicBezTo>
                    <a:pt x="761" y="41260"/>
                    <a:pt x="1397" y="41716"/>
                    <a:pt x="1812" y="42368"/>
                  </a:cubicBezTo>
                  <a:cubicBezTo>
                    <a:pt x="2775" y="42924"/>
                    <a:pt x="3491" y="43920"/>
                    <a:pt x="3704" y="45124"/>
                  </a:cubicBezTo>
                  <a:cubicBezTo>
                    <a:pt x="3921" y="45894"/>
                    <a:pt x="3934" y="46741"/>
                    <a:pt x="3746" y="47509"/>
                  </a:cubicBezTo>
                  <a:cubicBezTo>
                    <a:pt x="4389" y="46814"/>
                    <a:pt x="5021" y="46108"/>
                    <a:pt x="5626" y="45382"/>
                  </a:cubicBezTo>
                  <a:cubicBezTo>
                    <a:pt x="5042" y="44585"/>
                    <a:pt x="4799" y="43552"/>
                    <a:pt x="4830" y="42574"/>
                  </a:cubicBezTo>
                  <a:cubicBezTo>
                    <a:pt x="4837" y="42300"/>
                    <a:pt x="4867" y="42020"/>
                    <a:pt x="4916" y="41741"/>
                  </a:cubicBezTo>
                  <a:cubicBezTo>
                    <a:pt x="4949" y="40458"/>
                    <a:pt x="5491" y="39219"/>
                    <a:pt x="6665" y="38491"/>
                  </a:cubicBezTo>
                  <a:cubicBezTo>
                    <a:pt x="7229" y="38140"/>
                    <a:pt x="7819" y="37986"/>
                    <a:pt x="8396" y="37986"/>
                  </a:cubicBezTo>
                  <a:cubicBezTo>
                    <a:pt x="8648" y="37986"/>
                    <a:pt x="8897" y="38015"/>
                    <a:pt x="9141" y="38071"/>
                  </a:cubicBezTo>
                  <a:cubicBezTo>
                    <a:pt x="9218" y="38067"/>
                    <a:pt x="9296" y="38057"/>
                    <a:pt x="9372" y="38057"/>
                  </a:cubicBezTo>
                  <a:cubicBezTo>
                    <a:pt x="9376" y="38057"/>
                    <a:pt x="9380" y="38057"/>
                    <a:pt x="9384" y="38057"/>
                  </a:cubicBezTo>
                  <a:cubicBezTo>
                    <a:pt x="9550" y="38032"/>
                    <a:pt x="9721" y="38016"/>
                    <a:pt x="9896" y="38016"/>
                  </a:cubicBezTo>
                  <a:cubicBezTo>
                    <a:pt x="9938" y="38016"/>
                    <a:pt x="9981" y="38017"/>
                    <a:pt x="10023" y="38019"/>
                  </a:cubicBezTo>
                  <a:cubicBezTo>
                    <a:pt x="10219" y="38027"/>
                    <a:pt x="10407" y="38053"/>
                    <a:pt x="10589" y="38095"/>
                  </a:cubicBezTo>
                  <a:cubicBezTo>
                    <a:pt x="11284" y="38151"/>
                    <a:pt x="11960" y="38423"/>
                    <a:pt x="12550" y="39003"/>
                  </a:cubicBezTo>
                  <a:cubicBezTo>
                    <a:pt x="12619" y="39071"/>
                    <a:pt x="12684" y="39141"/>
                    <a:pt x="12745" y="39214"/>
                  </a:cubicBezTo>
                  <a:cubicBezTo>
                    <a:pt x="13580" y="39855"/>
                    <a:pt x="13958" y="40826"/>
                    <a:pt x="13871" y="41846"/>
                  </a:cubicBezTo>
                  <a:cubicBezTo>
                    <a:pt x="14171" y="43654"/>
                    <a:pt x="13163" y="45212"/>
                    <a:pt x="11630" y="45979"/>
                  </a:cubicBezTo>
                  <a:cubicBezTo>
                    <a:pt x="11221" y="46282"/>
                    <a:pt x="10745" y="46512"/>
                    <a:pt x="10193" y="46626"/>
                  </a:cubicBezTo>
                  <a:cubicBezTo>
                    <a:pt x="9923" y="46683"/>
                    <a:pt x="9643" y="46710"/>
                    <a:pt x="9360" y="46710"/>
                  </a:cubicBezTo>
                  <a:cubicBezTo>
                    <a:pt x="9213" y="46710"/>
                    <a:pt x="9065" y="46703"/>
                    <a:pt x="8917" y="46688"/>
                  </a:cubicBezTo>
                  <a:cubicBezTo>
                    <a:pt x="8723" y="46719"/>
                    <a:pt x="8528" y="46734"/>
                    <a:pt x="8334" y="46734"/>
                  </a:cubicBezTo>
                  <a:cubicBezTo>
                    <a:pt x="7685" y="46734"/>
                    <a:pt x="7042" y="46561"/>
                    <a:pt x="6477" y="46191"/>
                  </a:cubicBezTo>
                  <a:lnTo>
                    <a:pt x="6477" y="46191"/>
                  </a:lnTo>
                  <a:cubicBezTo>
                    <a:pt x="6582" y="46290"/>
                    <a:pt x="6681" y="46391"/>
                    <a:pt x="6789" y="46482"/>
                  </a:cubicBezTo>
                  <a:cubicBezTo>
                    <a:pt x="7305" y="46915"/>
                    <a:pt x="7907" y="47281"/>
                    <a:pt x="8575" y="47358"/>
                  </a:cubicBezTo>
                  <a:cubicBezTo>
                    <a:pt x="8664" y="47369"/>
                    <a:pt x="8752" y="47373"/>
                    <a:pt x="8840" y="47373"/>
                  </a:cubicBezTo>
                  <a:cubicBezTo>
                    <a:pt x="9131" y="47373"/>
                    <a:pt x="9419" y="47321"/>
                    <a:pt x="9699" y="47234"/>
                  </a:cubicBezTo>
                  <a:cubicBezTo>
                    <a:pt x="9880" y="47382"/>
                    <a:pt x="10059" y="47530"/>
                    <a:pt x="10243" y="47671"/>
                  </a:cubicBezTo>
                  <a:cubicBezTo>
                    <a:pt x="10946" y="48211"/>
                    <a:pt x="11676" y="48718"/>
                    <a:pt x="12426" y="49189"/>
                  </a:cubicBezTo>
                  <a:cubicBezTo>
                    <a:pt x="12099" y="49737"/>
                    <a:pt x="11789" y="50294"/>
                    <a:pt x="11482" y="50853"/>
                  </a:cubicBezTo>
                  <a:cubicBezTo>
                    <a:pt x="11506" y="50847"/>
                    <a:pt x="11530" y="50836"/>
                    <a:pt x="11554" y="50830"/>
                  </a:cubicBezTo>
                  <a:cubicBezTo>
                    <a:pt x="11831" y="50753"/>
                    <a:pt x="12103" y="50717"/>
                    <a:pt x="12368" y="50717"/>
                  </a:cubicBezTo>
                  <a:cubicBezTo>
                    <a:pt x="12943" y="50717"/>
                    <a:pt x="13481" y="50888"/>
                    <a:pt x="13944" y="51181"/>
                  </a:cubicBezTo>
                  <a:cubicBezTo>
                    <a:pt x="14188" y="51293"/>
                    <a:pt x="14429" y="51454"/>
                    <a:pt x="14664" y="51661"/>
                  </a:cubicBezTo>
                  <a:cubicBezTo>
                    <a:pt x="15260" y="51948"/>
                    <a:pt x="15757" y="52476"/>
                    <a:pt x="15890" y="53106"/>
                  </a:cubicBezTo>
                  <a:cubicBezTo>
                    <a:pt x="15985" y="53554"/>
                    <a:pt x="16001" y="54046"/>
                    <a:pt x="15954" y="54554"/>
                  </a:cubicBezTo>
                  <a:cubicBezTo>
                    <a:pt x="15951" y="55498"/>
                    <a:pt x="15667" y="56489"/>
                    <a:pt x="15191" y="57376"/>
                  </a:cubicBezTo>
                  <a:cubicBezTo>
                    <a:pt x="15191" y="57379"/>
                    <a:pt x="15190" y="57380"/>
                    <a:pt x="15190" y="57381"/>
                  </a:cubicBezTo>
                  <a:cubicBezTo>
                    <a:pt x="15133" y="57537"/>
                    <a:pt x="15058" y="57687"/>
                    <a:pt x="14991" y="57841"/>
                  </a:cubicBezTo>
                  <a:cubicBezTo>
                    <a:pt x="16476" y="56250"/>
                    <a:pt x="17869" y="54580"/>
                    <a:pt x="19074" y="52767"/>
                  </a:cubicBezTo>
                  <a:cubicBezTo>
                    <a:pt x="19181" y="52606"/>
                    <a:pt x="19286" y="52440"/>
                    <a:pt x="19389" y="52276"/>
                  </a:cubicBezTo>
                  <a:cubicBezTo>
                    <a:pt x="20397" y="52550"/>
                    <a:pt x="21419" y="52760"/>
                    <a:pt x="22455" y="52893"/>
                  </a:cubicBezTo>
                  <a:cubicBezTo>
                    <a:pt x="23772" y="53064"/>
                    <a:pt x="25100" y="53117"/>
                    <a:pt x="26428" y="53117"/>
                  </a:cubicBezTo>
                  <a:cubicBezTo>
                    <a:pt x="27110" y="53117"/>
                    <a:pt x="27792" y="53103"/>
                    <a:pt x="28473" y="53084"/>
                  </a:cubicBezTo>
                  <a:cubicBezTo>
                    <a:pt x="29729" y="53050"/>
                    <a:pt x="30990" y="52995"/>
                    <a:pt x="32245" y="52902"/>
                  </a:cubicBezTo>
                  <a:cubicBezTo>
                    <a:pt x="32288" y="53714"/>
                    <a:pt x="32346" y="54526"/>
                    <a:pt x="32427" y="55335"/>
                  </a:cubicBezTo>
                  <a:lnTo>
                    <a:pt x="32420" y="55334"/>
                  </a:lnTo>
                  <a:lnTo>
                    <a:pt x="32420" y="55334"/>
                  </a:lnTo>
                  <a:cubicBezTo>
                    <a:pt x="32431" y="55449"/>
                    <a:pt x="32446" y="55564"/>
                    <a:pt x="32458" y="55679"/>
                  </a:cubicBezTo>
                  <a:cubicBezTo>
                    <a:pt x="32470" y="55806"/>
                    <a:pt x="32485" y="55933"/>
                    <a:pt x="32500" y="56059"/>
                  </a:cubicBezTo>
                  <a:cubicBezTo>
                    <a:pt x="32565" y="56630"/>
                    <a:pt x="32636" y="57200"/>
                    <a:pt x="32722" y="57767"/>
                  </a:cubicBezTo>
                  <a:lnTo>
                    <a:pt x="32466" y="57918"/>
                  </a:lnTo>
                  <a:cubicBezTo>
                    <a:pt x="32133" y="58143"/>
                    <a:pt x="31935" y="58553"/>
                    <a:pt x="31962" y="58954"/>
                  </a:cubicBezTo>
                  <a:lnTo>
                    <a:pt x="31893" y="59156"/>
                  </a:lnTo>
                  <a:cubicBezTo>
                    <a:pt x="32954" y="59515"/>
                    <a:pt x="32294" y="59363"/>
                    <a:pt x="33408" y="59466"/>
                  </a:cubicBezTo>
                  <a:cubicBezTo>
                    <a:pt x="34001" y="59547"/>
                    <a:pt x="34596" y="59627"/>
                    <a:pt x="35189" y="59709"/>
                  </a:cubicBezTo>
                  <a:cubicBezTo>
                    <a:pt x="35269" y="59720"/>
                    <a:pt x="35351" y="59730"/>
                    <a:pt x="35431" y="59730"/>
                  </a:cubicBezTo>
                  <a:cubicBezTo>
                    <a:pt x="35526" y="59730"/>
                    <a:pt x="35618" y="59716"/>
                    <a:pt x="35701" y="59671"/>
                  </a:cubicBezTo>
                  <a:cubicBezTo>
                    <a:pt x="35876" y="59578"/>
                    <a:pt x="35961" y="59376"/>
                    <a:pt x="36032" y="59189"/>
                  </a:cubicBezTo>
                  <a:cubicBezTo>
                    <a:pt x="36362" y="58324"/>
                    <a:pt x="36690" y="57457"/>
                    <a:pt x="37012" y="56587"/>
                  </a:cubicBezTo>
                  <a:cubicBezTo>
                    <a:pt x="37050" y="56483"/>
                    <a:pt x="37089" y="56381"/>
                    <a:pt x="37128" y="56277"/>
                  </a:cubicBezTo>
                  <a:lnTo>
                    <a:pt x="37126" y="56277"/>
                  </a:lnTo>
                  <a:cubicBezTo>
                    <a:pt x="37657" y="54834"/>
                    <a:pt x="38155" y="53382"/>
                    <a:pt x="38597" y="51915"/>
                  </a:cubicBezTo>
                  <a:cubicBezTo>
                    <a:pt x="38805" y="51862"/>
                    <a:pt x="39013" y="51814"/>
                    <a:pt x="39219" y="51755"/>
                  </a:cubicBezTo>
                  <a:cubicBezTo>
                    <a:pt x="40498" y="51391"/>
                    <a:pt x="41756" y="50918"/>
                    <a:pt x="42954" y="50330"/>
                  </a:cubicBezTo>
                  <a:cubicBezTo>
                    <a:pt x="43285" y="50865"/>
                    <a:pt x="43627" y="51393"/>
                    <a:pt x="43979" y="51917"/>
                  </a:cubicBezTo>
                  <a:cubicBezTo>
                    <a:pt x="43979" y="51825"/>
                    <a:pt x="43976" y="51731"/>
                    <a:pt x="43980" y="51640"/>
                  </a:cubicBezTo>
                  <a:cubicBezTo>
                    <a:pt x="44016" y="50547"/>
                    <a:pt x="44671" y="49860"/>
                    <a:pt x="45475" y="49578"/>
                  </a:cubicBezTo>
                  <a:cubicBezTo>
                    <a:pt x="45913" y="49089"/>
                    <a:pt x="46594" y="48823"/>
                    <a:pt x="47262" y="48823"/>
                  </a:cubicBezTo>
                  <a:cubicBezTo>
                    <a:pt x="47611" y="48823"/>
                    <a:pt x="47956" y="48896"/>
                    <a:pt x="48262" y="49047"/>
                  </a:cubicBezTo>
                  <a:cubicBezTo>
                    <a:pt x="48542" y="49088"/>
                    <a:pt x="48820" y="49193"/>
                    <a:pt x="49079" y="49387"/>
                  </a:cubicBezTo>
                  <a:cubicBezTo>
                    <a:pt x="49369" y="49603"/>
                    <a:pt x="49657" y="49849"/>
                    <a:pt x="49942" y="50114"/>
                  </a:cubicBezTo>
                  <a:cubicBezTo>
                    <a:pt x="50162" y="50273"/>
                    <a:pt x="50373" y="50453"/>
                    <a:pt x="50575" y="50645"/>
                  </a:cubicBezTo>
                  <a:cubicBezTo>
                    <a:pt x="50226" y="49388"/>
                    <a:pt x="49888" y="48023"/>
                    <a:pt x="49560" y="46307"/>
                  </a:cubicBezTo>
                  <a:cubicBezTo>
                    <a:pt x="49317" y="45028"/>
                    <a:pt x="50797" y="43135"/>
                    <a:pt x="51217" y="41113"/>
                  </a:cubicBezTo>
                  <a:lnTo>
                    <a:pt x="51217" y="41113"/>
                  </a:lnTo>
                  <a:lnTo>
                    <a:pt x="51210" y="41116"/>
                  </a:lnTo>
                  <a:cubicBezTo>
                    <a:pt x="51676" y="39832"/>
                    <a:pt x="52022" y="38500"/>
                    <a:pt x="52262" y="37159"/>
                  </a:cubicBezTo>
                  <a:cubicBezTo>
                    <a:pt x="52469" y="36001"/>
                    <a:pt x="52604" y="34821"/>
                    <a:pt x="52567" y="33649"/>
                  </a:cubicBezTo>
                  <a:lnTo>
                    <a:pt x="52567" y="33649"/>
                  </a:lnTo>
                  <a:cubicBezTo>
                    <a:pt x="53273" y="33935"/>
                    <a:pt x="54036" y="34095"/>
                    <a:pt x="54858" y="34095"/>
                  </a:cubicBezTo>
                  <a:cubicBezTo>
                    <a:pt x="55070" y="34095"/>
                    <a:pt x="55286" y="34084"/>
                    <a:pt x="55505" y="34062"/>
                  </a:cubicBezTo>
                  <a:cubicBezTo>
                    <a:pt x="57918" y="33820"/>
                    <a:pt x="60106" y="32568"/>
                    <a:pt x="62099" y="31187"/>
                  </a:cubicBezTo>
                  <a:cubicBezTo>
                    <a:pt x="62985" y="30574"/>
                    <a:pt x="63853" y="29925"/>
                    <a:pt x="64594" y="29146"/>
                  </a:cubicBezTo>
                  <a:cubicBezTo>
                    <a:pt x="66209" y="27449"/>
                    <a:pt x="67142" y="25232"/>
                    <a:pt x="67997" y="23053"/>
                  </a:cubicBezTo>
                  <a:cubicBezTo>
                    <a:pt x="68483" y="21815"/>
                    <a:pt x="68957" y="20564"/>
                    <a:pt x="69206" y="19258"/>
                  </a:cubicBezTo>
                  <a:cubicBezTo>
                    <a:pt x="69857" y="15844"/>
                    <a:pt x="69243" y="11919"/>
                    <a:pt x="68288" y="8571"/>
                  </a:cubicBezTo>
                  <a:cubicBezTo>
                    <a:pt x="67422" y="5540"/>
                    <a:pt x="66338" y="2627"/>
                    <a:pt x="64758" y="0"/>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308;p53"/>
            <p:cNvSpPr/>
            <p:nvPr/>
          </p:nvSpPr>
          <p:spPr>
            <a:xfrm>
              <a:off x="1749675" y="109075"/>
              <a:ext cx="656200" cy="581550"/>
            </a:xfrm>
            <a:custGeom>
              <a:avLst/>
              <a:gdLst/>
              <a:ahLst/>
              <a:cxnLst/>
              <a:rect l="l" t="t" r="r" b="b"/>
              <a:pathLst>
                <a:path w="26248" h="23262" extrusionOk="0">
                  <a:moveTo>
                    <a:pt x="6514" y="1"/>
                  </a:moveTo>
                  <a:cubicBezTo>
                    <a:pt x="5852" y="1"/>
                    <a:pt x="5268" y="137"/>
                    <a:pt x="4786" y="439"/>
                  </a:cubicBezTo>
                  <a:cubicBezTo>
                    <a:pt x="1" y="3445"/>
                    <a:pt x="5619" y="22753"/>
                    <a:pt x="5619" y="22753"/>
                  </a:cubicBezTo>
                  <a:cubicBezTo>
                    <a:pt x="5840" y="23104"/>
                    <a:pt x="6278" y="23262"/>
                    <a:pt x="6880" y="23262"/>
                  </a:cubicBezTo>
                  <a:cubicBezTo>
                    <a:pt x="11583" y="23262"/>
                    <a:pt x="26248" y="13614"/>
                    <a:pt x="24527" y="10876"/>
                  </a:cubicBezTo>
                  <a:cubicBezTo>
                    <a:pt x="24527" y="10874"/>
                    <a:pt x="12430" y="1"/>
                    <a:pt x="6514" y="1"/>
                  </a:cubicBezTo>
                  <a:close/>
                </a:path>
              </a:pathLst>
            </a:custGeom>
            <a:solidFill>
              <a:srgbClr val="FF89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309;p53"/>
            <p:cNvSpPr/>
            <p:nvPr/>
          </p:nvSpPr>
          <p:spPr>
            <a:xfrm>
              <a:off x="1773250" y="109150"/>
              <a:ext cx="451150" cy="395000"/>
            </a:xfrm>
            <a:custGeom>
              <a:avLst/>
              <a:gdLst/>
              <a:ahLst/>
              <a:cxnLst/>
              <a:rect l="l" t="t" r="r" b="b"/>
              <a:pathLst>
                <a:path w="18046" h="15800" extrusionOk="0">
                  <a:moveTo>
                    <a:pt x="5569" y="1"/>
                  </a:moveTo>
                  <a:cubicBezTo>
                    <a:pt x="4912" y="1"/>
                    <a:pt x="4326" y="133"/>
                    <a:pt x="3843" y="436"/>
                  </a:cubicBezTo>
                  <a:cubicBezTo>
                    <a:pt x="1" y="2851"/>
                    <a:pt x="3014" y="15800"/>
                    <a:pt x="3014" y="15800"/>
                  </a:cubicBezTo>
                  <a:lnTo>
                    <a:pt x="3014" y="15800"/>
                  </a:lnTo>
                  <a:cubicBezTo>
                    <a:pt x="2372" y="7086"/>
                    <a:pt x="3664" y="2733"/>
                    <a:pt x="8139" y="2733"/>
                  </a:cubicBezTo>
                  <a:cubicBezTo>
                    <a:pt x="10497" y="2733"/>
                    <a:pt x="13738" y="3941"/>
                    <a:pt x="18045" y="6356"/>
                  </a:cubicBezTo>
                  <a:cubicBezTo>
                    <a:pt x="18045" y="6356"/>
                    <a:pt x="10120" y="1"/>
                    <a:pt x="556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10;p53"/>
            <p:cNvSpPr/>
            <p:nvPr/>
          </p:nvSpPr>
          <p:spPr>
            <a:xfrm>
              <a:off x="1856275" y="206925"/>
              <a:ext cx="393725" cy="348925"/>
            </a:xfrm>
            <a:custGeom>
              <a:avLst/>
              <a:gdLst/>
              <a:ahLst/>
              <a:cxnLst/>
              <a:rect l="l" t="t" r="r" b="b"/>
              <a:pathLst>
                <a:path w="15749" h="13957" extrusionOk="0">
                  <a:moveTo>
                    <a:pt x="3907" y="0"/>
                  </a:moveTo>
                  <a:cubicBezTo>
                    <a:pt x="3510" y="0"/>
                    <a:pt x="3160" y="82"/>
                    <a:pt x="2871" y="263"/>
                  </a:cubicBezTo>
                  <a:cubicBezTo>
                    <a:pt x="0" y="2067"/>
                    <a:pt x="3371" y="13651"/>
                    <a:pt x="3371" y="13651"/>
                  </a:cubicBezTo>
                  <a:cubicBezTo>
                    <a:pt x="3503" y="13861"/>
                    <a:pt x="3766" y="13956"/>
                    <a:pt x="4128" y="13956"/>
                  </a:cubicBezTo>
                  <a:cubicBezTo>
                    <a:pt x="6949" y="13956"/>
                    <a:pt x="15748" y="8169"/>
                    <a:pt x="14715" y="6524"/>
                  </a:cubicBezTo>
                  <a:cubicBezTo>
                    <a:pt x="14715" y="6524"/>
                    <a:pt x="7455" y="0"/>
                    <a:pt x="390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311;p53"/>
            <p:cNvSpPr/>
            <p:nvPr/>
          </p:nvSpPr>
          <p:spPr>
            <a:xfrm>
              <a:off x="1762775" y="231750"/>
              <a:ext cx="1527350" cy="1301225"/>
            </a:xfrm>
            <a:custGeom>
              <a:avLst/>
              <a:gdLst/>
              <a:ahLst/>
              <a:cxnLst/>
              <a:rect l="l" t="t" r="r" b="b"/>
              <a:pathLst>
                <a:path w="61094" h="52049" extrusionOk="0">
                  <a:moveTo>
                    <a:pt x="30013" y="0"/>
                  </a:moveTo>
                  <a:cubicBezTo>
                    <a:pt x="26929" y="0"/>
                    <a:pt x="23830" y="522"/>
                    <a:pt x="20402" y="1701"/>
                  </a:cubicBezTo>
                  <a:cubicBezTo>
                    <a:pt x="13566" y="4053"/>
                    <a:pt x="7508" y="8107"/>
                    <a:pt x="3959" y="14406"/>
                  </a:cubicBezTo>
                  <a:cubicBezTo>
                    <a:pt x="1345" y="19051"/>
                    <a:pt x="0" y="24460"/>
                    <a:pt x="495" y="29767"/>
                  </a:cubicBezTo>
                  <a:cubicBezTo>
                    <a:pt x="989" y="35073"/>
                    <a:pt x="3382" y="40243"/>
                    <a:pt x="7349" y="43804"/>
                  </a:cubicBezTo>
                  <a:cubicBezTo>
                    <a:pt x="9337" y="45589"/>
                    <a:pt x="11665" y="46947"/>
                    <a:pt x="14011" y="48227"/>
                  </a:cubicBezTo>
                  <a:cubicBezTo>
                    <a:pt x="18461" y="50656"/>
                    <a:pt x="22983" y="51883"/>
                    <a:pt x="28429" y="52018"/>
                  </a:cubicBezTo>
                  <a:cubicBezTo>
                    <a:pt x="29787" y="52033"/>
                    <a:pt x="30863" y="52049"/>
                    <a:pt x="31781" y="52049"/>
                  </a:cubicBezTo>
                  <a:cubicBezTo>
                    <a:pt x="34947" y="52049"/>
                    <a:pt x="36244" y="51868"/>
                    <a:pt x="40820" y="50876"/>
                  </a:cubicBezTo>
                  <a:cubicBezTo>
                    <a:pt x="46571" y="49629"/>
                    <a:pt x="51980" y="46476"/>
                    <a:pt x="55837" y="41826"/>
                  </a:cubicBezTo>
                  <a:cubicBezTo>
                    <a:pt x="60366" y="36367"/>
                    <a:pt x="61093" y="28676"/>
                    <a:pt x="59365" y="21796"/>
                  </a:cubicBezTo>
                  <a:cubicBezTo>
                    <a:pt x="58265" y="17421"/>
                    <a:pt x="57007" y="15860"/>
                    <a:pt x="55199" y="13204"/>
                  </a:cubicBezTo>
                  <a:cubicBezTo>
                    <a:pt x="53364" y="10509"/>
                    <a:pt x="50949" y="8009"/>
                    <a:pt x="48512" y="5842"/>
                  </a:cubicBezTo>
                  <a:cubicBezTo>
                    <a:pt x="46441" y="4000"/>
                    <a:pt x="42154" y="2132"/>
                    <a:pt x="39479" y="1414"/>
                  </a:cubicBezTo>
                  <a:cubicBezTo>
                    <a:pt x="36133" y="516"/>
                    <a:pt x="33080" y="0"/>
                    <a:pt x="3001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312;p53"/>
            <p:cNvSpPr/>
            <p:nvPr/>
          </p:nvSpPr>
          <p:spPr>
            <a:xfrm>
              <a:off x="1669950" y="965075"/>
              <a:ext cx="423200" cy="440300"/>
            </a:xfrm>
            <a:custGeom>
              <a:avLst/>
              <a:gdLst/>
              <a:ahLst/>
              <a:cxnLst/>
              <a:rect l="l" t="t" r="r" b="b"/>
              <a:pathLst>
                <a:path w="16928" h="17612" extrusionOk="0">
                  <a:moveTo>
                    <a:pt x="2531" y="0"/>
                  </a:moveTo>
                  <a:cubicBezTo>
                    <a:pt x="1944" y="0"/>
                    <a:pt x="1358" y="44"/>
                    <a:pt x="784" y="128"/>
                  </a:cubicBezTo>
                  <a:cubicBezTo>
                    <a:pt x="581" y="159"/>
                    <a:pt x="363" y="201"/>
                    <a:pt x="223" y="352"/>
                  </a:cubicBezTo>
                  <a:cubicBezTo>
                    <a:pt x="1" y="592"/>
                    <a:pt x="81" y="972"/>
                    <a:pt x="184" y="1283"/>
                  </a:cubicBezTo>
                  <a:cubicBezTo>
                    <a:pt x="823" y="3245"/>
                    <a:pt x="1722" y="5122"/>
                    <a:pt x="2848" y="6850"/>
                  </a:cubicBezTo>
                  <a:cubicBezTo>
                    <a:pt x="2147" y="6869"/>
                    <a:pt x="1258" y="7030"/>
                    <a:pt x="1103" y="7716"/>
                  </a:cubicBezTo>
                  <a:cubicBezTo>
                    <a:pt x="966" y="8329"/>
                    <a:pt x="1547" y="8846"/>
                    <a:pt x="2063" y="9202"/>
                  </a:cubicBezTo>
                  <a:cubicBezTo>
                    <a:pt x="6484" y="12250"/>
                    <a:pt x="11067" y="15058"/>
                    <a:pt x="15789" y="17611"/>
                  </a:cubicBezTo>
                  <a:lnTo>
                    <a:pt x="16219" y="17288"/>
                  </a:lnTo>
                  <a:cubicBezTo>
                    <a:pt x="16455" y="17319"/>
                    <a:pt x="16691" y="17348"/>
                    <a:pt x="16928" y="17379"/>
                  </a:cubicBezTo>
                  <a:cubicBezTo>
                    <a:pt x="16293" y="14976"/>
                    <a:pt x="15112" y="12759"/>
                    <a:pt x="13941" y="10567"/>
                  </a:cubicBezTo>
                  <a:lnTo>
                    <a:pt x="11348" y="5715"/>
                  </a:lnTo>
                  <a:cubicBezTo>
                    <a:pt x="10792" y="4674"/>
                    <a:pt x="10228" y="3623"/>
                    <a:pt x="9439" y="2747"/>
                  </a:cubicBezTo>
                  <a:cubicBezTo>
                    <a:pt x="7726" y="845"/>
                    <a:pt x="5119" y="0"/>
                    <a:pt x="253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313;p53"/>
            <p:cNvSpPr/>
            <p:nvPr/>
          </p:nvSpPr>
          <p:spPr>
            <a:xfrm>
              <a:off x="2762050" y="1111800"/>
              <a:ext cx="556300" cy="379725"/>
            </a:xfrm>
            <a:custGeom>
              <a:avLst/>
              <a:gdLst/>
              <a:ahLst/>
              <a:cxnLst/>
              <a:rect l="l" t="t" r="r" b="b"/>
              <a:pathLst>
                <a:path w="22252" h="15189" extrusionOk="0">
                  <a:moveTo>
                    <a:pt x="16749" y="1"/>
                  </a:moveTo>
                  <a:cubicBezTo>
                    <a:pt x="14993" y="1"/>
                    <a:pt x="13268" y="423"/>
                    <a:pt x="11804" y="1388"/>
                  </a:cubicBezTo>
                  <a:cubicBezTo>
                    <a:pt x="10741" y="2090"/>
                    <a:pt x="9866" y="3035"/>
                    <a:pt x="9002" y="3971"/>
                  </a:cubicBezTo>
                  <a:cubicBezTo>
                    <a:pt x="7659" y="5425"/>
                    <a:pt x="6316" y="6880"/>
                    <a:pt x="4973" y="8336"/>
                  </a:cubicBezTo>
                  <a:cubicBezTo>
                    <a:pt x="3154" y="10307"/>
                    <a:pt x="1317" y="12301"/>
                    <a:pt x="1" y="14639"/>
                  </a:cubicBezTo>
                  <a:cubicBezTo>
                    <a:pt x="255" y="14673"/>
                    <a:pt x="511" y="14704"/>
                    <a:pt x="766" y="14737"/>
                  </a:cubicBezTo>
                  <a:lnTo>
                    <a:pt x="1126" y="15189"/>
                  </a:lnTo>
                  <a:cubicBezTo>
                    <a:pt x="6754" y="13806"/>
                    <a:pt x="12308" y="12118"/>
                    <a:pt x="17754" y="10138"/>
                  </a:cubicBezTo>
                  <a:cubicBezTo>
                    <a:pt x="18392" y="9906"/>
                    <a:pt x="19139" y="9525"/>
                    <a:pt x="19161" y="8846"/>
                  </a:cubicBezTo>
                  <a:cubicBezTo>
                    <a:pt x="19187" y="8088"/>
                    <a:pt x="18303" y="7677"/>
                    <a:pt x="17573" y="7467"/>
                  </a:cubicBezTo>
                  <a:cubicBezTo>
                    <a:pt x="19221" y="5968"/>
                    <a:pt x="20671" y="4251"/>
                    <a:pt x="21873" y="2375"/>
                  </a:cubicBezTo>
                  <a:cubicBezTo>
                    <a:pt x="22063" y="2079"/>
                    <a:pt x="22251" y="1703"/>
                    <a:pt x="22084" y="1393"/>
                  </a:cubicBezTo>
                  <a:cubicBezTo>
                    <a:pt x="21980" y="1197"/>
                    <a:pt x="21764" y="1092"/>
                    <a:pt x="21559" y="1007"/>
                  </a:cubicBezTo>
                  <a:cubicBezTo>
                    <a:pt x="20052" y="368"/>
                    <a:pt x="18387" y="1"/>
                    <a:pt x="1674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314;p53"/>
            <p:cNvSpPr/>
            <p:nvPr/>
          </p:nvSpPr>
          <p:spPr>
            <a:xfrm>
              <a:off x="1775525" y="690575"/>
              <a:ext cx="1269000" cy="842425"/>
            </a:xfrm>
            <a:custGeom>
              <a:avLst/>
              <a:gdLst/>
              <a:ahLst/>
              <a:cxnLst/>
              <a:rect l="l" t="t" r="r" b="b"/>
              <a:pathLst>
                <a:path w="50760" h="33697" extrusionOk="0">
                  <a:moveTo>
                    <a:pt x="9068" y="1"/>
                  </a:moveTo>
                  <a:cubicBezTo>
                    <a:pt x="8971" y="1"/>
                    <a:pt x="8875" y="3"/>
                    <a:pt x="8779" y="9"/>
                  </a:cubicBezTo>
                  <a:cubicBezTo>
                    <a:pt x="7788" y="67"/>
                    <a:pt x="6835" y="419"/>
                    <a:pt x="5970" y="905"/>
                  </a:cubicBezTo>
                  <a:cubicBezTo>
                    <a:pt x="2833" y="2673"/>
                    <a:pt x="953" y="6149"/>
                    <a:pt x="265" y="9684"/>
                  </a:cubicBezTo>
                  <a:cubicBezTo>
                    <a:pt x="143" y="10308"/>
                    <a:pt x="64" y="10934"/>
                    <a:pt x="1" y="11563"/>
                  </a:cubicBezTo>
                  <a:cubicBezTo>
                    <a:pt x="331" y="14877"/>
                    <a:pt x="1402" y="18131"/>
                    <a:pt x="3134" y="20968"/>
                  </a:cubicBezTo>
                  <a:cubicBezTo>
                    <a:pt x="4147" y="22628"/>
                    <a:pt x="5386" y="24150"/>
                    <a:pt x="6837" y="25452"/>
                  </a:cubicBezTo>
                  <a:cubicBezTo>
                    <a:pt x="8826" y="27237"/>
                    <a:pt x="11154" y="28595"/>
                    <a:pt x="13500" y="29875"/>
                  </a:cubicBezTo>
                  <a:cubicBezTo>
                    <a:pt x="17950" y="32305"/>
                    <a:pt x="22473" y="33531"/>
                    <a:pt x="27919" y="33667"/>
                  </a:cubicBezTo>
                  <a:cubicBezTo>
                    <a:pt x="29278" y="33682"/>
                    <a:pt x="30354" y="33697"/>
                    <a:pt x="31272" y="33697"/>
                  </a:cubicBezTo>
                  <a:cubicBezTo>
                    <a:pt x="34437" y="33697"/>
                    <a:pt x="35733" y="33516"/>
                    <a:pt x="40309" y="32525"/>
                  </a:cubicBezTo>
                  <a:cubicBezTo>
                    <a:pt x="43246" y="31890"/>
                    <a:pt x="46091" y="30753"/>
                    <a:pt x="48687" y="29178"/>
                  </a:cubicBezTo>
                  <a:cubicBezTo>
                    <a:pt x="49277" y="28820"/>
                    <a:pt x="49855" y="28442"/>
                    <a:pt x="50418" y="28040"/>
                  </a:cubicBezTo>
                  <a:cubicBezTo>
                    <a:pt x="50760" y="23526"/>
                    <a:pt x="50354" y="18958"/>
                    <a:pt x="49204" y="14582"/>
                  </a:cubicBezTo>
                  <a:cubicBezTo>
                    <a:pt x="48726" y="12756"/>
                    <a:pt x="48114" y="10952"/>
                    <a:pt x="47160" y="9325"/>
                  </a:cubicBezTo>
                  <a:cubicBezTo>
                    <a:pt x="45464" y="6431"/>
                    <a:pt x="43647" y="4794"/>
                    <a:pt x="40769" y="3068"/>
                  </a:cubicBezTo>
                  <a:cubicBezTo>
                    <a:pt x="40016" y="2616"/>
                    <a:pt x="38354" y="2044"/>
                    <a:pt x="37419" y="2044"/>
                  </a:cubicBezTo>
                  <a:cubicBezTo>
                    <a:pt x="37383" y="2044"/>
                    <a:pt x="37348" y="2045"/>
                    <a:pt x="37315" y="2047"/>
                  </a:cubicBezTo>
                  <a:cubicBezTo>
                    <a:pt x="35566" y="2136"/>
                    <a:pt x="35566" y="2136"/>
                    <a:pt x="34115" y="2662"/>
                  </a:cubicBezTo>
                  <a:cubicBezTo>
                    <a:pt x="30921" y="3823"/>
                    <a:pt x="28709" y="4906"/>
                    <a:pt x="26734" y="7672"/>
                  </a:cubicBezTo>
                  <a:cubicBezTo>
                    <a:pt x="25277" y="9713"/>
                    <a:pt x="23688" y="14600"/>
                    <a:pt x="23044" y="16848"/>
                  </a:cubicBezTo>
                  <a:cubicBezTo>
                    <a:pt x="22997" y="17012"/>
                    <a:pt x="22911" y="17072"/>
                    <a:pt x="22803" y="17072"/>
                  </a:cubicBezTo>
                  <a:cubicBezTo>
                    <a:pt x="22496" y="17072"/>
                    <a:pt x="22008" y="16592"/>
                    <a:pt x="21699" y="16592"/>
                  </a:cubicBezTo>
                  <a:cubicBezTo>
                    <a:pt x="21582" y="16592"/>
                    <a:pt x="21491" y="16660"/>
                    <a:pt x="21445" y="16848"/>
                  </a:cubicBezTo>
                  <a:cubicBezTo>
                    <a:pt x="21221" y="12766"/>
                    <a:pt x="19716" y="11033"/>
                    <a:pt x="18123" y="7672"/>
                  </a:cubicBezTo>
                  <a:cubicBezTo>
                    <a:pt x="17317" y="5971"/>
                    <a:pt x="15097" y="3570"/>
                    <a:pt x="13786" y="2220"/>
                  </a:cubicBezTo>
                  <a:cubicBezTo>
                    <a:pt x="12543" y="939"/>
                    <a:pt x="10843" y="1"/>
                    <a:pt x="906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315;p53"/>
            <p:cNvSpPr/>
            <p:nvPr/>
          </p:nvSpPr>
          <p:spPr>
            <a:xfrm>
              <a:off x="2280775" y="1098500"/>
              <a:ext cx="83050" cy="58525"/>
            </a:xfrm>
            <a:custGeom>
              <a:avLst/>
              <a:gdLst/>
              <a:ahLst/>
              <a:cxnLst/>
              <a:rect l="l" t="t" r="r" b="b"/>
              <a:pathLst>
                <a:path w="3322" h="2341" extrusionOk="0">
                  <a:moveTo>
                    <a:pt x="1661" y="1"/>
                  </a:moveTo>
                  <a:cubicBezTo>
                    <a:pt x="743" y="1"/>
                    <a:pt x="0" y="524"/>
                    <a:pt x="0" y="1170"/>
                  </a:cubicBezTo>
                  <a:cubicBezTo>
                    <a:pt x="0" y="1816"/>
                    <a:pt x="743" y="2340"/>
                    <a:pt x="1661" y="2340"/>
                  </a:cubicBezTo>
                  <a:cubicBezTo>
                    <a:pt x="2578" y="2340"/>
                    <a:pt x="3321" y="1816"/>
                    <a:pt x="3321" y="1170"/>
                  </a:cubicBezTo>
                  <a:cubicBezTo>
                    <a:pt x="3321" y="524"/>
                    <a:pt x="2578" y="1"/>
                    <a:pt x="166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316;p53"/>
            <p:cNvSpPr/>
            <p:nvPr/>
          </p:nvSpPr>
          <p:spPr>
            <a:xfrm>
              <a:off x="2666675" y="164600"/>
              <a:ext cx="656175" cy="581550"/>
            </a:xfrm>
            <a:custGeom>
              <a:avLst/>
              <a:gdLst/>
              <a:ahLst/>
              <a:cxnLst/>
              <a:rect l="l" t="t" r="r" b="b"/>
              <a:pathLst>
                <a:path w="26247" h="23262" extrusionOk="0">
                  <a:moveTo>
                    <a:pt x="19736" y="1"/>
                  </a:moveTo>
                  <a:cubicBezTo>
                    <a:pt x="13820" y="1"/>
                    <a:pt x="1721" y="10875"/>
                    <a:pt x="1721" y="10876"/>
                  </a:cubicBezTo>
                  <a:cubicBezTo>
                    <a:pt x="1" y="13614"/>
                    <a:pt x="14666" y="23262"/>
                    <a:pt x="19368" y="23262"/>
                  </a:cubicBezTo>
                  <a:cubicBezTo>
                    <a:pt x="19970" y="23262"/>
                    <a:pt x="20408" y="23104"/>
                    <a:pt x="20628" y="22753"/>
                  </a:cubicBezTo>
                  <a:cubicBezTo>
                    <a:pt x="20628" y="22753"/>
                    <a:pt x="26247" y="3445"/>
                    <a:pt x="21462" y="439"/>
                  </a:cubicBezTo>
                  <a:cubicBezTo>
                    <a:pt x="20981" y="137"/>
                    <a:pt x="20397" y="1"/>
                    <a:pt x="1973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2317;p53"/>
            <p:cNvSpPr/>
            <p:nvPr/>
          </p:nvSpPr>
          <p:spPr>
            <a:xfrm>
              <a:off x="2848175" y="164675"/>
              <a:ext cx="451125" cy="395000"/>
            </a:xfrm>
            <a:custGeom>
              <a:avLst/>
              <a:gdLst/>
              <a:ahLst/>
              <a:cxnLst/>
              <a:rect l="l" t="t" r="r" b="b"/>
              <a:pathLst>
                <a:path w="18045" h="15800" extrusionOk="0">
                  <a:moveTo>
                    <a:pt x="12477" y="1"/>
                  </a:moveTo>
                  <a:cubicBezTo>
                    <a:pt x="7926" y="1"/>
                    <a:pt x="1" y="6356"/>
                    <a:pt x="1" y="6356"/>
                  </a:cubicBezTo>
                  <a:cubicBezTo>
                    <a:pt x="4308" y="3941"/>
                    <a:pt x="7549" y="2733"/>
                    <a:pt x="9907" y="2733"/>
                  </a:cubicBezTo>
                  <a:cubicBezTo>
                    <a:pt x="14382" y="2733"/>
                    <a:pt x="15673" y="7086"/>
                    <a:pt x="15032" y="15800"/>
                  </a:cubicBezTo>
                  <a:cubicBezTo>
                    <a:pt x="15032" y="15800"/>
                    <a:pt x="18045" y="2850"/>
                    <a:pt x="14202" y="436"/>
                  </a:cubicBezTo>
                  <a:cubicBezTo>
                    <a:pt x="13720" y="133"/>
                    <a:pt x="13134" y="1"/>
                    <a:pt x="1247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2318;p53"/>
            <p:cNvSpPr/>
            <p:nvPr/>
          </p:nvSpPr>
          <p:spPr>
            <a:xfrm>
              <a:off x="2822575" y="262450"/>
              <a:ext cx="393725" cy="348925"/>
            </a:xfrm>
            <a:custGeom>
              <a:avLst/>
              <a:gdLst/>
              <a:ahLst/>
              <a:cxnLst/>
              <a:rect l="l" t="t" r="r" b="b"/>
              <a:pathLst>
                <a:path w="15749" h="13957" extrusionOk="0">
                  <a:moveTo>
                    <a:pt x="11841" y="0"/>
                  </a:moveTo>
                  <a:cubicBezTo>
                    <a:pt x="8292" y="0"/>
                    <a:pt x="1035" y="6524"/>
                    <a:pt x="1034" y="6524"/>
                  </a:cubicBezTo>
                  <a:cubicBezTo>
                    <a:pt x="1034" y="6524"/>
                    <a:pt x="1034" y="6524"/>
                    <a:pt x="1034" y="6524"/>
                  </a:cubicBezTo>
                  <a:lnTo>
                    <a:pt x="1034" y="6524"/>
                  </a:lnTo>
                  <a:cubicBezTo>
                    <a:pt x="0" y="8169"/>
                    <a:pt x="8800" y="13957"/>
                    <a:pt x="11621" y="13957"/>
                  </a:cubicBezTo>
                  <a:cubicBezTo>
                    <a:pt x="11982" y="13957"/>
                    <a:pt x="12245" y="13862"/>
                    <a:pt x="12378" y="13652"/>
                  </a:cubicBezTo>
                  <a:cubicBezTo>
                    <a:pt x="12378" y="13652"/>
                    <a:pt x="15749" y="2067"/>
                    <a:pt x="12877" y="263"/>
                  </a:cubicBezTo>
                  <a:cubicBezTo>
                    <a:pt x="12588" y="82"/>
                    <a:pt x="12238" y="0"/>
                    <a:pt x="1184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2319;p53"/>
            <p:cNvSpPr/>
            <p:nvPr/>
          </p:nvSpPr>
          <p:spPr>
            <a:xfrm>
              <a:off x="1769875" y="157725"/>
              <a:ext cx="1506975" cy="998650"/>
            </a:xfrm>
            <a:custGeom>
              <a:avLst/>
              <a:gdLst/>
              <a:ahLst/>
              <a:cxnLst/>
              <a:rect l="l" t="t" r="r" b="b"/>
              <a:pathLst>
                <a:path w="60279" h="39946" extrusionOk="0">
                  <a:moveTo>
                    <a:pt x="18176" y="4413"/>
                  </a:moveTo>
                  <a:cubicBezTo>
                    <a:pt x="18177" y="4414"/>
                    <a:pt x="18177" y="4414"/>
                    <a:pt x="18177" y="4414"/>
                  </a:cubicBezTo>
                  <a:cubicBezTo>
                    <a:pt x="18177" y="4414"/>
                    <a:pt x="18177" y="4413"/>
                    <a:pt x="18176" y="4413"/>
                  </a:cubicBezTo>
                  <a:close/>
                  <a:moveTo>
                    <a:pt x="11515" y="1"/>
                  </a:moveTo>
                  <a:cubicBezTo>
                    <a:pt x="11546" y="51"/>
                    <a:pt x="11581" y="97"/>
                    <a:pt x="11610" y="147"/>
                  </a:cubicBezTo>
                  <a:cubicBezTo>
                    <a:pt x="12440" y="1390"/>
                    <a:pt x="12865" y="2882"/>
                    <a:pt x="12669" y="4369"/>
                  </a:cubicBezTo>
                  <a:cubicBezTo>
                    <a:pt x="12604" y="7037"/>
                    <a:pt x="11197" y="9547"/>
                    <a:pt x="8218" y="10169"/>
                  </a:cubicBezTo>
                  <a:cubicBezTo>
                    <a:pt x="7907" y="10233"/>
                    <a:pt x="7605" y="10264"/>
                    <a:pt x="7312" y="10264"/>
                  </a:cubicBezTo>
                  <a:cubicBezTo>
                    <a:pt x="6782" y="10264"/>
                    <a:pt x="6280" y="10164"/>
                    <a:pt x="5808" y="9987"/>
                  </a:cubicBezTo>
                  <a:cubicBezTo>
                    <a:pt x="4396" y="9951"/>
                    <a:pt x="3076" y="9326"/>
                    <a:pt x="2192" y="7881"/>
                  </a:cubicBezTo>
                  <a:lnTo>
                    <a:pt x="2192" y="7881"/>
                  </a:lnTo>
                  <a:cubicBezTo>
                    <a:pt x="2504" y="11094"/>
                    <a:pt x="3145" y="13858"/>
                    <a:pt x="3145" y="13858"/>
                  </a:cubicBezTo>
                  <a:lnTo>
                    <a:pt x="3145" y="13857"/>
                  </a:lnTo>
                  <a:cubicBezTo>
                    <a:pt x="3378" y="15026"/>
                    <a:pt x="3620" y="16120"/>
                    <a:pt x="3847" y="17081"/>
                  </a:cubicBezTo>
                  <a:cubicBezTo>
                    <a:pt x="3790" y="17178"/>
                    <a:pt x="3729" y="17271"/>
                    <a:pt x="3673" y="17371"/>
                  </a:cubicBezTo>
                  <a:cubicBezTo>
                    <a:pt x="1317" y="21553"/>
                    <a:pt x="1" y="26359"/>
                    <a:pt x="124" y="31151"/>
                  </a:cubicBezTo>
                  <a:cubicBezTo>
                    <a:pt x="140" y="31178"/>
                    <a:pt x="157" y="31200"/>
                    <a:pt x="173" y="31230"/>
                  </a:cubicBezTo>
                  <a:cubicBezTo>
                    <a:pt x="247" y="29860"/>
                    <a:pt x="547" y="28481"/>
                    <a:pt x="902" y="27245"/>
                  </a:cubicBezTo>
                  <a:cubicBezTo>
                    <a:pt x="1578" y="24903"/>
                    <a:pt x="2651" y="22773"/>
                    <a:pt x="3903" y="20737"/>
                  </a:cubicBezTo>
                  <a:cubicBezTo>
                    <a:pt x="4109" y="20209"/>
                    <a:pt x="4332" y="19683"/>
                    <a:pt x="4577" y="19165"/>
                  </a:cubicBezTo>
                  <a:cubicBezTo>
                    <a:pt x="8291" y="11276"/>
                    <a:pt x="15471" y="6689"/>
                    <a:pt x="24031" y="5630"/>
                  </a:cubicBezTo>
                  <a:cubicBezTo>
                    <a:pt x="24907" y="5521"/>
                    <a:pt x="25772" y="5469"/>
                    <a:pt x="26625" y="5469"/>
                  </a:cubicBezTo>
                  <a:cubicBezTo>
                    <a:pt x="34652" y="5469"/>
                    <a:pt x="41610" y="10115"/>
                    <a:pt x="46334" y="16663"/>
                  </a:cubicBezTo>
                  <a:cubicBezTo>
                    <a:pt x="48528" y="19702"/>
                    <a:pt x="50209" y="23419"/>
                    <a:pt x="51024" y="27282"/>
                  </a:cubicBezTo>
                  <a:cubicBezTo>
                    <a:pt x="51243" y="27526"/>
                    <a:pt x="51417" y="27841"/>
                    <a:pt x="51519" y="28234"/>
                  </a:cubicBezTo>
                  <a:cubicBezTo>
                    <a:pt x="52489" y="31979"/>
                    <a:pt x="52550" y="36341"/>
                    <a:pt x="50942" y="39946"/>
                  </a:cubicBezTo>
                  <a:cubicBezTo>
                    <a:pt x="51226" y="39804"/>
                    <a:pt x="51512" y="39672"/>
                    <a:pt x="51804" y="39550"/>
                  </a:cubicBezTo>
                  <a:cubicBezTo>
                    <a:pt x="53491" y="38686"/>
                    <a:pt x="55452" y="38350"/>
                    <a:pt x="57396" y="38350"/>
                  </a:cubicBezTo>
                  <a:cubicBezTo>
                    <a:pt x="57914" y="38350"/>
                    <a:pt x="58430" y="38374"/>
                    <a:pt x="58940" y="38418"/>
                  </a:cubicBezTo>
                  <a:cubicBezTo>
                    <a:pt x="60278" y="34083"/>
                    <a:pt x="60207" y="29249"/>
                    <a:pt x="59080" y="24759"/>
                  </a:cubicBezTo>
                  <a:cubicBezTo>
                    <a:pt x="58546" y="22625"/>
                    <a:pt x="57973" y="21163"/>
                    <a:pt x="57315" y="19915"/>
                  </a:cubicBezTo>
                  <a:cubicBezTo>
                    <a:pt x="57582" y="18820"/>
                    <a:pt x="57881" y="17504"/>
                    <a:pt x="58164" y="16077"/>
                  </a:cubicBezTo>
                  <a:lnTo>
                    <a:pt x="58164" y="16078"/>
                  </a:lnTo>
                  <a:cubicBezTo>
                    <a:pt x="58164" y="16078"/>
                    <a:pt x="58235" y="15769"/>
                    <a:pt x="58344" y="15236"/>
                  </a:cubicBezTo>
                  <a:lnTo>
                    <a:pt x="58344" y="15236"/>
                  </a:lnTo>
                  <a:cubicBezTo>
                    <a:pt x="57184" y="16379"/>
                    <a:pt x="55562" y="17017"/>
                    <a:pt x="53840" y="17017"/>
                  </a:cubicBezTo>
                  <a:cubicBezTo>
                    <a:pt x="53002" y="17017"/>
                    <a:pt x="52141" y="16866"/>
                    <a:pt x="51297" y="16549"/>
                  </a:cubicBezTo>
                  <a:cubicBezTo>
                    <a:pt x="51293" y="16548"/>
                    <a:pt x="51289" y="16545"/>
                    <a:pt x="51285" y="16544"/>
                  </a:cubicBezTo>
                  <a:cubicBezTo>
                    <a:pt x="47071" y="16266"/>
                    <a:pt x="44819" y="12330"/>
                    <a:pt x="45967" y="8437"/>
                  </a:cubicBezTo>
                  <a:cubicBezTo>
                    <a:pt x="45986" y="8338"/>
                    <a:pt x="46005" y="8238"/>
                    <a:pt x="46028" y="8138"/>
                  </a:cubicBezTo>
                  <a:cubicBezTo>
                    <a:pt x="46052" y="7419"/>
                    <a:pt x="46165" y="6704"/>
                    <a:pt x="46368" y="6025"/>
                  </a:cubicBezTo>
                  <a:cubicBezTo>
                    <a:pt x="46660" y="5049"/>
                    <a:pt x="47135" y="4171"/>
                    <a:pt x="47741" y="3413"/>
                  </a:cubicBezTo>
                  <a:lnTo>
                    <a:pt x="47741" y="3413"/>
                  </a:lnTo>
                  <a:cubicBezTo>
                    <a:pt x="46060" y="4455"/>
                    <a:pt x="44615" y="5504"/>
                    <a:pt x="43811" y="6110"/>
                  </a:cubicBezTo>
                  <a:cubicBezTo>
                    <a:pt x="42185" y="5349"/>
                    <a:pt x="40499" y="4726"/>
                    <a:pt x="39194" y="4376"/>
                  </a:cubicBezTo>
                  <a:cubicBezTo>
                    <a:pt x="35848" y="3478"/>
                    <a:pt x="32796" y="2962"/>
                    <a:pt x="29729" y="2962"/>
                  </a:cubicBezTo>
                  <a:cubicBezTo>
                    <a:pt x="26645" y="2962"/>
                    <a:pt x="23545" y="3484"/>
                    <a:pt x="20117" y="4663"/>
                  </a:cubicBezTo>
                  <a:cubicBezTo>
                    <a:pt x="19750" y="4790"/>
                    <a:pt x="19386" y="4924"/>
                    <a:pt x="19025" y="5060"/>
                  </a:cubicBezTo>
                  <a:cubicBezTo>
                    <a:pt x="18748" y="4848"/>
                    <a:pt x="18466" y="4631"/>
                    <a:pt x="18175" y="4413"/>
                  </a:cubicBezTo>
                  <a:lnTo>
                    <a:pt x="18175" y="4413"/>
                  </a:lnTo>
                  <a:cubicBezTo>
                    <a:pt x="18175" y="4413"/>
                    <a:pt x="18176" y="4413"/>
                    <a:pt x="18176" y="4413"/>
                  </a:cubicBezTo>
                  <a:lnTo>
                    <a:pt x="18176" y="4413"/>
                  </a:lnTo>
                  <a:cubicBezTo>
                    <a:pt x="18120" y="4369"/>
                    <a:pt x="14969" y="1853"/>
                    <a:pt x="11515"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2320;p53"/>
            <p:cNvSpPr/>
            <p:nvPr/>
          </p:nvSpPr>
          <p:spPr>
            <a:xfrm>
              <a:off x="2004175" y="1323000"/>
              <a:ext cx="1226325" cy="209975"/>
            </a:xfrm>
            <a:custGeom>
              <a:avLst/>
              <a:gdLst/>
              <a:ahLst/>
              <a:cxnLst/>
              <a:rect l="l" t="t" r="r" b="b"/>
              <a:pathLst>
                <a:path w="49053" h="8399" extrusionOk="0">
                  <a:moveTo>
                    <a:pt x="35644" y="1"/>
                  </a:moveTo>
                  <a:cubicBezTo>
                    <a:pt x="35360" y="232"/>
                    <a:pt x="35077" y="462"/>
                    <a:pt x="34794" y="693"/>
                  </a:cubicBezTo>
                  <a:cubicBezTo>
                    <a:pt x="32816" y="2321"/>
                    <a:pt x="30695" y="3720"/>
                    <a:pt x="28280" y="4611"/>
                  </a:cubicBezTo>
                  <a:cubicBezTo>
                    <a:pt x="26128" y="5404"/>
                    <a:pt x="23818" y="5711"/>
                    <a:pt x="21481" y="5711"/>
                  </a:cubicBezTo>
                  <a:cubicBezTo>
                    <a:pt x="20248" y="5711"/>
                    <a:pt x="19008" y="5626"/>
                    <a:pt x="17781" y="5481"/>
                  </a:cubicBezTo>
                  <a:cubicBezTo>
                    <a:pt x="15286" y="5428"/>
                    <a:pt x="12667" y="5261"/>
                    <a:pt x="10131" y="4791"/>
                  </a:cubicBezTo>
                  <a:cubicBezTo>
                    <a:pt x="7464" y="4667"/>
                    <a:pt x="4882" y="3765"/>
                    <a:pt x="2476" y="2596"/>
                  </a:cubicBezTo>
                  <a:cubicBezTo>
                    <a:pt x="2409" y="2565"/>
                    <a:pt x="2341" y="2529"/>
                    <a:pt x="2273" y="2500"/>
                  </a:cubicBezTo>
                  <a:cubicBezTo>
                    <a:pt x="1515" y="2330"/>
                    <a:pt x="754" y="2142"/>
                    <a:pt x="1" y="1919"/>
                  </a:cubicBezTo>
                  <a:lnTo>
                    <a:pt x="1" y="1919"/>
                  </a:lnTo>
                  <a:cubicBezTo>
                    <a:pt x="119" y="2011"/>
                    <a:pt x="232" y="2108"/>
                    <a:pt x="353" y="2198"/>
                  </a:cubicBezTo>
                  <a:cubicBezTo>
                    <a:pt x="1639" y="3061"/>
                    <a:pt x="2991" y="3834"/>
                    <a:pt x="4353" y="4577"/>
                  </a:cubicBezTo>
                  <a:cubicBezTo>
                    <a:pt x="8803" y="7006"/>
                    <a:pt x="13325" y="8233"/>
                    <a:pt x="18771" y="8368"/>
                  </a:cubicBezTo>
                  <a:cubicBezTo>
                    <a:pt x="20114" y="8384"/>
                    <a:pt x="21180" y="8399"/>
                    <a:pt x="22092" y="8399"/>
                  </a:cubicBezTo>
                  <a:cubicBezTo>
                    <a:pt x="22205" y="8399"/>
                    <a:pt x="22317" y="8399"/>
                    <a:pt x="22426" y="8398"/>
                  </a:cubicBezTo>
                  <a:cubicBezTo>
                    <a:pt x="22549" y="8398"/>
                    <a:pt x="22669" y="8396"/>
                    <a:pt x="22787" y="8395"/>
                  </a:cubicBezTo>
                  <a:cubicBezTo>
                    <a:pt x="23139" y="8392"/>
                    <a:pt x="23471" y="8384"/>
                    <a:pt x="23789" y="8373"/>
                  </a:cubicBezTo>
                  <a:cubicBezTo>
                    <a:pt x="24108" y="8361"/>
                    <a:pt x="24415" y="8346"/>
                    <a:pt x="24716" y="8324"/>
                  </a:cubicBezTo>
                  <a:cubicBezTo>
                    <a:pt x="24918" y="8309"/>
                    <a:pt x="25118" y="8293"/>
                    <a:pt x="25318" y="8273"/>
                  </a:cubicBezTo>
                  <a:cubicBezTo>
                    <a:pt x="25418" y="8265"/>
                    <a:pt x="25519" y="8254"/>
                    <a:pt x="25621" y="8242"/>
                  </a:cubicBezTo>
                  <a:cubicBezTo>
                    <a:pt x="25823" y="8219"/>
                    <a:pt x="26029" y="8194"/>
                    <a:pt x="26239" y="8166"/>
                  </a:cubicBezTo>
                  <a:cubicBezTo>
                    <a:pt x="26556" y="8123"/>
                    <a:pt x="26881" y="8073"/>
                    <a:pt x="27229" y="8013"/>
                  </a:cubicBezTo>
                  <a:cubicBezTo>
                    <a:pt x="27577" y="7955"/>
                    <a:pt x="27946" y="7888"/>
                    <a:pt x="28343" y="7810"/>
                  </a:cubicBezTo>
                  <a:cubicBezTo>
                    <a:pt x="29138" y="7657"/>
                    <a:pt x="30054" y="7464"/>
                    <a:pt x="31161" y="7224"/>
                  </a:cubicBezTo>
                  <a:cubicBezTo>
                    <a:pt x="31526" y="7144"/>
                    <a:pt x="31889" y="7058"/>
                    <a:pt x="32250" y="6963"/>
                  </a:cubicBezTo>
                  <a:cubicBezTo>
                    <a:pt x="32320" y="6945"/>
                    <a:pt x="32389" y="6923"/>
                    <a:pt x="32457" y="6904"/>
                  </a:cubicBezTo>
                  <a:cubicBezTo>
                    <a:pt x="32751" y="6825"/>
                    <a:pt x="33043" y="6745"/>
                    <a:pt x="33334" y="6656"/>
                  </a:cubicBezTo>
                  <a:cubicBezTo>
                    <a:pt x="33387" y="6640"/>
                    <a:pt x="33440" y="6621"/>
                    <a:pt x="33493" y="6605"/>
                  </a:cubicBezTo>
                  <a:cubicBezTo>
                    <a:pt x="33800" y="6510"/>
                    <a:pt x="34105" y="6411"/>
                    <a:pt x="34408" y="6304"/>
                  </a:cubicBezTo>
                  <a:cubicBezTo>
                    <a:pt x="34442" y="6291"/>
                    <a:pt x="34476" y="6278"/>
                    <a:pt x="34511" y="6265"/>
                  </a:cubicBezTo>
                  <a:cubicBezTo>
                    <a:pt x="34834" y="6151"/>
                    <a:pt x="35155" y="6031"/>
                    <a:pt x="35473" y="5903"/>
                  </a:cubicBezTo>
                  <a:cubicBezTo>
                    <a:pt x="35485" y="5899"/>
                    <a:pt x="35495" y="5894"/>
                    <a:pt x="35506" y="5889"/>
                  </a:cubicBezTo>
                  <a:cubicBezTo>
                    <a:pt x="35966" y="5705"/>
                    <a:pt x="36419" y="5506"/>
                    <a:pt x="36868" y="5297"/>
                  </a:cubicBezTo>
                  <a:cubicBezTo>
                    <a:pt x="40642" y="4228"/>
                    <a:pt x="44378" y="3025"/>
                    <a:pt x="48064" y="1685"/>
                  </a:cubicBezTo>
                  <a:cubicBezTo>
                    <a:pt x="48406" y="1560"/>
                    <a:pt x="48776" y="1391"/>
                    <a:pt x="49052" y="1157"/>
                  </a:cubicBezTo>
                  <a:lnTo>
                    <a:pt x="49052" y="1157"/>
                  </a:lnTo>
                  <a:cubicBezTo>
                    <a:pt x="48884" y="1200"/>
                    <a:pt x="48702" y="1223"/>
                    <a:pt x="48504" y="1225"/>
                  </a:cubicBezTo>
                  <a:cubicBezTo>
                    <a:pt x="47684" y="1228"/>
                    <a:pt x="46865" y="1235"/>
                    <a:pt x="46049" y="1235"/>
                  </a:cubicBezTo>
                  <a:cubicBezTo>
                    <a:pt x="42567" y="1235"/>
                    <a:pt x="39117" y="1110"/>
                    <a:pt x="35745" y="38"/>
                  </a:cubicBezTo>
                  <a:cubicBezTo>
                    <a:pt x="35710" y="27"/>
                    <a:pt x="35677" y="12"/>
                    <a:pt x="35644"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2321;p53"/>
            <p:cNvSpPr/>
            <p:nvPr/>
          </p:nvSpPr>
          <p:spPr>
            <a:xfrm>
              <a:off x="2177600" y="416000"/>
              <a:ext cx="448125" cy="305125"/>
            </a:xfrm>
            <a:custGeom>
              <a:avLst/>
              <a:gdLst/>
              <a:ahLst/>
              <a:cxnLst/>
              <a:rect l="l" t="t" r="r" b="b"/>
              <a:pathLst>
                <a:path w="17925" h="12205" extrusionOk="0">
                  <a:moveTo>
                    <a:pt x="3934" y="1"/>
                  </a:moveTo>
                  <a:cubicBezTo>
                    <a:pt x="2871" y="1"/>
                    <a:pt x="1853" y="254"/>
                    <a:pt x="1102" y="1112"/>
                  </a:cubicBezTo>
                  <a:cubicBezTo>
                    <a:pt x="261" y="2073"/>
                    <a:pt x="106" y="3284"/>
                    <a:pt x="370" y="4437"/>
                  </a:cubicBezTo>
                  <a:cubicBezTo>
                    <a:pt x="0" y="5264"/>
                    <a:pt x="70" y="6292"/>
                    <a:pt x="794" y="6995"/>
                  </a:cubicBezTo>
                  <a:cubicBezTo>
                    <a:pt x="1184" y="7374"/>
                    <a:pt x="1592" y="7728"/>
                    <a:pt x="2016" y="8056"/>
                  </a:cubicBezTo>
                  <a:cubicBezTo>
                    <a:pt x="3171" y="9811"/>
                    <a:pt x="5241" y="11200"/>
                    <a:pt x="7084" y="11745"/>
                  </a:cubicBezTo>
                  <a:cubicBezTo>
                    <a:pt x="8049" y="12030"/>
                    <a:pt x="9233" y="12205"/>
                    <a:pt x="10446" y="12205"/>
                  </a:cubicBezTo>
                  <a:cubicBezTo>
                    <a:pt x="12065" y="12205"/>
                    <a:pt x="13735" y="11893"/>
                    <a:pt x="15002" y="11118"/>
                  </a:cubicBezTo>
                  <a:cubicBezTo>
                    <a:pt x="16706" y="10452"/>
                    <a:pt x="17924" y="8823"/>
                    <a:pt x="17770" y="6919"/>
                  </a:cubicBezTo>
                  <a:cubicBezTo>
                    <a:pt x="17735" y="6491"/>
                    <a:pt x="17633" y="6116"/>
                    <a:pt x="17480" y="5780"/>
                  </a:cubicBezTo>
                  <a:cubicBezTo>
                    <a:pt x="17486" y="5382"/>
                    <a:pt x="17420" y="4952"/>
                    <a:pt x="17256" y="4484"/>
                  </a:cubicBezTo>
                  <a:cubicBezTo>
                    <a:pt x="16576" y="2542"/>
                    <a:pt x="14231" y="1920"/>
                    <a:pt x="12453" y="1438"/>
                  </a:cubicBezTo>
                  <a:cubicBezTo>
                    <a:pt x="11102" y="1072"/>
                    <a:pt x="9641" y="793"/>
                    <a:pt x="8179" y="674"/>
                  </a:cubicBezTo>
                  <a:cubicBezTo>
                    <a:pt x="7580" y="528"/>
                    <a:pt x="7032" y="414"/>
                    <a:pt x="6586" y="332"/>
                  </a:cubicBezTo>
                  <a:cubicBezTo>
                    <a:pt x="5759" y="181"/>
                    <a:pt x="4831" y="1"/>
                    <a:pt x="3934"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2322;p53"/>
            <p:cNvSpPr/>
            <p:nvPr/>
          </p:nvSpPr>
          <p:spPr>
            <a:xfrm>
              <a:off x="3500425" y="969225"/>
              <a:ext cx="299800" cy="258075"/>
            </a:xfrm>
            <a:custGeom>
              <a:avLst/>
              <a:gdLst/>
              <a:ahLst/>
              <a:cxnLst/>
              <a:rect l="l" t="t" r="r" b="b"/>
              <a:pathLst>
                <a:path w="11992" h="10323" extrusionOk="0">
                  <a:moveTo>
                    <a:pt x="6359" y="1"/>
                  </a:moveTo>
                  <a:cubicBezTo>
                    <a:pt x="4792" y="1"/>
                    <a:pt x="3022" y="840"/>
                    <a:pt x="1962" y="1826"/>
                  </a:cubicBezTo>
                  <a:cubicBezTo>
                    <a:pt x="587" y="3108"/>
                    <a:pt x="0" y="5146"/>
                    <a:pt x="738" y="6894"/>
                  </a:cubicBezTo>
                  <a:cubicBezTo>
                    <a:pt x="752" y="7227"/>
                    <a:pt x="792" y="7556"/>
                    <a:pt x="868" y="7877"/>
                  </a:cubicBezTo>
                  <a:cubicBezTo>
                    <a:pt x="1246" y="9464"/>
                    <a:pt x="2615" y="10323"/>
                    <a:pt x="4062" y="10323"/>
                  </a:cubicBezTo>
                  <a:cubicBezTo>
                    <a:pt x="4674" y="10323"/>
                    <a:pt x="5301" y="10169"/>
                    <a:pt x="5871" y="9850"/>
                  </a:cubicBezTo>
                  <a:cubicBezTo>
                    <a:pt x="8613" y="8323"/>
                    <a:pt x="11992" y="1201"/>
                    <a:pt x="7211" y="93"/>
                  </a:cubicBezTo>
                  <a:cubicBezTo>
                    <a:pt x="6938" y="30"/>
                    <a:pt x="6652" y="1"/>
                    <a:pt x="6359"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2323;p53"/>
            <p:cNvSpPr/>
            <p:nvPr/>
          </p:nvSpPr>
          <p:spPr>
            <a:xfrm>
              <a:off x="2966125" y="1554550"/>
              <a:ext cx="317975" cy="191875"/>
            </a:xfrm>
            <a:custGeom>
              <a:avLst/>
              <a:gdLst/>
              <a:ahLst/>
              <a:cxnLst/>
              <a:rect l="l" t="t" r="r" b="b"/>
              <a:pathLst>
                <a:path w="12719" h="7675" extrusionOk="0">
                  <a:moveTo>
                    <a:pt x="8664" y="0"/>
                  </a:moveTo>
                  <a:cubicBezTo>
                    <a:pt x="8337" y="0"/>
                    <a:pt x="8014" y="18"/>
                    <a:pt x="7695" y="52"/>
                  </a:cubicBezTo>
                  <a:cubicBezTo>
                    <a:pt x="7481" y="52"/>
                    <a:pt x="7255" y="79"/>
                    <a:pt x="7016" y="148"/>
                  </a:cubicBezTo>
                  <a:cubicBezTo>
                    <a:pt x="7008" y="151"/>
                    <a:pt x="7001" y="153"/>
                    <a:pt x="6994" y="155"/>
                  </a:cubicBezTo>
                  <a:cubicBezTo>
                    <a:pt x="4888" y="553"/>
                    <a:pt x="3004" y="1712"/>
                    <a:pt x="1572" y="3488"/>
                  </a:cubicBezTo>
                  <a:cubicBezTo>
                    <a:pt x="1505" y="3562"/>
                    <a:pt x="1435" y="3631"/>
                    <a:pt x="1370" y="3708"/>
                  </a:cubicBezTo>
                  <a:cubicBezTo>
                    <a:pt x="0" y="5304"/>
                    <a:pt x="996" y="7386"/>
                    <a:pt x="2987" y="7614"/>
                  </a:cubicBezTo>
                  <a:cubicBezTo>
                    <a:pt x="3340" y="7655"/>
                    <a:pt x="3695" y="7674"/>
                    <a:pt x="4049" y="7674"/>
                  </a:cubicBezTo>
                  <a:cubicBezTo>
                    <a:pt x="6968" y="7674"/>
                    <a:pt x="9859" y="6322"/>
                    <a:pt x="11706" y="4052"/>
                  </a:cubicBezTo>
                  <a:cubicBezTo>
                    <a:pt x="12718" y="2808"/>
                    <a:pt x="12529" y="633"/>
                    <a:pt x="10699" y="226"/>
                  </a:cubicBezTo>
                  <a:cubicBezTo>
                    <a:pt x="10011" y="73"/>
                    <a:pt x="9331" y="0"/>
                    <a:pt x="8664" y="0"/>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2324;p53"/>
            <p:cNvSpPr/>
            <p:nvPr/>
          </p:nvSpPr>
          <p:spPr>
            <a:xfrm>
              <a:off x="2397050" y="1586375"/>
              <a:ext cx="129100" cy="134325"/>
            </a:xfrm>
            <a:custGeom>
              <a:avLst/>
              <a:gdLst/>
              <a:ahLst/>
              <a:cxnLst/>
              <a:rect l="l" t="t" r="r" b="b"/>
              <a:pathLst>
                <a:path w="5164" h="5373" extrusionOk="0">
                  <a:moveTo>
                    <a:pt x="2383" y="1"/>
                  </a:moveTo>
                  <a:cubicBezTo>
                    <a:pt x="1989" y="1"/>
                    <a:pt x="1595" y="90"/>
                    <a:pt x="1260" y="306"/>
                  </a:cubicBezTo>
                  <a:cubicBezTo>
                    <a:pt x="757" y="632"/>
                    <a:pt x="376" y="1087"/>
                    <a:pt x="208" y="1674"/>
                  </a:cubicBezTo>
                  <a:cubicBezTo>
                    <a:pt x="0" y="2405"/>
                    <a:pt x="93" y="3260"/>
                    <a:pt x="483" y="3917"/>
                  </a:cubicBezTo>
                  <a:cubicBezTo>
                    <a:pt x="894" y="4609"/>
                    <a:pt x="1472" y="5018"/>
                    <a:pt x="2216" y="5285"/>
                  </a:cubicBezTo>
                  <a:cubicBezTo>
                    <a:pt x="2384" y="5345"/>
                    <a:pt x="2574" y="5372"/>
                    <a:pt x="2771" y="5372"/>
                  </a:cubicBezTo>
                  <a:cubicBezTo>
                    <a:pt x="3197" y="5372"/>
                    <a:pt x="3654" y="5245"/>
                    <a:pt x="3978" y="5053"/>
                  </a:cubicBezTo>
                  <a:cubicBezTo>
                    <a:pt x="4453" y="4776"/>
                    <a:pt x="4906" y="4232"/>
                    <a:pt x="5030" y="3687"/>
                  </a:cubicBezTo>
                  <a:cubicBezTo>
                    <a:pt x="5164" y="3101"/>
                    <a:pt x="5135" y="2444"/>
                    <a:pt x="4800" y="1923"/>
                  </a:cubicBezTo>
                  <a:cubicBezTo>
                    <a:pt x="4741" y="1831"/>
                    <a:pt x="4674" y="1752"/>
                    <a:pt x="4606" y="1671"/>
                  </a:cubicBezTo>
                  <a:cubicBezTo>
                    <a:pt x="4554" y="1478"/>
                    <a:pt x="4487" y="1292"/>
                    <a:pt x="4390" y="1126"/>
                  </a:cubicBezTo>
                  <a:cubicBezTo>
                    <a:pt x="4113" y="653"/>
                    <a:pt x="3569" y="199"/>
                    <a:pt x="3023" y="75"/>
                  </a:cubicBezTo>
                  <a:cubicBezTo>
                    <a:pt x="2816" y="27"/>
                    <a:pt x="2600" y="1"/>
                    <a:pt x="2383"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8" name="Google Shape;2325;p53"/>
            <p:cNvGrpSpPr/>
            <p:nvPr/>
          </p:nvGrpSpPr>
          <p:grpSpPr>
            <a:xfrm rot="494292">
              <a:off x="1894638" y="853588"/>
              <a:ext cx="208354" cy="231174"/>
              <a:chOff x="1645834" y="2376054"/>
              <a:chExt cx="555956" cy="616846"/>
            </a:xfrm>
          </p:grpSpPr>
          <p:grpSp>
            <p:nvGrpSpPr>
              <p:cNvPr id="53" name="Google Shape;2326;p53"/>
              <p:cNvGrpSpPr/>
              <p:nvPr/>
            </p:nvGrpSpPr>
            <p:grpSpPr>
              <a:xfrm>
                <a:off x="1645834" y="2376054"/>
                <a:ext cx="555956" cy="516769"/>
                <a:chOff x="-2604700" y="1383925"/>
                <a:chExt cx="2317450" cy="2154100"/>
              </a:xfrm>
            </p:grpSpPr>
            <p:sp>
              <p:nvSpPr>
                <p:cNvPr id="61" name="Google Shape;2327;p53"/>
                <p:cNvSpPr/>
                <p:nvPr/>
              </p:nvSpPr>
              <p:spPr>
                <a:xfrm>
                  <a:off x="-2551600" y="1759850"/>
                  <a:ext cx="2205074" cy="1778175"/>
                </a:xfrm>
                <a:custGeom>
                  <a:avLst/>
                  <a:gdLst/>
                  <a:ahLst/>
                  <a:cxnLst/>
                  <a:rect l="l" t="t" r="r" b="b"/>
                  <a:pathLst>
                    <a:path w="89004" h="71127" extrusionOk="0">
                      <a:moveTo>
                        <a:pt x="36892" y="0"/>
                      </a:moveTo>
                      <a:cubicBezTo>
                        <a:pt x="13403" y="0"/>
                        <a:pt x="0" y="21426"/>
                        <a:pt x="0" y="21426"/>
                      </a:cubicBezTo>
                      <a:cubicBezTo>
                        <a:pt x="7619" y="61073"/>
                        <a:pt x="29344" y="71127"/>
                        <a:pt x="49422" y="71127"/>
                      </a:cubicBezTo>
                      <a:cubicBezTo>
                        <a:pt x="70085" y="71127"/>
                        <a:pt x="89004" y="60477"/>
                        <a:pt x="89004" y="60477"/>
                      </a:cubicBezTo>
                      <a:cubicBezTo>
                        <a:pt x="89004" y="60477"/>
                        <a:pt x="83789" y="23593"/>
                        <a:pt x="64370" y="9214"/>
                      </a:cubicBezTo>
                      <a:cubicBezTo>
                        <a:pt x="54121" y="2502"/>
                        <a:pt x="44918" y="0"/>
                        <a:pt x="3689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2328;p53"/>
                <p:cNvSpPr/>
                <p:nvPr/>
              </p:nvSpPr>
              <p:spPr>
                <a:xfrm>
                  <a:off x="-2571550" y="1759900"/>
                  <a:ext cx="2225100" cy="1511900"/>
                </a:xfrm>
                <a:custGeom>
                  <a:avLst/>
                  <a:gdLst/>
                  <a:ahLst/>
                  <a:cxnLst/>
                  <a:rect l="l" t="t" r="r" b="b"/>
                  <a:pathLst>
                    <a:path w="89004" h="60476" extrusionOk="0">
                      <a:moveTo>
                        <a:pt x="36896" y="1"/>
                      </a:moveTo>
                      <a:cubicBezTo>
                        <a:pt x="13401" y="1"/>
                        <a:pt x="0" y="21424"/>
                        <a:pt x="0" y="21424"/>
                      </a:cubicBezTo>
                      <a:lnTo>
                        <a:pt x="0" y="21424"/>
                      </a:lnTo>
                      <a:cubicBezTo>
                        <a:pt x="33" y="21377"/>
                        <a:pt x="13433" y="1"/>
                        <a:pt x="36896" y="1"/>
                      </a:cubicBezTo>
                      <a:close/>
                      <a:moveTo>
                        <a:pt x="64370" y="9212"/>
                      </a:moveTo>
                      <a:cubicBezTo>
                        <a:pt x="71721" y="14656"/>
                        <a:pt x="77037" y="23324"/>
                        <a:pt x="80804" y="31995"/>
                      </a:cubicBezTo>
                      <a:lnTo>
                        <a:pt x="80804" y="31995"/>
                      </a:lnTo>
                      <a:cubicBezTo>
                        <a:pt x="77037" y="23323"/>
                        <a:pt x="71721" y="14655"/>
                        <a:pt x="64370" y="9212"/>
                      </a:cubicBezTo>
                      <a:close/>
                      <a:moveTo>
                        <a:pt x="80804" y="31996"/>
                      </a:moveTo>
                      <a:lnTo>
                        <a:pt x="80804" y="31996"/>
                      </a:lnTo>
                      <a:cubicBezTo>
                        <a:pt x="86975" y="46199"/>
                        <a:pt x="88994" y="60412"/>
                        <a:pt x="89004" y="60475"/>
                      </a:cubicBezTo>
                      <a:cubicBezTo>
                        <a:pt x="89004" y="60475"/>
                        <a:pt x="86990" y="46231"/>
                        <a:pt x="80804" y="31996"/>
                      </a:cubicBezTo>
                      <a:close/>
                    </a:path>
                  </a:pathLst>
                </a:custGeom>
                <a:solidFill>
                  <a:srgbClr val="F5F4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2329;p53"/>
                <p:cNvSpPr/>
                <p:nvPr/>
              </p:nvSpPr>
              <p:spPr>
                <a:xfrm>
                  <a:off x="-2551600" y="1759900"/>
                  <a:ext cx="2205074" cy="1525925"/>
                </a:xfrm>
                <a:custGeom>
                  <a:avLst/>
                  <a:gdLst/>
                  <a:ahLst/>
                  <a:cxnLst/>
                  <a:rect l="l" t="t" r="r" b="b"/>
                  <a:pathLst>
                    <a:path w="89004" h="61037" extrusionOk="0">
                      <a:moveTo>
                        <a:pt x="36896" y="1"/>
                      </a:moveTo>
                      <a:cubicBezTo>
                        <a:pt x="13433" y="1"/>
                        <a:pt x="33" y="21377"/>
                        <a:pt x="0" y="21424"/>
                      </a:cubicBezTo>
                      <a:cubicBezTo>
                        <a:pt x="145" y="22184"/>
                        <a:pt x="332" y="22853"/>
                        <a:pt x="487" y="23591"/>
                      </a:cubicBezTo>
                      <a:cubicBezTo>
                        <a:pt x="2686" y="22879"/>
                        <a:pt x="4943" y="22318"/>
                        <a:pt x="7212" y="21896"/>
                      </a:cubicBezTo>
                      <a:cubicBezTo>
                        <a:pt x="12047" y="21002"/>
                        <a:pt x="16969" y="20553"/>
                        <a:pt x="21890" y="20553"/>
                      </a:cubicBezTo>
                      <a:cubicBezTo>
                        <a:pt x="35163" y="20553"/>
                        <a:pt x="48429" y="23821"/>
                        <a:pt x="59919" y="30443"/>
                      </a:cubicBezTo>
                      <a:cubicBezTo>
                        <a:pt x="72099" y="37457"/>
                        <a:pt x="82071" y="48311"/>
                        <a:pt x="87939" y="61036"/>
                      </a:cubicBezTo>
                      <a:cubicBezTo>
                        <a:pt x="88603" y="60695"/>
                        <a:pt x="88988" y="60480"/>
                        <a:pt x="89004" y="60475"/>
                      </a:cubicBezTo>
                      <a:cubicBezTo>
                        <a:pt x="88988" y="60374"/>
                        <a:pt x="83762" y="23570"/>
                        <a:pt x="64370" y="9212"/>
                      </a:cubicBezTo>
                      <a:cubicBezTo>
                        <a:pt x="55035" y="3092"/>
                        <a:pt x="46562" y="476"/>
                        <a:pt x="39057" y="59"/>
                      </a:cubicBezTo>
                      <a:cubicBezTo>
                        <a:pt x="38329" y="16"/>
                        <a:pt x="37607" y="1"/>
                        <a:pt x="36896"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2330;p53"/>
                <p:cNvSpPr/>
                <p:nvPr/>
              </p:nvSpPr>
              <p:spPr>
                <a:xfrm>
                  <a:off x="-2108700" y="1759125"/>
                  <a:ext cx="1312525" cy="1778075"/>
                </a:xfrm>
                <a:custGeom>
                  <a:avLst/>
                  <a:gdLst/>
                  <a:ahLst/>
                  <a:cxnLst/>
                  <a:rect l="l" t="t" r="r" b="b"/>
                  <a:pathLst>
                    <a:path w="52501" h="71123" extrusionOk="0">
                      <a:moveTo>
                        <a:pt x="18387" y="0"/>
                      </a:moveTo>
                      <a:cubicBezTo>
                        <a:pt x="17194" y="0"/>
                        <a:pt x="16028" y="55"/>
                        <a:pt x="14888" y="160"/>
                      </a:cubicBezTo>
                      <a:cubicBezTo>
                        <a:pt x="6082" y="6375"/>
                        <a:pt x="1" y="19589"/>
                        <a:pt x="1" y="34893"/>
                      </a:cubicBezTo>
                      <a:cubicBezTo>
                        <a:pt x="1" y="48823"/>
                        <a:pt x="5040" y="61025"/>
                        <a:pt x="12588" y="67792"/>
                      </a:cubicBezTo>
                      <a:cubicBezTo>
                        <a:pt x="18550" y="70195"/>
                        <a:pt x="24798" y="71123"/>
                        <a:pt x="30895" y="71123"/>
                      </a:cubicBezTo>
                      <a:cubicBezTo>
                        <a:pt x="32440" y="71123"/>
                        <a:pt x="33976" y="71063"/>
                        <a:pt x="35494" y="70953"/>
                      </a:cubicBezTo>
                      <a:cubicBezTo>
                        <a:pt x="45433" y="65464"/>
                        <a:pt x="52500" y="51391"/>
                        <a:pt x="52500" y="34893"/>
                      </a:cubicBezTo>
                      <a:cubicBezTo>
                        <a:pt x="52500" y="25003"/>
                        <a:pt x="49958" y="15984"/>
                        <a:pt x="45786" y="9162"/>
                      </a:cubicBezTo>
                      <a:cubicBezTo>
                        <a:pt x="35571" y="2490"/>
                        <a:pt x="26393" y="0"/>
                        <a:pt x="18387" y="0"/>
                      </a:cubicBezTo>
                      <a:close/>
                    </a:path>
                  </a:pathLst>
                </a:custGeom>
                <a:solidFill>
                  <a:srgbClr val="3E3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2331;p53"/>
                <p:cNvSpPr/>
                <p:nvPr/>
              </p:nvSpPr>
              <p:spPr>
                <a:xfrm>
                  <a:off x="-2604700" y="1383925"/>
                  <a:ext cx="2317450" cy="1887075"/>
                </a:xfrm>
                <a:custGeom>
                  <a:avLst/>
                  <a:gdLst/>
                  <a:ahLst/>
                  <a:cxnLst/>
                  <a:rect l="l" t="t" r="r" b="b"/>
                  <a:pathLst>
                    <a:path w="92698" h="75483" extrusionOk="0">
                      <a:moveTo>
                        <a:pt x="33938" y="1"/>
                      </a:moveTo>
                      <a:cubicBezTo>
                        <a:pt x="33062" y="1"/>
                        <a:pt x="32033" y="3407"/>
                        <a:pt x="31631" y="7683"/>
                      </a:cubicBezTo>
                      <a:cubicBezTo>
                        <a:pt x="31475" y="9347"/>
                        <a:pt x="31433" y="10899"/>
                        <a:pt x="31497" y="12188"/>
                      </a:cubicBezTo>
                      <a:cubicBezTo>
                        <a:pt x="27747" y="12927"/>
                        <a:pt x="24286" y="14119"/>
                        <a:pt x="21179" y="15579"/>
                      </a:cubicBezTo>
                      <a:cubicBezTo>
                        <a:pt x="20772" y="14280"/>
                        <a:pt x="19942" y="12445"/>
                        <a:pt x="18985" y="10438"/>
                      </a:cubicBezTo>
                      <a:cubicBezTo>
                        <a:pt x="17360" y="7064"/>
                        <a:pt x="15902" y="4263"/>
                        <a:pt x="15022" y="4263"/>
                      </a:cubicBezTo>
                      <a:cubicBezTo>
                        <a:pt x="14987" y="4263"/>
                        <a:pt x="14953" y="4267"/>
                        <a:pt x="14920" y="4276"/>
                      </a:cubicBezTo>
                      <a:cubicBezTo>
                        <a:pt x="14074" y="4490"/>
                        <a:pt x="14261" y="8004"/>
                        <a:pt x="16091" y="11819"/>
                      </a:cubicBezTo>
                      <a:cubicBezTo>
                        <a:pt x="17081" y="13889"/>
                        <a:pt x="18300" y="15526"/>
                        <a:pt x="19322" y="16510"/>
                      </a:cubicBezTo>
                      <a:cubicBezTo>
                        <a:pt x="16385" y="18067"/>
                        <a:pt x="13802" y="19859"/>
                        <a:pt x="11629" y="21716"/>
                      </a:cubicBezTo>
                      <a:cubicBezTo>
                        <a:pt x="10817" y="22415"/>
                        <a:pt x="10057" y="23133"/>
                        <a:pt x="9356" y="23844"/>
                      </a:cubicBezTo>
                      <a:cubicBezTo>
                        <a:pt x="8709" y="22780"/>
                        <a:pt x="7842" y="21560"/>
                        <a:pt x="6820" y="20319"/>
                      </a:cubicBezTo>
                      <a:cubicBezTo>
                        <a:pt x="4401" y="17363"/>
                        <a:pt x="1943" y="15279"/>
                        <a:pt x="965" y="15279"/>
                      </a:cubicBezTo>
                      <a:cubicBezTo>
                        <a:pt x="850" y="15279"/>
                        <a:pt x="756" y="15307"/>
                        <a:pt x="684" y="15366"/>
                      </a:cubicBezTo>
                      <a:cubicBezTo>
                        <a:pt x="0" y="15927"/>
                        <a:pt x="1637" y="19057"/>
                        <a:pt x="4343" y="22351"/>
                      </a:cubicBezTo>
                      <a:cubicBezTo>
                        <a:pt x="5467" y="23721"/>
                        <a:pt x="6595" y="24904"/>
                        <a:pt x="7585" y="25780"/>
                      </a:cubicBezTo>
                      <a:cubicBezTo>
                        <a:pt x="5028" y="28782"/>
                        <a:pt x="3408" y="31708"/>
                        <a:pt x="2509" y="34024"/>
                      </a:cubicBezTo>
                      <a:cubicBezTo>
                        <a:pt x="1262" y="37431"/>
                        <a:pt x="1097" y="39426"/>
                        <a:pt x="1465" y="39539"/>
                      </a:cubicBezTo>
                      <a:cubicBezTo>
                        <a:pt x="1498" y="39555"/>
                        <a:pt x="1532" y="39562"/>
                        <a:pt x="1567" y="39562"/>
                      </a:cubicBezTo>
                      <a:cubicBezTo>
                        <a:pt x="2688" y="39562"/>
                        <a:pt x="5061" y="31948"/>
                        <a:pt x="14432" y="25284"/>
                      </a:cubicBezTo>
                      <a:cubicBezTo>
                        <a:pt x="19182" y="21946"/>
                        <a:pt x="25650" y="18902"/>
                        <a:pt x="33300" y="17858"/>
                      </a:cubicBezTo>
                      <a:cubicBezTo>
                        <a:pt x="35492" y="17524"/>
                        <a:pt x="37791" y="17339"/>
                        <a:pt x="40138" y="17339"/>
                      </a:cubicBezTo>
                      <a:cubicBezTo>
                        <a:pt x="45872" y="17339"/>
                        <a:pt x="51899" y="18442"/>
                        <a:pt x="57383" y="21175"/>
                      </a:cubicBezTo>
                      <a:cubicBezTo>
                        <a:pt x="65215" y="25027"/>
                        <a:pt x="71307" y="31429"/>
                        <a:pt x="75800" y="37747"/>
                      </a:cubicBezTo>
                      <a:cubicBezTo>
                        <a:pt x="80236" y="44204"/>
                        <a:pt x="83258" y="50751"/>
                        <a:pt x="85269" y="56432"/>
                      </a:cubicBezTo>
                      <a:cubicBezTo>
                        <a:pt x="89267" y="67790"/>
                        <a:pt x="89922" y="75483"/>
                        <a:pt x="90951" y="75483"/>
                      </a:cubicBezTo>
                      <a:cubicBezTo>
                        <a:pt x="90956" y="75483"/>
                        <a:pt x="90961" y="75483"/>
                        <a:pt x="90966" y="75482"/>
                      </a:cubicBezTo>
                      <a:cubicBezTo>
                        <a:pt x="90967" y="75482"/>
                        <a:pt x="90967" y="75482"/>
                        <a:pt x="90968" y="75482"/>
                      </a:cubicBezTo>
                      <a:cubicBezTo>
                        <a:pt x="91684" y="75482"/>
                        <a:pt x="92698" y="67530"/>
                        <a:pt x="89602" y="55111"/>
                      </a:cubicBezTo>
                      <a:cubicBezTo>
                        <a:pt x="88051" y="48939"/>
                        <a:pt x="85290" y="41722"/>
                        <a:pt x="80717" y="34463"/>
                      </a:cubicBezTo>
                      <a:cubicBezTo>
                        <a:pt x="76036" y="27333"/>
                        <a:pt x="69462" y="20003"/>
                        <a:pt x="60228" y="15425"/>
                      </a:cubicBezTo>
                      <a:cubicBezTo>
                        <a:pt x="54069" y="12379"/>
                        <a:pt x="47543" y="11168"/>
                        <a:pt x="41374" y="11168"/>
                      </a:cubicBezTo>
                      <a:cubicBezTo>
                        <a:pt x="38939" y="11168"/>
                        <a:pt x="36559" y="11356"/>
                        <a:pt x="34279" y="11695"/>
                      </a:cubicBezTo>
                      <a:cubicBezTo>
                        <a:pt x="34509" y="10599"/>
                        <a:pt x="34696" y="9337"/>
                        <a:pt x="34825" y="7984"/>
                      </a:cubicBezTo>
                      <a:cubicBezTo>
                        <a:pt x="35230" y="3661"/>
                        <a:pt x="34845" y="88"/>
                        <a:pt x="33968" y="2"/>
                      </a:cubicBezTo>
                      <a:cubicBezTo>
                        <a:pt x="33958" y="1"/>
                        <a:pt x="33948" y="1"/>
                        <a:pt x="3393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4" name="Google Shape;2332;p53"/>
              <p:cNvSpPr/>
              <p:nvPr/>
            </p:nvSpPr>
            <p:spPr>
              <a:xfrm>
                <a:off x="1786657" y="2540866"/>
                <a:ext cx="260400" cy="260400"/>
              </a:xfrm>
              <a:prstGeom prst="ellipse">
                <a:avLst/>
              </a:prstGeom>
              <a:solidFill>
                <a:srgbClr val="2724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2333;p53"/>
              <p:cNvSpPr/>
              <p:nvPr/>
            </p:nvSpPr>
            <p:spPr>
              <a:xfrm>
                <a:off x="1815007" y="2569094"/>
                <a:ext cx="203700" cy="203700"/>
              </a:xfrm>
              <a:prstGeom prst="ellipse">
                <a:avLst/>
              </a:prstGeom>
              <a:solidFill>
                <a:srgbClr val="0F0D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2334;p53"/>
              <p:cNvSpPr/>
              <p:nvPr/>
            </p:nvSpPr>
            <p:spPr>
              <a:xfrm flipH="1">
                <a:off x="1817107" y="2518840"/>
                <a:ext cx="88800" cy="888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2335;p53"/>
              <p:cNvSpPr/>
              <p:nvPr/>
            </p:nvSpPr>
            <p:spPr>
              <a:xfrm flipH="1">
                <a:off x="1784907" y="2610290"/>
                <a:ext cx="48300" cy="483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2336;p53"/>
              <p:cNvSpPr/>
              <p:nvPr/>
            </p:nvSpPr>
            <p:spPr>
              <a:xfrm flipH="1">
                <a:off x="1849807" y="2624399"/>
                <a:ext cx="23400" cy="237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2337;p53"/>
              <p:cNvSpPr/>
              <p:nvPr/>
            </p:nvSpPr>
            <p:spPr>
              <a:xfrm flipH="1">
                <a:off x="1927882" y="2689267"/>
                <a:ext cx="72300" cy="73500"/>
              </a:xfrm>
              <a:prstGeom prst="ellipse">
                <a:avLst/>
              </a:prstGeom>
              <a:solidFill>
                <a:srgbClr val="2724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2338;p53"/>
              <p:cNvSpPr/>
              <p:nvPr/>
            </p:nvSpPr>
            <p:spPr>
              <a:xfrm>
                <a:off x="1656450" y="2866000"/>
                <a:ext cx="520800" cy="126900"/>
              </a:xfrm>
              <a:prstGeom prst="ellips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 name="Google Shape;2339;p53"/>
            <p:cNvGrpSpPr/>
            <p:nvPr/>
          </p:nvGrpSpPr>
          <p:grpSpPr>
            <a:xfrm rot="494292">
              <a:off x="2531693" y="941099"/>
              <a:ext cx="208354" cy="231174"/>
              <a:chOff x="2929984" y="2376054"/>
              <a:chExt cx="555956" cy="616846"/>
            </a:xfrm>
          </p:grpSpPr>
          <p:grpSp>
            <p:nvGrpSpPr>
              <p:cNvPr id="40" name="Google Shape;2340;p53"/>
              <p:cNvGrpSpPr/>
              <p:nvPr/>
            </p:nvGrpSpPr>
            <p:grpSpPr>
              <a:xfrm flipH="1">
                <a:off x="2929984" y="2376054"/>
                <a:ext cx="555956" cy="516769"/>
                <a:chOff x="-2604700" y="1383925"/>
                <a:chExt cx="2317450" cy="2154100"/>
              </a:xfrm>
            </p:grpSpPr>
            <p:sp>
              <p:nvSpPr>
                <p:cNvPr id="48" name="Google Shape;2341;p53"/>
                <p:cNvSpPr/>
                <p:nvPr/>
              </p:nvSpPr>
              <p:spPr>
                <a:xfrm>
                  <a:off x="-2551600" y="1759850"/>
                  <a:ext cx="2205074" cy="1778175"/>
                </a:xfrm>
                <a:custGeom>
                  <a:avLst/>
                  <a:gdLst/>
                  <a:ahLst/>
                  <a:cxnLst/>
                  <a:rect l="l" t="t" r="r" b="b"/>
                  <a:pathLst>
                    <a:path w="89004" h="71127" extrusionOk="0">
                      <a:moveTo>
                        <a:pt x="36892" y="0"/>
                      </a:moveTo>
                      <a:cubicBezTo>
                        <a:pt x="13403" y="0"/>
                        <a:pt x="0" y="21426"/>
                        <a:pt x="0" y="21426"/>
                      </a:cubicBezTo>
                      <a:cubicBezTo>
                        <a:pt x="7619" y="61073"/>
                        <a:pt x="29344" y="71127"/>
                        <a:pt x="49422" y="71127"/>
                      </a:cubicBezTo>
                      <a:cubicBezTo>
                        <a:pt x="70085" y="71127"/>
                        <a:pt x="89004" y="60477"/>
                        <a:pt x="89004" y="60477"/>
                      </a:cubicBezTo>
                      <a:cubicBezTo>
                        <a:pt x="89004" y="60477"/>
                        <a:pt x="83789" y="23593"/>
                        <a:pt x="64370" y="9214"/>
                      </a:cubicBezTo>
                      <a:cubicBezTo>
                        <a:pt x="54121" y="2502"/>
                        <a:pt x="44918" y="0"/>
                        <a:pt x="3689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2342;p53"/>
                <p:cNvSpPr/>
                <p:nvPr/>
              </p:nvSpPr>
              <p:spPr>
                <a:xfrm>
                  <a:off x="-2571550" y="1759900"/>
                  <a:ext cx="2225100" cy="1511900"/>
                </a:xfrm>
                <a:custGeom>
                  <a:avLst/>
                  <a:gdLst/>
                  <a:ahLst/>
                  <a:cxnLst/>
                  <a:rect l="l" t="t" r="r" b="b"/>
                  <a:pathLst>
                    <a:path w="89004" h="60476" extrusionOk="0">
                      <a:moveTo>
                        <a:pt x="36896" y="1"/>
                      </a:moveTo>
                      <a:cubicBezTo>
                        <a:pt x="13401" y="1"/>
                        <a:pt x="0" y="21424"/>
                        <a:pt x="0" y="21424"/>
                      </a:cubicBezTo>
                      <a:lnTo>
                        <a:pt x="0" y="21424"/>
                      </a:lnTo>
                      <a:cubicBezTo>
                        <a:pt x="33" y="21377"/>
                        <a:pt x="13433" y="1"/>
                        <a:pt x="36896" y="1"/>
                      </a:cubicBezTo>
                      <a:close/>
                      <a:moveTo>
                        <a:pt x="64370" y="9212"/>
                      </a:moveTo>
                      <a:cubicBezTo>
                        <a:pt x="71721" y="14656"/>
                        <a:pt x="77037" y="23324"/>
                        <a:pt x="80804" y="31995"/>
                      </a:cubicBezTo>
                      <a:lnTo>
                        <a:pt x="80804" y="31995"/>
                      </a:lnTo>
                      <a:cubicBezTo>
                        <a:pt x="77037" y="23323"/>
                        <a:pt x="71721" y="14655"/>
                        <a:pt x="64370" y="9212"/>
                      </a:cubicBezTo>
                      <a:close/>
                      <a:moveTo>
                        <a:pt x="80804" y="31996"/>
                      </a:moveTo>
                      <a:lnTo>
                        <a:pt x="80804" y="31996"/>
                      </a:lnTo>
                      <a:cubicBezTo>
                        <a:pt x="86975" y="46199"/>
                        <a:pt x="88994" y="60412"/>
                        <a:pt x="89004" y="60475"/>
                      </a:cubicBezTo>
                      <a:cubicBezTo>
                        <a:pt x="89004" y="60475"/>
                        <a:pt x="86990" y="46231"/>
                        <a:pt x="80804" y="31996"/>
                      </a:cubicBezTo>
                      <a:close/>
                    </a:path>
                  </a:pathLst>
                </a:custGeom>
                <a:solidFill>
                  <a:srgbClr val="F5F4F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2343;p53"/>
                <p:cNvSpPr/>
                <p:nvPr/>
              </p:nvSpPr>
              <p:spPr>
                <a:xfrm>
                  <a:off x="-2551600" y="1759900"/>
                  <a:ext cx="2205074" cy="1525925"/>
                </a:xfrm>
                <a:custGeom>
                  <a:avLst/>
                  <a:gdLst/>
                  <a:ahLst/>
                  <a:cxnLst/>
                  <a:rect l="l" t="t" r="r" b="b"/>
                  <a:pathLst>
                    <a:path w="89004" h="61037" extrusionOk="0">
                      <a:moveTo>
                        <a:pt x="36896" y="1"/>
                      </a:moveTo>
                      <a:cubicBezTo>
                        <a:pt x="13433" y="1"/>
                        <a:pt x="33" y="21377"/>
                        <a:pt x="0" y="21424"/>
                      </a:cubicBezTo>
                      <a:cubicBezTo>
                        <a:pt x="145" y="22184"/>
                        <a:pt x="332" y="22853"/>
                        <a:pt x="487" y="23591"/>
                      </a:cubicBezTo>
                      <a:cubicBezTo>
                        <a:pt x="2686" y="22879"/>
                        <a:pt x="4943" y="22318"/>
                        <a:pt x="7212" y="21896"/>
                      </a:cubicBezTo>
                      <a:cubicBezTo>
                        <a:pt x="12047" y="21002"/>
                        <a:pt x="16969" y="20553"/>
                        <a:pt x="21890" y="20553"/>
                      </a:cubicBezTo>
                      <a:cubicBezTo>
                        <a:pt x="35163" y="20553"/>
                        <a:pt x="48429" y="23821"/>
                        <a:pt x="59919" y="30443"/>
                      </a:cubicBezTo>
                      <a:cubicBezTo>
                        <a:pt x="72099" y="37457"/>
                        <a:pt x="82071" y="48311"/>
                        <a:pt x="87939" y="61036"/>
                      </a:cubicBezTo>
                      <a:cubicBezTo>
                        <a:pt x="88603" y="60695"/>
                        <a:pt x="88988" y="60480"/>
                        <a:pt x="89004" y="60475"/>
                      </a:cubicBezTo>
                      <a:cubicBezTo>
                        <a:pt x="88988" y="60374"/>
                        <a:pt x="83762" y="23570"/>
                        <a:pt x="64370" y="9212"/>
                      </a:cubicBezTo>
                      <a:cubicBezTo>
                        <a:pt x="55035" y="3092"/>
                        <a:pt x="46562" y="476"/>
                        <a:pt x="39057" y="59"/>
                      </a:cubicBezTo>
                      <a:cubicBezTo>
                        <a:pt x="38329" y="16"/>
                        <a:pt x="37607" y="1"/>
                        <a:pt x="36896"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2344;p53"/>
                <p:cNvSpPr/>
                <p:nvPr/>
              </p:nvSpPr>
              <p:spPr>
                <a:xfrm>
                  <a:off x="-2108700" y="1759125"/>
                  <a:ext cx="1312525" cy="1778075"/>
                </a:xfrm>
                <a:custGeom>
                  <a:avLst/>
                  <a:gdLst/>
                  <a:ahLst/>
                  <a:cxnLst/>
                  <a:rect l="l" t="t" r="r" b="b"/>
                  <a:pathLst>
                    <a:path w="52501" h="71123" extrusionOk="0">
                      <a:moveTo>
                        <a:pt x="18387" y="0"/>
                      </a:moveTo>
                      <a:cubicBezTo>
                        <a:pt x="17194" y="0"/>
                        <a:pt x="16028" y="55"/>
                        <a:pt x="14888" y="160"/>
                      </a:cubicBezTo>
                      <a:cubicBezTo>
                        <a:pt x="6082" y="6375"/>
                        <a:pt x="1" y="19589"/>
                        <a:pt x="1" y="34893"/>
                      </a:cubicBezTo>
                      <a:cubicBezTo>
                        <a:pt x="1" y="48823"/>
                        <a:pt x="5040" y="61025"/>
                        <a:pt x="12588" y="67792"/>
                      </a:cubicBezTo>
                      <a:cubicBezTo>
                        <a:pt x="18550" y="70195"/>
                        <a:pt x="24798" y="71123"/>
                        <a:pt x="30895" y="71123"/>
                      </a:cubicBezTo>
                      <a:cubicBezTo>
                        <a:pt x="32440" y="71123"/>
                        <a:pt x="33976" y="71063"/>
                        <a:pt x="35494" y="70953"/>
                      </a:cubicBezTo>
                      <a:cubicBezTo>
                        <a:pt x="45433" y="65464"/>
                        <a:pt x="52500" y="51391"/>
                        <a:pt x="52500" y="34893"/>
                      </a:cubicBezTo>
                      <a:cubicBezTo>
                        <a:pt x="52500" y="25003"/>
                        <a:pt x="49958" y="15984"/>
                        <a:pt x="45786" y="9162"/>
                      </a:cubicBezTo>
                      <a:cubicBezTo>
                        <a:pt x="35571" y="2490"/>
                        <a:pt x="26393" y="0"/>
                        <a:pt x="18387" y="0"/>
                      </a:cubicBezTo>
                      <a:close/>
                    </a:path>
                  </a:pathLst>
                </a:custGeom>
                <a:solidFill>
                  <a:srgbClr val="3E3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2345;p53"/>
                <p:cNvSpPr/>
                <p:nvPr/>
              </p:nvSpPr>
              <p:spPr>
                <a:xfrm>
                  <a:off x="-2604700" y="1383925"/>
                  <a:ext cx="2317450" cy="1887075"/>
                </a:xfrm>
                <a:custGeom>
                  <a:avLst/>
                  <a:gdLst/>
                  <a:ahLst/>
                  <a:cxnLst/>
                  <a:rect l="l" t="t" r="r" b="b"/>
                  <a:pathLst>
                    <a:path w="92698" h="75483" extrusionOk="0">
                      <a:moveTo>
                        <a:pt x="33938" y="1"/>
                      </a:moveTo>
                      <a:cubicBezTo>
                        <a:pt x="33062" y="1"/>
                        <a:pt x="32033" y="3407"/>
                        <a:pt x="31631" y="7683"/>
                      </a:cubicBezTo>
                      <a:cubicBezTo>
                        <a:pt x="31475" y="9347"/>
                        <a:pt x="31433" y="10899"/>
                        <a:pt x="31497" y="12188"/>
                      </a:cubicBezTo>
                      <a:cubicBezTo>
                        <a:pt x="27747" y="12927"/>
                        <a:pt x="24286" y="14119"/>
                        <a:pt x="21179" y="15579"/>
                      </a:cubicBezTo>
                      <a:cubicBezTo>
                        <a:pt x="20772" y="14280"/>
                        <a:pt x="19942" y="12445"/>
                        <a:pt x="18985" y="10438"/>
                      </a:cubicBezTo>
                      <a:cubicBezTo>
                        <a:pt x="17360" y="7064"/>
                        <a:pt x="15902" y="4263"/>
                        <a:pt x="15022" y="4263"/>
                      </a:cubicBezTo>
                      <a:cubicBezTo>
                        <a:pt x="14987" y="4263"/>
                        <a:pt x="14953" y="4267"/>
                        <a:pt x="14920" y="4276"/>
                      </a:cubicBezTo>
                      <a:cubicBezTo>
                        <a:pt x="14074" y="4490"/>
                        <a:pt x="14261" y="8004"/>
                        <a:pt x="16091" y="11819"/>
                      </a:cubicBezTo>
                      <a:cubicBezTo>
                        <a:pt x="17081" y="13889"/>
                        <a:pt x="18300" y="15526"/>
                        <a:pt x="19322" y="16510"/>
                      </a:cubicBezTo>
                      <a:cubicBezTo>
                        <a:pt x="16385" y="18067"/>
                        <a:pt x="13802" y="19859"/>
                        <a:pt x="11629" y="21716"/>
                      </a:cubicBezTo>
                      <a:cubicBezTo>
                        <a:pt x="10817" y="22415"/>
                        <a:pt x="10057" y="23133"/>
                        <a:pt x="9356" y="23844"/>
                      </a:cubicBezTo>
                      <a:cubicBezTo>
                        <a:pt x="8709" y="22780"/>
                        <a:pt x="7842" y="21560"/>
                        <a:pt x="6820" y="20319"/>
                      </a:cubicBezTo>
                      <a:cubicBezTo>
                        <a:pt x="4401" y="17363"/>
                        <a:pt x="1943" y="15279"/>
                        <a:pt x="965" y="15279"/>
                      </a:cubicBezTo>
                      <a:cubicBezTo>
                        <a:pt x="850" y="15279"/>
                        <a:pt x="756" y="15307"/>
                        <a:pt x="684" y="15366"/>
                      </a:cubicBezTo>
                      <a:cubicBezTo>
                        <a:pt x="0" y="15927"/>
                        <a:pt x="1637" y="19057"/>
                        <a:pt x="4343" y="22351"/>
                      </a:cubicBezTo>
                      <a:cubicBezTo>
                        <a:pt x="5467" y="23721"/>
                        <a:pt x="6595" y="24904"/>
                        <a:pt x="7585" y="25780"/>
                      </a:cubicBezTo>
                      <a:cubicBezTo>
                        <a:pt x="5028" y="28782"/>
                        <a:pt x="3408" y="31708"/>
                        <a:pt x="2509" y="34024"/>
                      </a:cubicBezTo>
                      <a:cubicBezTo>
                        <a:pt x="1262" y="37431"/>
                        <a:pt x="1097" y="39426"/>
                        <a:pt x="1465" y="39539"/>
                      </a:cubicBezTo>
                      <a:cubicBezTo>
                        <a:pt x="1498" y="39555"/>
                        <a:pt x="1532" y="39562"/>
                        <a:pt x="1567" y="39562"/>
                      </a:cubicBezTo>
                      <a:cubicBezTo>
                        <a:pt x="2688" y="39562"/>
                        <a:pt x="5061" y="31948"/>
                        <a:pt x="14432" y="25284"/>
                      </a:cubicBezTo>
                      <a:cubicBezTo>
                        <a:pt x="19182" y="21946"/>
                        <a:pt x="25650" y="18902"/>
                        <a:pt x="33300" y="17858"/>
                      </a:cubicBezTo>
                      <a:cubicBezTo>
                        <a:pt x="35492" y="17524"/>
                        <a:pt x="37791" y="17339"/>
                        <a:pt x="40138" y="17339"/>
                      </a:cubicBezTo>
                      <a:cubicBezTo>
                        <a:pt x="45872" y="17339"/>
                        <a:pt x="51899" y="18442"/>
                        <a:pt x="57383" y="21175"/>
                      </a:cubicBezTo>
                      <a:cubicBezTo>
                        <a:pt x="65215" y="25027"/>
                        <a:pt x="71307" y="31429"/>
                        <a:pt x="75800" y="37747"/>
                      </a:cubicBezTo>
                      <a:cubicBezTo>
                        <a:pt x="80236" y="44204"/>
                        <a:pt x="83258" y="50751"/>
                        <a:pt x="85269" y="56432"/>
                      </a:cubicBezTo>
                      <a:cubicBezTo>
                        <a:pt x="89267" y="67790"/>
                        <a:pt x="89922" y="75483"/>
                        <a:pt x="90951" y="75483"/>
                      </a:cubicBezTo>
                      <a:cubicBezTo>
                        <a:pt x="90956" y="75483"/>
                        <a:pt x="90961" y="75483"/>
                        <a:pt x="90966" y="75482"/>
                      </a:cubicBezTo>
                      <a:cubicBezTo>
                        <a:pt x="90967" y="75482"/>
                        <a:pt x="90967" y="75482"/>
                        <a:pt x="90968" y="75482"/>
                      </a:cubicBezTo>
                      <a:cubicBezTo>
                        <a:pt x="91684" y="75482"/>
                        <a:pt x="92698" y="67530"/>
                        <a:pt x="89602" y="55111"/>
                      </a:cubicBezTo>
                      <a:cubicBezTo>
                        <a:pt x="88051" y="48939"/>
                        <a:pt x="85290" y="41722"/>
                        <a:pt x="80717" y="34463"/>
                      </a:cubicBezTo>
                      <a:cubicBezTo>
                        <a:pt x="76036" y="27333"/>
                        <a:pt x="69462" y="20003"/>
                        <a:pt x="60228" y="15425"/>
                      </a:cubicBezTo>
                      <a:cubicBezTo>
                        <a:pt x="54069" y="12379"/>
                        <a:pt x="47543" y="11168"/>
                        <a:pt x="41374" y="11168"/>
                      </a:cubicBezTo>
                      <a:cubicBezTo>
                        <a:pt x="38939" y="11168"/>
                        <a:pt x="36559" y="11356"/>
                        <a:pt x="34279" y="11695"/>
                      </a:cubicBezTo>
                      <a:cubicBezTo>
                        <a:pt x="34509" y="10599"/>
                        <a:pt x="34696" y="9337"/>
                        <a:pt x="34825" y="7984"/>
                      </a:cubicBezTo>
                      <a:cubicBezTo>
                        <a:pt x="35230" y="3661"/>
                        <a:pt x="34845" y="88"/>
                        <a:pt x="33968" y="2"/>
                      </a:cubicBezTo>
                      <a:cubicBezTo>
                        <a:pt x="33958" y="1"/>
                        <a:pt x="33948" y="1"/>
                        <a:pt x="3393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1" name="Google Shape;2346;p53"/>
              <p:cNvSpPr/>
              <p:nvPr/>
            </p:nvSpPr>
            <p:spPr>
              <a:xfrm>
                <a:off x="3077807" y="2540866"/>
                <a:ext cx="260400" cy="260400"/>
              </a:xfrm>
              <a:prstGeom prst="ellipse">
                <a:avLst/>
              </a:prstGeom>
              <a:solidFill>
                <a:srgbClr val="2724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2347;p53"/>
              <p:cNvSpPr/>
              <p:nvPr/>
            </p:nvSpPr>
            <p:spPr>
              <a:xfrm>
                <a:off x="3115907" y="2579368"/>
                <a:ext cx="183300" cy="183300"/>
              </a:xfrm>
              <a:prstGeom prst="ellipse">
                <a:avLst/>
              </a:prstGeom>
              <a:solidFill>
                <a:srgbClr val="0F0D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2348;p53"/>
              <p:cNvSpPr/>
              <p:nvPr/>
            </p:nvSpPr>
            <p:spPr>
              <a:xfrm>
                <a:off x="3192432" y="2518840"/>
                <a:ext cx="88800" cy="888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2349;p53"/>
              <p:cNvSpPr/>
              <p:nvPr/>
            </p:nvSpPr>
            <p:spPr>
              <a:xfrm>
                <a:off x="3265132" y="2610290"/>
                <a:ext cx="48300" cy="483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2350;p53"/>
              <p:cNvSpPr/>
              <p:nvPr/>
            </p:nvSpPr>
            <p:spPr>
              <a:xfrm>
                <a:off x="3225132" y="2624399"/>
                <a:ext cx="23400" cy="23700"/>
              </a:xfrm>
              <a:prstGeom prst="ellipse">
                <a:avLst/>
              </a:prstGeom>
              <a:solidFill>
                <a:srgbClr val="FFFFFF">
                  <a:alpha val="7933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2351;p53"/>
              <p:cNvSpPr/>
              <p:nvPr/>
            </p:nvSpPr>
            <p:spPr>
              <a:xfrm flipH="1">
                <a:off x="3129832" y="2689267"/>
                <a:ext cx="72300" cy="73500"/>
              </a:xfrm>
              <a:prstGeom prst="ellipse">
                <a:avLst/>
              </a:prstGeom>
              <a:solidFill>
                <a:srgbClr val="2724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2352;p53"/>
              <p:cNvSpPr/>
              <p:nvPr/>
            </p:nvSpPr>
            <p:spPr>
              <a:xfrm>
                <a:off x="2947150" y="2866000"/>
                <a:ext cx="520800" cy="126900"/>
              </a:xfrm>
              <a:prstGeom prst="ellips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cxnSp>
        <p:nvCxnSpPr>
          <p:cNvPr id="66" name="Google Shape;2289;p53"/>
          <p:cNvCxnSpPr/>
          <p:nvPr/>
        </p:nvCxnSpPr>
        <p:spPr>
          <a:xfrm rot="5400000">
            <a:off x="4571663" y="-20523"/>
            <a:ext cx="600" cy="4034100"/>
          </a:xfrm>
          <a:prstGeom prst="bentConnector3">
            <a:avLst>
              <a:gd name="adj1" fmla="val -39687500"/>
            </a:avLst>
          </a:prstGeom>
          <a:noFill/>
          <a:ln w="19050" cap="flat" cmpd="sng">
            <a:solidFill>
              <a:schemeClr val="accent5"/>
            </a:solidFill>
            <a:prstDash val="dot"/>
            <a:round/>
            <a:headEnd type="none" w="med" len="med"/>
            <a:tailEnd type="none" w="med" len="med"/>
          </a:ln>
        </p:spPr>
      </p:cxnSp>
      <p:sp>
        <p:nvSpPr>
          <p:cNvPr id="67" name="Google Shape;2211;p53"/>
          <p:cNvSpPr/>
          <p:nvPr/>
        </p:nvSpPr>
        <p:spPr>
          <a:xfrm>
            <a:off x="2299113" y="1996227"/>
            <a:ext cx="511800" cy="511800"/>
          </a:xfrm>
          <a:prstGeom prst="rect">
            <a:avLst/>
          </a:prstGeom>
          <a:noFill/>
          <a:ln w="19050" cap="flat" cmpd="sng">
            <a:solidFill>
              <a:schemeClr val="accent5"/>
            </a:solidFill>
            <a:prstDash val="dot"/>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2213;p53"/>
          <p:cNvSpPr/>
          <p:nvPr/>
        </p:nvSpPr>
        <p:spPr>
          <a:xfrm flipH="1">
            <a:off x="6333113" y="1996227"/>
            <a:ext cx="511800" cy="511800"/>
          </a:xfrm>
          <a:prstGeom prst="rect">
            <a:avLst/>
          </a:prstGeom>
          <a:noFill/>
          <a:ln w="19050" cap="flat" cmpd="sng">
            <a:solidFill>
              <a:schemeClr val="accent5"/>
            </a:solidFill>
            <a:prstDash val="dot"/>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77" name="Google Shape;2804;p57"/>
          <p:cNvCxnSpPr/>
          <p:nvPr/>
        </p:nvCxnSpPr>
        <p:spPr>
          <a:xfrm flipH="1" flipV="1">
            <a:off x="3189620" y="1743175"/>
            <a:ext cx="13721" cy="1566401"/>
          </a:xfrm>
          <a:prstGeom prst="straightConnector1">
            <a:avLst/>
          </a:prstGeom>
          <a:noFill/>
          <a:ln w="19050" cap="flat" cmpd="sng">
            <a:solidFill>
              <a:schemeClr val="accent5"/>
            </a:solidFill>
            <a:prstDash val="dot"/>
            <a:round/>
            <a:headEnd type="none" w="med" len="med"/>
            <a:tailEnd type="none" w="med" len="med"/>
          </a:ln>
        </p:spPr>
      </p:cxnSp>
      <p:cxnSp>
        <p:nvCxnSpPr>
          <p:cNvPr id="79" name="Google Shape;2804;p57"/>
          <p:cNvCxnSpPr/>
          <p:nvPr/>
        </p:nvCxnSpPr>
        <p:spPr>
          <a:xfrm flipH="1" flipV="1">
            <a:off x="5972542" y="1735974"/>
            <a:ext cx="13721" cy="1566401"/>
          </a:xfrm>
          <a:prstGeom prst="straightConnector1">
            <a:avLst/>
          </a:prstGeom>
          <a:noFill/>
          <a:ln w="19050" cap="flat" cmpd="sng">
            <a:solidFill>
              <a:schemeClr val="accent5"/>
            </a:solidFill>
            <a:prstDash val="dot"/>
            <a:round/>
            <a:headEnd type="none" w="med" len="med"/>
            <a:tailEnd type="none" w="med" len="med"/>
          </a:ln>
        </p:spPr>
      </p:cxnSp>
      <p:cxnSp>
        <p:nvCxnSpPr>
          <p:cNvPr id="80" name="Google Shape;2790;p57"/>
          <p:cNvCxnSpPr/>
          <p:nvPr/>
        </p:nvCxnSpPr>
        <p:spPr>
          <a:xfrm>
            <a:off x="1371613" y="3309576"/>
            <a:ext cx="1894800" cy="0"/>
          </a:xfrm>
          <a:prstGeom prst="straightConnector1">
            <a:avLst/>
          </a:prstGeom>
          <a:noFill/>
          <a:ln w="19050" cap="flat" cmpd="sng">
            <a:solidFill>
              <a:schemeClr val="accent5"/>
            </a:solidFill>
            <a:prstDash val="dot"/>
            <a:round/>
            <a:headEnd type="none" w="med" len="med"/>
            <a:tailEnd type="none" w="med" len="med"/>
          </a:ln>
        </p:spPr>
      </p:cxnSp>
      <p:cxnSp>
        <p:nvCxnSpPr>
          <p:cNvPr id="81" name="Google Shape;2790;p57"/>
          <p:cNvCxnSpPr/>
          <p:nvPr/>
        </p:nvCxnSpPr>
        <p:spPr>
          <a:xfrm>
            <a:off x="5972542" y="3292008"/>
            <a:ext cx="1894800" cy="0"/>
          </a:xfrm>
          <a:prstGeom prst="straightConnector1">
            <a:avLst/>
          </a:prstGeom>
          <a:noFill/>
          <a:ln w="19050" cap="flat" cmpd="sng">
            <a:solidFill>
              <a:schemeClr val="accent5"/>
            </a:solidFill>
            <a:prstDash val="dot"/>
            <a:round/>
            <a:headEnd type="none" w="med" len="med"/>
            <a:tailEnd type="none" w="med" len="med"/>
          </a:ln>
        </p:spPr>
      </p:cxnSp>
      <p:cxnSp>
        <p:nvCxnSpPr>
          <p:cNvPr id="82" name="Google Shape;2808;p57"/>
          <p:cNvCxnSpPr/>
          <p:nvPr/>
        </p:nvCxnSpPr>
        <p:spPr>
          <a:xfrm rot="10800000">
            <a:off x="1371613" y="3301450"/>
            <a:ext cx="0" cy="267300"/>
          </a:xfrm>
          <a:prstGeom prst="straightConnector1">
            <a:avLst/>
          </a:prstGeom>
          <a:noFill/>
          <a:ln w="19050" cap="flat" cmpd="sng">
            <a:solidFill>
              <a:schemeClr val="accent5"/>
            </a:solidFill>
            <a:prstDash val="dot"/>
            <a:round/>
            <a:headEnd type="none" w="med" len="med"/>
            <a:tailEnd type="none" w="med" len="med"/>
          </a:ln>
        </p:spPr>
      </p:cxnSp>
      <p:cxnSp>
        <p:nvCxnSpPr>
          <p:cNvPr id="83" name="Google Shape;2808;p57"/>
          <p:cNvCxnSpPr/>
          <p:nvPr/>
        </p:nvCxnSpPr>
        <p:spPr>
          <a:xfrm rot="10800000">
            <a:off x="7867342" y="3269300"/>
            <a:ext cx="0" cy="267300"/>
          </a:xfrm>
          <a:prstGeom prst="straightConnector1">
            <a:avLst/>
          </a:prstGeom>
          <a:noFill/>
          <a:ln w="19050" cap="flat" cmpd="sng">
            <a:solidFill>
              <a:schemeClr val="accent5"/>
            </a:solidFill>
            <a:prstDash val="dot"/>
            <a:round/>
            <a:headEnd type="none" w="med" len="med"/>
            <a:tailEnd type="none" w="med" len="med"/>
          </a:ln>
        </p:spPr>
      </p:cxnSp>
      <p:cxnSp>
        <p:nvCxnSpPr>
          <p:cNvPr id="84" name="Google Shape;2808;p57"/>
          <p:cNvCxnSpPr/>
          <p:nvPr/>
        </p:nvCxnSpPr>
        <p:spPr>
          <a:xfrm rot="10800000">
            <a:off x="3193067" y="3350400"/>
            <a:ext cx="0" cy="267300"/>
          </a:xfrm>
          <a:prstGeom prst="straightConnector1">
            <a:avLst/>
          </a:prstGeom>
          <a:noFill/>
          <a:ln w="19050" cap="flat" cmpd="sng">
            <a:solidFill>
              <a:schemeClr val="accent5"/>
            </a:solidFill>
            <a:prstDash val="dot"/>
            <a:round/>
            <a:headEnd type="none" w="med" len="med"/>
            <a:tailEnd type="none" w="med" len="med"/>
          </a:ln>
        </p:spPr>
      </p:cxnSp>
      <p:cxnSp>
        <p:nvCxnSpPr>
          <p:cNvPr id="85" name="Google Shape;2808;p57"/>
          <p:cNvCxnSpPr/>
          <p:nvPr/>
        </p:nvCxnSpPr>
        <p:spPr>
          <a:xfrm rot="10800000">
            <a:off x="5986263" y="3292008"/>
            <a:ext cx="0" cy="267300"/>
          </a:xfrm>
          <a:prstGeom prst="straightConnector1">
            <a:avLst/>
          </a:prstGeom>
          <a:noFill/>
          <a:ln w="19050" cap="flat" cmpd="sng">
            <a:solidFill>
              <a:schemeClr val="accent5"/>
            </a:solidFill>
            <a:prstDash val="dot"/>
            <a:round/>
            <a:headEnd type="none" w="med" len="med"/>
            <a:tailEnd type="none" w="med" len="med"/>
          </a:ln>
        </p:spPr>
      </p:cxnSp>
      <p:sp>
        <p:nvSpPr>
          <p:cNvPr id="86" name="Google Shape;2211;p53"/>
          <p:cNvSpPr/>
          <p:nvPr/>
        </p:nvSpPr>
        <p:spPr>
          <a:xfrm>
            <a:off x="1115713" y="3559308"/>
            <a:ext cx="511800" cy="511800"/>
          </a:xfrm>
          <a:prstGeom prst="rect">
            <a:avLst/>
          </a:prstGeom>
          <a:noFill/>
          <a:ln w="19050" cap="flat" cmpd="sng">
            <a:solidFill>
              <a:schemeClr val="accent5"/>
            </a:solidFill>
            <a:prstDash val="dot"/>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2211;p53"/>
          <p:cNvSpPr/>
          <p:nvPr/>
        </p:nvSpPr>
        <p:spPr>
          <a:xfrm>
            <a:off x="2933720" y="3614287"/>
            <a:ext cx="511800" cy="511800"/>
          </a:xfrm>
          <a:prstGeom prst="rect">
            <a:avLst/>
          </a:prstGeom>
          <a:noFill/>
          <a:ln w="19050" cap="flat" cmpd="sng">
            <a:solidFill>
              <a:schemeClr val="accent5"/>
            </a:solidFill>
            <a:prstDash val="dot"/>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2211;p53"/>
          <p:cNvSpPr/>
          <p:nvPr/>
        </p:nvSpPr>
        <p:spPr>
          <a:xfrm>
            <a:off x="5753038" y="3545902"/>
            <a:ext cx="511800" cy="511800"/>
          </a:xfrm>
          <a:prstGeom prst="rect">
            <a:avLst/>
          </a:prstGeom>
          <a:noFill/>
          <a:ln w="19050" cap="flat" cmpd="sng">
            <a:solidFill>
              <a:schemeClr val="accent5"/>
            </a:solidFill>
            <a:prstDash val="dot"/>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2211;p53"/>
          <p:cNvSpPr/>
          <p:nvPr/>
        </p:nvSpPr>
        <p:spPr>
          <a:xfrm>
            <a:off x="7611442" y="3555806"/>
            <a:ext cx="511800" cy="511800"/>
          </a:xfrm>
          <a:prstGeom prst="rect">
            <a:avLst/>
          </a:prstGeom>
          <a:noFill/>
          <a:ln w="19050" cap="flat" cmpd="sng">
            <a:solidFill>
              <a:schemeClr val="accent5"/>
            </a:solidFill>
            <a:prstDash val="dot"/>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0" name="Google Shape;2245;p53"/>
          <p:cNvGrpSpPr/>
          <p:nvPr/>
        </p:nvGrpSpPr>
        <p:grpSpPr>
          <a:xfrm>
            <a:off x="2361063" y="2070512"/>
            <a:ext cx="387914" cy="363216"/>
            <a:chOff x="3055025" y="1874225"/>
            <a:chExt cx="442925" cy="414725"/>
          </a:xfrm>
        </p:grpSpPr>
        <p:sp>
          <p:nvSpPr>
            <p:cNvPr id="91" name="Google Shape;2246;p53"/>
            <p:cNvSpPr/>
            <p:nvPr/>
          </p:nvSpPr>
          <p:spPr>
            <a:xfrm>
              <a:off x="3129050" y="2132825"/>
              <a:ext cx="168350" cy="120725"/>
            </a:xfrm>
            <a:custGeom>
              <a:avLst/>
              <a:gdLst/>
              <a:ahLst/>
              <a:cxnLst/>
              <a:rect l="l" t="t" r="r" b="b"/>
              <a:pathLst>
                <a:path w="6734" h="4829" extrusionOk="0">
                  <a:moveTo>
                    <a:pt x="150" y="1"/>
                  </a:moveTo>
                  <a:cubicBezTo>
                    <a:pt x="150" y="1"/>
                    <a:pt x="1" y="2754"/>
                    <a:pt x="2260" y="4191"/>
                  </a:cubicBezTo>
                  <a:cubicBezTo>
                    <a:pt x="3013" y="4669"/>
                    <a:pt x="3761" y="4829"/>
                    <a:pt x="4423" y="4829"/>
                  </a:cubicBezTo>
                  <a:cubicBezTo>
                    <a:pt x="5749" y="4829"/>
                    <a:pt x="6734" y="4191"/>
                    <a:pt x="6734" y="4191"/>
                  </a:cubicBezTo>
                  <a:lnTo>
                    <a:pt x="15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2247;p53"/>
            <p:cNvSpPr/>
            <p:nvPr/>
          </p:nvSpPr>
          <p:spPr>
            <a:xfrm>
              <a:off x="3057325" y="1874225"/>
              <a:ext cx="321000" cy="323900"/>
            </a:xfrm>
            <a:custGeom>
              <a:avLst/>
              <a:gdLst/>
              <a:ahLst/>
              <a:cxnLst/>
              <a:rect l="l" t="t" r="r" b="b"/>
              <a:pathLst>
                <a:path w="12840" h="12956" extrusionOk="0">
                  <a:moveTo>
                    <a:pt x="5599" y="0"/>
                  </a:moveTo>
                  <a:cubicBezTo>
                    <a:pt x="5192" y="0"/>
                    <a:pt x="4779" y="147"/>
                    <a:pt x="4446" y="460"/>
                  </a:cubicBezTo>
                  <a:cubicBezTo>
                    <a:pt x="1" y="4650"/>
                    <a:pt x="2681" y="10595"/>
                    <a:pt x="2681" y="10595"/>
                  </a:cubicBezTo>
                  <a:cubicBezTo>
                    <a:pt x="2681" y="10595"/>
                    <a:pt x="7527" y="12956"/>
                    <a:pt x="7700" y="12956"/>
                  </a:cubicBezTo>
                  <a:cubicBezTo>
                    <a:pt x="7701" y="12956"/>
                    <a:pt x="7703" y="12956"/>
                    <a:pt x="7703" y="12955"/>
                  </a:cubicBezTo>
                  <a:cubicBezTo>
                    <a:pt x="12839" y="10482"/>
                    <a:pt x="10078" y="5464"/>
                    <a:pt x="8698" y="3935"/>
                  </a:cubicBezTo>
                  <a:cubicBezTo>
                    <a:pt x="8058" y="3226"/>
                    <a:pt x="7559" y="2120"/>
                    <a:pt x="7206" y="1128"/>
                  </a:cubicBezTo>
                  <a:cubicBezTo>
                    <a:pt x="6949" y="409"/>
                    <a:pt x="6281" y="0"/>
                    <a:pt x="559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2248;p53"/>
            <p:cNvSpPr/>
            <p:nvPr/>
          </p:nvSpPr>
          <p:spPr>
            <a:xfrm>
              <a:off x="3092500" y="1893175"/>
              <a:ext cx="285850" cy="305000"/>
            </a:xfrm>
            <a:custGeom>
              <a:avLst/>
              <a:gdLst/>
              <a:ahLst/>
              <a:cxnLst/>
              <a:rect l="l" t="t" r="r" b="b"/>
              <a:pathLst>
                <a:path w="11434" h="12200" extrusionOk="0">
                  <a:moveTo>
                    <a:pt x="5615" y="0"/>
                  </a:moveTo>
                  <a:cubicBezTo>
                    <a:pt x="5004" y="377"/>
                    <a:pt x="3829" y="1254"/>
                    <a:pt x="3036" y="2828"/>
                  </a:cubicBezTo>
                  <a:cubicBezTo>
                    <a:pt x="2781" y="3336"/>
                    <a:pt x="2278" y="3671"/>
                    <a:pt x="1711" y="3723"/>
                  </a:cubicBezTo>
                  <a:cubicBezTo>
                    <a:pt x="1409" y="3751"/>
                    <a:pt x="1055" y="3796"/>
                    <a:pt x="670" y="3873"/>
                  </a:cubicBezTo>
                  <a:cubicBezTo>
                    <a:pt x="0" y="7006"/>
                    <a:pt x="1276" y="9837"/>
                    <a:pt x="1276" y="9837"/>
                  </a:cubicBezTo>
                  <a:cubicBezTo>
                    <a:pt x="1276" y="9837"/>
                    <a:pt x="6129" y="12199"/>
                    <a:pt x="6295" y="12199"/>
                  </a:cubicBezTo>
                  <a:cubicBezTo>
                    <a:pt x="6296" y="12199"/>
                    <a:pt x="6297" y="12199"/>
                    <a:pt x="6298" y="12199"/>
                  </a:cubicBezTo>
                  <a:cubicBezTo>
                    <a:pt x="11434" y="9723"/>
                    <a:pt x="8672" y="4708"/>
                    <a:pt x="7292" y="3177"/>
                  </a:cubicBezTo>
                  <a:cubicBezTo>
                    <a:pt x="6651" y="2468"/>
                    <a:pt x="6152" y="1362"/>
                    <a:pt x="5799" y="371"/>
                  </a:cubicBezTo>
                  <a:cubicBezTo>
                    <a:pt x="5751" y="238"/>
                    <a:pt x="5689" y="114"/>
                    <a:pt x="5615" y="0"/>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2249;p53"/>
            <p:cNvSpPr/>
            <p:nvPr/>
          </p:nvSpPr>
          <p:spPr>
            <a:xfrm>
              <a:off x="3255425" y="2060925"/>
              <a:ext cx="242525" cy="183425"/>
            </a:xfrm>
            <a:custGeom>
              <a:avLst/>
              <a:gdLst/>
              <a:ahLst/>
              <a:cxnLst/>
              <a:rect l="l" t="t" r="r" b="b"/>
              <a:pathLst>
                <a:path w="9701" h="7337" extrusionOk="0">
                  <a:moveTo>
                    <a:pt x="3145" y="0"/>
                  </a:moveTo>
                  <a:cubicBezTo>
                    <a:pt x="2979" y="0"/>
                    <a:pt x="2883" y="9"/>
                    <a:pt x="2883" y="9"/>
                  </a:cubicBezTo>
                  <a:lnTo>
                    <a:pt x="0" y="5724"/>
                  </a:lnTo>
                  <a:cubicBezTo>
                    <a:pt x="0" y="5724"/>
                    <a:pt x="2970" y="7229"/>
                    <a:pt x="3201" y="7229"/>
                  </a:cubicBezTo>
                  <a:cubicBezTo>
                    <a:pt x="3207" y="7229"/>
                    <a:pt x="3212" y="7228"/>
                    <a:pt x="3214" y="7226"/>
                  </a:cubicBezTo>
                  <a:cubicBezTo>
                    <a:pt x="3709" y="7302"/>
                    <a:pt x="4168" y="7336"/>
                    <a:pt x="4594" y="7336"/>
                  </a:cubicBezTo>
                  <a:cubicBezTo>
                    <a:pt x="7443" y="7336"/>
                    <a:pt x="8804" y="5789"/>
                    <a:pt x="9421" y="4644"/>
                  </a:cubicBezTo>
                  <a:cubicBezTo>
                    <a:pt x="9701" y="4128"/>
                    <a:pt x="9429" y="3484"/>
                    <a:pt x="8865" y="3320"/>
                  </a:cubicBezTo>
                  <a:cubicBezTo>
                    <a:pt x="8238" y="3139"/>
                    <a:pt x="7427" y="2712"/>
                    <a:pt x="6721" y="1716"/>
                  </a:cubicBezTo>
                  <a:cubicBezTo>
                    <a:pt x="5615" y="155"/>
                    <a:pt x="3814" y="0"/>
                    <a:pt x="314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2250;p53"/>
            <p:cNvSpPr/>
            <p:nvPr/>
          </p:nvSpPr>
          <p:spPr>
            <a:xfrm>
              <a:off x="3255500" y="2060925"/>
              <a:ext cx="156850" cy="183000"/>
            </a:xfrm>
            <a:custGeom>
              <a:avLst/>
              <a:gdLst/>
              <a:ahLst/>
              <a:cxnLst/>
              <a:rect l="l" t="t" r="r" b="b"/>
              <a:pathLst>
                <a:path w="6274" h="7320" extrusionOk="0">
                  <a:moveTo>
                    <a:pt x="3141" y="0"/>
                  </a:moveTo>
                  <a:cubicBezTo>
                    <a:pt x="2976" y="0"/>
                    <a:pt x="2880" y="9"/>
                    <a:pt x="2880" y="9"/>
                  </a:cubicBezTo>
                  <a:lnTo>
                    <a:pt x="0" y="5722"/>
                  </a:lnTo>
                  <a:cubicBezTo>
                    <a:pt x="0" y="5722"/>
                    <a:pt x="2969" y="7228"/>
                    <a:pt x="3201" y="7228"/>
                  </a:cubicBezTo>
                  <a:cubicBezTo>
                    <a:pt x="3207" y="7228"/>
                    <a:pt x="3211" y="7227"/>
                    <a:pt x="3214" y="7224"/>
                  </a:cubicBezTo>
                  <a:cubicBezTo>
                    <a:pt x="3513" y="7271"/>
                    <a:pt x="3800" y="7301"/>
                    <a:pt x="4075" y="7319"/>
                  </a:cubicBezTo>
                  <a:cubicBezTo>
                    <a:pt x="4113" y="6462"/>
                    <a:pt x="4281" y="5512"/>
                    <a:pt x="4765" y="4898"/>
                  </a:cubicBezTo>
                  <a:cubicBezTo>
                    <a:pt x="5757" y="3639"/>
                    <a:pt x="6133" y="2141"/>
                    <a:pt x="6273" y="1192"/>
                  </a:cubicBezTo>
                  <a:cubicBezTo>
                    <a:pt x="5179" y="118"/>
                    <a:pt x="3726" y="0"/>
                    <a:pt x="3141" y="0"/>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2251;p53"/>
            <p:cNvSpPr/>
            <p:nvPr/>
          </p:nvSpPr>
          <p:spPr>
            <a:xfrm>
              <a:off x="3286325" y="2107325"/>
              <a:ext cx="116575" cy="116575"/>
            </a:xfrm>
            <a:custGeom>
              <a:avLst/>
              <a:gdLst/>
              <a:ahLst/>
              <a:cxnLst/>
              <a:rect l="l" t="t" r="r" b="b"/>
              <a:pathLst>
                <a:path w="4663" h="4663" extrusionOk="0">
                  <a:moveTo>
                    <a:pt x="2332" y="0"/>
                  </a:moveTo>
                  <a:cubicBezTo>
                    <a:pt x="1044" y="0"/>
                    <a:pt x="0" y="1044"/>
                    <a:pt x="0" y="2332"/>
                  </a:cubicBezTo>
                  <a:cubicBezTo>
                    <a:pt x="0" y="3619"/>
                    <a:pt x="1044" y="4663"/>
                    <a:pt x="2332" y="4663"/>
                  </a:cubicBezTo>
                  <a:cubicBezTo>
                    <a:pt x="3619" y="4663"/>
                    <a:pt x="4663" y="3619"/>
                    <a:pt x="4663" y="2332"/>
                  </a:cubicBezTo>
                  <a:cubicBezTo>
                    <a:pt x="4663" y="1044"/>
                    <a:pt x="3619" y="0"/>
                    <a:pt x="233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2252;p53"/>
            <p:cNvSpPr/>
            <p:nvPr/>
          </p:nvSpPr>
          <p:spPr>
            <a:xfrm>
              <a:off x="3286325" y="2107325"/>
              <a:ext cx="111900" cy="116575"/>
            </a:xfrm>
            <a:custGeom>
              <a:avLst/>
              <a:gdLst/>
              <a:ahLst/>
              <a:cxnLst/>
              <a:rect l="l" t="t" r="r" b="b"/>
              <a:pathLst>
                <a:path w="4476" h="4663" extrusionOk="0">
                  <a:moveTo>
                    <a:pt x="2332" y="0"/>
                  </a:moveTo>
                  <a:cubicBezTo>
                    <a:pt x="1044" y="0"/>
                    <a:pt x="0" y="1044"/>
                    <a:pt x="0" y="2332"/>
                  </a:cubicBezTo>
                  <a:cubicBezTo>
                    <a:pt x="0" y="3619"/>
                    <a:pt x="1044" y="4663"/>
                    <a:pt x="2332" y="4663"/>
                  </a:cubicBezTo>
                  <a:cubicBezTo>
                    <a:pt x="2538" y="4663"/>
                    <a:pt x="2739" y="4635"/>
                    <a:pt x="2931" y="4586"/>
                  </a:cubicBezTo>
                  <a:cubicBezTo>
                    <a:pt x="3027" y="4006"/>
                    <a:pt x="3208" y="3450"/>
                    <a:pt x="3532" y="3042"/>
                  </a:cubicBezTo>
                  <a:cubicBezTo>
                    <a:pt x="3944" y="2520"/>
                    <a:pt x="4249" y="1957"/>
                    <a:pt x="4476" y="1412"/>
                  </a:cubicBezTo>
                  <a:cubicBezTo>
                    <a:pt x="4117" y="581"/>
                    <a:pt x="3293" y="0"/>
                    <a:pt x="2332" y="0"/>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2253;p53"/>
            <p:cNvSpPr/>
            <p:nvPr/>
          </p:nvSpPr>
          <p:spPr>
            <a:xfrm>
              <a:off x="3168025" y="1876225"/>
              <a:ext cx="237725" cy="321900"/>
            </a:xfrm>
            <a:custGeom>
              <a:avLst/>
              <a:gdLst/>
              <a:ahLst/>
              <a:cxnLst/>
              <a:rect l="l" t="t" r="r" b="b"/>
              <a:pathLst>
                <a:path w="9509" h="12876" extrusionOk="0">
                  <a:moveTo>
                    <a:pt x="6319" y="1"/>
                  </a:moveTo>
                  <a:cubicBezTo>
                    <a:pt x="6127" y="1"/>
                    <a:pt x="5930" y="34"/>
                    <a:pt x="5735" y="106"/>
                  </a:cubicBezTo>
                  <a:cubicBezTo>
                    <a:pt x="0" y="2208"/>
                    <a:pt x="125" y="8728"/>
                    <a:pt x="125" y="8728"/>
                  </a:cubicBezTo>
                  <a:cubicBezTo>
                    <a:pt x="125" y="8728"/>
                    <a:pt x="3712" y="12875"/>
                    <a:pt x="3815" y="12875"/>
                  </a:cubicBezTo>
                  <a:cubicBezTo>
                    <a:pt x="9508" y="12621"/>
                    <a:pt x="8944" y="6922"/>
                    <a:pt x="8278" y="4972"/>
                  </a:cubicBezTo>
                  <a:cubicBezTo>
                    <a:pt x="7966" y="4067"/>
                    <a:pt x="7944" y="2856"/>
                    <a:pt x="8010" y="1806"/>
                  </a:cubicBezTo>
                  <a:cubicBezTo>
                    <a:pt x="8073" y="794"/>
                    <a:pt x="7256" y="1"/>
                    <a:pt x="631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2254;p53"/>
            <p:cNvSpPr/>
            <p:nvPr/>
          </p:nvSpPr>
          <p:spPr>
            <a:xfrm>
              <a:off x="3170125" y="1985375"/>
              <a:ext cx="173450" cy="212750"/>
            </a:xfrm>
            <a:custGeom>
              <a:avLst/>
              <a:gdLst/>
              <a:ahLst/>
              <a:cxnLst/>
              <a:rect l="l" t="t" r="r" b="b"/>
              <a:pathLst>
                <a:path w="6938" h="8510" extrusionOk="0">
                  <a:moveTo>
                    <a:pt x="1044" y="1"/>
                  </a:moveTo>
                  <a:cubicBezTo>
                    <a:pt x="0" y="2223"/>
                    <a:pt x="41" y="4362"/>
                    <a:pt x="41" y="4362"/>
                  </a:cubicBezTo>
                  <a:cubicBezTo>
                    <a:pt x="41" y="4362"/>
                    <a:pt x="3628" y="8508"/>
                    <a:pt x="3731" y="8509"/>
                  </a:cubicBezTo>
                  <a:cubicBezTo>
                    <a:pt x="5162" y="8446"/>
                    <a:pt x="6199" y="8037"/>
                    <a:pt x="6938" y="7431"/>
                  </a:cubicBezTo>
                  <a:cubicBezTo>
                    <a:pt x="6083" y="7077"/>
                    <a:pt x="5196" y="6296"/>
                    <a:pt x="4648" y="4666"/>
                  </a:cubicBezTo>
                  <a:cubicBezTo>
                    <a:pt x="3645" y="1673"/>
                    <a:pt x="1848" y="428"/>
                    <a:pt x="1044"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2255;p53"/>
            <p:cNvSpPr/>
            <p:nvPr/>
          </p:nvSpPr>
          <p:spPr>
            <a:xfrm>
              <a:off x="3195925" y="2007225"/>
              <a:ext cx="148725" cy="148700"/>
            </a:xfrm>
            <a:custGeom>
              <a:avLst/>
              <a:gdLst/>
              <a:ahLst/>
              <a:cxnLst/>
              <a:rect l="l" t="t" r="r" b="b"/>
              <a:pathLst>
                <a:path w="5949" h="5948" extrusionOk="0">
                  <a:moveTo>
                    <a:pt x="2974" y="0"/>
                  </a:moveTo>
                  <a:cubicBezTo>
                    <a:pt x="1333" y="0"/>
                    <a:pt x="1" y="1332"/>
                    <a:pt x="1" y="2975"/>
                  </a:cubicBezTo>
                  <a:cubicBezTo>
                    <a:pt x="1" y="4616"/>
                    <a:pt x="1330" y="5948"/>
                    <a:pt x="2974" y="5948"/>
                  </a:cubicBezTo>
                  <a:cubicBezTo>
                    <a:pt x="4616" y="5948"/>
                    <a:pt x="5948" y="4617"/>
                    <a:pt x="5948" y="2975"/>
                  </a:cubicBezTo>
                  <a:cubicBezTo>
                    <a:pt x="5948" y="1332"/>
                    <a:pt x="4616" y="0"/>
                    <a:pt x="297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2256;p53"/>
            <p:cNvSpPr/>
            <p:nvPr/>
          </p:nvSpPr>
          <p:spPr>
            <a:xfrm>
              <a:off x="3195925" y="2015700"/>
              <a:ext cx="113125" cy="140225"/>
            </a:xfrm>
            <a:custGeom>
              <a:avLst/>
              <a:gdLst/>
              <a:ahLst/>
              <a:cxnLst/>
              <a:rect l="l" t="t" r="r" b="b"/>
              <a:pathLst>
                <a:path w="4525" h="5609" extrusionOk="0">
                  <a:moveTo>
                    <a:pt x="1594" y="0"/>
                  </a:moveTo>
                  <a:cubicBezTo>
                    <a:pt x="646" y="499"/>
                    <a:pt x="1" y="1490"/>
                    <a:pt x="1" y="2636"/>
                  </a:cubicBezTo>
                  <a:cubicBezTo>
                    <a:pt x="1" y="4278"/>
                    <a:pt x="1333" y="5609"/>
                    <a:pt x="2974" y="5609"/>
                  </a:cubicBezTo>
                  <a:cubicBezTo>
                    <a:pt x="3541" y="5609"/>
                    <a:pt x="4072" y="5449"/>
                    <a:pt x="4524" y="5173"/>
                  </a:cubicBezTo>
                  <a:cubicBezTo>
                    <a:pt x="4177" y="4745"/>
                    <a:pt x="3862" y="4185"/>
                    <a:pt x="3616" y="3453"/>
                  </a:cubicBezTo>
                  <a:cubicBezTo>
                    <a:pt x="3078" y="1847"/>
                    <a:pt x="2312" y="745"/>
                    <a:pt x="1594" y="0"/>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2257;p53"/>
            <p:cNvSpPr/>
            <p:nvPr/>
          </p:nvSpPr>
          <p:spPr>
            <a:xfrm>
              <a:off x="3132750" y="2081325"/>
              <a:ext cx="211175" cy="207625"/>
            </a:xfrm>
            <a:custGeom>
              <a:avLst/>
              <a:gdLst/>
              <a:ahLst/>
              <a:cxnLst/>
              <a:rect l="l" t="t" r="r" b="b"/>
              <a:pathLst>
                <a:path w="8447" h="8305" extrusionOk="0">
                  <a:moveTo>
                    <a:pt x="2058" y="1"/>
                  </a:moveTo>
                  <a:lnTo>
                    <a:pt x="1" y="2058"/>
                  </a:lnTo>
                  <a:lnTo>
                    <a:pt x="5819" y="7878"/>
                  </a:lnTo>
                  <a:cubicBezTo>
                    <a:pt x="6104" y="8162"/>
                    <a:pt x="6476" y="8304"/>
                    <a:pt x="6849" y="8304"/>
                  </a:cubicBezTo>
                  <a:cubicBezTo>
                    <a:pt x="7221" y="8304"/>
                    <a:pt x="7594" y="8162"/>
                    <a:pt x="7878" y="7878"/>
                  </a:cubicBezTo>
                  <a:cubicBezTo>
                    <a:pt x="8446" y="7309"/>
                    <a:pt x="8446" y="6388"/>
                    <a:pt x="7878" y="5819"/>
                  </a:cubicBezTo>
                  <a:lnTo>
                    <a:pt x="2058"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2258;p53"/>
            <p:cNvSpPr/>
            <p:nvPr/>
          </p:nvSpPr>
          <p:spPr>
            <a:xfrm>
              <a:off x="3065325" y="2013900"/>
              <a:ext cx="161050" cy="161050"/>
            </a:xfrm>
            <a:custGeom>
              <a:avLst/>
              <a:gdLst/>
              <a:ahLst/>
              <a:cxnLst/>
              <a:rect l="l" t="t" r="r" b="b"/>
              <a:pathLst>
                <a:path w="6442" h="6442" extrusionOk="0">
                  <a:moveTo>
                    <a:pt x="3221" y="1"/>
                  </a:moveTo>
                  <a:cubicBezTo>
                    <a:pt x="1443" y="1"/>
                    <a:pt x="1" y="1443"/>
                    <a:pt x="1" y="3221"/>
                  </a:cubicBezTo>
                  <a:cubicBezTo>
                    <a:pt x="1" y="4999"/>
                    <a:pt x="1443" y="6441"/>
                    <a:pt x="3221" y="6441"/>
                  </a:cubicBezTo>
                  <a:cubicBezTo>
                    <a:pt x="4999" y="6441"/>
                    <a:pt x="6441" y="4999"/>
                    <a:pt x="6441" y="3221"/>
                  </a:cubicBezTo>
                  <a:cubicBezTo>
                    <a:pt x="6441" y="1443"/>
                    <a:pt x="4999" y="1"/>
                    <a:pt x="32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2259;p53"/>
            <p:cNvSpPr/>
            <p:nvPr/>
          </p:nvSpPr>
          <p:spPr>
            <a:xfrm>
              <a:off x="3204000" y="2152600"/>
              <a:ext cx="102900" cy="102925"/>
            </a:xfrm>
            <a:custGeom>
              <a:avLst/>
              <a:gdLst/>
              <a:ahLst/>
              <a:cxnLst/>
              <a:rect l="l" t="t" r="r" b="b"/>
              <a:pathLst>
                <a:path w="4116" h="4117" extrusionOk="0">
                  <a:moveTo>
                    <a:pt x="2057" y="1"/>
                  </a:moveTo>
                  <a:cubicBezTo>
                    <a:pt x="1923" y="1077"/>
                    <a:pt x="1074" y="1923"/>
                    <a:pt x="0" y="2059"/>
                  </a:cubicBezTo>
                  <a:lnTo>
                    <a:pt x="2057" y="4116"/>
                  </a:lnTo>
                  <a:cubicBezTo>
                    <a:pt x="3134" y="3982"/>
                    <a:pt x="3980" y="3133"/>
                    <a:pt x="4116" y="2059"/>
                  </a:cubicBezTo>
                  <a:cubicBezTo>
                    <a:pt x="3431" y="1373"/>
                    <a:pt x="2744" y="686"/>
                    <a:pt x="2057"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2260;p53"/>
            <p:cNvSpPr/>
            <p:nvPr/>
          </p:nvSpPr>
          <p:spPr>
            <a:xfrm>
              <a:off x="3055025" y="1999100"/>
              <a:ext cx="66325" cy="76175"/>
            </a:xfrm>
            <a:custGeom>
              <a:avLst/>
              <a:gdLst/>
              <a:ahLst/>
              <a:cxnLst/>
              <a:rect l="l" t="t" r="r" b="b"/>
              <a:pathLst>
                <a:path w="2653" h="3047" extrusionOk="0">
                  <a:moveTo>
                    <a:pt x="678" y="1"/>
                  </a:moveTo>
                  <a:cubicBezTo>
                    <a:pt x="438" y="1"/>
                    <a:pt x="213" y="145"/>
                    <a:pt x="120" y="381"/>
                  </a:cubicBezTo>
                  <a:cubicBezTo>
                    <a:pt x="1" y="690"/>
                    <a:pt x="153" y="1038"/>
                    <a:pt x="461" y="1157"/>
                  </a:cubicBezTo>
                  <a:cubicBezTo>
                    <a:pt x="1014" y="1374"/>
                    <a:pt x="1366" y="1899"/>
                    <a:pt x="1437" y="2489"/>
                  </a:cubicBezTo>
                  <a:cubicBezTo>
                    <a:pt x="1501" y="3006"/>
                    <a:pt x="1910" y="3047"/>
                    <a:pt x="2037" y="3047"/>
                  </a:cubicBezTo>
                  <a:cubicBezTo>
                    <a:pt x="2059" y="3047"/>
                    <a:pt x="2073" y="3046"/>
                    <a:pt x="2075" y="3046"/>
                  </a:cubicBezTo>
                  <a:cubicBezTo>
                    <a:pt x="2404" y="3024"/>
                    <a:pt x="2653" y="2738"/>
                    <a:pt x="2631" y="2408"/>
                  </a:cubicBezTo>
                  <a:cubicBezTo>
                    <a:pt x="2559" y="1355"/>
                    <a:pt x="1881" y="425"/>
                    <a:pt x="896" y="42"/>
                  </a:cubicBezTo>
                  <a:cubicBezTo>
                    <a:pt x="824" y="14"/>
                    <a:pt x="750" y="1"/>
                    <a:pt x="67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2261;p53"/>
            <p:cNvSpPr/>
            <p:nvPr/>
          </p:nvSpPr>
          <p:spPr>
            <a:xfrm>
              <a:off x="3170375" y="1999100"/>
              <a:ext cx="66325" cy="76350"/>
            </a:xfrm>
            <a:custGeom>
              <a:avLst/>
              <a:gdLst/>
              <a:ahLst/>
              <a:cxnLst/>
              <a:rect l="l" t="t" r="r" b="b"/>
              <a:pathLst>
                <a:path w="2653" h="3054" extrusionOk="0">
                  <a:moveTo>
                    <a:pt x="1975" y="1"/>
                  </a:moveTo>
                  <a:cubicBezTo>
                    <a:pt x="1903" y="1"/>
                    <a:pt x="1829" y="14"/>
                    <a:pt x="1757" y="42"/>
                  </a:cubicBezTo>
                  <a:cubicBezTo>
                    <a:pt x="776" y="425"/>
                    <a:pt x="93" y="1356"/>
                    <a:pt x="23" y="2408"/>
                  </a:cubicBezTo>
                  <a:cubicBezTo>
                    <a:pt x="1" y="2738"/>
                    <a:pt x="250" y="3024"/>
                    <a:pt x="579" y="3046"/>
                  </a:cubicBezTo>
                  <a:cubicBezTo>
                    <a:pt x="583" y="3046"/>
                    <a:pt x="622" y="3053"/>
                    <a:pt x="679" y="3053"/>
                  </a:cubicBezTo>
                  <a:cubicBezTo>
                    <a:pt x="849" y="3053"/>
                    <a:pt x="1181" y="2989"/>
                    <a:pt x="1216" y="2489"/>
                  </a:cubicBezTo>
                  <a:cubicBezTo>
                    <a:pt x="1258" y="1897"/>
                    <a:pt x="1641" y="1374"/>
                    <a:pt x="2193" y="1157"/>
                  </a:cubicBezTo>
                  <a:cubicBezTo>
                    <a:pt x="2502" y="1035"/>
                    <a:pt x="2653" y="689"/>
                    <a:pt x="2533" y="381"/>
                  </a:cubicBezTo>
                  <a:cubicBezTo>
                    <a:pt x="2440" y="145"/>
                    <a:pt x="2214" y="1"/>
                    <a:pt x="197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2262;p53"/>
            <p:cNvSpPr/>
            <p:nvPr/>
          </p:nvSpPr>
          <p:spPr>
            <a:xfrm>
              <a:off x="3277125" y="1932225"/>
              <a:ext cx="48425" cy="48450"/>
            </a:xfrm>
            <a:custGeom>
              <a:avLst/>
              <a:gdLst/>
              <a:ahLst/>
              <a:cxnLst/>
              <a:rect l="l" t="t" r="r" b="b"/>
              <a:pathLst>
                <a:path w="1937" h="1938" extrusionOk="0">
                  <a:moveTo>
                    <a:pt x="968" y="1"/>
                  </a:moveTo>
                  <a:cubicBezTo>
                    <a:pt x="434" y="1"/>
                    <a:pt x="0" y="434"/>
                    <a:pt x="0" y="969"/>
                  </a:cubicBezTo>
                  <a:cubicBezTo>
                    <a:pt x="0" y="1503"/>
                    <a:pt x="433" y="1937"/>
                    <a:pt x="968" y="1937"/>
                  </a:cubicBezTo>
                  <a:cubicBezTo>
                    <a:pt x="1501" y="1937"/>
                    <a:pt x="1937" y="1505"/>
                    <a:pt x="1937" y="969"/>
                  </a:cubicBezTo>
                  <a:cubicBezTo>
                    <a:pt x="1937" y="434"/>
                    <a:pt x="1501" y="1"/>
                    <a:pt x="96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2263;p53"/>
            <p:cNvSpPr/>
            <p:nvPr/>
          </p:nvSpPr>
          <p:spPr>
            <a:xfrm>
              <a:off x="3180900" y="2093975"/>
              <a:ext cx="13225" cy="24200"/>
            </a:xfrm>
            <a:custGeom>
              <a:avLst/>
              <a:gdLst/>
              <a:ahLst/>
              <a:cxnLst/>
              <a:rect l="l" t="t" r="r" b="b"/>
              <a:pathLst>
                <a:path w="529" h="968" extrusionOk="0">
                  <a:moveTo>
                    <a:pt x="265" y="0"/>
                  </a:moveTo>
                  <a:cubicBezTo>
                    <a:pt x="118" y="0"/>
                    <a:pt x="0" y="120"/>
                    <a:pt x="0" y="265"/>
                  </a:cubicBezTo>
                  <a:lnTo>
                    <a:pt x="0" y="703"/>
                  </a:lnTo>
                  <a:cubicBezTo>
                    <a:pt x="0" y="849"/>
                    <a:pt x="118" y="967"/>
                    <a:pt x="265" y="967"/>
                  </a:cubicBezTo>
                  <a:cubicBezTo>
                    <a:pt x="411" y="967"/>
                    <a:pt x="529" y="850"/>
                    <a:pt x="529" y="703"/>
                  </a:cubicBezTo>
                  <a:lnTo>
                    <a:pt x="529" y="265"/>
                  </a:lnTo>
                  <a:cubicBezTo>
                    <a:pt x="529" y="120"/>
                    <a:pt x="411" y="0"/>
                    <a:pt x="26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2264;p53"/>
            <p:cNvSpPr/>
            <p:nvPr/>
          </p:nvSpPr>
          <p:spPr>
            <a:xfrm>
              <a:off x="3097600" y="2093975"/>
              <a:ext cx="13250" cy="24200"/>
            </a:xfrm>
            <a:custGeom>
              <a:avLst/>
              <a:gdLst/>
              <a:ahLst/>
              <a:cxnLst/>
              <a:rect l="l" t="t" r="r" b="b"/>
              <a:pathLst>
                <a:path w="530" h="968" extrusionOk="0">
                  <a:moveTo>
                    <a:pt x="264" y="0"/>
                  </a:moveTo>
                  <a:cubicBezTo>
                    <a:pt x="119" y="0"/>
                    <a:pt x="1" y="120"/>
                    <a:pt x="1" y="265"/>
                  </a:cubicBezTo>
                  <a:lnTo>
                    <a:pt x="1" y="703"/>
                  </a:lnTo>
                  <a:cubicBezTo>
                    <a:pt x="1" y="849"/>
                    <a:pt x="119" y="967"/>
                    <a:pt x="264" y="967"/>
                  </a:cubicBezTo>
                  <a:cubicBezTo>
                    <a:pt x="411" y="967"/>
                    <a:pt x="527" y="850"/>
                    <a:pt x="529" y="703"/>
                  </a:cubicBezTo>
                  <a:lnTo>
                    <a:pt x="529" y="265"/>
                  </a:lnTo>
                  <a:cubicBezTo>
                    <a:pt x="529" y="120"/>
                    <a:pt x="411" y="0"/>
                    <a:pt x="26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2265;p53"/>
            <p:cNvSpPr/>
            <p:nvPr/>
          </p:nvSpPr>
          <p:spPr>
            <a:xfrm>
              <a:off x="3128300" y="2102000"/>
              <a:ext cx="35100" cy="18600"/>
            </a:xfrm>
            <a:custGeom>
              <a:avLst/>
              <a:gdLst/>
              <a:ahLst/>
              <a:cxnLst/>
              <a:rect l="l" t="t" r="r" b="b"/>
              <a:pathLst>
                <a:path w="1404" h="744" extrusionOk="0">
                  <a:moveTo>
                    <a:pt x="300" y="0"/>
                  </a:moveTo>
                  <a:cubicBezTo>
                    <a:pt x="250" y="0"/>
                    <a:pt x="200" y="14"/>
                    <a:pt x="156" y="43"/>
                  </a:cubicBezTo>
                  <a:cubicBezTo>
                    <a:pt x="35" y="124"/>
                    <a:pt x="0" y="288"/>
                    <a:pt x="80" y="410"/>
                  </a:cubicBezTo>
                  <a:cubicBezTo>
                    <a:pt x="217" y="619"/>
                    <a:pt x="449" y="744"/>
                    <a:pt x="702" y="744"/>
                  </a:cubicBezTo>
                  <a:cubicBezTo>
                    <a:pt x="952" y="744"/>
                    <a:pt x="1184" y="619"/>
                    <a:pt x="1323" y="410"/>
                  </a:cubicBezTo>
                  <a:cubicBezTo>
                    <a:pt x="1404" y="288"/>
                    <a:pt x="1370" y="124"/>
                    <a:pt x="1247" y="43"/>
                  </a:cubicBezTo>
                  <a:cubicBezTo>
                    <a:pt x="1225" y="29"/>
                    <a:pt x="1165" y="3"/>
                    <a:pt x="1095" y="3"/>
                  </a:cubicBezTo>
                  <a:cubicBezTo>
                    <a:pt x="1024" y="3"/>
                    <a:pt x="944" y="29"/>
                    <a:pt x="882" y="119"/>
                  </a:cubicBezTo>
                  <a:cubicBezTo>
                    <a:pt x="824" y="207"/>
                    <a:pt x="736" y="218"/>
                    <a:pt x="702" y="218"/>
                  </a:cubicBezTo>
                  <a:cubicBezTo>
                    <a:pt x="668" y="218"/>
                    <a:pt x="580" y="207"/>
                    <a:pt x="522" y="119"/>
                  </a:cubicBezTo>
                  <a:cubicBezTo>
                    <a:pt x="471" y="42"/>
                    <a:pt x="386" y="0"/>
                    <a:pt x="3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1" name="Google Shape;3549;p60"/>
          <p:cNvGrpSpPr/>
          <p:nvPr/>
        </p:nvGrpSpPr>
        <p:grpSpPr>
          <a:xfrm>
            <a:off x="6379113" y="2048849"/>
            <a:ext cx="438125" cy="370350"/>
            <a:chOff x="4014750" y="1452300"/>
            <a:chExt cx="438125" cy="370350"/>
          </a:xfrm>
        </p:grpSpPr>
        <p:sp>
          <p:nvSpPr>
            <p:cNvPr id="112" name="Google Shape;3550;p60"/>
            <p:cNvSpPr/>
            <p:nvPr/>
          </p:nvSpPr>
          <p:spPr>
            <a:xfrm>
              <a:off x="4220725" y="1736150"/>
              <a:ext cx="56400" cy="86500"/>
            </a:xfrm>
            <a:custGeom>
              <a:avLst/>
              <a:gdLst/>
              <a:ahLst/>
              <a:cxnLst/>
              <a:rect l="l" t="t" r="r" b="b"/>
              <a:pathLst>
                <a:path w="2256" h="3460" extrusionOk="0">
                  <a:moveTo>
                    <a:pt x="1691" y="0"/>
                  </a:moveTo>
                  <a:cubicBezTo>
                    <a:pt x="1380" y="0"/>
                    <a:pt x="1127" y="251"/>
                    <a:pt x="1127" y="564"/>
                  </a:cubicBezTo>
                  <a:cubicBezTo>
                    <a:pt x="1127" y="1081"/>
                    <a:pt x="748" y="2012"/>
                    <a:pt x="241" y="2483"/>
                  </a:cubicBezTo>
                  <a:cubicBezTo>
                    <a:pt x="13" y="2696"/>
                    <a:pt x="1" y="3053"/>
                    <a:pt x="214" y="3282"/>
                  </a:cubicBezTo>
                  <a:cubicBezTo>
                    <a:pt x="324" y="3400"/>
                    <a:pt x="475" y="3459"/>
                    <a:pt x="626" y="3459"/>
                  </a:cubicBezTo>
                  <a:cubicBezTo>
                    <a:pt x="764" y="3459"/>
                    <a:pt x="902" y="3410"/>
                    <a:pt x="1012" y="3310"/>
                  </a:cubicBezTo>
                  <a:cubicBezTo>
                    <a:pt x="1698" y="2668"/>
                    <a:pt x="2256" y="1438"/>
                    <a:pt x="2256" y="564"/>
                  </a:cubicBezTo>
                  <a:cubicBezTo>
                    <a:pt x="2256" y="251"/>
                    <a:pt x="2005" y="0"/>
                    <a:pt x="16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3551;p60"/>
            <p:cNvSpPr/>
            <p:nvPr/>
          </p:nvSpPr>
          <p:spPr>
            <a:xfrm>
              <a:off x="4277375" y="1736150"/>
              <a:ext cx="56400" cy="86500"/>
            </a:xfrm>
            <a:custGeom>
              <a:avLst/>
              <a:gdLst/>
              <a:ahLst/>
              <a:cxnLst/>
              <a:rect l="l" t="t" r="r" b="b"/>
              <a:pathLst>
                <a:path w="2256" h="3460" extrusionOk="0">
                  <a:moveTo>
                    <a:pt x="1691" y="0"/>
                  </a:moveTo>
                  <a:cubicBezTo>
                    <a:pt x="1380" y="0"/>
                    <a:pt x="1127" y="251"/>
                    <a:pt x="1127" y="564"/>
                  </a:cubicBezTo>
                  <a:cubicBezTo>
                    <a:pt x="1127" y="1081"/>
                    <a:pt x="748" y="2012"/>
                    <a:pt x="241" y="2483"/>
                  </a:cubicBezTo>
                  <a:cubicBezTo>
                    <a:pt x="13" y="2696"/>
                    <a:pt x="1" y="3053"/>
                    <a:pt x="214" y="3282"/>
                  </a:cubicBezTo>
                  <a:cubicBezTo>
                    <a:pt x="324" y="3400"/>
                    <a:pt x="475" y="3459"/>
                    <a:pt x="626" y="3459"/>
                  </a:cubicBezTo>
                  <a:cubicBezTo>
                    <a:pt x="763" y="3459"/>
                    <a:pt x="902" y="3410"/>
                    <a:pt x="1011" y="3310"/>
                  </a:cubicBezTo>
                  <a:cubicBezTo>
                    <a:pt x="1698" y="2668"/>
                    <a:pt x="2256" y="1438"/>
                    <a:pt x="2256" y="564"/>
                  </a:cubicBezTo>
                  <a:cubicBezTo>
                    <a:pt x="2256" y="251"/>
                    <a:pt x="2004" y="0"/>
                    <a:pt x="16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3552;p60"/>
            <p:cNvSpPr/>
            <p:nvPr/>
          </p:nvSpPr>
          <p:spPr>
            <a:xfrm>
              <a:off x="4220700" y="1736150"/>
              <a:ext cx="113050" cy="86500"/>
            </a:xfrm>
            <a:custGeom>
              <a:avLst/>
              <a:gdLst/>
              <a:ahLst/>
              <a:cxnLst/>
              <a:rect l="l" t="t" r="r" b="b"/>
              <a:pathLst>
                <a:path w="4522" h="3460" extrusionOk="0">
                  <a:moveTo>
                    <a:pt x="1691" y="0"/>
                  </a:moveTo>
                  <a:cubicBezTo>
                    <a:pt x="1378" y="0"/>
                    <a:pt x="1127" y="251"/>
                    <a:pt x="1127" y="564"/>
                  </a:cubicBezTo>
                  <a:cubicBezTo>
                    <a:pt x="1127" y="1081"/>
                    <a:pt x="746" y="2012"/>
                    <a:pt x="241" y="2483"/>
                  </a:cubicBezTo>
                  <a:cubicBezTo>
                    <a:pt x="12" y="2696"/>
                    <a:pt x="1" y="3053"/>
                    <a:pt x="213" y="3282"/>
                  </a:cubicBezTo>
                  <a:cubicBezTo>
                    <a:pt x="325" y="3400"/>
                    <a:pt x="474" y="3459"/>
                    <a:pt x="625" y="3459"/>
                  </a:cubicBezTo>
                  <a:cubicBezTo>
                    <a:pt x="763" y="3459"/>
                    <a:pt x="901" y="3410"/>
                    <a:pt x="1010" y="3310"/>
                  </a:cubicBezTo>
                  <a:cubicBezTo>
                    <a:pt x="1697" y="2668"/>
                    <a:pt x="2254" y="1438"/>
                    <a:pt x="2254" y="564"/>
                  </a:cubicBezTo>
                  <a:cubicBezTo>
                    <a:pt x="2255" y="251"/>
                    <a:pt x="2003" y="0"/>
                    <a:pt x="1691" y="0"/>
                  </a:cubicBezTo>
                  <a:close/>
                  <a:moveTo>
                    <a:pt x="3957" y="0"/>
                  </a:moveTo>
                  <a:cubicBezTo>
                    <a:pt x="3644" y="0"/>
                    <a:pt x="3392" y="251"/>
                    <a:pt x="3392" y="564"/>
                  </a:cubicBezTo>
                  <a:cubicBezTo>
                    <a:pt x="3392" y="1081"/>
                    <a:pt x="3012" y="2012"/>
                    <a:pt x="2507" y="2483"/>
                  </a:cubicBezTo>
                  <a:cubicBezTo>
                    <a:pt x="2277" y="2696"/>
                    <a:pt x="2266" y="3053"/>
                    <a:pt x="2479" y="3282"/>
                  </a:cubicBezTo>
                  <a:cubicBezTo>
                    <a:pt x="2591" y="3400"/>
                    <a:pt x="2740" y="3459"/>
                    <a:pt x="2891" y="3459"/>
                  </a:cubicBezTo>
                  <a:cubicBezTo>
                    <a:pt x="3029" y="3459"/>
                    <a:pt x="3167" y="3410"/>
                    <a:pt x="3276" y="3310"/>
                  </a:cubicBezTo>
                  <a:cubicBezTo>
                    <a:pt x="3962" y="2668"/>
                    <a:pt x="4520" y="1438"/>
                    <a:pt x="4520" y="564"/>
                  </a:cubicBezTo>
                  <a:cubicBezTo>
                    <a:pt x="4521" y="251"/>
                    <a:pt x="4267" y="0"/>
                    <a:pt x="3957" y="0"/>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3553;p60"/>
            <p:cNvSpPr/>
            <p:nvPr/>
          </p:nvSpPr>
          <p:spPr>
            <a:xfrm>
              <a:off x="4241325" y="1736150"/>
              <a:ext cx="92425" cy="41075"/>
            </a:xfrm>
            <a:custGeom>
              <a:avLst/>
              <a:gdLst/>
              <a:ahLst/>
              <a:cxnLst/>
              <a:rect l="l" t="t" r="r" b="b"/>
              <a:pathLst>
                <a:path w="3697" h="1643" extrusionOk="0">
                  <a:moveTo>
                    <a:pt x="866" y="0"/>
                  </a:moveTo>
                  <a:cubicBezTo>
                    <a:pt x="553" y="0"/>
                    <a:pt x="302" y="251"/>
                    <a:pt x="302" y="564"/>
                  </a:cubicBezTo>
                  <a:cubicBezTo>
                    <a:pt x="302" y="847"/>
                    <a:pt x="188" y="1254"/>
                    <a:pt x="1" y="1642"/>
                  </a:cubicBezTo>
                  <a:lnTo>
                    <a:pt x="1218" y="1642"/>
                  </a:lnTo>
                  <a:cubicBezTo>
                    <a:pt x="1352" y="1266"/>
                    <a:pt x="1429" y="890"/>
                    <a:pt x="1429" y="564"/>
                  </a:cubicBezTo>
                  <a:cubicBezTo>
                    <a:pt x="1430" y="251"/>
                    <a:pt x="1178" y="0"/>
                    <a:pt x="866" y="0"/>
                  </a:cubicBezTo>
                  <a:close/>
                  <a:moveTo>
                    <a:pt x="3132" y="0"/>
                  </a:moveTo>
                  <a:cubicBezTo>
                    <a:pt x="2819" y="0"/>
                    <a:pt x="2567" y="251"/>
                    <a:pt x="2567" y="564"/>
                  </a:cubicBezTo>
                  <a:cubicBezTo>
                    <a:pt x="2567" y="847"/>
                    <a:pt x="2453" y="1254"/>
                    <a:pt x="2267" y="1642"/>
                  </a:cubicBezTo>
                  <a:lnTo>
                    <a:pt x="3483" y="1642"/>
                  </a:lnTo>
                  <a:cubicBezTo>
                    <a:pt x="3618" y="1266"/>
                    <a:pt x="3695" y="890"/>
                    <a:pt x="3695" y="564"/>
                  </a:cubicBezTo>
                  <a:cubicBezTo>
                    <a:pt x="3696" y="251"/>
                    <a:pt x="3442" y="0"/>
                    <a:pt x="3132" y="0"/>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3554;p60"/>
            <p:cNvSpPr/>
            <p:nvPr/>
          </p:nvSpPr>
          <p:spPr>
            <a:xfrm>
              <a:off x="4253925" y="1452300"/>
              <a:ext cx="120600" cy="109325"/>
            </a:xfrm>
            <a:custGeom>
              <a:avLst/>
              <a:gdLst/>
              <a:ahLst/>
              <a:cxnLst/>
              <a:rect l="l" t="t" r="r" b="b"/>
              <a:pathLst>
                <a:path w="4824" h="4373" extrusionOk="0">
                  <a:moveTo>
                    <a:pt x="2802" y="0"/>
                  </a:moveTo>
                  <a:cubicBezTo>
                    <a:pt x="2331" y="0"/>
                    <a:pt x="1860" y="180"/>
                    <a:pt x="1502" y="540"/>
                  </a:cubicBezTo>
                  <a:cubicBezTo>
                    <a:pt x="782" y="1258"/>
                    <a:pt x="1" y="3919"/>
                    <a:pt x="362" y="4282"/>
                  </a:cubicBezTo>
                  <a:cubicBezTo>
                    <a:pt x="424" y="4344"/>
                    <a:pt x="556" y="4372"/>
                    <a:pt x="735" y="4372"/>
                  </a:cubicBezTo>
                  <a:cubicBezTo>
                    <a:pt x="1587" y="4372"/>
                    <a:pt x="3509" y="3736"/>
                    <a:pt x="4104" y="3142"/>
                  </a:cubicBezTo>
                  <a:cubicBezTo>
                    <a:pt x="4824" y="2423"/>
                    <a:pt x="4824" y="1258"/>
                    <a:pt x="4104" y="540"/>
                  </a:cubicBezTo>
                  <a:cubicBezTo>
                    <a:pt x="3744" y="180"/>
                    <a:pt x="3273" y="0"/>
                    <a:pt x="280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3555;p60"/>
            <p:cNvSpPr/>
            <p:nvPr/>
          </p:nvSpPr>
          <p:spPr>
            <a:xfrm>
              <a:off x="4014750" y="1622350"/>
              <a:ext cx="61475" cy="58950"/>
            </a:xfrm>
            <a:custGeom>
              <a:avLst/>
              <a:gdLst/>
              <a:ahLst/>
              <a:cxnLst/>
              <a:rect l="l" t="t" r="r" b="b"/>
              <a:pathLst>
                <a:path w="2459" h="2358" extrusionOk="0">
                  <a:moveTo>
                    <a:pt x="1781" y="0"/>
                  </a:moveTo>
                  <a:cubicBezTo>
                    <a:pt x="1701" y="0"/>
                    <a:pt x="1619" y="22"/>
                    <a:pt x="1544" y="68"/>
                  </a:cubicBezTo>
                  <a:lnTo>
                    <a:pt x="230" y="872"/>
                  </a:lnTo>
                  <a:cubicBezTo>
                    <a:pt x="1" y="1012"/>
                    <a:pt x="1" y="1347"/>
                    <a:pt x="230" y="1487"/>
                  </a:cubicBezTo>
                  <a:lnTo>
                    <a:pt x="1544" y="2290"/>
                  </a:lnTo>
                  <a:cubicBezTo>
                    <a:pt x="1618" y="2336"/>
                    <a:pt x="1700" y="2357"/>
                    <a:pt x="1780" y="2357"/>
                  </a:cubicBezTo>
                  <a:cubicBezTo>
                    <a:pt x="1962" y="2357"/>
                    <a:pt x="2138" y="2247"/>
                    <a:pt x="2206" y="2060"/>
                  </a:cubicBezTo>
                  <a:lnTo>
                    <a:pt x="2331" y="1714"/>
                  </a:lnTo>
                  <a:cubicBezTo>
                    <a:pt x="2459" y="1368"/>
                    <a:pt x="2459" y="989"/>
                    <a:pt x="2331" y="641"/>
                  </a:cubicBezTo>
                  <a:lnTo>
                    <a:pt x="2206" y="296"/>
                  </a:lnTo>
                  <a:cubicBezTo>
                    <a:pt x="2138" y="111"/>
                    <a:pt x="1963" y="0"/>
                    <a:pt x="178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3556;p60"/>
            <p:cNvSpPr/>
            <p:nvPr/>
          </p:nvSpPr>
          <p:spPr>
            <a:xfrm>
              <a:off x="4037550" y="1622325"/>
              <a:ext cx="38675" cy="58900"/>
            </a:xfrm>
            <a:custGeom>
              <a:avLst/>
              <a:gdLst/>
              <a:ahLst/>
              <a:cxnLst/>
              <a:rect l="l" t="t" r="r" b="b"/>
              <a:pathLst>
                <a:path w="1547" h="2356" extrusionOk="0">
                  <a:moveTo>
                    <a:pt x="866" y="1"/>
                  </a:moveTo>
                  <a:cubicBezTo>
                    <a:pt x="786" y="1"/>
                    <a:pt x="705" y="22"/>
                    <a:pt x="631" y="67"/>
                  </a:cubicBezTo>
                  <a:lnTo>
                    <a:pt x="66" y="413"/>
                  </a:lnTo>
                  <a:cubicBezTo>
                    <a:pt x="22" y="661"/>
                    <a:pt x="0" y="917"/>
                    <a:pt x="0" y="1178"/>
                  </a:cubicBezTo>
                  <a:cubicBezTo>
                    <a:pt x="0" y="1439"/>
                    <a:pt x="22" y="1694"/>
                    <a:pt x="66" y="1944"/>
                  </a:cubicBezTo>
                  <a:lnTo>
                    <a:pt x="631" y="2289"/>
                  </a:lnTo>
                  <a:cubicBezTo>
                    <a:pt x="705" y="2334"/>
                    <a:pt x="786" y="2355"/>
                    <a:pt x="866" y="2355"/>
                  </a:cubicBezTo>
                  <a:cubicBezTo>
                    <a:pt x="1050" y="2355"/>
                    <a:pt x="1226" y="2244"/>
                    <a:pt x="1294" y="2057"/>
                  </a:cubicBezTo>
                  <a:lnTo>
                    <a:pt x="1419" y="1712"/>
                  </a:lnTo>
                  <a:cubicBezTo>
                    <a:pt x="1547" y="1370"/>
                    <a:pt x="1547" y="990"/>
                    <a:pt x="1419" y="643"/>
                  </a:cubicBezTo>
                  <a:lnTo>
                    <a:pt x="1294" y="299"/>
                  </a:lnTo>
                  <a:cubicBezTo>
                    <a:pt x="1226" y="111"/>
                    <a:pt x="1050" y="1"/>
                    <a:pt x="866"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3557;p60"/>
            <p:cNvSpPr/>
            <p:nvPr/>
          </p:nvSpPr>
          <p:spPr>
            <a:xfrm>
              <a:off x="4048950" y="1542250"/>
              <a:ext cx="403925" cy="219150"/>
            </a:xfrm>
            <a:custGeom>
              <a:avLst/>
              <a:gdLst/>
              <a:ahLst/>
              <a:cxnLst/>
              <a:rect l="l" t="t" r="r" b="b"/>
              <a:pathLst>
                <a:path w="16157" h="8766" extrusionOk="0">
                  <a:moveTo>
                    <a:pt x="4382" y="0"/>
                  </a:moveTo>
                  <a:cubicBezTo>
                    <a:pt x="1963" y="0"/>
                    <a:pt x="0" y="1962"/>
                    <a:pt x="0" y="4382"/>
                  </a:cubicBezTo>
                  <a:cubicBezTo>
                    <a:pt x="0" y="6803"/>
                    <a:pt x="1963" y="8765"/>
                    <a:pt x="4382" y="8765"/>
                  </a:cubicBezTo>
                  <a:lnTo>
                    <a:pt x="11774" y="8765"/>
                  </a:lnTo>
                  <a:cubicBezTo>
                    <a:pt x="14194" y="8765"/>
                    <a:pt x="16156" y="6803"/>
                    <a:pt x="16156" y="4382"/>
                  </a:cubicBezTo>
                  <a:cubicBezTo>
                    <a:pt x="16156" y="1962"/>
                    <a:pt x="14194" y="0"/>
                    <a:pt x="1177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3558;p60"/>
            <p:cNvSpPr/>
            <p:nvPr/>
          </p:nvSpPr>
          <p:spPr>
            <a:xfrm>
              <a:off x="4419475" y="1628350"/>
              <a:ext cx="14000" cy="24400"/>
            </a:xfrm>
            <a:custGeom>
              <a:avLst/>
              <a:gdLst/>
              <a:ahLst/>
              <a:cxnLst/>
              <a:rect l="l" t="t" r="r" b="b"/>
              <a:pathLst>
                <a:path w="560" h="976" extrusionOk="0">
                  <a:moveTo>
                    <a:pt x="279" y="0"/>
                  </a:moveTo>
                  <a:cubicBezTo>
                    <a:pt x="126" y="0"/>
                    <a:pt x="1" y="125"/>
                    <a:pt x="1" y="279"/>
                  </a:cubicBezTo>
                  <a:lnTo>
                    <a:pt x="1" y="695"/>
                  </a:lnTo>
                  <a:cubicBezTo>
                    <a:pt x="1" y="849"/>
                    <a:pt x="126" y="975"/>
                    <a:pt x="279" y="975"/>
                  </a:cubicBezTo>
                  <a:cubicBezTo>
                    <a:pt x="435" y="975"/>
                    <a:pt x="559" y="849"/>
                    <a:pt x="559" y="695"/>
                  </a:cubicBezTo>
                  <a:lnTo>
                    <a:pt x="559" y="279"/>
                  </a:lnTo>
                  <a:cubicBezTo>
                    <a:pt x="559" y="125"/>
                    <a:pt x="435" y="0"/>
                    <a:pt x="27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3559;p60"/>
            <p:cNvSpPr/>
            <p:nvPr/>
          </p:nvSpPr>
          <p:spPr>
            <a:xfrm>
              <a:off x="4305400" y="1628350"/>
              <a:ext cx="14025" cy="24400"/>
            </a:xfrm>
            <a:custGeom>
              <a:avLst/>
              <a:gdLst/>
              <a:ahLst/>
              <a:cxnLst/>
              <a:rect l="l" t="t" r="r" b="b"/>
              <a:pathLst>
                <a:path w="561" h="976" extrusionOk="0">
                  <a:moveTo>
                    <a:pt x="280" y="0"/>
                  </a:moveTo>
                  <a:cubicBezTo>
                    <a:pt x="125" y="0"/>
                    <a:pt x="0" y="125"/>
                    <a:pt x="0" y="279"/>
                  </a:cubicBezTo>
                  <a:lnTo>
                    <a:pt x="0" y="695"/>
                  </a:lnTo>
                  <a:cubicBezTo>
                    <a:pt x="0" y="849"/>
                    <a:pt x="125" y="975"/>
                    <a:pt x="280" y="975"/>
                  </a:cubicBezTo>
                  <a:cubicBezTo>
                    <a:pt x="434" y="975"/>
                    <a:pt x="561" y="849"/>
                    <a:pt x="561" y="695"/>
                  </a:cubicBezTo>
                  <a:lnTo>
                    <a:pt x="561" y="279"/>
                  </a:lnTo>
                  <a:cubicBezTo>
                    <a:pt x="561" y="125"/>
                    <a:pt x="434" y="0"/>
                    <a:pt x="2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3560;p60"/>
            <p:cNvSpPr/>
            <p:nvPr/>
          </p:nvSpPr>
          <p:spPr>
            <a:xfrm>
              <a:off x="4349350" y="1643375"/>
              <a:ext cx="40175" cy="44825"/>
            </a:xfrm>
            <a:custGeom>
              <a:avLst/>
              <a:gdLst/>
              <a:ahLst/>
              <a:cxnLst/>
              <a:rect l="l" t="t" r="r" b="b"/>
              <a:pathLst>
                <a:path w="1607" h="1793" extrusionOk="0">
                  <a:moveTo>
                    <a:pt x="803" y="1"/>
                  </a:moveTo>
                  <a:cubicBezTo>
                    <a:pt x="803" y="268"/>
                    <a:pt x="585" y="487"/>
                    <a:pt x="317" y="487"/>
                  </a:cubicBezTo>
                  <a:cubicBezTo>
                    <a:pt x="195" y="487"/>
                    <a:pt x="84" y="441"/>
                    <a:pt x="0" y="369"/>
                  </a:cubicBezTo>
                  <a:lnTo>
                    <a:pt x="0" y="989"/>
                  </a:lnTo>
                  <a:cubicBezTo>
                    <a:pt x="0" y="1433"/>
                    <a:pt x="358" y="1793"/>
                    <a:pt x="803" y="1793"/>
                  </a:cubicBezTo>
                  <a:cubicBezTo>
                    <a:pt x="1247" y="1793"/>
                    <a:pt x="1607" y="1434"/>
                    <a:pt x="1607" y="989"/>
                  </a:cubicBezTo>
                  <a:lnTo>
                    <a:pt x="1607" y="369"/>
                  </a:lnTo>
                  <a:cubicBezTo>
                    <a:pt x="1522" y="443"/>
                    <a:pt x="1412" y="487"/>
                    <a:pt x="1290" y="487"/>
                  </a:cubicBezTo>
                  <a:cubicBezTo>
                    <a:pt x="1022" y="487"/>
                    <a:pt x="803" y="268"/>
                    <a:pt x="803" y="1"/>
                  </a:cubicBezTo>
                  <a:close/>
                </a:path>
              </a:pathLst>
            </a:custGeom>
            <a:solidFill>
              <a:srgbClr val="E2A1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3561;p60"/>
            <p:cNvSpPr/>
            <p:nvPr/>
          </p:nvSpPr>
          <p:spPr>
            <a:xfrm>
              <a:off x="4352775" y="1674000"/>
              <a:ext cx="33325" cy="14200"/>
            </a:xfrm>
            <a:custGeom>
              <a:avLst/>
              <a:gdLst/>
              <a:ahLst/>
              <a:cxnLst/>
              <a:rect l="l" t="t" r="r" b="b"/>
              <a:pathLst>
                <a:path w="1333" h="568" extrusionOk="0">
                  <a:moveTo>
                    <a:pt x="666" y="1"/>
                  </a:moveTo>
                  <a:cubicBezTo>
                    <a:pt x="406" y="1"/>
                    <a:pt x="171" y="82"/>
                    <a:pt x="0" y="215"/>
                  </a:cubicBezTo>
                  <a:cubicBezTo>
                    <a:pt x="145" y="428"/>
                    <a:pt x="389" y="568"/>
                    <a:pt x="666" y="568"/>
                  </a:cubicBezTo>
                  <a:cubicBezTo>
                    <a:pt x="945" y="568"/>
                    <a:pt x="1187" y="428"/>
                    <a:pt x="1332" y="215"/>
                  </a:cubicBezTo>
                  <a:cubicBezTo>
                    <a:pt x="1162" y="83"/>
                    <a:pt x="927" y="1"/>
                    <a:pt x="666"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3562;p60"/>
            <p:cNvSpPr/>
            <p:nvPr/>
          </p:nvSpPr>
          <p:spPr>
            <a:xfrm>
              <a:off x="4338175" y="1636450"/>
              <a:ext cx="62625" cy="26100"/>
            </a:xfrm>
            <a:custGeom>
              <a:avLst/>
              <a:gdLst/>
              <a:ahLst/>
              <a:cxnLst/>
              <a:rect l="l" t="t" r="r" b="b"/>
              <a:pathLst>
                <a:path w="2505" h="1044" extrusionOk="0">
                  <a:moveTo>
                    <a:pt x="281" y="0"/>
                  </a:moveTo>
                  <a:cubicBezTo>
                    <a:pt x="126" y="0"/>
                    <a:pt x="1" y="125"/>
                    <a:pt x="1" y="280"/>
                  </a:cubicBezTo>
                  <a:cubicBezTo>
                    <a:pt x="1" y="701"/>
                    <a:pt x="343" y="1044"/>
                    <a:pt x="764" y="1044"/>
                  </a:cubicBezTo>
                  <a:cubicBezTo>
                    <a:pt x="950" y="1044"/>
                    <a:pt x="1119" y="978"/>
                    <a:pt x="1250" y="871"/>
                  </a:cubicBezTo>
                  <a:cubicBezTo>
                    <a:pt x="1382" y="978"/>
                    <a:pt x="1553" y="1044"/>
                    <a:pt x="1737" y="1044"/>
                  </a:cubicBezTo>
                  <a:cubicBezTo>
                    <a:pt x="2157" y="1044"/>
                    <a:pt x="2500" y="701"/>
                    <a:pt x="2504" y="280"/>
                  </a:cubicBezTo>
                  <a:cubicBezTo>
                    <a:pt x="2504" y="125"/>
                    <a:pt x="2378" y="0"/>
                    <a:pt x="2224" y="0"/>
                  </a:cubicBezTo>
                  <a:cubicBezTo>
                    <a:pt x="2069" y="0"/>
                    <a:pt x="1944" y="125"/>
                    <a:pt x="1944" y="280"/>
                  </a:cubicBezTo>
                  <a:cubicBezTo>
                    <a:pt x="1944" y="393"/>
                    <a:pt x="1852" y="486"/>
                    <a:pt x="1738" y="486"/>
                  </a:cubicBezTo>
                  <a:cubicBezTo>
                    <a:pt x="1625" y="486"/>
                    <a:pt x="1532" y="393"/>
                    <a:pt x="1532" y="280"/>
                  </a:cubicBezTo>
                  <a:cubicBezTo>
                    <a:pt x="1532" y="125"/>
                    <a:pt x="1407" y="0"/>
                    <a:pt x="1252" y="0"/>
                  </a:cubicBezTo>
                  <a:cubicBezTo>
                    <a:pt x="1098" y="0"/>
                    <a:pt x="973" y="125"/>
                    <a:pt x="973" y="280"/>
                  </a:cubicBezTo>
                  <a:cubicBezTo>
                    <a:pt x="973" y="393"/>
                    <a:pt x="880" y="486"/>
                    <a:pt x="767" y="486"/>
                  </a:cubicBezTo>
                  <a:cubicBezTo>
                    <a:pt x="653" y="486"/>
                    <a:pt x="561" y="393"/>
                    <a:pt x="561" y="280"/>
                  </a:cubicBezTo>
                  <a:cubicBezTo>
                    <a:pt x="561" y="125"/>
                    <a:pt x="435" y="0"/>
                    <a:pt x="28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3563;p60"/>
            <p:cNvSpPr/>
            <p:nvPr/>
          </p:nvSpPr>
          <p:spPr>
            <a:xfrm>
              <a:off x="4200300" y="1542250"/>
              <a:ext cx="142225" cy="219150"/>
            </a:xfrm>
            <a:custGeom>
              <a:avLst/>
              <a:gdLst/>
              <a:ahLst/>
              <a:cxnLst/>
              <a:rect l="l" t="t" r="r" b="b"/>
              <a:pathLst>
                <a:path w="5689" h="8766" extrusionOk="0">
                  <a:moveTo>
                    <a:pt x="2541" y="0"/>
                  </a:moveTo>
                  <a:cubicBezTo>
                    <a:pt x="1115" y="639"/>
                    <a:pt x="1" y="2038"/>
                    <a:pt x="1" y="4382"/>
                  </a:cubicBezTo>
                  <a:cubicBezTo>
                    <a:pt x="1" y="6728"/>
                    <a:pt x="1115" y="8125"/>
                    <a:pt x="2541" y="8765"/>
                  </a:cubicBezTo>
                  <a:lnTo>
                    <a:pt x="5689" y="8765"/>
                  </a:lnTo>
                  <a:cubicBezTo>
                    <a:pt x="3721" y="8279"/>
                    <a:pt x="2256" y="6500"/>
                    <a:pt x="2256" y="4382"/>
                  </a:cubicBezTo>
                  <a:cubicBezTo>
                    <a:pt x="2256" y="2266"/>
                    <a:pt x="3721" y="486"/>
                    <a:pt x="56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3564;p60"/>
            <p:cNvSpPr/>
            <p:nvPr/>
          </p:nvSpPr>
          <p:spPr>
            <a:xfrm>
              <a:off x="4079850" y="1542250"/>
              <a:ext cx="142275" cy="219150"/>
            </a:xfrm>
            <a:custGeom>
              <a:avLst/>
              <a:gdLst/>
              <a:ahLst/>
              <a:cxnLst/>
              <a:rect l="l" t="t" r="r" b="b"/>
              <a:pathLst>
                <a:path w="5691" h="8766" extrusionOk="0">
                  <a:moveTo>
                    <a:pt x="3146" y="0"/>
                  </a:moveTo>
                  <a:cubicBezTo>
                    <a:pt x="2895" y="0"/>
                    <a:pt x="2649" y="22"/>
                    <a:pt x="2409" y="62"/>
                  </a:cubicBezTo>
                  <a:cubicBezTo>
                    <a:pt x="1048" y="726"/>
                    <a:pt x="0" y="2112"/>
                    <a:pt x="0" y="4382"/>
                  </a:cubicBezTo>
                  <a:cubicBezTo>
                    <a:pt x="0" y="6653"/>
                    <a:pt x="1045" y="8039"/>
                    <a:pt x="2409" y="8704"/>
                  </a:cubicBezTo>
                  <a:cubicBezTo>
                    <a:pt x="2649" y="8743"/>
                    <a:pt x="2895" y="8765"/>
                    <a:pt x="3146" y="8765"/>
                  </a:cubicBezTo>
                  <a:lnTo>
                    <a:pt x="5691" y="8765"/>
                  </a:lnTo>
                  <a:cubicBezTo>
                    <a:pt x="3722" y="8279"/>
                    <a:pt x="2258" y="6500"/>
                    <a:pt x="2258" y="4382"/>
                  </a:cubicBezTo>
                  <a:cubicBezTo>
                    <a:pt x="2258" y="2266"/>
                    <a:pt x="3722" y="486"/>
                    <a:pt x="56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3565;p60"/>
            <p:cNvSpPr/>
            <p:nvPr/>
          </p:nvSpPr>
          <p:spPr>
            <a:xfrm>
              <a:off x="4112625" y="1542250"/>
              <a:ext cx="114350" cy="28050"/>
            </a:xfrm>
            <a:custGeom>
              <a:avLst/>
              <a:gdLst/>
              <a:ahLst/>
              <a:cxnLst/>
              <a:rect l="l" t="t" r="r" b="b"/>
              <a:pathLst>
                <a:path w="4574" h="1122" extrusionOk="0">
                  <a:moveTo>
                    <a:pt x="1835" y="0"/>
                  </a:moveTo>
                  <a:cubicBezTo>
                    <a:pt x="1180" y="0"/>
                    <a:pt x="558" y="144"/>
                    <a:pt x="1" y="401"/>
                  </a:cubicBezTo>
                  <a:cubicBezTo>
                    <a:pt x="164" y="592"/>
                    <a:pt x="369" y="751"/>
                    <a:pt x="609" y="865"/>
                  </a:cubicBezTo>
                  <a:cubicBezTo>
                    <a:pt x="983" y="1043"/>
                    <a:pt x="1664" y="1121"/>
                    <a:pt x="2355" y="1121"/>
                  </a:cubicBezTo>
                  <a:cubicBezTo>
                    <a:pt x="3360" y="1121"/>
                    <a:pt x="4386" y="955"/>
                    <a:pt x="4516" y="681"/>
                  </a:cubicBezTo>
                  <a:cubicBezTo>
                    <a:pt x="4574" y="558"/>
                    <a:pt x="4499" y="309"/>
                    <a:pt x="4344" y="0"/>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3566;p60"/>
            <p:cNvSpPr/>
            <p:nvPr/>
          </p:nvSpPr>
          <p:spPr>
            <a:xfrm>
              <a:off x="4113975" y="1452300"/>
              <a:ext cx="120550" cy="109325"/>
            </a:xfrm>
            <a:custGeom>
              <a:avLst/>
              <a:gdLst/>
              <a:ahLst/>
              <a:cxnLst/>
              <a:rect l="l" t="t" r="r" b="b"/>
              <a:pathLst>
                <a:path w="4822" h="4373" extrusionOk="0">
                  <a:moveTo>
                    <a:pt x="2020" y="0"/>
                  </a:moveTo>
                  <a:cubicBezTo>
                    <a:pt x="1550" y="0"/>
                    <a:pt x="1079" y="180"/>
                    <a:pt x="720" y="540"/>
                  </a:cubicBezTo>
                  <a:cubicBezTo>
                    <a:pt x="0" y="1258"/>
                    <a:pt x="0" y="2423"/>
                    <a:pt x="720" y="3142"/>
                  </a:cubicBezTo>
                  <a:cubicBezTo>
                    <a:pt x="1313" y="3736"/>
                    <a:pt x="3235" y="4372"/>
                    <a:pt x="4088" y="4372"/>
                  </a:cubicBezTo>
                  <a:cubicBezTo>
                    <a:pt x="4267" y="4372"/>
                    <a:pt x="4399" y="4344"/>
                    <a:pt x="4462" y="4282"/>
                  </a:cubicBezTo>
                  <a:cubicBezTo>
                    <a:pt x="4822" y="3919"/>
                    <a:pt x="4040" y="1258"/>
                    <a:pt x="3322" y="540"/>
                  </a:cubicBezTo>
                  <a:cubicBezTo>
                    <a:pt x="2962" y="180"/>
                    <a:pt x="2491" y="0"/>
                    <a:pt x="202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3567;p60"/>
            <p:cNvSpPr/>
            <p:nvPr/>
          </p:nvSpPr>
          <p:spPr>
            <a:xfrm>
              <a:off x="4111025" y="1736150"/>
              <a:ext cx="56375" cy="86500"/>
            </a:xfrm>
            <a:custGeom>
              <a:avLst/>
              <a:gdLst/>
              <a:ahLst/>
              <a:cxnLst/>
              <a:rect l="l" t="t" r="r" b="b"/>
              <a:pathLst>
                <a:path w="2255" h="3460" extrusionOk="0">
                  <a:moveTo>
                    <a:pt x="1691" y="0"/>
                  </a:moveTo>
                  <a:cubicBezTo>
                    <a:pt x="1377" y="0"/>
                    <a:pt x="1126" y="251"/>
                    <a:pt x="1126" y="564"/>
                  </a:cubicBezTo>
                  <a:cubicBezTo>
                    <a:pt x="1126" y="1081"/>
                    <a:pt x="746" y="2012"/>
                    <a:pt x="240" y="2483"/>
                  </a:cubicBezTo>
                  <a:cubicBezTo>
                    <a:pt x="11" y="2696"/>
                    <a:pt x="0" y="3053"/>
                    <a:pt x="213" y="3282"/>
                  </a:cubicBezTo>
                  <a:cubicBezTo>
                    <a:pt x="323" y="3400"/>
                    <a:pt x="474" y="3459"/>
                    <a:pt x="625" y="3459"/>
                  </a:cubicBezTo>
                  <a:cubicBezTo>
                    <a:pt x="762" y="3459"/>
                    <a:pt x="901" y="3410"/>
                    <a:pt x="1011" y="3310"/>
                  </a:cubicBezTo>
                  <a:cubicBezTo>
                    <a:pt x="1697" y="2668"/>
                    <a:pt x="2255" y="1438"/>
                    <a:pt x="2255" y="564"/>
                  </a:cubicBezTo>
                  <a:cubicBezTo>
                    <a:pt x="2255" y="251"/>
                    <a:pt x="2002" y="0"/>
                    <a:pt x="16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3568;p60"/>
            <p:cNvSpPr/>
            <p:nvPr/>
          </p:nvSpPr>
          <p:spPr>
            <a:xfrm>
              <a:off x="4167600" y="1736150"/>
              <a:ext cx="56425" cy="86500"/>
            </a:xfrm>
            <a:custGeom>
              <a:avLst/>
              <a:gdLst/>
              <a:ahLst/>
              <a:cxnLst/>
              <a:rect l="l" t="t" r="r" b="b"/>
              <a:pathLst>
                <a:path w="2257" h="3460" extrusionOk="0">
                  <a:moveTo>
                    <a:pt x="1692" y="0"/>
                  </a:moveTo>
                  <a:cubicBezTo>
                    <a:pt x="1379" y="0"/>
                    <a:pt x="1126" y="251"/>
                    <a:pt x="1126" y="564"/>
                  </a:cubicBezTo>
                  <a:cubicBezTo>
                    <a:pt x="1126" y="1081"/>
                    <a:pt x="747" y="2012"/>
                    <a:pt x="241" y="2483"/>
                  </a:cubicBezTo>
                  <a:cubicBezTo>
                    <a:pt x="13" y="2696"/>
                    <a:pt x="0" y="3053"/>
                    <a:pt x="213" y="3282"/>
                  </a:cubicBezTo>
                  <a:cubicBezTo>
                    <a:pt x="323" y="3400"/>
                    <a:pt x="474" y="3459"/>
                    <a:pt x="625" y="3459"/>
                  </a:cubicBezTo>
                  <a:cubicBezTo>
                    <a:pt x="765" y="3459"/>
                    <a:pt x="902" y="3410"/>
                    <a:pt x="1012" y="3310"/>
                  </a:cubicBezTo>
                  <a:cubicBezTo>
                    <a:pt x="1699" y="2668"/>
                    <a:pt x="2256" y="1438"/>
                    <a:pt x="2256" y="564"/>
                  </a:cubicBezTo>
                  <a:cubicBezTo>
                    <a:pt x="2256" y="251"/>
                    <a:pt x="2004" y="0"/>
                    <a:pt x="169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1" name="Google Shape;4102;p60"/>
          <p:cNvGrpSpPr/>
          <p:nvPr/>
        </p:nvGrpSpPr>
        <p:grpSpPr>
          <a:xfrm>
            <a:off x="5806511" y="3605039"/>
            <a:ext cx="438700" cy="393525"/>
            <a:chOff x="6045375" y="2395400"/>
            <a:chExt cx="438700" cy="393525"/>
          </a:xfrm>
        </p:grpSpPr>
        <p:sp>
          <p:nvSpPr>
            <p:cNvPr id="132" name="Google Shape;4103;p60"/>
            <p:cNvSpPr/>
            <p:nvPr/>
          </p:nvSpPr>
          <p:spPr>
            <a:xfrm>
              <a:off x="6045375" y="2491225"/>
              <a:ext cx="49050" cy="79700"/>
            </a:xfrm>
            <a:custGeom>
              <a:avLst/>
              <a:gdLst/>
              <a:ahLst/>
              <a:cxnLst/>
              <a:rect l="l" t="t" r="r" b="b"/>
              <a:pathLst>
                <a:path w="1962" h="3188" extrusionOk="0">
                  <a:moveTo>
                    <a:pt x="1663" y="1"/>
                  </a:moveTo>
                  <a:cubicBezTo>
                    <a:pt x="1586" y="1"/>
                    <a:pt x="1510" y="34"/>
                    <a:pt x="1459" y="100"/>
                  </a:cubicBezTo>
                  <a:cubicBezTo>
                    <a:pt x="1430" y="137"/>
                    <a:pt x="767" y="1001"/>
                    <a:pt x="731" y="2237"/>
                  </a:cubicBezTo>
                  <a:lnTo>
                    <a:pt x="148" y="2642"/>
                  </a:lnTo>
                  <a:cubicBezTo>
                    <a:pt x="30" y="2724"/>
                    <a:pt x="1" y="2887"/>
                    <a:pt x="83" y="3003"/>
                  </a:cubicBezTo>
                  <a:cubicBezTo>
                    <a:pt x="116" y="3050"/>
                    <a:pt x="192" y="3123"/>
                    <a:pt x="292" y="3123"/>
                  </a:cubicBezTo>
                  <a:cubicBezTo>
                    <a:pt x="338" y="3123"/>
                    <a:pt x="389" y="3108"/>
                    <a:pt x="443" y="3068"/>
                  </a:cubicBezTo>
                  <a:lnTo>
                    <a:pt x="980" y="2696"/>
                  </a:lnTo>
                  <a:cubicBezTo>
                    <a:pt x="1113" y="2801"/>
                    <a:pt x="1327" y="2962"/>
                    <a:pt x="1509" y="3124"/>
                  </a:cubicBezTo>
                  <a:cubicBezTo>
                    <a:pt x="1561" y="3170"/>
                    <a:pt x="1615" y="3188"/>
                    <a:pt x="1666" y="3188"/>
                  </a:cubicBezTo>
                  <a:cubicBezTo>
                    <a:pt x="1758" y="3188"/>
                    <a:pt x="1839" y="3130"/>
                    <a:pt x="1872" y="3087"/>
                  </a:cubicBezTo>
                  <a:cubicBezTo>
                    <a:pt x="1962" y="2977"/>
                    <a:pt x="1947" y="2814"/>
                    <a:pt x="1835" y="2724"/>
                  </a:cubicBezTo>
                  <a:cubicBezTo>
                    <a:pt x="1835" y="2724"/>
                    <a:pt x="1252" y="2253"/>
                    <a:pt x="1248" y="2249"/>
                  </a:cubicBezTo>
                  <a:cubicBezTo>
                    <a:pt x="1282" y="1191"/>
                    <a:pt x="1861" y="428"/>
                    <a:pt x="1868" y="419"/>
                  </a:cubicBezTo>
                  <a:cubicBezTo>
                    <a:pt x="1955" y="306"/>
                    <a:pt x="1934" y="144"/>
                    <a:pt x="1823" y="55"/>
                  </a:cubicBezTo>
                  <a:cubicBezTo>
                    <a:pt x="1776" y="18"/>
                    <a:pt x="1719" y="1"/>
                    <a:pt x="1663" y="1"/>
                  </a:cubicBezTo>
                  <a:close/>
                </a:path>
              </a:pathLst>
            </a:custGeom>
            <a:solidFill>
              <a:srgbClr val="E2A1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4104;p60"/>
            <p:cNvSpPr/>
            <p:nvPr/>
          </p:nvSpPr>
          <p:spPr>
            <a:xfrm>
              <a:off x="6059675" y="2395425"/>
              <a:ext cx="275275" cy="240450"/>
            </a:xfrm>
            <a:custGeom>
              <a:avLst/>
              <a:gdLst/>
              <a:ahLst/>
              <a:cxnLst/>
              <a:rect l="l" t="t" r="r" b="b"/>
              <a:pathLst>
                <a:path w="11011" h="9618" extrusionOk="0">
                  <a:moveTo>
                    <a:pt x="5405" y="0"/>
                  </a:moveTo>
                  <a:cubicBezTo>
                    <a:pt x="4028" y="0"/>
                    <a:pt x="2501" y="481"/>
                    <a:pt x="975" y="1654"/>
                  </a:cubicBezTo>
                  <a:cubicBezTo>
                    <a:pt x="130" y="2304"/>
                    <a:pt x="0" y="3528"/>
                    <a:pt x="180" y="4358"/>
                  </a:cubicBezTo>
                  <a:cubicBezTo>
                    <a:pt x="284" y="4836"/>
                    <a:pt x="702" y="5125"/>
                    <a:pt x="1134" y="5125"/>
                  </a:cubicBezTo>
                  <a:cubicBezTo>
                    <a:pt x="1355" y="5125"/>
                    <a:pt x="1579" y="5050"/>
                    <a:pt x="1767" y="4885"/>
                  </a:cubicBezTo>
                  <a:cubicBezTo>
                    <a:pt x="2725" y="4047"/>
                    <a:pt x="4120" y="3081"/>
                    <a:pt x="5452" y="3081"/>
                  </a:cubicBezTo>
                  <a:cubicBezTo>
                    <a:pt x="5893" y="3081"/>
                    <a:pt x="6328" y="3187"/>
                    <a:pt x="6737" y="3439"/>
                  </a:cubicBezTo>
                  <a:cubicBezTo>
                    <a:pt x="9821" y="5340"/>
                    <a:pt x="4629" y="9168"/>
                    <a:pt x="4629" y="9168"/>
                  </a:cubicBezTo>
                  <a:lnTo>
                    <a:pt x="8551" y="9617"/>
                  </a:lnTo>
                  <a:cubicBezTo>
                    <a:pt x="8551" y="9617"/>
                    <a:pt x="11011" y="8009"/>
                    <a:pt x="10711" y="4392"/>
                  </a:cubicBezTo>
                  <a:cubicBezTo>
                    <a:pt x="10522" y="2115"/>
                    <a:pt x="8292" y="0"/>
                    <a:pt x="540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4105;p60"/>
            <p:cNvSpPr/>
            <p:nvPr/>
          </p:nvSpPr>
          <p:spPr>
            <a:xfrm>
              <a:off x="6175400" y="2550425"/>
              <a:ext cx="149975" cy="85475"/>
            </a:xfrm>
            <a:custGeom>
              <a:avLst/>
              <a:gdLst/>
              <a:ahLst/>
              <a:cxnLst/>
              <a:rect l="l" t="t" r="r" b="b"/>
              <a:pathLst>
                <a:path w="5999" h="3419" extrusionOk="0">
                  <a:moveTo>
                    <a:pt x="5998" y="1"/>
                  </a:moveTo>
                  <a:lnTo>
                    <a:pt x="5998" y="1"/>
                  </a:lnTo>
                  <a:cubicBezTo>
                    <a:pt x="5369" y="149"/>
                    <a:pt x="4541" y="282"/>
                    <a:pt x="3595" y="282"/>
                  </a:cubicBezTo>
                  <a:cubicBezTo>
                    <a:pt x="3279" y="282"/>
                    <a:pt x="2949" y="267"/>
                    <a:pt x="2609" y="233"/>
                  </a:cubicBezTo>
                  <a:cubicBezTo>
                    <a:pt x="1743" y="1682"/>
                    <a:pt x="0" y="2966"/>
                    <a:pt x="0" y="2966"/>
                  </a:cubicBezTo>
                  <a:lnTo>
                    <a:pt x="3922" y="3419"/>
                  </a:lnTo>
                  <a:cubicBezTo>
                    <a:pt x="3922" y="3419"/>
                    <a:pt x="5555" y="2352"/>
                    <a:pt x="5998"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4106;p60"/>
            <p:cNvSpPr/>
            <p:nvPr/>
          </p:nvSpPr>
          <p:spPr>
            <a:xfrm>
              <a:off x="6084450" y="2570925"/>
              <a:ext cx="323425" cy="100650"/>
            </a:xfrm>
            <a:custGeom>
              <a:avLst/>
              <a:gdLst/>
              <a:ahLst/>
              <a:cxnLst/>
              <a:rect l="l" t="t" r="r" b="b"/>
              <a:pathLst>
                <a:path w="12937" h="4026" extrusionOk="0">
                  <a:moveTo>
                    <a:pt x="2560" y="1"/>
                  </a:moveTo>
                  <a:cubicBezTo>
                    <a:pt x="2124" y="1"/>
                    <a:pt x="1766" y="92"/>
                    <a:pt x="1514" y="330"/>
                  </a:cubicBezTo>
                  <a:cubicBezTo>
                    <a:pt x="0" y="1756"/>
                    <a:pt x="1514" y="3185"/>
                    <a:pt x="1514" y="3185"/>
                  </a:cubicBezTo>
                  <a:cubicBezTo>
                    <a:pt x="1514" y="3185"/>
                    <a:pt x="11160" y="4026"/>
                    <a:pt x="11733" y="4026"/>
                  </a:cubicBezTo>
                  <a:cubicBezTo>
                    <a:pt x="11747" y="4026"/>
                    <a:pt x="11755" y="4025"/>
                    <a:pt x="11758" y="4024"/>
                  </a:cubicBezTo>
                  <a:cubicBezTo>
                    <a:pt x="12936" y="2704"/>
                    <a:pt x="12317" y="862"/>
                    <a:pt x="9943" y="862"/>
                  </a:cubicBezTo>
                  <a:cubicBezTo>
                    <a:pt x="9711" y="862"/>
                    <a:pt x="9462" y="879"/>
                    <a:pt x="9197" y="917"/>
                  </a:cubicBezTo>
                  <a:cubicBezTo>
                    <a:pt x="8922" y="956"/>
                    <a:pt x="8642" y="973"/>
                    <a:pt x="8359" y="973"/>
                  </a:cubicBezTo>
                  <a:cubicBezTo>
                    <a:pt x="6237" y="973"/>
                    <a:pt x="3983" y="1"/>
                    <a:pt x="256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4107;p60"/>
            <p:cNvSpPr/>
            <p:nvPr/>
          </p:nvSpPr>
          <p:spPr>
            <a:xfrm>
              <a:off x="6084450" y="2570900"/>
              <a:ext cx="208300" cy="94200"/>
            </a:xfrm>
            <a:custGeom>
              <a:avLst/>
              <a:gdLst/>
              <a:ahLst/>
              <a:cxnLst/>
              <a:rect l="l" t="t" r="r" b="b"/>
              <a:pathLst>
                <a:path w="8332" h="3768" extrusionOk="0">
                  <a:moveTo>
                    <a:pt x="2560" y="1"/>
                  </a:moveTo>
                  <a:cubicBezTo>
                    <a:pt x="2124" y="1"/>
                    <a:pt x="1766" y="92"/>
                    <a:pt x="1514" y="331"/>
                  </a:cubicBezTo>
                  <a:cubicBezTo>
                    <a:pt x="0" y="1759"/>
                    <a:pt x="1514" y="3186"/>
                    <a:pt x="1514" y="3186"/>
                  </a:cubicBezTo>
                  <a:cubicBezTo>
                    <a:pt x="1514" y="3186"/>
                    <a:pt x="5352" y="3520"/>
                    <a:pt x="8332" y="3767"/>
                  </a:cubicBezTo>
                  <a:cubicBezTo>
                    <a:pt x="6122" y="2598"/>
                    <a:pt x="3638" y="2369"/>
                    <a:pt x="3638" y="1444"/>
                  </a:cubicBezTo>
                  <a:cubicBezTo>
                    <a:pt x="3639" y="806"/>
                    <a:pt x="4595" y="679"/>
                    <a:pt x="5360" y="679"/>
                  </a:cubicBezTo>
                  <a:cubicBezTo>
                    <a:pt x="5868" y="679"/>
                    <a:pt x="6292" y="735"/>
                    <a:pt x="6293" y="735"/>
                  </a:cubicBezTo>
                  <a:cubicBezTo>
                    <a:pt x="4866" y="447"/>
                    <a:pt x="3523" y="1"/>
                    <a:pt x="2560"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4108;p60"/>
            <p:cNvSpPr/>
            <p:nvPr/>
          </p:nvSpPr>
          <p:spPr>
            <a:xfrm>
              <a:off x="6060325" y="2630350"/>
              <a:ext cx="369625" cy="94650"/>
            </a:xfrm>
            <a:custGeom>
              <a:avLst/>
              <a:gdLst/>
              <a:ahLst/>
              <a:cxnLst/>
              <a:rect l="l" t="t" r="r" b="b"/>
              <a:pathLst>
                <a:path w="14785" h="3786" extrusionOk="0">
                  <a:moveTo>
                    <a:pt x="3091" y="1"/>
                  </a:moveTo>
                  <a:cubicBezTo>
                    <a:pt x="1992" y="1"/>
                    <a:pt x="1142" y="291"/>
                    <a:pt x="792" y="1278"/>
                  </a:cubicBezTo>
                  <a:cubicBezTo>
                    <a:pt x="0" y="3522"/>
                    <a:pt x="2240" y="3785"/>
                    <a:pt x="2240" y="3785"/>
                  </a:cubicBezTo>
                  <a:cubicBezTo>
                    <a:pt x="2240" y="3785"/>
                    <a:pt x="12338" y="3270"/>
                    <a:pt x="14111" y="3270"/>
                  </a:cubicBezTo>
                  <a:cubicBezTo>
                    <a:pt x="14269" y="3270"/>
                    <a:pt x="14360" y="3274"/>
                    <a:pt x="14374" y="3283"/>
                  </a:cubicBezTo>
                  <a:cubicBezTo>
                    <a:pt x="14785" y="878"/>
                    <a:pt x="13655" y="422"/>
                    <a:pt x="12003" y="422"/>
                  </a:cubicBezTo>
                  <a:cubicBezTo>
                    <a:pt x="10993" y="422"/>
                    <a:pt x="9789" y="592"/>
                    <a:pt x="8622" y="592"/>
                  </a:cubicBezTo>
                  <a:cubicBezTo>
                    <a:pt x="8567" y="592"/>
                    <a:pt x="8511" y="592"/>
                    <a:pt x="8456" y="591"/>
                  </a:cubicBezTo>
                  <a:cubicBezTo>
                    <a:pt x="6640" y="565"/>
                    <a:pt x="4624" y="1"/>
                    <a:pt x="309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4109;p60"/>
            <p:cNvSpPr/>
            <p:nvPr/>
          </p:nvSpPr>
          <p:spPr>
            <a:xfrm>
              <a:off x="6060275" y="2630325"/>
              <a:ext cx="168600" cy="94625"/>
            </a:xfrm>
            <a:custGeom>
              <a:avLst/>
              <a:gdLst/>
              <a:ahLst/>
              <a:cxnLst/>
              <a:rect l="l" t="t" r="r" b="b"/>
              <a:pathLst>
                <a:path w="6744" h="3785" extrusionOk="0">
                  <a:moveTo>
                    <a:pt x="3091" y="1"/>
                  </a:moveTo>
                  <a:cubicBezTo>
                    <a:pt x="1993" y="1"/>
                    <a:pt x="1143" y="291"/>
                    <a:pt x="794" y="1277"/>
                  </a:cubicBezTo>
                  <a:cubicBezTo>
                    <a:pt x="1" y="3521"/>
                    <a:pt x="2242" y="3785"/>
                    <a:pt x="2242" y="3785"/>
                  </a:cubicBezTo>
                  <a:cubicBezTo>
                    <a:pt x="2242" y="3785"/>
                    <a:pt x="4314" y="3679"/>
                    <a:pt x="6743" y="3564"/>
                  </a:cubicBezTo>
                  <a:cubicBezTo>
                    <a:pt x="5715" y="2680"/>
                    <a:pt x="4797" y="2781"/>
                    <a:pt x="4545" y="1894"/>
                  </a:cubicBezTo>
                  <a:cubicBezTo>
                    <a:pt x="4201" y="690"/>
                    <a:pt x="5553" y="268"/>
                    <a:pt x="5553" y="268"/>
                  </a:cubicBezTo>
                  <a:cubicBezTo>
                    <a:pt x="4671" y="131"/>
                    <a:pt x="3825" y="1"/>
                    <a:pt x="3091"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4110;p60"/>
            <p:cNvSpPr/>
            <p:nvPr/>
          </p:nvSpPr>
          <p:spPr>
            <a:xfrm>
              <a:off x="6082400" y="2630350"/>
              <a:ext cx="75825" cy="54400"/>
            </a:xfrm>
            <a:custGeom>
              <a:avLst/>
              <a:gdLst/>
              <a:ahLst/>
              <a:cxnLst/>
              <a:rect l="l" t="t" r="r" b="b"/>
              <a:pathLst>
                <a:path w="3033" h="2176" extrusionOk="0">
                  <a:moveTo>
                    <a:pt x="2205" y="0"/>
                  </a:moveTo>
                  <a:cubicBezTo>
                    <a:pt x="1193" y="0"/>
                    <a:pt x="392" y="247"/>
                    <a:pt x="0" y="1059"/>
                  </a:cubicBezTo>
                  <a:cubicBezTo>
                    <a:pt x="185" y="1704"/>
                    <a:pt x="780" y="2176"/>
                    <a:pt x="1486" y="2176"/>
                  </a:cubicBezTo>
                  <a:cubicBezTo>
                    <a:pt x="2340" y="2176"/>
                    <a:pt x="3032" y="1484"/>
                    <a:pt x="3032" y="630"/>
                  </a:cubicBezTo>
                  <a:cubicBezTo>
                    <a:pt x="3032" y="418"/>
                    <a:pt x="2990" y="218"/>
                    <a:pt x="2914" y="34"/>
                  </a:cubicBezTo>
                  <a:cubicBezTo>
                    <a:pt x="2669" y="13"/>
                    <a:pt x="2432" y="0"/>
                    <a:pt x="220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4111;p60"/>
            <p:cNvSpPr/>
            <p:nvPr/>
          </p:nvSpPr>
          <p:spPr>
            <a:xfrm>
              <a:off x="6219500" y="2665500"/>
              <a:ext cx="52650" cy="52625"/>
            </a:xfrm>
            <a:custGeom>
              <a:avLst/>
              <a:gdLst/>
              <a:ahLst/>
              <a:cxnLst/>
              <a:rect l="l" t="t" r="r" b="b"/>
              <a:pathLst>
                <a:path w="2106" h="2105" extrusionOk="0">
                  <a:moveTo>
                    <a:pt x="1053" y="1"/>
                  </a:moveTo>
                  <a:cubicBezTo>
                    <a:pt x="472" y="1"/>
                    <a:pt x="1" y="471"/>
                    <a:pt x="1" y="1053"/>
                  </a:cubicBezTo>
                  <a:cubicBezTo>
                    <a:pt x="1" y="1635"/>
                    <a:pt x="472" y="2105"/>
                    <a:pt x="1053" y="2105"/>
                  </a:cubicBezTo>
                  <a:cubicBezTo>
                    <a:pt x="1635" y="2105"/>
                    <a:pt x="2106" y="1635"/>
                    <a:pt x="2106" y="1053"/>
                  </a:cubicBezTo>
                  <a:cubicBezTo>
                    <a:pt x="2106" y="471"/>
                    <a:pt x="1635" y="1"/>
                    <a:pt x="105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4112;p60"/>
            <p:cNvSpPr/>
            <p:nvPr/>
          </p:nvSpPr>
          <p:spPr>
            <a:xfrm>
              <a:off x="6052700" y="2635850"/>
              <a:ext cx="431375" cy="153025"/>
            </a:xfrm>
            <a:custGeom>
              <a:avLst/>
              <a:gdLst/>
              <a:ahLst/>
              <a:cxnLst/>
              <a:rect l="l" t="t" r="r" b="b"/>
              <a:pathLst>
                <a:path w="17255" h="6121" extrusionOk="0">
                  <a:moveTo>
                    <a:pt x="16685" y="0"/>
                  </a:moveTo>
                  <a:cubicBezTo>
                    <a:pt x="16530" y="0"/>
                    <a:pt x="16373" y="75"/>
                    <a:pt x="16279" y="241"/>
                  </a:cubicBezTo>
                  <a:cubicBezTo>
                    <a:pt x="15919" y="874"/>
                    <a:pt x="15482" y="1354"/>
                    <a:pt x="15033" y="1722"/>
                  </a:cubicBezTo>
                  <a:cubicBezTo>
                    <a:pt x="14103" y="2480"/>
                    <a:pt x="12932" y="2877"/>
                    <a:pt x="11732" y="2877"/>
                  </a:cubicBezTo>
                  <a:lnTo>
                    <a:pt x="1623" y="2877"/>
                  </a:lnTo>
                  <a:cubicBezTo>
                    <a:pt x="727" y="2877"/>
                    <a:pt x="0" y="3604"/>
                    <a:pt x="0" y="4499"/>
                  </a:cubicBezTo>
                  <a:cubicBezTo>
                    <a:pt x="0" y="5396"/>
                    <a:pt x="727" y="6121"/>
                    <a:pt x="1623" y="6121"/>
                  </a:cubicBezTo>
                  <a:lnTo>
                    <a:pt x="12325" y="6121"/>
                  </a:lnTo>
                  <a:cubicBezTo>
                    <a:pt x="16681" y="6121"/>
                    <a:pt x="17255" y="2693"/>
                    <a:pt x="17166" y="460"/>
                  </a:cubicBezTo>
                  <a:cubicBezTo>
                    <a:pt x="17156" y="172"/>
                    <a:pt x="16922" y="0"/>
                    <a:pt x="1668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4113;p60"/>
            <p:cNvSpPr/>
            <p:nvPr/>
          </p:nvSpPr>
          <p:spPr>
            <a:xfrm>
              <a:off x="6052750" y="2707775"/>
              <a:ext cx="116925" cy="81150"/>
            </a:xfrm>
            <a:custGeom>
              <a:avLst/>
              <a:gdLst/>
              <a:ahLst/>
              <a:cxnLst/>
              <a:rect l="l" t="t" r="r" b="b"/>
              <a:pathLst>
                <a:path w="4677" h="3246" extrusionOk="0">
                  <a:moveTo>
                    <a:pt x="1623" y="0"/>
                  </a:moveTo>
                  <a:cubicBezTo>
                    <a:pt x="726" y="0"/>
                    <a:pt x="1" y="727"/>
                    <a:pt x="1" y="1622"/>
                  </a:cubicBezTo>
                  <a:cubicBezTo>
                    <a:pt x="1" y="2519"/>
                    <a:pt x="726" y="3245"/>
                    <a:pt x="1623" y="3245"/>
                  </a:cubicBezTo>
                  <a:lnTo>
                    <a:pt x="4677" y="3245"/>
                  </a:lnTo>
                  <a:cubicBezTo>
                    <a:pt x="3780" y="3245"/>
                    <a:pt x="3054" y="2519"/>
                    <a:pt x="3054" y="1622"/>
                  </a:cubicBezTo>
                  <a:cubicBezTo>
                    <a:pt x="3054" y="727"/>
                    <a:pt x="3780" y="0"/>
                    <a:pt x="4677" y="0"/>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4114;p60"/>
            <p:cNvSpPr/>
            <p:nvPr/>
          </p:nvSpPr>
          <p:spPr>
            <a:xfrm>
              <a:off x="6100175" y="2461450"/>
              <a:ext cx="38775" cy="29100"/>
            </a:xfrm>
            <a:custGeom>
              <a:avLst/>
              <a:gdLst/>
              <a:ahLst/>
              <a:cxnLst/>
              <a:rect l="l" t="t" r="r" b="b"/>
              <a:pathLst>
                <a:path w="1551" h="1164" extrusionOk="0">
                  <a:moveTo>
                    <a:pt x="864" y="0"/>
                  </a:moveTo>
                  <a:cubicBezTo>
                    <a:pt x="781" y="0"/>
                    <a:pt x="696" y="13"/>
                    <a:pt x="610" y="39"/>
                  </a:cubicBezTo>
                  <a:cubicBezTo>
                    <a:pt x="233" y="153"/>
                    <a:pt x="0" y="488"/>
                    <a:pt x="92" y="789"/>
                  </a:cubicBezTo>
                  <a:cubicBezTo>
                    <a:pt x="165" y="1021"/>
                    <a:pt x="406" y="1164"/>
                    <a:pt x="686" y="1164"/>
                  </a:cubicBezTo>
                  <a:cubicBezTo>
                    <a:pt x="769" y="1164"/>
                    <a:pt x="855" y="1151"/>
                    <a:pt x="941" y="1125"/>
                  </a:cubicBezTo>
                  <a:cubicBezTo>
                    <a:pt x="1319" y="1010"/>
                    <a:pt x="1551" y="675"/>
                    <a:pt x="1457" y="375"/>
                  </a:cubicBezTo>
                  <a:cubicBezTo>
                    <a:pt x="1386" y="143"/>
                    <a:pt x="1143" y="0"/>
                    <a:pt x="86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4115;p60"/>
            <p:cNvSpPr/>
            <p:nvPr/>
          </p:nvSpPr>
          <p:spPr>
            <a:xfrm>
              <a:off x="6093000" y="2449500"/>
              <a:ext cx="17625" cy="23275"/>
            </a:xfrm>
            <a:custGeom>
              <a:avLst/>
              <a:gdLst/>
              <a:ahLst/>
              <a:cxnLst/>
              <a:rect l="l" t="t" r="r" b="b"/>
              <a:pathLst>
                <a:path w="705" h="931" extrusionOk="0">
                  <a:moveTo>
                    <a:pt x="290" y="0"/>
                  </a:moveTo>
                  <a:cubicBezTo>
                    <a:pt x="265" y="0"/>
                    <a:pt x="240" y="4"/>
                    <a:pt x="215" y="11"/>
                  </a:cubicBezTo>
                  <a:cubicBezTo>
                    <a:pt x="77" y="53"/>
                    <a:pt x="0" y="197"/>
                    <a:pt x="42" y="334"/>
                  </a:cubicBezTo>
                  <a:lnTo>
                    <a:pt x="167" y="746"/>
                  </a:lnTo>
                  <a:cubicBezTo>
                    <a:pt x="200" y="858"/>
                    <a:pt x="303" y="930"/>
                    <a:pt x="414" y="930"/>
                  </a:cubicBezTo>
                  <a:cubicBezTo>
                    <a:pt x="439" y="930"/>
                    <a:pt x="464" y="927"/>
                    <a:pt x="489" y="919"/>
                  </a:cubicBezTo>
                  <a:cubicBezTo>
                    <a:pt x="627" y="878"/>
                    <a:pt x="705" y="734"/>
                    <a:pt x="664" y="596"/>
                  </a:cubicBezTo>
                  <a:lnTo>
                    <a:pt x="537" y="185"/>
                  </a:lnTo>
                  <a:cubicBezTo>
                    <a:pt x="504" y="72"/>
                    <a:pt x="401" y="0"/>
                    <a:pt x="29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4116;p60"/>
            <p:cNvSpPr/>
            <p:nvPr/>
          </p:nvSpPr>
          <p:spPr>
            <a:xfrm>
              <a:off x="6286650" y="2592450"/>
              <a:ext cx="73150" cy="37925"/>
            </a:xfrm>
            <a:custGeom>
              <a:avLst/>
              <a:gdLst/>
              <a:ahLst/>
              <a:cxnLst/>
              <a:rect l="l" t="t" r="r" b="b"/>
              <a:pathLst>
                <a:path w="2926" h="1517" extrusionOk="0">
                  <a:moveTo>
                    <a:pt x="1853" y="1"/>
                  </a:moveTo>
                  <a:cubicBezTo>
                    <a:pt x="1622" y="1"/>
                    <a:pt x="1374" y="18"/>
                    <a:pt x="1109" y="56"/>
                  </a:cubicBezTo>
                  <a:cubicBezTo>
                    <a:pt x="842" y="94"/>
                    <a:pt x="570" y="112"/>
                    <a:pt x="296" y="112"/>
                  </a:cubicBezTo>
                  <a:cubicBezTo>
                    <a:pt x="198" y="112"/>
                    <a:pt x="100" y="109"/>
                    <a:pt x="1" y="105"/>
                  </a:cubicBezTo>
                  <a:lnTo>
                    <a:pt x="1" y="105"/>
                  </a:lnTo>
                  <a:cubicBezTo>
                    <a:pt x="31" y="891"/>
                    <a:pt x="674" y="1517"/>
                    <a:pt x="1466" y="1517"/>
                  </a:cubicBezTo>
                  <a:cubicBezTo>
                    <a:pt x="2239" y="1517"/>
                    <a:pt x="2875" y="914"/>
                    <a:pt x="2926" y="154"/>
                  </a:cubicBezTo>
                  <a:cubicBezTo>
                    <a:pt x="2621" y="56"/>
                    <a:pt x="2263" y="1"/>
                    <a:pt x="185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4117;p60"/>
            <p:cNvSpPr/>
            <p:nvPr/>
          </p:nvSpPr>
          <p:spPr>
            <a:xfrm>
              <a:off x="6180050" y="2395400"/>
              <a:ext cx="70475" cy="48025"/>
            </a:xfrm>
            <a:custGeom>
              <a:avLst/>
              <a:gdLst/>
              <a:ahLst/>
              <a:cxnLst/>
              <a:rect l="l" t="t" r="r" b="b"/>
              <a:pathLst>
                <a:path w="2819" h="1921" extrusionOk="0">
                  <a:moveTo>
                    <a:pt x="585" y="1"/>
                  </a:moveTo>
                  <a:cubicBezTo>
                    <a:pt x="446" y="1"/>
                    <a:pt x="307" y="6"/>
                    <a:pt x="166" y="15"/>
                  </a:cubicBezTo>
                  <a:cubicBezTo>
                    <a:pt x="1" y="394"/>
                    <a:pt x="11" y="841"/>
                    <a:pt x="226" y="1227"/>
                  </a:cubicBezTo>
                  <a:cubicBezTo>
                    <a:pt x="477" y="1671"/>
                    <a:pt x="938" y="1920"/>
                    <a:pt x="1414" y="1920"/>
                  </a:cubicBezTo>
                  <a:cubicBezTo>
                    <a:pt x="1640" y="1920"/>
                    <a:pt x="1869" y="1864"/>
                    <a:pt x="2080" y="1746"/>
                  </a:cubicBezTo>
                  <a:cubicBezTo>
                    <a:pt x="2565" y="1474"/>
                    <a:pt x="2819" y="949"/>
                    <a:pt x="2768" y="430"/>
                  </a:cubicBezTo>
                  <a:cubicBezTo>
                    <a:pt x="2108" y="157"/>
                    <a:pt x="1371" y="1"/>
                    <a:pt x="58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4118;p60"/>
            <p:cNvSpPr/>
            <p:nvPr/>
          </p:nvSpPr>
          <p:spPr>
            <a:xfrm>
              <a:off x="6240275" y="2486425"/>
              <a:ext cx="45125" cy="54075"/>
            </a:xfrm>
            <a:custGeom>
              <a:avLst/>
              <a:gdLst/>
              <a:ahLst/>
              <a:cxnLst/>
              <a:rect l="l" t="t" r="r" b="b"/>
              <a:pathLst>
                <a:path w="1805" h="2163" extrusionOk="0">
                  <a:moveTo>
                    <a:pt x="591" y="0"/>
                  </a:moveTo>
                  <a:cubicBezTo>
                    <a:pt x="384" y="0"/>
                    <a:pt x="178" y="59"/>
                    <a:pt x="1" y="176"/>
                  </a:cubicBezTo>
                  <a:cubicBezTo>
                    <a:pt x="569" y="751"/>
                    <a:pt x="591" y="1440"/>
                    <a:pt x="336" y="2132"/>
                  </a:cubicBezTo>
                  <a:cubicBezTo>
                    <a:pt x="419" y="2153"/>
                    <a:pt x="505" y="2163"/>
                    <a:pt x="590" y="2163"/>
                  </a:cubicBezTo>
                  <a:cubicBezTo>
                    <a:pt x="902" y="2163"/>
                    <a:pt x="1211" y="2027"/>
                    <a:pt x="1426" y="1767"/>
                  </a:cubicBezTo>
                  <a:cubicBezTo>
                    <a:pt x="1805" y="1306"/>
                    <a:pt x="1736" y="626"/>
                    <a:pt x="1276" y="246"/>
                  </a:cubicBezTo>
                  <a:cubicBezTo>
                    <a:pt x="1075" y="81"/>
                    <a:pt x="832" y="0"/>
                    <a:pt x="59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8" name="Google Shape;3569;p60"/>
          <p:cNvGrpSpPr/>
          <p:nvPr/>
        </p:nvGrpSpPr>
        <p:grpSpPr>
          <a:xfrm>
            <a:off x="2990387" y="3690359"/>
            <a:ext cx="436700" cy="360475"/>
            <a:chOff x="4195750" y="976800"/>
            <a:chExt cx="436700" cy="360475"/>
          </a:xfrm>
        </p:grpSpPr>
        <p:sp>
          <p:nvSpPr>
            <p:cNvPr id="149" name="Google Shape;3570;p60"/>
            <p:cNvSpPr/>
            <p:nvPr/>
          </p:nvSpPr>
          <p:spPr>
            <a:xfrm>
              <a:off x="4201175" y="1170775"/>
              <a:ext cx="49350" cy="45900"/>
            </a:xfrm>
            <a:custGeom>
              <a:avLst/>
              <a:gdLst/>
              <a:ahLst/>
              <a:cxnLst/>
              <a:rect l="l" t="t" r="r" b="b"/>
              <a:pathLst>
                <a:path w="1974" h="1836" extrusionOk="0">
                  <a:moveTo>
                    <a:pt x="1974" y="1"/>
                  </a:moveTo>
                  <a:cubicBezTo>
                    <a:pt x="596" y="1"/>
                    <a:pt x="0" y="1216"/>
                    <a:pt x="0" y="1835"/>
                  </a:cubicBezTo>
                  <a:lnTo>
                    <a:pt x="556" y="1835"/>
                  </a:lnTo>
                  <a:cubicBezTo>
                    <a:pt x="556" y="1458"/>
                    <a:pt x="964" y="557"/>
                    <a:pt x="1974" y="557"/>
                  </a:cubicBezTo>
                  <a:lnTo>
                    <a:pt x="1974"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3571;p60"/>
            <p:cNvSpPr/>
            <p:nvPr/>
          </p:nvSpPr>
          <p:spPr>
            <a:xfrm>
              <a:off x="4195750" y="1209700"/>
              <a:ext cx="22850" cy="30425"/>
            </a:xfrm>
            <a:custGeom>
              <a:avLst/>
              <a:gdLst/>
              <a:ahLst/>
              <a:cxnLst/>
              <a:rect l="l" t="t" r="r" b="b"/>
              <a:pathLst>
                <a:path w="914" h="1217" extrusionOk="0">
                  <a:moveTo>
                    <a:pt x="458" y="1"/>
                  </a:moveTo>
                  <a:cubicBezTo>
                    <a:pt x="205" y="1"/>
                    <a:pt x="0" y="207"/>
                    <a:pt x="0" y="461"/>
                  </a:cubicBezTo>
                  <a:cubicBezTo>
                    <a:pt x="0" y="715"/>
                    <a:pt x="205" y="1216"/>
                    <a:pt x="458" y="1216"/>
                  </a:cubicBezTo>
                  <a:cubicBezTo>
                    <a:pt x="710" y="1215"/>
                    <a:pt x="913" y="715"/>
                    <a:pt x="913" y="461"/>
                  </a:cubicBezTo>
                  <a:cubicBezTo>
                    <a:pt x="913" y="207"/>
                    <a:pt x="710" y="1"/>
                    <a:pt x="45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3572;p60"/>
            <p:cNvSpPr/>
            <p:nvPr/>
          </p:nvSpPr>
          <p:spPr>
            <a:xfrm>
              <a:off x="4395000" y="1205075"/>
              <a:ext cx="70100" cy="132200"/>
            </a:xfrm>
            <a:custGeom>
              <a:avLst/>
              <a:gdLst/>
              <a:ahLst/>
              <a:cxnLst/>
              <a:rect l="l" t="t" r="r" b="b"/>
              <a:pathLst>
                <a:path w="2804" h="5288" extrusionOk="0">
                  <a:moveTo>
                    <a:pt x="0" y="1"/>
                  </a:moveTo>
                  <a:lnTo>
                    <a:pt x="0" y="4862"/>
                  </a:lnTo>
                  <a:cubicBezTo>
                    <a:pt x="0" y="5097"/>
                    <a:pt x="191" y="5287"/>
                    <a:pt x="426" y="5287"/>
                  </a:cubicBezTo>
                  <a:lnTo>
                    <a:pt x="2378" y="5287"/>
                  </a:lnTo>
                  <a:cubicBezTo>
                    <a:pt x="2614" y="5287"/>
                    <a:pt x="2803" y="5097"/>
                    <a:pt x="2803" y="4860"/>
                  </a:cubicBezTo>
                  <a:lnTo>
                    <a:pt x="2803"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3573;p60"/>
            <p:cNvSpPr/>
            <p:nvPr/>
          </p:nvSpPr>
          <p:spPr>
            <a:xfrm>
              <a:off x="4430050" y="1297300"/>
              <a:ext cx="35050" cy="39975"/>
            </a:xfrm>
            <a:custGeom>
              <a:avLst/>
              <a:gdLst/>
              <a:ahLst/>
              <a:cxnLst/>
              <a:rect l="l" t="t" r="r" b="b"/>
              <a:pathLst>
                <a:path w="1402" h="1599" extrusionOk="0">
                  <a:moveTo>
                    <a:pt x="1401" y="0"/>
                  </a:moveTo>
                  <a:cubicBezTo>
                    <a:pt x="628" y="0"/>
                    <a:pt x="1" y="626"/>
                    <a:pt x="1" y="1401"/>
                  </a:cubicBezTo>
                  <a:lnTo>
                    <a:pt x="1" y="1598"/>
                  </a:lnTo>
                  <a:lnTo>
                    <a:pt x="976" y="1598"/>
                  </a:lnTo>
                  <a:cubicBezTo>
                    <a:pt x="1212" y="1598"/>
                    <a:pt x="1401" y="1408"/>
                    <a:pt x="1401" y="1173"/>
                  </a:cubicBezTo>
                  <a:lnTo>
                    <a:pt x="1401"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3574;p60"/>
            <p:cNvSpPr/>
            <p:nvPr/>
          </p:nvSpPr>
          <p:spPr>
            <a:xfrm>
              <a:off x="4395000" y="1205075"/>
              <a:ext cx="70100" cy="132200"/>
            </a:xfrm>
            <a:custGeom>
              <a:avLst/>
              <a:gdLst/>
              <a:ahLst/>
              <a:cxnLst/>
              <a:rect l="l" t="t" r="r" b="b"/>
              <a:pathLst>
                <a:path w="2804" h="5288" extrusionOk="0">
                  <a:moveTo>
                    <a:pt x="0" y="1"/>
                  </a:moveTo>
                  <a:lnTo>
                    <a:pt x="0" y="4862"/>
                  </a:lnTo>
                  <a:cubicBezTo>
                    <a:pt x="0" y="5097"/>
                    <a:pt x="191" y="5287"/>
                    <a:pt x="426" y="5287"/>
                  </a:cubicBezTo>
                  <a:lnTo>
                    <a:pt x="2378" y="5287"/>
                  </a:lnTo>
                  <a:cubicBezTo>
                    <a:pt x="2614" y="5287"/>
                    <a:pt x="2803" y="5097"/>
                    <a:pt x="2803" y="4860"/>
                  </a:cubicBezTo>
                  <a:lnTo>
                    <a:pt x="2803" y="1"/>
                  </a:ln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3575;p60"/>
            <p:cNvSpPr/>
            <p:nvPr/>
          </p:nvSpPr>
          <p:spPr>
            <a:xfrm>
              <a:off x="4238825" y="1119450"/>
              <a:ext cx="232100" cy="217825"/>
            </a:xfrm>
            <a:custGeom>
              <a:avLst/>
              <a:gdLst/>
              <a:ahLst/>
              <a:cxnLst/>
              <a:rect l="l" t="t" r="r" b="b"/>
              <a:pathLst>
                <a:path w="9284" h="8713" extrusionOk="0">
                  <a:moveTo>
                    <a:pt x="4642" y="1"/>
                  </a:moveTo>
                  <a:cubicBezTo>
                    <a:pt x="2080" y="1"/>
                    <a:pt x="1" y="1536"/>
                    <a:pt x="1" y="3427"/>
                  </a:cubicBezTo>
                  <a:lnTo>
                    <a:pt x="1" y="8287"/>
                  </a:lnTo>
                  <a:cubicBezTo>
                    <a:pt x="1" y="8522"/>
                    <a:pt x="192" y="8712"/>
                    <a:pt x="426" y="8712"/>
                  </a:cubicBezTo>
                  <a:lnTo>
                    <a:pt x="2379" y="8712"/>
                  </a:lnTo>
                  <a:cubicBezTo>
                    <a:pt x="2614" y="8712"/>
                    <a:pt x="2805" y="8522"/>
                    <a:pt x="2805" y="8287"/>
                  </a:cubicBezTo>
                  <a:lnTo>
                    <a:pt x="2805" y="6411"/>
                  </a:lnTo>
                  <a:cubicBezTo>
                    <a:pt x="3239" y="6480"/>
                    <a:pt x="3739" y="6521"/>
                    <a:pt x="4306" y="6532"/>
                  </a:cubicBezTo>
                  <a:lnTo>
                    <a:pt x="4306" y="8287"/>
                  </a:lnTo>
                  <a:cubicBezTo>
                    <a:pt x="4306" y="8522"/>
                    <a:pt x="4497" y="8712"/>
                    <a:pt x="4731" y="8712"/>
                  </a:cubicBezTo>
                  <a:lnTo>
                    <a:pt x="6684" y="8712"/>
                  </a:lnTo>
                  <a:cubicBezTo>
                    <a:pt x="6919" y="8712"/>
                    <a:pt x="7110" y="8522"/>
                    <a:pt x="7110" y="8287"/>
                  </a:cubicBezTo>
                  <a:lnTo>
                    <a:pt x="7110" y="6280"/>
                  </a:lnTo>
                  <a:cubicBezTo>
                    <a:pt x="8829" y="5829"/>
                    <a:pt x="9284" y="4807"/>
                    <a:pt x="9284" y="3426"/>
                  </a:cubicBezTo>
                  <a:cubicBezTo>
                    <a:pt x="9282" y="1533"/>
                    <a:pt x="7206" y="1"/>
                    <a:pt x="464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3576;p60"/>
            <p:cNvSpPr/>
            <p:nvPr/>
          </p:nvSpPr>
          <p:spPr>
            <a:xfrm>
              <a:off x="4273850" y="1297300"/>
              <a:ext cx="35100" cy="39975"/>
            </a:xfrm>
            <a:custGeom>
              <a:avLst/>
              <a:gdLst/>
              <a:ahLst/>
              <a:cxnLst/>
              <a:rect l="l" t="t" r="r" b="b"/>
              <a:pathLst>
                <a:path w="1404" h="1599" extrusionOk="0">
                  <a:moveTo>
                    <a:pt x="1404" y="0"/>
                  </a:moveTo>
                  <a:cubicBezTo>
                    <a:pt x="629" y="0"/>
                    <a:pt x="0" y="626"/>
                    <a:pt x="2" y="1401"/>
                  </a:cubicBezTo>
                  <a:lnTo>
                    <a:pt x="2" y="1598"/>
                  </a:lnTo>
                  <a:lnTo>
                    <a:pt x="978" y="1598"/>
                  </a:lnTo>
                  <a:cubicBezTo>
                    <a:pt x="1213" y="1598"/>
                    <a:pt x="1404" y="1408"/>
                    <a:pt x="1404" y="1173"/>
                  </a:cubicBezTo>
                  <a:lnTo>
                    <a:pt x="1404"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3577;p60"/>
            <p:cNvSpPr/>
            <p:nvPr/>
          </p:nvSpPr>
          <p:spPr>
            <a:xfrm>
              <a:off x="4298975" y="1119450"/>
              <a:ext cx="171950" cy="100375"/>
            </a:xfrm>
            <a:custGeom>
              <a:avLst/>
              <a:gdLst/>
              <a:ahLst/>
              <a:cxnLst/>
              <a:rect l="l" t="t" r="r" b="b"/>
              <a:pathLst>
                <a:path w="6878" h="4015" extrusionOk="0">
                  <a:moveTo>
                    <a:pt x="2236" y="1"/>
                  </a:moveTo>
                  <a:cubicBezTo>
                    <a:pt x="1425" y="1"/>
                    <a:pt x="662" y="156"/>
                    <a:pt x="1" y="425"/>
                  </a:cubicBezTo>
                  <a:cubicBezTo>
                    <a:pt x="489" y="2477"/>
                    <a:pt x="2527" y="4015"/>
                    <a:pt x="4966" y="4015"/>
                  </a:cubicBezTo>
                  <a:cubicBezTo>
                    <a:pt x="5640" y="4015"/>
                    <a:pt x="6284" y="3895"/>
                    <a:pt x="6874" y="3682"/>
                  </a:cubicBezTo>
                  <a:cubicBezTo>
                    <a:pt x="6876" y="3599"/>
                    <a:pt x="6878" y="3513"/>
                    <a:pt x="6878" y="3427"/>
                  </a:cubicBezTo>
                  <a:cubicBezTo>
                    <a:pt x="6876" y="1533"/>
                    <a:pt x="4800" y="1"/>
                    <a:pt x="2236"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3578;p60"/>
            <p:cNvSpPr/>
            <p:nvPr/>
          </p:nvSpPr>
          <p:spPr>
            <a:xfrm>
              <a:off x="4381475" y="1297300"/>
              <a:ext cx="35100" cy="39975"/>
            </a:xfrm>
            <a:custGeom>
              <a:avLst/>
              <a:gdLst/>
              <a:ahLst/>
              <a:cxnLst/>
              <a:rect l="l" t="t" r="r" b="b"/>
              <a:pathLst>
                <a:path w="1404" h="1599" extrusionOk="0">
                  <a:moveTo>
                    <a:pt x="1404" y="0"/>
                  </a:moveTo>
                  <a:cubicBezTo>
                    <a:pt x="629" y="0"/>
                    <a:pt x="0" y="626"/>
                    <a:pt x="3" y="1401"/>
                  </a:cubicBezTo>
                  <a:lnTo>
                    <a:pt x="3" y="1598"/>
                  </a:lnTo>
                  <a:lnTo>
                    <a:pt x="978" y="1598"/>
                  </a:lnTo>
                  <a:cubicBezTo>
                    <a:pt x="1213" y="1598"/>
                    <a:pt x="1404" y="1408"/>
                    <a:pt x="1404" y="1173"/>
                  </a:cubicBezTo>
                  <a:lnTo>
                    <a:pt x="1404"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3579;p60"/>
            <p:cNvSpPr/>
            <p:nvPr/>
          </p:nvSpPr>
          <p:spPr>
            <a:xfrm>
              <a:off x="4504900" y="980625"/>
              <a:ext cx="127550" cy="211125"/>
            </a:xfrm>
            <a:custGeom>
              <a:avLst/>
              <a:gdLst/>
              <a:ahLst/>
              <a:cxnLst/>
              <a:rect l="l" t="t" r="r" b="b"/>
              <a:pathLst>
                <a:path w="5102" h="8445" extrusionOk="0">
                  <a:moveTo>
                    <a:pt x="2552" y="0"/>
                  </a:moveTo>
                  <a:cubicBezTo>
                    <a:pt x="1143" y="0"/>
                    <a:pt x="0" y="1143"/>
                    <a:pt x="0" y="2552"/>
                  </a:cubicBezTo>
                  <a:lnTo>
                    <a:pt x="0" y="6965"/>
                  </a:lnTo>
                  <a:cubicBezTo>
                    <a:pt x="0" y="7782"/>
                    <a:pt x="663" y="8444"/>
                    <a:pt x="1481" y="8444"/>
                  </a:cubicBezTo>
                  <a:cubicBezTo>
                    <a:pt x="2298" y="8444"/>
                    <a:pt x="2959" y="7782"/>
                    <a:pt x="2959" y="6965"/>
                  </a:cubicBezTo>
                  <a:cubicBezTo>
                    <a:pt x="2959" y="5512"/>
                    <a:pt x="3646" y="5054"/>
                    <a:pt x="4272" y="4434"/>
                  </a:cubicBezTo>
                  <a:cubicBezTo>
                    <a:pt x="4370" y="4347"/>
                    <a:pt x="4458" y="4250"/>
                    <a:pt x="4541" y="4147"/>
                  </a:cubicBezTo>
                  <a:lnTo>
                    <a:pt x="4547" y="4141"/>
                  </a:lnTo>
                  <a:cubicBezTo>
                    <a:pt x="5102" y="3383"/>
                    <a:pt x="5102" y="2552"/>
                    <a:pt x="5102" y="2552"/>
                  </a:cubicBezTo>
                  <a:cubicBezTo>
                    <a:pt x="5102" y="1143"/>
                    <a:pt x="3959" y="0"/>
                    <a:pt x="255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3580;p60"/>
            <p:cNvSpPr/>
            <p:nvPr/>
          </p:nvSpPr>
          <p:spPr>
            <a:xfrm>
              <a:off x="4504900" y="1021050"/>
              <a:ext cx="83875" cy="135550"/>
            </a:xfrm>
            <a:custGeom>
              <a:avLst/>
              <a:gdLst/>
              <a:ahLst/>
              <a:cxnLst/>
              <a:rect l="l" t="t" r="r" b="b"/>
              <a:pathLst>
                <a:path w="3355" h="5422" extrusionOk="0">
                  <a:moveTo>
                    <a:pt x="1638" y="1"/>
                  </a:moveTo>
                  <a:cubicBezTo>
                    <a:pt x="733" y="1"/>
                    <a:pt x="0" y="734"/>
                    <a:pt x="0" y="1638"/>
                  </a:cubicBezTo>
                  <a:lnTo>
                    <a:pt x="0" y="4472"/>
                  </a:lnTo>
                  <a:cubicBezTo>
                    <a:pt x="0" y="4998"/>
                    <a:pt x="426" y="5421"/>
                    <a:pt x="950" y="5421"/>
                  </a:cubicBezTo>
                  <a:cubicBezTo>
                    <a:pt x="1475" y="5421"/>
                    <a:pt x="1899" y="4995"/>
                    <a:pt x="1899" y="4472"/>
                  </a:cubicBezTo>
                  <a:cubicBezTo>
                    <a:pt x="1899" y="3540"/>
                    <a:pt x="2340" y="3247"/>
                    <a:pt x="2743" y="2849"/>
                  </a:cubicBezTo>
                  <a:cubicBezTo>
                    <a:pt x="2804" y="2791"/>
                    <a:pt x="2862" y="2730"/>
                    <a:pt x="2914" y="2665"/>
                  </a:cubicBezTo>
                  <a:cubicBezTo>
                    <a:pt x="2916" y="2664"/>
                    <a:pt x="2917" y="2661"/>
                    <a:pt x="2917" y="2660"/>
                  </a:cubicBezTo>
                  <a:cubicBezTo>
                    <a:pt x="3355" y="2146"/>
                    <a:pt x="3275" y="1638"/>
                    <a:pt x="3275" y="1638"/>
                  </a:cubicBezTo>
                  <a:cubicBezTo>
                    <a:pt x="3275" y="734"/>
                    <a:pt x="2543" y="1"/>
                    <a:pt x="1638" y="1"/>
                  </a:cubicBezTo>
                  <a:close/>
                </a:path>
              </a:pathLst>
            </a:custGeom>
            <a:solidFill>
              <a:srgbClr val="E2A1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3581;p60"/>
            <p:cNvSpPr/>
            <p:nvPr/>
          </p:nvSpPr>
          <p:spPr>
            <a:xfrm>
              <a:off x="4312100" y="976800"/>
              <a:ext cx="253900" cy="227025"/>
            </a:xfrm>
            <a:custGeom>
              <a:avLst/>
              <a:gdLst/>
              <a:ahLst/>
              <a:cxnLst/>
              <a:rect l="l" t="t" r="r" b="b"/>
              <a:pathLst>
                <a:path w="10156" h="9081" extrusionOk="0">
                  <a:moveTo>
                    <a:pt x="5078" y="1"/>
                  </a:moveTo>
                  <a:cubicBezTo>
                    <a:pt x="2273" y="1"/>
                    <a:pt x="0" y="2033"/>
                    <a:pt x="0" y="4541"/>
                  </a:cubicBezTo>
                  <a:cubicBezTo>
                    <a:pt x="0" y="7048"/>
                    <a:pt x="2273" y="9081"/>
                    <a:pt x="5078" y="9081"/>
                  </a:cubicBezTo>
                  <a:cubicBezTo>
                    <a:pt x="7882" y="9081"/>
                    <a:pt x="10155" y="7048"/>
                    <a:pt x="10155" y="4541"/>
                  </a:cubicBezTo>
                  <a:cubicBezTo>
                    <a:pt x="10155" y="2033"/>
                    <a:pt x="7882" y="1"/>
                    <a:pt x="507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3582;p60"/>
            <p:cNvSpPr/>
            <p:nvPr/>
          </p:nvSpPr>
          <p:spPr>
            <a:xfrm>
              <a:off x="4457175" y="1110300"/>
              <a:ext cx="64500" cy="87750"/>
            </a:xfrm>
            <a:custGeom>
              <a:avLst/>
              <a:gdLst/>
              <a:ahLst/>
              <a:cxnLst/>
              <a:rect l="l" t="t" r="r" b="b"/>
              <a:pathLst>
                <a:path w="2580" h="3510" extrusionOk="0">
                  <a:moveTo>
                    <a:pt x="308" y="0"/>
                  </a:moveTo>
                  <a:lnTo>
                    <a:pt x="308" y="0"/>
                  </a:lnTo>
                  <a:cubicBezTo>
                    <a:pt x="0" y="1559"/>
                    <a:pt x="364" y="2716"/>
                    <a:pt x="886" y="3510"/>
                  </a:cubicBezTo>
                  <a:cubicBezTo>
                    <a:pt x="1515" y="3323"/>
                    <a:pt x="2088" y="3028"/>
                    <a:pt x="2579" y="2652"/>
                  </a:cubicBezTo>
                  <a:cubicBezTo>
                    <a:pt x="2125" y="2131"/>
                    <a:pt x="1872" y="1284"/>
                    <a:pt x="1872" y="227"/>
                  </a:cubicBezTo>
                  <a:lnTo>
                    <a:pt x="308" y="0"/>
                  </a:ln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3583;p60"/>
            <p:cNvSpPr/>
            <p:nvPr/>
          </p:nvSpPr>
          <p:spPr>
            <a:xfrm>
              <a:off x="4212325" y="980625"/>
              <a:ext cx="127575" cy="211125"/>
            </a:xfrm>
            <a:custGeom>
              <a:avLst/>
              <a:gdLst/>
              <a:ahLst/>
              <a:cxnLst/>
              <a:rect l="l" t="t" r="r" b="b"/>
              <a:pathLst>
                <a:path w="5103" h="8445" extrusionOk="0">
                  <a:moveTo>
                    <a:pt x="2551" y="0"/>
                  </a:moveTo>
                  <a:cubicBezTo>
                    <a:pt x="1142" y="0"/>
                    <a:pt x="1" y="1143"/>
                    <a:pt x="1" y="2552"/>
                  </a:cubicBezTo>
                  <a:cubicBezTo>
                    <a:pt x="1" y="2552"/>
                    <a:pt x="1" y="3383"/>
                    <a:pt x="555" y="4141"/>
                  </a:cubicBezTo>
                  <a:lnTo>
                    <a:pt x="562" y="4147"/>
                  </a:lnTo>
                  <a:cubicBezTo>
                    <a:pt x="645" y="4250"/>
                    <a:pt x="734" y="4347"/>
                    <a:pt x="830" y="4434"/>
                  </a:cubicBezTo>
                  <a:cubicBezTo>
                    <a:pt x="1456" y="5054"/>
                    <a:pt x="2143" y="5512"/>
                    <a:pt x="2143" y="6965"/>
                  </a:cubicBezTo>
                  <a:cubicBezTo>
                    <a:pt x="2143" y="7782"/>
                    <a:pt x="2805" y="8444"/>
                    <a:pt x="3622" y="8444"/>
                  </a:cubicBezTo>
                  <a:cubicBezTo>
                    <a:pt x="4439" y="8444"/>
                    <a:pt x="5102" y="7782"/>
                    <a:pt x="5102" y="6965"/>
                  </a:cubicBezTo>
                  <a:lnTo>
                    <a:pt x="5102" y="2552"/>
                  </a:lnTo>
                  <a:cubicBezTo>
                    <a:pt x="5102" y="1143"/>
                    <a:pt x="3961" y="0"/>
                    <a:pt x="255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3584;p60"/>
            <p:cNvSpPr/>
            <p:nvPr/>
          </p:nvSpPr>
          <p:spPr>
            <a:xfrm>
              <a:off x="4256000" y="1021050"/>
              <a:ext cx="83900" cy="135550"/>
            </a:xfrm>
            <a:custGeom>
              <a:avLst/>
              <a:gdLst/>
              <a:ahLst/>
              <a:cxnLst/>
              <a:rect l="l" t="t" r="r" b="b"/>
              <a:pathLst>
                <a:path w="3356" h="5422" extrusionOk="0">
                  <a:moveTo>
                    <a:pt x="1717" y="1"/>
                  </a:moveTo>
                  <a:cubicBezTo>
                    <a:pt x="813" y="1"/>
                    <a:pt x="80" y="734"/>
                    <a:pt x="80" y="1638"/>
                  </a:cubicBezTo>
                  <a:cubicBezTo>
                    <a:pt x="80" y="1638"/>
                    <a:pt x="0" y="2146"/>
                    <a:pt x="438" y="2660"/>
                  </a:cubicBezTo>
                  <a:cubicBezTo>
                    <a:pt x="438" y="2661"/>
                    <a:pt x="440" y="2664"/>
                    <a:pt x="441" y="2665"/>
                  </a:cubicBezTo>
                  <a:cubicBezTo>
                    <a:pt x="493" y="2730"/>
                    <a:pt x="551" y="2791"/>
                    <a:pt x="613" y="2849"/>
                  </a:cubicBezTo>
                  <a:cubicBezTo>
                    <a:pt x="1015" y="3247"/>
                    <a:pt x="1456" y="3540"/>
                    <a:pt x="1456" y="4472"/>
                  </a:cubicBezTo>
                  <a:cubicBezTo>
                    <a:pt x="1456" y="4995"/>
                    <a:pt x="1880" y="5421"/>
                    <a:pt x="2405" y="5421"/>
                  </a:cubicBezTo>
                  <a:cubicBezTo>
                    <a:pt x="2929" y="5421"/>
                    <a:pt x="3355" y="4998"/>
                    <a:pt x="3355" y="4472"/>
                  </a:cubicBezTo>
                  <a:lnTo>
                    <a:pt x="3355" y="1638"/>
                  </a:lnTo>
                  <a:cubicBezTo>
                    <a:pt x="3355" y="734"/>
                    <a:pt x="2622" y="1"/>
                    <a:pt x="1717" y="1"/>
                  </a:cubicBezTo>
                  <a:close/>
                </a:path>
              </a:pathLst>
            </a:custGeom>
            <a:solidFill>
              <a:srgbClr val="E2A1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3585;p60"/>
            <p:cNvSpPr/>
            <p:nvPr/>
          </p:nvSpPr>
          <p:spPr>
            <a:xfrm>
              <a:off x="4462075" y="1104800"/>
              <a:ext cx="143100" cy="122250"/>
            </a:xfrm>
            <a:custGeom>
              <a:avLst/>
              <a:gdLst/>
              <a:ahLst/>
              <a:cxnLst/>
              <a:rect l="l" t="t" r="r" b="b"/>
              <a:pathLst>
                <a:path w="5724" h="4890" extrusionOk="0">
                  <a:moveTo>
                    <a:pt x="532" y="0"/>
                  </a:moveTo>
                  <a:cubicBezTo>
                    <a:pt x="236" y="0"/>
                    <a:pt x="1" y="249"/>
                    <a:pt x="20" y="544"/>
                  </a:cubicBezTo>
                  <a:cubicBezTo>
                    <a:pt x="179" y="3021"/>
                    <a:pt x="1411" y="4062"/>
                    <a:pt x="2166" y="4473"/>
                  </a:cubicBezTo>
                  <a:cubicBezTo>
                    <a:pt x="2680" y="4752"/>
                    <a:pt x="3248" y="4889"/>
                    <a:pt x="3821" y="4889"/>
                  </a:cubicBezTo>
                  <a:cubicBezTo>
                    <a:pt x="4335" y="4889"/>
                    <a:pt x="4851" y="4779"/>
                    <a:pt x="5333" y="4561"/>
                  </a:cubicBezTo>
                  <a:cubicBezTo>
                    <a:pt x="5619" y="4432"/>
                    <a:pt x="5723" y="4082"/>
                    <a:pt x="5553" y="3821"/>
                  </a:cubicBezTo>
                  <a:lnTo>
                    <a:pt x="5058" y="3060"/>
                  </a:lnTo>
                  <a:cubicBezTo>
                    <a:pt x="4962" y="2913"/>
                    <a:pt x="4801" y="2832"/>
                    <a:pt x="4633" y="2832"/>
                  </a:cubicBezTo>
                  <a:cubicBezTo>
                    <a:pt x="4571" y="2832"/>
                    <a:pt x="4507" y="2843"/>
                    <a:pt x="4446" y="2866"/>
                  </a:cubicBezTo>
                  <a:cubicBezTo>
                    <a:pt x="4242" y="2944"/>
                    <a:pt x="4029" y="2984"/>
                    <a:pt x="3821" y="2984"/>
                  </a:cubicBezTo>
                  <a:cubicBezTo>
                    <a:pt x="3560" y="2984"/>
                    <a:pt x="3304" y="2922"/>
                    <a:pt x="3077" y="2798"/>
                  </a:cubicBezTo>
                  <a:cubicBezTo>
                    <a:pt x="2423" y="2442"/>
                    <a:pt x="2015" y="1608"/>
                    <a:pt x="1929" y="471"/>
                  </a:cubicBezTo>
                  <a:cubicBezTo>
                    <a:pt x="1908" y="206"/>
                    <a:pt x="1684" y="0"/>
                    <a:pt x="141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3586;p60"/>
            <p:cNvSpPr/>
            <p:nvPr/>
          </p:nvSpPr>
          <p:spPr>
            <a:xfrm>
              <a:off x="4485250" y="1119325"/>
              <a:ext cx="79925" cy="83100"/>
            </a:xfrm>
            <a:custGeom>
              <a:avLst/>
              <a:gdLst/>
              <a:ahLst/>
              <a:cxnLst/>
              <a:rect l="l" t="t" r="r" b="b"/>
              <a:pathLst>
                <a:path w="3197" h="3324" extrusionOk="0">
                  <a:moveTo>
                    <a:pt x="1011" y="0"/>
                  </a:moveTo>
                  <a:lnTo>
                    <a:pt x="233" y="232"/>
                  </a:lnTo>
                  <a:cubicBezTo>
                    <a:pt x="84" y="278"/>
                    <a:pt x="1" y="431"/>
                    <a:pt x="45" y="580"/>
                  </a:cubicBezTo>
                  <a:cubicBezTo>
                    <a:pt x="82" y="699"/>
                    <a:pt x="192" y="779"/>
                    <a:pt x="311" y="779"/>
                  </a:cubicBezTo>
                  <a:cubicBezTo>
                    <a:pt x="337" y="779"/>
                    <a:pt x="365" y="775"/>
                    <a:pt x="391" y="766"/>
                  </a:cubicBezTo>
                  <a:lnTo>
                    <a:pt x="1095" y="556"/>
                  </a:lnTo>
                  <a:cubicBezTo>
                    <a:pt x="1058" y="381"/>
                    <a:pt x="1031" y="197"/>
                    <a:pt x="1011" y="0"/>
                  </a:cubicBezTo>
                  <a:close/>
                  <a:moveTo>
                    <a:pt x="1419" y="1456"/>
                  </a:moveTo>
                  <a:lnTo>
                    <a:pt x="750" y="1964"/>
                  </a:lnTo>
                  <a:cubicBezTo>
                    <a:pt x="628" y="2057"/>
                    <a:pt x="605" y="2232"/>
                    <a:pt x="697" y="2354"/>
                  </a:cubicBezTo>
                  <a:cubicBezTo>
                    <a:pt x="752" y="2427"/>
                    <a:pt x="834" y="2464"/>
                    <a:pt x="918" y="2464"/>
                  </a:cubicBezTo>
                  <a:cubicBezTo>
                    <a:pt x="977" y="2464"/>
                    <a:pt x="1037" y="2445"/>
                    <a:pt x="1087" y="2407"/>
                  </a:cubicBezTo>
                  <a:lnTo>
                    <a:pt x="1746" y="1906"/>
                  </a:lnTo>
                  <a:cubicBezTo>
                    <a:pt x="1622" y="1777"/>
                    <a:pt x="1514" y="1626"/>
                    <a:pt x="1419" y="1456"/>
                  </a:cubicBezTo>
                  <a:close/>
                  <a:moveTo>
                    <a:pt x="3196" y="2372"/>
                  </a:moveTo>
                  <a:cubicBezTo>
                    <a:pt x="3095" y="2391"/>
                    <a:pt x="2993" y="2400"/>
                    <a:pt x="2892" y="2400"/>
                  </a:cubicBezTo>
                  <a:cubicBezTo>
                    <a:pt x="2806" y="2400"/>
                    <a:pt x="2720" y="2393"/>
                    <a:pt x="2636" y="2380"/>
                  </a:cubicBezTo>
                  <a:lnTo>
                    <a:pt x="2549" y="3010"/>
                  </a:lnTo>
                  <a:cubicBezTo>
                    <a:pt x="2529" y="3163"/>
                    <a:pt x="2636" y="3301"/>
                    <a:pt x="2788" y="3322"/>
                  </a:cubicBezTo>
                  <a:cubicBezTo>
                    <a:pt x="2801" y="3323"/>
                    <a:pt x="2814" y="3323"/>
                    <a:pt x="2825" y="3323"/>
                  </a:cubicBezTo>
                  <a:cubicBezTo>
                    <a:pt x="2963" y="3323"/>
                    <a:pt x="3081" y="3223"/>
                    <a:pt x="3100" y="3083"/>
                  </a:cubicBezTo>
                  <a:lnTo>
                    <a:pt x="3196" y="2372"/>
                  </a:ln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3587;p60"/>
            <p:cNvSpPr/>
            <p:nvPr/>
          </p:nvSpPr>
          <p:spPr>
            <a:xfrm>
              <a:off x="4430625" y="1067775"/>
              <a:ext cx="13950" cy="25025"/>
            </a:xfrm>
            <a:custGeom>
              <a:avLst/>
              <a:gdLst/>
              <a:ahLst/>
              <a:cxnLst/>
              <a:rect l="l" t="t" r="r" b="b"/>
              <a:pathLst>
                <a:path w="558" h="1001" extrusionOk="0">
                  <a:moveTo>
                    <a:pt x="278" y="1"/>
                  </a:moveTo>
                  <a:cubicBezTo>
                    <a:pt x="126" y="1"/>
                    <a:pt x="1" y="125"/>
                    <a:pt x="1" y="280"/>
                  </a:cubicBezTo>
                  <a:lnTo>
                    <a:pt x="1" y="722"/>
                  </a:lnTo>
                  <a:cubicBezTo>
                    <a:pt x="1" y="874"/>
                    <a:pt x="124" y="1001"/>
                    <a:pt x="278" y="1001"/>
                  </a:cubicBezTo>
                  <a:cubicBezTo>
                    <a:pt x="431" y="1001"/>
                    <a:pt x="557" y="877"/>
                    <a:pt x="557" y="722"/>
                  </a:cubicBezTo>
                  <a:lnTo>
                    <a:pt x="557" y="280"/>
                  </a:lnTo>
                  <a:cubicBezTo>
                    <a:pt x="557" y="126"/>
                    <a:pt x="431" y="1"/>
                    <a:pt x="27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3588;p60"/>
            <p:cNvSpPr/>
            <p:nvPr/>
          </p:nvSpPr>
          <p:spPr>
            <a:xfrm>
              <a:off x="4520575" y="1067775"/>
              <a:ext cx="13925" cy="25025"/>
            </a:xfrm>
            <a:custGeom>
              <a:avLst/>
              <a:gdLst/>
              <a:ahLst/>
              <a:cxnLst/>
              <a:rect l="l" t="t" r="r" b="b"/>
              <a:pathLst>
                <a:path w="557" h="1001" extrusionOk="0">
                  <a:moveTo>
                    <a:pt x="278" y="1"/>
                  </a:moveTo>
                  <a:cubicBezTo>
                    <a:pt x="126" y="1"/>
                    <a:pt x="1" y="125"/>
                    <a:pt x="1" y="280"/>
                  </a:cubicBezTo>
                  <a:lnTo>
                    <a:pt x="1" y="722"/>
                  </a:lnTo>
                  <a:cubicBezTo>
                    <a:pt x="1" y="874"/>
                    <a:pt x="124" y="1001"/>
                    <a:pt x="278" y="1001"/>
                  </a:cubicBezTo>
                  <a:cubicBezTo>
                    <a:pt x="433" y="1001"/>
                    <a:pt x="557" y="877"/>
                    <a:pt x="557" y="722"/>
                  </a:cubicBezTo>
                  <a:lnTo>
                    <a:pt x="557" y="280"/>
                  </a:lnTo>
                  <a:cubicBezTo>
                    <a:pt x="557" y="126"/>
                    <a:pt x="433" y="1"/>
                    <a:pt x="27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8" name="Google Shape;3327;p60"/>
          <p:cNvGrpSpPr/>
          <p:nvPr/>
        </p:nvGrpSpPr>
        <p:grpSpPr>
          <a:xfrm>
            <a:off x="1156660" y="3603616"/>
            <a:ext cx="436700" cy="432625"/>
            <a:chOff x="4532325" y="469225"/>
            <a:chExt cx="436700" cy="432625"/>
          </a:xfrm>
        </p:grpSpPr>
        <p:sp>
          <p:nvSpPr>
            <p:cNvPr id="169" name="Google Shape;3328;p60"/>
            <p:cNvSpPr/>
            <p:nvPr/>
          </p:nvSpPr>
          <p:spPr>
            <a:xfrm>
              <a:off x="4770125" y="869900"/>
              <a:ext cx="78075" cy="31950"/>
            </a:xfrm>
            <a:custGeom>
              <a:avLst/>
              <a:gdLst/>
              <a:ahLst/>
              <a:cxnLst/>
              <a:rect l="l" t="t" r="r" b="b"/>
              <a:pathLst>
                <a:path w="3123" h="1278" extrusionOk="0">
                  <a:moveTo>
                    <a:pt x="641" y="1"/>
                  </a:moveTo>
                  <a:cubicBezTo>
                    <a:pt x="288" y="1"/>
                    <a:pt x="1" y="288"/>
                    <a:pt x="1" y="639"/>
                  </a:cubicBezTo>
                  <a:cubicBezTo>
                    <a:pt x="1" y="992"/>
                    <a:pt x="288" y="1278"/>
                    <a:pt x="641" y="1278"/>
                  </a:cubicBezTo>
                  <a:lnTo>
                    <a:pt x="2484" y="1278"/>
                  </a:lnTo>
                  <a:cubicBezTo>
                    <a:pt x="2838" y="1278"/>
                    <a:pt x="3122" y="993"/>
                    <a:pt x="3122" y="639"/>
                  </a:cubicBezTo>
                  <a:cubicBezTo>
                    <a:pt x="3122" y="288"/>
                    <a:pt x="2835" y="1"/>
                    <a:pt x="2484" y="1"/>
                  </a:cubicBezTo>
                  <a:close/>
                </a:path>
              </a:pathLst>
            </a:custGeom>
            <a:solidFill>
              <a:srgbClr val="E2A1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3329;p60"/>
            <p:cNvSpPr/>
            <p:nvPr/>
          </p:nvSpPr>
          <p:spPr>
            <a:xfrm>
              <a:off x="4770125" y="869900"/>
              <a:ext cx="69475" cy="31950"/>
            </a:xfrm>
            <a:custGeom>
              <a:avLst/>
              <a:gdLst/>
              <a:ahLst/>
              <a:cxnLst/>
              <a:rect l="l" t="t" r="r" b="b"/>
              <a:pathLst>
                <a:path w="2779" h="1278" extrusionOk="0">
                  <a:moveTo>
                    <a:pt x="641" y="1"/>
                  </a:moveTo>
                  <a:cubicBezTo>
                    <a:pt x="288" y="1"/>
                    <a:pt x="1" y="288"/>
                    <a:pt x="1" y="639"/>
                  </a:cubicBezTo>
                  <a:cubicBezTo>
                    <a:pt x="1" y="992"/>
                    <a:pt x="288" y="1278"/>
                    <a:pt x="641" y="1278"/>
                  </a:cubicBezTo>
                  <a:lnTo>
                    <a:pt x="1230" y="1278"/>
                  </a:lnTo>
                  <a:cubicBezTo>
                    <a:pt x="1904" y="1037"/>
                    <a:pt x="2445" y="646"/>
                    <a:pt x="2779" y="75"/>
                  </a:cubicBezTo>
                  <a:cubicBezTo>
                    <a:pt x="2691" y="28"/>
                    <a:pt x="2591" y="1"/>
                    <a:pt x="2484"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3330;p60"/>
            <p:cNvSpPr/>
            <p:nvPr/>
          </p:nvSpPr>
          <p:spPr>
            <a:xfrm>
              <a:off x="4653175" y="869900"/>
              <a:ext cx="78050" cy="31950"/>
            </a:xfrm>
            <a:custGeom>
              <a:avLst/>
              <a:gdLst/>
              <a:ahLst/>
              <a:cxnLst/>
              <a:rect l="l" t="t" r="r" b="b"/>
              <a:pathLst>
                <a:path w="3122" h="1278" extrusionOk="0">
                  <a:moveTo>
                    <a:pt x="639" y="1"/>
                  </a:moveTo>
                  <a:cubicBezTo>
                    <a:pt x="287" y="1"/>
                    <a:pt x="0" y="288"/>
                    <a:pt x="0" y="639"/>
                  </a:cubicBezTo>
                  <a:cubicBezTo>
                    <a:pt x="0" y="992"/>
                    <a:pt x="287" y="1278"/>
                    <a:pt x="639" y="1278"/>
                  </a:cubicBezTo>
                  <a:lnTo>
                    <a:pt x="2483" y="1278"/>
                  </a:lnTo>
                  <a:cubicBezTo>
                    <a:pt x="2835" y="1278"/>
                    <a:pt x="3122" y="992"/>
                    <a:pt x="3122" y="639"/>
                  </a:cubicBezTo>
                  <a:cubicBezTo>
                    <a:pt x="3122" y="288"/>
                    <a:pt x="2835" y="1"/>
                    <a:pt x="2483" y="1"/>
                  </a:cubicBezTo>
                  <a:close/>
                </a:path>
              </a:pathLst>
            </a:custGeom>
            <a:solidFill>
              <a:srgbClr val="E2A1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3331;p60"/>
            <p:cNvSpPr/>
            <p:nvPr/>
          </p:nvSpPr>
          <p:spPr>
            <a:xfrm>
              <a:off x="4557550" y="691325"/>
              <a:ext cx="145425" cy="173050"/>
            </a:xfrm>
            <a:custGeom>
              <a:avLst/>
              <a:gdLst/>
              <a:ahLst/>
              <a:cxnLst/>
              <a:rect l="l" t="t" r="r" b="b"/>
              <a:pathLst>
                <a:path w="5817" h="6922" extrusionOk="0">
                  <a:moveTo>
                    <a:pt x="279" y="0"/>
                  </a:moveTo>
                  <a:cubicBezTo>
                    <a:pt x="126" y="0"/>
                    <a:pt x="1" y="124"/>
                    <a:pt x="1" y="277"/>
                  </a:cubicBezTo>
                  <a:lnTo>
                    <a:pt x="1" y="1386"/>
                  </a:lnTo>
                  <a:cubicBezTo>
                    <a:pt x="1" y="4437"/>
                    <a:pt x="2485" y="6921"/>
                    <a:pt x="5536" y="6921"/>
                  </a:cubicBezTo>
                  <a:cubicBezTo>
                    <a:pt x="5691" y="6921"/>
                    <a:pt x="5816" y="6796"/>
                    <a:pt x="5814" y="6641"/>
                  </a:cubicBezTo>
                  <a:cubicBezTo>
                    <a:pt x="5814" y="6489"/>
                    <a:pt x="5690" y="6364"/>
                    <a:pt x="5535" y="6364"/>
                  </a:cubicBezTo>
                  <a:cubicBezTo>
                    <a:pt x="2790" y="6364"/>
                    <a:pt x="557" y="4129"/>
                    <a:pt x="557" y="1386"/>
                  </a:cubicBezTo>
                  <a:lnTo>
                    <a:pt x="557" y="277"/>
                  </a:lnTo>
                  <a:cubicBezTo>
                    <a:pt x="557" y="125"/>
                    <a:pt x="432" y="0"/>
                    <a:pt x="279" y="0"/>
                  </a:cubicBezTo>
                  <a:close/>
                </a:path>
              </a:pathLst>
            </a:custGeom>
            <a:solidFill>
              <a:srgbClr val="E2A1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3332;p60"/>
            <p:cNvSpPr/>
            <p:nvPr/>
          </p:nvSpPr>
          <p:spPr>
            <a:xfrm>
              <a:off x="4661750" y="869900"/>
              <a:ext cx="69475" cy="31950"/>
            </a:xfrm>
            <a:custGeom>
              <a:avLst/>
              <a:gdLst/>
              <a:ahLst/>
              <a:cxnLst/>
              <a:rect l="l" t="t" r="r" b="b"/>
              <a:pathLst>
                <a:path w="2779" h="1278" extrusionOk="0">
                  <a:moveTo>
                    <a:pt x="296" y="1"/>
                  </a:moveTo>
                  <a:cubicBezTo>
                    <a:pt x="190" y="1"/>
                    <a:pt x="88" y="28"/>
                    <a:pt x="0" y="75"/>
                  </a:cubicBezTo>
                  <a:cubicBezTo>
                    <a:pt x="334" y="646"/>
                    <a:pt x="877" y="1037"/>
                    <a:pt x="1549" y="1278"/>
                  </a:cubicBezTo>
                  <a:lnTo>
                    <a:pt x="2140" y="1278"/>
                  </a:lnTo>
                  <a:cubicBezTo>
                    <a:pt x="2492" y="1278"/>
                    <a:pt x="2779" y="992"/>
                    <a:pt x="2779" y="639"/>
                  </a:cubicBezTo>
                  <a:cubicBezTo>
                    <a:pt x="2779" y="288"/>
                    <a:pt x="2492" y="1"/>
                    <a:pt x="2140"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3333;p60"/>
            <p:cNvSpPr/>
            <p:nvPr/>
          </p:nvSpPr>
          <p:spPr>
            <a:xfrm>
              <a:off x="4652625" y="725450"/>
              <a:ext cx="196125" cy="172950"/>
            </a:xfrm>
            <a:custGeom>
              <a:avLst/>
              <a:gdLst/>
              <a:ahLst/>
              <a:cxnLst/>
              <a:rect l="l" t="t" r="r" b="b"/>
              <a:pathLst>
                <a:path w="7845" h="6918" extrusionOk="0">
                  <a:moveTo>
                    <a:pt x="3927" y="0"/>
                  </a:moveTo>
                  <a:cubicBezTo>
                    <a:pt x="3926" y="0"/>
                    <a:pt x="3924" y="0"/>
                    <a:pt x="3922" y="0"/>
                  </a:cubicBezTo>
                  <a:cubicBezTo>
                    <a:pt x="1757" y="0"/>
                    <a:pt x="0" y="1754"/>
                    <a:pt x="0" y="3922"/>
                  </a:cubicBezTo>
                  <a:cubicBezTo>
                    <a:pt x="0" y="6090"/>
                    <a:pt x="1757" y="6917"/>
                    <a:pt x="3922" y="6917"/>
                  </a:cubicBezTo>
                  <a:cubicBezTo>
                    <a:pt x="6089" y="6917"/>
                    <a:pt x="7844" y="6088"/>
                    <a:pt x="7844" y="3922"/>
                  </a:cubicBezTo>
                  <a:cubicBezTo>
                    <a:pt x="7844" y="1757"/>
                    <a:pt x="6092" y="0"/>
                    <a:pt x="392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3334;p60"/>
            <p:cNvSpPr/>
            <p:nvPr/>
          </p:nvSpPr>
          <p:spPr>
            <a:xfrm>
              <a:off x="4662825" y="725375"/>
              <a:ext cx="175725" cy="71600"/>
            </a:xfrm>
            <a:custGeom>
              <a:avLst/>
              <a:gdLst/>
              <a:ahLst/>
              <a:cxnLst/>
              <a:rect l="l" t="t" r="r" b="b"/>
              <a:pathLst>
                <a:path w="7029" h="2864" extrusionOk="0">
                  <a:moveTo>
                    <a:pt x="3514" y="0"/>
                  </a:moveTo>
                  <a:cubicBezTo>
                    <a:pt x="1975" y="0"/>
                    <a:pt x="643" y="889"/>
                    <a:pt x="0" y="2178"/>
                  </a:cubicBezTo>
                  <a:cubicBezTo>
                    <a:pt x="974" y="2653"/>
                    <a:pt x="2193" y="2864"/>
                    <a:pt x="3514" y="2864"/>
                  </a:cubicBezTo>
                  <a:cubicBezTo>
                    <a:pt x="4838" y="2864"/>
                    <a:pt x="6056" y="2652"/>
                    <a:pt x="7028" y="2178"/>
                  </a:cubicBezTo>
                  <a:cubicBezTo>
                    <a:pt x="6386" y="889"/>
                    <a:pt x="5054" y="0"/>
                    <a:pt x="3514" y="0"/>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3335;p60"/>
            <p:cNvSpPr/>
            <p:nvPr/>
          </p:nvSpPr>
          <p:spPr>
            <a:xfrm>
              <a:off x="4532325" y="469225"/>
              <a:ext cx="181125" cy="181125"/>
            </a:xfrm>
            <a:custGeom>
              <a:avLst/>
              <a:gdLst/>
              <a:ahLst/>
              <a:cxnLst/>
              <a:rect l="l" t="t" r="r" b="b"/>
              <a:pathLst>
                <a:path w="7245" h="7245" extrusionOk="0">
                  <a:moveTo>
                    <a:pt x="3623" y="1"/>
                  </a:moveTo>
                  <a:cubicBezTo>
                    <a:pt x="1622" y="1"/>
                    <a:pt x="0" y="1622"/>
                    <a:pt x="0" y="3623"/>
                  </a:cubicBezTo>
                  <a:cubicBezTo>
                    <a:pt x="0" y="5623"/>
                    <a:pt x="1622" y="7244"/>
                    <a:pt x="3623" y="7244"/>
                  </a:cubicBezTo>
                  <a:cubicBezTo>
                    <a:pt x="5622" y="7244"/>
                    <a:pt x="7244" y="5623"/>
                    <a:pt x="7244" y="3623"/>
                  </a:cubicBezTo>
                  <a:cubicBezTo>
                    <a:pt x="7244" y="1622"/>
                    <a:pt x="5622" y="1"/>
                    <a:pt x="362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3336;p60"/>
            <p:cNvSpPr/>
            <p:nvPr/>
          </p:nvSpPr>
          <p:spPr>
            <a:xfrm>
              <a:off x="4575300" y="512200"/>
              <a:ext cx="95150" cy="95175"/>
            </a:xfrm>
            <a:custGeom>
              <a:avLst/>
              <a:gdLst/>
              <a:ahLst/>
              <a:cxnLst/>
              <a:rect l="l" t="t" r="r" b="b"/>
              <a:pathLst>
                <a:path w="3806" h="3807" extrusionOk="0">
                  <a:moveTo>
                    <a:pt x="1904" y="1"/>
                  </a:moveTo>
                  <a:cubicBezTo>
                    <a:pt x="853" y="1"/>
                    <a:pt x="1" y="854"/>
                    <a:pt x="1" y="1904"/>
                  </a:cubicBezTo>
                  <a:cubicBezTo>
                    <a:pt x="1" y="2953"/>
                    <a:pt x="853" y="3806"/>
                    <a:pt x="1904" y="3806"/>
                  </a:cubicBezTo>
                  <a:cubicBezTo>
                    <a:pt x="2953" y="3806"/>
                    <a:pt x="3806" y="2953"/>
                    <a:pt x="3806" y="1904"/>
                  </a:cubicBezTo>
                  <a:cubicBezTo>
                    <a:pt x="3806" y="854"/>
                    <a:pt x="2953" y="1"/>
                    <a:pt x="1904" y="1"/>
                  </a:cubicBezTo>
                  <a:close/>
                </a:path>
              </a:pathLst>
            </a:custGeom>
            <a:solidFill>
              <a:srgbClr val="E2A1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3337;p60"/>
            <p:cNvSpPr/>
            <p:nvPr/>
          </p:nvSpPr>
          <p:spPr>
            <a:xfrm>
              <a:off x="4591225" y="539875"/>
              <a:ext cx="122225" cy="110500"/>
            </a:xfrm>
            <a:custGeom>
              <a:avLst/>
              <a:gdLst/>
              <a:ahLst/>
              <a:cxnLst/>
              <a:rect l="l" t="t" r="r" b="b"/>
              <a:pathLst>
                <a:path w="4889" h="4420" extrusionOk="0">
                  <a:moveTo>
                    <a:pt x="4800" y="1"/>
                  </a:moveTo>
                  <a:cubicBezTo>
                    <a:pt x="2485" y="306"/>
                    <a:pt x="604" y="1985"/>
                    <a:pt x="1" y="4192"/>
                  </a:cubicBezTo>
                  <a:cubicBezTo>
                    <a:pt x="396" y="4340"/>
                    <a:pt x="822" y="4420"/>
                    <a:pt x="1266" y="4420"/>
                  </a:cubicBezTo>
                  <a:cubicBezTo>
                    <a:pt x="3266" y="4420"/>
                    <a:pt x="4888" y="2798"/>
                    <a:pt x="4888" y="799"/>
                  </a:cubicBezTo>
                  <a:cubicBezTo>
                    <a:pt x="4888" y="523"/>
                    <a:pt x="4858" y="256"/>
                    <a:pt x="4800"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3338;p60"/>
            <p:cNvSpPr/>
            <p:nvPr/>
          </p:nvSpPr>
          <p:spPr>
            <a:xfrm>
              <a:off x="4787925" y="469225"/>
              <a:ext cx="181100" cy="181125"/>
            </a:xfrm>
            <a:custGeom>
              <a:avLst/>
              <a:gdLst/>
              <a:ahLst/>
              <a:cxnLst/>
              <a:rect l="l" t="t" r="r" b="b"/>
              <a:pathLst>
                <a:path w="7244" h="7245" extrusionOk="0">
                  <a:moveTo>
                    <a:pt x="3621" y="1"/>
                  </a:moveTo>
                  <a:cubicBezTo>
                    <a:pt x="1622" y="1"/>
                    <a:pt x="0" y="1622"/>
                    <a:pt x="0" y="3623"/>
                  </a:cubicBezTo>
                  <a:cubicBezTo>
                    <a:pt x="0" y="5623"/>
                    <a:pt x="1622" y="7244"/>
                    <a:pt x="3621" y="7244"/>
                  </a:cubicBezTo>
                  <a:cubicBezTo>
                    <a:pt x="5622" y="7244"/>
                    <a:pt x="7244" y="5623"/>
                    <a:pt x="7244" y="3623"/>
                  </a:cubicBezTo>
                  <a:cubicBezTo>
                    <a:pt x="7244" y="1622"/>
                    <a:pt x="5622" y="1"/>
                    <a:pt x="362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3339;p60"/>
            <p:cNvSpPr/>
            <p:nvPr/>
          </p:nvSpPr>
          <p:spPr>
            <a:xfrm>
              <a:off x="4830900" y="512200"/>
              <a:ext cx="95125" cy="95175"/>
            </a:xfrm>
            <a:custGeom>
              <a:avLst/>
              <a:gdLst/>
              <a:ahLst/>
              <a:cxnLst/>
              <a:rect l="l" t="t" r="r" b="b"/>
              <a:pathLst>
                <a:path w="3805" h="3807" extrusionOk="0">
                  <a:moveTo>
                    <a:pt x="1902" y="1"/>
                  </a:moveTo>
                  <a:cubicBezTo>
                    <a:pt x="853" y="1"/>
                    <a:pt x="0" y="854"/>
                    <a:pt x="0" y="1904"/>
                  </a:cubicBezTo>
                  <a:cubicBezTo>
                    <a:pt x="0" y="2953"/>
                    <a:pt x="853" y="3806"/>
                    <a:pt x="1902" y="3806"/>
                  </a:cubicBezTo>
                  <a:cubicBezTo>
                    <a:pt x="2953" y="3806"/>
                    <a:pt x="3804" y="2953"/>
                    <a:pt x="3804" y="1904"/>
                  </a:cubicBezTo>
                  <a:cubicBezTo>
                    <a:pt x="3804" y="854"/>
                    <a:pt x="2953" y="1"/>
                    <a:pt x="1902" y="1"/>
                  </a:cubicBezTo>
                  <a:close/>
                </a:path>
              </a:pathLst>
            </a:custGeom>
            <a:solidFill>
              <a:srgbClr val="E2A1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3340;p60"/>
            <p:cNvSpPr/>
            <p:nvPr/>
          </p:nvSpPr>
          <p:spPr>
            <a:xfrm>
              <a:off x="4606625" y="524850"/>
              <a:ext cx="288125" cy="254075"/>
            </a:xfrm>
            <a:custGeom>
              <a:avLst/>
              <a:gdLst/>
              <a:ahLst/>
              <a:cxnLst/>
              <a:rect l="l" t="t" r="r" b="b"/>
              <a:pathLst>
                <a:path w="11525" h="10163" extrusionOk="0">
                  <a:moveTo>
                    <a:pt x="5765" y="0"/>
                  </a:moveTo>
                  <a:cubicBezTo>
                    <a:pt x="5764" y="0"/>
                    <a:pt x="5763" y="0"/>
                    <a:pt x="5762" y="0"/>
                  </a:cubicBezTo>
                  <a:cubicBezTo>
                    <a:pt x="2580" y="0"/>
                    <a:pt x="0" y="2581"/>
                    <a:pt x="0" y="5762"/>
                  </a:cubicBezTo>
                  <a:cubicBezTo>
                    <a:pt x="0" y="8946"/>
                    <a:pt x="2580" y="10162"/>
                    <a:pt x="5762" y="10162"/>
                  </a:cubicBezTo>
                  <a:cubicBezTo>
                    <a:pt x="8945" y="10162"/>
                    <a:pt x="11524" y="8946"/>
                    <a:pt x="11524" y="5762"/>
                  </a:cubicBezTo>
                  <a:cubicBezTo>
                    <a:pt x="11524" y="2580"/>
                    <a:pt x="8947" y="0"/>
                    <a:pt x="576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3341;p60"/>
            <p:cNvSpPr/>
            <p:nvPr/>
          </p:nvSpPr>
          <p:spPr>
            <a:xfrm>
              <a:off x="4672900" y="640700"/>
              <a:ext cx="38575" cy="26275"/>
            </a:xfrm>
            <a:custGeom>
              <a:avLst/>
              <a:gdLst/>
              <a:ahLst/>
              <a:cxnLst/>
              <a:rect l="l" t="t" r="r" b="b"/>
              <a:pathLst>
                <a:path w="1543" h="1051" extrusionOk="0">
                  <a:moveTo>
                    <a:pt x="771" y="1"/>
                  </a:moveTo>
                  <a:cubicBezTo>
                    <a:pt x="348" y="1"/>
                    <a:pt x="1" y="346"/>
                    <a:pt x="1" y="771"/>
                  </a:cubicBezTo>
                  <a:cubicBezTo>
                    <a:pt x="1" y="925"/>
                    <a:pt x="124" y="1050"/>
                    <a:pt x="280" y="1050"/>
                  </a:cubicBezTo>
                  <a:cubicBezTo>
                    <a:pt x="432" y="1050"/>
                    <a:pt x="557" y="926"/>
                    <a:pt x="557" y="771"/>
                  </a:cubicBezTo>
                  <a:cubicBezTo>
                    <a:pt x="557" y="653"/>
                    <a:pt x="653" y="557"/>
                    <a:pt x="771" y="557"/>
                  </a:cubicBezTo>
                  <a:cubicBezTo>
                    <a:pt x="891" y="557"/>
                    <a:pt x="987" y="653"/>
                    <a:pt x="987" y="771"/>
                  </a:cubicBezTo>
                  <a:cubicBezTo>
                    <a:pt x="987" y="925"/>
                    <a:pt x="1110" y="1050"/>
                    <a:pt x="1264" y="1050"/>
                  </a:cubicBezTo>
                  <a:cubicBezTo>
                    <a:pt x="1419" y="1050"/>
                    <a:pt x="1543" y="925"/>
                    <a:pt x="1543" y="771"/>
                  </a:cubicBezTo>
                  <a:cubicBezTo>
                    <a:pt x="1543" y="348"/>
                    <a:pt x="1197" y="1"/>
                    <a:pt x="7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3342;p60"/>
            <p:cNvSpPr/>
            <p:nvPr/>
          </p:nvSpPr>
          <p:spPr>
            <a:xfrm>
              <a:off x="4789875" y="640700"/>
              <a:ext cx="38575" cy="26275"/>
            </a:xfrm>
            <a:custGeom>
              <a:avLst/>
              <a:gdLst/>
              <a:ahLst/>
              <a:cxnLst/>
              <a:rect l="l" t="t" r="r" b="b"/>
              <a:pathLst>
                <a:path w="1543" h="1051" extrusionOk="0">
                  <a:moveTo>
                    <a:pt x="772" y="1"/>
                  </a:moveTo>
                  <a:cubicBezTo>
                    <a:pt x="348" y="1"/>
                    <a:pt x="0" y="346"/>
                    <a:pt x="0" y="771"/>
                  </a:cubicBezTo>
                  <a:cubicBezTo>
                    <a:pt x="0" y="925"/>
                    <a:pt x="124" y="1050"/>
                    <a:pt x="279" y="1050"/>
                  </a:cubicBezTo>
                  <a:cubicBezTo>
                    <a:pt x="432" y="1050"/>
                    <a:pt x="557" y="926"/>
                    <a:pt x="557" y="771"/>
                  </a:cubicBezTo>
                  <a:cubicBezTo>
                    <a:pt x="557" y="653"/>
                    <a:pt x="653" y="557"/>
                    <a:pt x="772" y="557"/>
                  </a:cubicBezTo>
                  <a:cubicBezTo>
                    <a:pt x="890" y="557"/>
                    <a:pt x="986" y="653"/>
                    <a:pt x="986" y="771"/>
                  </a:cubicBezTo>
                  <a:cubicBezTo>
                    <a:pt x="986" y="925"/>
                    <a:pt x="1110" y="1050"/>
                    <a:pt x="1264" y="1050"/>
                  </a:cubicBezTo>
                  <a:cubicBezTo>
                    <a:pt x="1419" y="1050"/>
                    <a:pt x="1543" y="925"/>
                    <a:pt x="1543" y="771"/>
                  </a:cubicBezTo>
                  <a:cubicBezTo>
                    <a:pt x="1543" y="348"/>
                    <a:pt x="1198" y="1"/>
                    <a:pt x="77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3343;p60"/>
            <p:cNvSpPr/>
            <p:nvPr/>
          </p:nvSpPr>
          <p:spPr>
            <a:xfrm>
              <a:off x="4662200" y="690925"/>
              <a:ext cx="48250" cy="13950"/>
            </a:xfrm>
            <a:custGeom>
              <a:avLst/>
              <a:gdLst/>
              <a:ahLst/>
              <a:cxnLst/>
              <a:rect l="l" t="t" r="r" b="b"/>
              <a:pathLst>
                <a:path w="1930" h="558" extrusionOk="0">
                  <a:moveTo>
                    <a:pt x="278" y="1"/>
                  </a:moveTo>
                  <a:cubicBezTo>
                    <a:pt x="125" y="1"/>
                    <a:pt x="0" y="125"/>
                    <a:pt x="0" y="278"/>
                  </a:cubicBezTo>
                  <a:cubicBezTo>
                    <a:pt x="0" y="431"/>
                    <a:pt x="124" y="557"/>
                    <a:pt x="278" y="557"/>
                  </a:cubicBezTo>
                  <a:lnTo>
                    <a:pt x="1651" y="557"/>
                  </a:lnTo>
                  <a:cubicBezTo>
                    <a:pt x="1803" y="557"/>
                    <a:pt x="1930" y="431"/>
                    <a:pt x="1930" y="278"/>
                  </a:cubicBezTo>
                  <a:cubicBezTo>
                    <a:pt x="1930" y="126"/>
                    <a:pt x="1806" y="1"/>
                    <a:pt x="16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3344;p60"/>
            <p:cNvSpPr/>
            <p:nvPr/>
          </p:nvSpPr>
          <p:spPr>
            <a:xfrm>
              <a:off x="4670000" y="713100"/>
              <a:ext cx="46025" cy="32975"/>
            </a:xfrm>
            <a:custGeom>
              <a:avLst/>
              <a:gdLst/>
              <a:ahLst/>
              <a:cxnLst/>
              <a:rect l="l" t="t" r="r" b="b"/>
              <a:pathLst>
                <a:path w="1841" h="1319" extrusionOk="0">
                  <a:moveTo>
                    <a:pt x="1521" y="1"/>
                  </a:moveTo>
                  <a:cubicBezTo>
                    <a:pt x="1471" y="1"/>
                    <a:pt x="1419" y="15"/>
                    <a:pt x="1373" y="44"/>
                  </a:cubicBezTo>
                  <a:lnTo>
                    <a:pt x="170" y="803"/>
                  </a:lnTo>
                  <a:cubicBezTo>
                    <a:pt x="40" y="884"/>
                    <a:pt x="0" y="1056"/>
                    <a:pt x="82" y="1188"/>
                  </a:cubicBezTo>
                  <a:cubicBezTo>
                    <a:pt x="136" y="1271"/>
                    <a:pt x="227" y="1318"/>
                    <a:pt x="320" y="1318"/>
                  </a:cubicBezTo>
                  <a:cubicBezTo>
                    <a:pt x="369" y="1318"/>
                    <a:pt x="420" y="1304"/>
                    <a:pt x="467" y="1274"/>
                  </a:cubicBezTo>
                  <a:lnTo>
                    <a:pt x="1670" y="516"/>
                  </a:lnTo>
                  <a:cubicBezTo>
                    <a:pt x="1800" y="434"/>
                    <a:pt x="1840" y="262"/>
                    <a:pt x="1758" y="132"/>
                  </a:cubicBezTo>
                  <a:cubicBezTo>
                    <a:pt x="1704" y="47"/>
                    <a:pt x="1614" y="1"/>
                    <a:pt x="152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3345;p60"/>
            <p:cNvSpPr/>
            <p:nvPr/>
          </p:nvSpPr>
          <p:spPr>
            <a:xfrm>
              <a:off x="4790900" y="690925"/>
              <a:ext cx="48300" cy="13950"/>
            </a:xfrm>
            <a:custGeom>
              <a:avLst/>
              <a:gdLst/>
              <a:ahLst/>
              <a:cxnLst/>
              <a:rect l="l" t="t" r="r" b="b"/>
              <a:pathLst>
                <a:path w="1932" h="558" extrusionOk="0">
                  <a:moveTo>
                    <a:pt x="279" y="1"/>
                  </a:moveTo>
                  <a:cubicBezTo>
                    <a:pt x="127" y="1"/>
                    <a:pt x="1" y="125"/>
                    <a:pt x="1" y="278"/>
                  </a:cubicBezTo>
                  <a:cubicBezTo>
                    <a:pt x="1" y="431"/>
                    <a:pt x="124" y="557"/>
                    <a:pt x="279" y="557"/>
                  </a:cubicBezTo>
                  <a:lnTo>
                    <a:pt x="1653" y="557"/>
                  </a:lnTo>
                  <a:cubicBezTo>
                    <a:pt x="1806" y="557"/>
                    <a:pt x="1931" y="431"/>
                    <a:pt x="1931" y="278"/>
                  </a:cubicBezTo>
                  <a:cubicBezTo>
                    <a:pt x="1931" y="126"/>
                    <a:pt x="1806" y="1"/>
                    <a:pt x="16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3346;p60"/>
            <p:cNvSpPr/>
            <p:nvPr/>
          </p:nvSpPr>
          <p:spPr>
            <a:xfrm>
              <a:off x="4785350" y="713100"/>
              <a:ext cx="46025" cy="32975"/>
            </a:xfrm>
            <a:custGeom>
              <a:avLst/>
              <a:gdLst/>
              <a:ahLst/>
              <a:cxnLst/>
              <a:rect l="l" t="t" r="r" b="b"/>
              <a:pathLst>
                <a:path w="1841" h="1319" extrusionOk="0">
                  <a:moveTo>
                    <a:pt x="319" y="1"/>
                  </a:moveTo>
                  <a:cubicBezTo>
                    <a:pt x="226" y="1"/>
                    <a:pt x="136" y="47"/>
                    <a:pt x="82" y="132"/>
                  </a:cubicBezTo>
                  <a:cubicBezTo>
                    <a:pt x="0" y="262"/>
                    <a:pt x="40" y="434"/>
                    <a:pt x="170" y="516"/>
                  </a:cubicBezTo>
                  <a:lnTo>
                    <a:pt x="1373" y="1274"/>
                  </a:lnTo>
                  <a:cubicBezTo>
                    <a:pt x="1419" y="1304"/>
                    <a:pt x="1469" y="1318"/>
                    <a:pt x="1522" y="1318"/>
                  </a:cubicBezTo>
                  <a:cubicBezTo>
                    <a:pt x="1614" y="1318"/>
                    <a:pt x="1704" y="1271"/>
                    <a:pt x="1758" y="1188"/>
                  </a:cubicBezTo>
                  <a:cubicBezTo>
                    <a:pt x="1840" y="1057"/>
                    <a:pt x="1800" y="885"/>
                    <a:pt x="1670" y="803"/>
                  </a:cubicBezTo>
                  <a:lnTo>
                    <a:pt x="467" y="44"/>
                  </a:lnTo>
                  <a:cubicBezTo>
                    <a:pt x="421" y="15"/>
                    <a:pt x="370" y="1"/>
                    <a:pt x="31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3347;p60"/>
            <p:cNvSpPr/>
            <p:nvPr/>
          </p:nvSpPr>
          <p:spPr>
            <a:xfrm>
              <a:off x="4724875" y="672050"/>
              <a:ext cx="51600" cy="51600"/>
            </a:xfrm>
            <a:custGeom>
              <a:avLst/>
              <a:gdLst/>
              <a:ahLst/>
              <a:cxnLst/>
              <a:rect l="l" t="t" r="r" b="b"/>
              <a:pathLst>
                <a:path w="2064" h="2064" extrusionOk="0">
                  <a:moveTo>
                    <a:pt x="1032" y="1"/>
                  </a:moveTo>
                  <a:cubicBezTo>
                    <a:pt x="462" y="1"/>
                    <a:pt x="1" y="462"/>
                    <a:pt x="1" y="1032"/>
                  </a:cubicBezTo>
                  <a:cubicBezTo>
                    <a:pt x="1" y="1602"/>
                    <a:pt x="462" y="2063"/>
                    <a:pt x="1032" y="2063"/>
                  </a:cubicBezTo>
                  <a:cubicBezTo>
                    <a:pt x="1602" y="2063"/>
                    <a:pt x="2063" y="1602"/>
                    <a:pt x="2063" y="1032"/>
                  </a:cubicBezTo>
                  <a:cubicBezTo>
                    <a:pt x="2063" y="462"/>
                    <a:pt x="1602" y="1"/>
                    <a:pt x="1032" y="1"/>
                  </a:cubicBezTo>
                  <a:close/>
                </a:path>
              </a:pathLst>
            </a:custGeom>
            <a:solidFill>
              <a:srgbClr val="E2A1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3348;p60"/>
            <p:cNvSpPr/>
            <p:nvPr/>
          </p:nvSpPr>
          <p:spPr>
            <a:xfrm>
              <a:off x="4685875" y="796525"/>
              <a:ext cx="47450" cy="57575"/>
            </a:xfrm>
            <a:custGeom>
              <a:avLst/>
              <a:gdLst/>
              <a:ahLst/>
              <a:cxnLst/>
              <a:rect l="l" t="t" r="r" b="b"/>
              <a:pathLst>
                <a:path w="1898" h="2303" extrusionOk="0">
                  <a:moveTo>
                    <a:pt x="650" y="1"/>
                  </a:moveTo>
                  <a:cubicBezTo>
                    <a:pt x="643" y="1"/>
                    <a:pt x="636" y="1"/>
                    <a:pt x="630" y="1"/>
                  </a:cubicBezTo>
                  <a:cubicBezTo>
                    <a:pt x="278" y="9"/>
                    <a:pt x="1" y="303"/>
                    <a:pt x="9" y="655"/>
                  </a:cubicBezTo>
                  <a:cubicBezTo>
                    <a:pt x="19" y="1047"/>
                    <a:pt x="258" y="1678"/>
                    <a:pt x="759" y="2136"/>
                  </a:cubicBezTo>
                  <a:cubicBezTo>
                    <a:pt x="882" y="2248"/>
                    <a:pt x="1035" y="2303"/>
                    <a:pt x="1190" y="2303"/>
                  </a:cubicBezTo>
                  <a:cubicBezTo>
                    <a:pt x="1362" y="2303"/>
                    <a:pt x="1535" y="2233"/>
                    <a:pt x="1660" y="2097"/>
                  </a:cubicBezTo>
                  <a:cubicBezTo>
                    <a:pt x="1897" y="1836"/>
                    <a:pt x="1879" y="1432"/>
                    <a:pt x="1619" y="1194"/>
                  </a:cubicBezTo>
                  <a:cubicBezTo>
                    <a:pt x="1399" y="993"/>
                    <a:pt x="1293" y="708"/>
                    <a:pt x="1285" y="620"/>
                  </a:cubicBezTo>
                  <a:cubicBezTo>
                    <a:pt x="1274" y="276"/>
                    <a:pt x="991" y="1"/>
                    <a:pt x="650"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3349;p60"/>
            <p:cNvSpPr/>
            <p:nvPr/>
          </p:nvSpPr>
          <p:spPr>
            <a:xfrm>
              <a:off x="4767975" y="796425"/>
              <a:ext cx="47500" cy="57675"/>
            </a:xfrm>
            <a:custGeom>
              <a:avLst/>
              <a:gdLst/>
              <a:ahLst/>
              <a:cxnLst/>
              <a:rect l="l" t="t" r="r" b="b"/>
              <a:pathLst>
                <a:path w="1900" h="2307" extrusionOk="0">
                  <a:moveTo>
                    <a:pt x="1251" y="1"/>
                  </a:moveTo>
                  <a:cubicBezTo>
                    <a:pt x="905" y="1"/>
                    <a:pt x="624" y="275"/>
                    <a:pt x="614" y="622"/>
                  </a:cubicBezTo>
                  <a:cubicBezTo>
                    <a:pt x="607" y="707"/>
                    <a:pt x="501" y="994"/>
                    <a:pt x="280" y="1196"/>
                  </a:cubicBezTo>
                  <a:cubicBezTo>
                    <a:pt x="19" y="1435"/>
                    <a:pt x="0" y="1838"/>
                    <a:pt x="239" y="2099"/>
                  </a:cubicBezTo>
                  <a:cubicBezTo>
                    <a:pt x="366" y="2237"/>
                    <a:pt x="537" y="2307"/>
                    <a:pt x="710" y="2307"/>
                  </a:cubicBezTo>
                  <a:cubicBezTo>
                    <a:pt x="865" y="2307"/>
                    <a:pt x="1019" y="2252"/>
                    <a:pt x="1140" y="2138"/>
                  </a:cubicBezTo>
                  <a:cubicBezTo>
                    <a:pt x="1641" y="1680"/>
                    <a:pt x="1880" y="1050"/>
                    <a:pt x="1890" y="657"/>
                  </a:cubicBezTo>
                  <a:cubicBezTo>
                    <a:pt x="1899" y="304"/>
                    <a:pt x="1621" y="9"/>
                    <a:pt x="1269" y="1"/>
                  </a:cubicBezTo>
                  <a:cubicBezTo>
                    <a:pt x="1263" y="1"/>
                    <a:pt x="1257" y="1"/>
                    <a:pt x="1251" y="1"/>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1" name="Google Shape;4164;p60"/>
          <p:cNvGrpSpPr/>
          <p:nvPr/>
        </p:nvGrpSpPr>
        <p:grpSpPr>
          <a:xfrm>
            <a:off x="7667579" y="3593368"/>
            <a:ext cx="399525" cy="436675"/>
            <a:chOff x="7446700" y="938700"/>
            <a:chExt cx="399525" cy="436675"/>
          </a:xfrm>
        </p:grpSpPr>
        <p:grpSp>
          <p:nvGrpSpPr>
            <p:cNvPr id="192" name="Google Shape;4165;p60"/>
            <p:cNvGrpSpPr/>
            <p:nvPr/>
          </p:nvGrpSpPr>
          <p:grpSpPr>
            <a:xfrm>
              <a:off x="7446700" y="938700"/>
              <a:ext cx="399525" cy="436675"/>
              <a:chOff x="7446700" y="938700"/>
              <a:chExt cx="399525" cy="436675"/>
            </a:xfrm>
          </p:grpSpPr>
          <p:sp>
            <p:nvSpPr>
              <p:cNvPr id="194" name="Google Shape;4166;p60"/>
              <p:cNvSpPr/>
              <p:nvPr/>
            </p:nvSpPr>
            <p:spPr>
              <a:xfrm>
                <a:off x="7446700" y="1137725"/>
                <a:ext cx="118275" cy="107450"/>
              </a:xfrm>
              <a:custGeom>
                <a:avLst/>
                <a:gdLst/>
                <a:ahLst/>
                <a:cxnLst/>
                <a:rect l="l" t="t" r="r" b="b"/>
                <a:pathLst>
                  <a:path w="4731" h="4298" extrusionOk="0">
                    <a:moveTo>
                      <a:pt x="3234" y="1"/>
                    </a:moveTo>
                    <a:cubicBezTo>
                      <a:pt x="3170" y="1"/>
                      <a:pt x="3105" y="7"/>
                      <a:pt x="3041" y="19"/>
                    </a:cubicBezTo>
                    <a:cubicBezTo>
                      <a:pt x="2607" y="106"/>
                      <a:pt x="2307" y="452"/>
                      <a:pt x="2244" y="849"/>
                    </a:cubicBezTo>
                    <a:cubicBezTo>
                      <a:pt x="2135" y="810"/>
                      <a:pt x="2021" y="790"/>
                      <a:pt x="1906" y="790"/>
                    </a:cubicBezTo>
                    <a:cubicBezTo>
                      <a:pt x="1676" y="790"/>
                      <a:pt x="1444" y="869"/>
                      <a:pt x="1257" y="1029"/>
                    </a:cubicBezTo>
                    <a:cubicBezTo>
                      <a:pt x="875" y="1356"/>
                      <a:pt x="809" y="1891"/>
                      <a:pt x="1040" y="2291"/>
                    </a:cubicBezTo>
                    <a:cubicBezTo>
                      <a:pt x="657" y="2336"/>
                      <a:pt x="316" y="2601"/>
                      <a:pt x="197" y="2993"/>
                    </a:cubicBezTo>
                    <a:cubicBezTo>
                      <a:pt x="0" y="3634"/>
                      <a:pt x="478" y="4282"/>
                      <a:pt x="1150" y="4286"/>
                    </a:cubicBezTo>
                    <a:lnTo>
                      <a:pt x="3451" y="4297"/>
                    </a:lnTo>
                    <a:cubicBezTo>
                      <a:pt x="3452" y="4297"/>
                      <a:pt x="3452" y="4297"/>
                      <a:pt x="3453" y="4297"/>
                    </a:cubicBezTo>
                    <a:cubicBezTo>
                      <a:pt x="3737" y="4297"/>
                      <a:pt x="4731" y="3429"/>
                      <a:pt x="4661" y="3068"/>
                    </a:cubicBezTo>
                    <a:lnTo>
                      <a:pt x="4216" y="809"/>
                    </a:lnTo>
                    <a:cubicBezTo>
                      <a:pt x="4123" y="331"/>
                      <a:pt x="3703" y="1"/>
                      <a:pt x="323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4167;p60"/>
              <p:cNvSpPr/>
              <p:nvPr/>
            </p:nvSpPr>
            <p:spPr>
              <a:xfrm>
                <a:off x="7510075" y="1184500"/>
                <a:ext cx="54900" cy="60725"/>
              </a:xfrm>
              <a:custGeom>
                <a:avLst/>
                <a:gdLst/>
                <a:ahLst/>
                <a:cxnLst/>
                <a:rect l="l" t="t" r="r" b="b"/>
                <a:pathLst>
                  <a:path w="2196" h="2429" extrusionOk="0">
                    <a:moveTo>
                      <a:pt x="1891" y="1"/>
                    </a:moveTo>
                    <a:cubicBezTo>
                      <a:pt x="854" y="531"/>
                      <a:pt x="133" y="1409"/>
                      <a:pt x="0" y="2423"/>
                    </a:cubicBezTo>
                    <a:lnTo>
                      <a:pt x="918" y="2429"/>
                    </a:lnTo>
                    <a:cubicBezTo>
                      <a:pt x="1199" y="2429"/>
                      <a:pt x="2196" y="1558"/>
                      <a:pt x="2126" y="1197"/>
                    </a:cubicBezTo>
                    <a:lnTo>
                      <a:pt x="1891" y="1"/>
                    </a:ln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4168;p60"/>
              <p:cNvSpPr/>
              <p:nvPr/>
            </p:nvSpPr>
            <p:spPr>
              <a:xfrm>
                <a:off x="7623125" y="1287600"/>
                <a:ext cx="87825" cy="87775"/>
              </a:xfrm>
              <a:custGeom>
                <a:avLst/>
                <a:gdLst/>
                <a:ahLst/>
                <a:cxnLst/>
                <a:rect l="l" t="t" r="r" b="b"/>
                <a:pathLst>
                  <a:path w="3513" h="3511" extrusionOk="0">
                    <a:moveTo>
                      <a:pt x="876" y="1"/>
                    </a:moveTo>
                    <a:lnTo>
                      <a:pt x="876" y="2508"/>
                    </a:lnTo>
                    <a:lnTo>
                      <a:pt x="502" y="2508"/>
                    </a:lnTo>
                    <a:cubicBezTo>
                      <a:pt x="225" y="2508"/>
                      <a:pt x="0" y="2734"/>
                      <a:pt x="0" y="3010"/>
                    </a:cubicBezTo>
                    <a:cubicBezTo>
                      <a:pt x="0" y="3286"/>
                      <a:pt x="225" y="3511"/>
                      <a:pt x="502" y="3511"/>
                    </a:cubicBezTo>
                    <a:lnTo>
                      <a:pt x="3009" y="3511"/>
                    </a:lnTo>
                    <a:cubicBezTo>
                      <a:pt x="3286" y="3511"/>
                      <a:pt x="3510" y="3286"/>
                      <a:pt x="3510" y="3010"/>
                    </a:cubicBezTo>
                    <a:cubicBezTo>
                      <a:pt x="3513" y="2734"/>
                      <a:pt x="3288" y="2508"/>
                      <a:pt x="3012" y="2508"/>
                    </a:cubicBezTo>
                    <a:lnTo>
                      <a:pt x="1880" y="2508"/>
                    </a:lnTo>
                    <a:lnTo>
                      <a:pt x="1880"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4169;p60"/>
              <p:cNvSpPr/>
              <p:nvPr/>
            </p:nvSpPr>
            <p:spPr>
              <a:xfrm>
                <a:off x="7571325" y="1287600"/>
                <a:ext cx="87825" cy="87775"/>
              </a:xfrm>
              <a:custGeom>
                <a:avLst/>
                <a:gdLst/>
                <a:ahLst/>
                <a:cxnLst/>
                <a:rect l="l" t="t" r="r" b="b"/>
                <a:pathLst>
                  <a:path w="3513" h="3511" extrusionOk="0">
                    <a:moveTo>
                      <a:pt x="876" y="1"/>
                    </a:moveTo>
                    <a:lnTo>
                      <a:pt x="876" y="2508"/>
                    </a:lnTo>
                    <a:lnTo>
                      <a:pt x="501" y="2508"/>
                    </a:lnTo>
                    <a:cubicBezTo>
                      <a:pt x="225" y="2508"/>
                      <a:pt x="0" y="2734"/>
                      <a:pt x="0" y="3010"/>
                    </a:cubicBezTo>
                    <a:cubicBezTo>
                      <a:pt x="0" y="3286"/>
                      <a:pt x="225" y="3511"/>
                      <a:pt x="501" y="3511"/>
                    </a:cubicBezTo>
                    <a:lnTo>
                      <a:pt x="3010" y="3511"/>
                    </a:lnTo>
                    <a:cubicBezTo>
                      <a:pt x="3286" y="3511"/>
                      <a:pt x="3511" y="3286"/>
                      <a:pt x="3511" y="3010"/>
                    </a:cubicBezTo>
                    <a:cubicBezTo>
                      <a:pt x="3513" y="2734"/>
                      <a:pt x="3289" y="2508"/>
                      <a:pt x="3012" y="2508"/>
                    </a:cubicBezTo>
                    <a:lnTo>
                      <a:pt x="1880" y="2508"/>
                    </a:lnTo>
                    <a:lnTo>
                      <a:pt x="1880"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4170;p60"/>
              <p:cNvSpPr/>
              <p:nvPr/>
            </p:nvSpPr>
            <p:spPr>
              <a:xfrm>
                <a:off x="7593250" y="1287600"/>
                <a:ext cx="25125" cy="42675"/>
              </a:xfrm>
              <a:custGeom>
                <a:avLst/>
                <a:gdLst/>
                <a:ahLst/>
                <a:cxnLst/>
                <a:rect l="l" t="t" r="r" b="b"/>
                <a:pathLst>
                  <a:path w="1005" h="1707" extrusionOk="0">
                    <a:moveTo>
                      <a:pt x="1" y="1"/>
                    </a:moveTo>
                    <a:lnTo>
                      <a:pt x="1" y="1518"/>
                    </a:lnTo>
                    <a:cubicBezTo>
                      <a:pt x="316" y="1607"/>
                      <a:pt x="653" y="1671"/>
                      <a:pt x="1004" y="1706"/>
                    </a:cubicBezTo>
                    <a:lnTo>
                      <a:pt x="1004" y="1"/>
                    </a:ln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4171;p60"/>
              <p:cNvSpPr/>
              <p:nvPr/>
            </p:nvSpPr>
            <p:spPr>
              <a:xfrm>
                <a:off x="7645025" y="1287600"/>
                <a:ext cx="25125" cy="43300"/>
              </a:xfrm>
              <a:custGeom>
                <a:avLst/>
                <a:gdLst/>
                <a:ahLst/>
                <a:cxnLst/>
                <a:rect l="l" t="t" r="r" b="b"/>
                <a:pathLst>
                  <a:path w="1005" h="1732" extrusionOk="0">
                    <a:moveTo>
                      <a:pt x="0" y="1"/>
                    </a:moveTo>
                    <a:lnTo>
                      <a:pt x="0" y="1731"/>
                    </a:lnTo>
                    <a:cubicBezTo>
                      <a:pt x="357" y="1710"/>
                      <a:pt x="694" y="1658"/>
                      <a:pt x="1004" y="1581"/>
                    </a:cubicBezTo>
                    <a:lnTo>
                      <a:pt x="1004" y="1"/>
                    </a:ln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4172;p60"/>
              <p:cNvSpPr/>
              <p:nvPr/>
            </p:nvSpPr>
            <p:spPr>
              <a:xfrm>
                <a:off x="7529875" y="1162750"/>
                <a:ext cx="200900" cy="157250"/>
              </a:xfrm>
              <a:custGeom>
                <a:avLst/>
                <a:gdLst/>
                <a:ahLst/>
                <a:cxnLst/>
                <a:rect l="l" t="t" r="r" b="b"/>
                <a:pathLst>
                  <a:path w="8036" h="6290" extrusionOk="0">
                    <a:moveTo>
                      <a:pt x="4218" y="0"/>
                    </a:moveTo>
                    <a:cubicBezTo>
                      <a:pt x="1889" y="0"/>
                      <a:pt x="1" y="1475"/>
                      <a:pt x="1" y="3295"/>
                    </a:cubicBezTo>
                    <a:cubicBezTo>
                      <a:pt x="1" y="5114"/>
                      <a:pt x="1890" y="6290"/>
                      <a:pt x="4218" y="6290"/>
                    </a:cubicBezTo>
                    <a:cubicBezTo>
                      <a:pt x="6545" y="6290"/>
                      <a:pt x="8035" y="5114"/>
                      <a:pt x="8035" y="3295"/>
                    </a:cubicBezTo>
                    <a:cubicBezTo>
                      <a:pt x="8035" y="1475"/>
                      <a:pt x="6547" y="0"/>
                      <a:pt x="421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4173;p60"/>
              <p:cNvSpPr/>
              <p:nvPr/>
            </p:nvSpPr>
            <p:spPr>
              <a:xfrm>
                <a:off x="7576575" y="1162750"/>
                <a:ext cx="153300" cy="72800"/>
              </a:xfrm>
              <a:custGeom>
                <a:avLst/>
                <a:gdLst/>
                <a:ahLst/>
                <a:cxnLst/>
                <a:rect l="l" t="t" r="r" b="b"/>
                <a:pathLst>
                  <a:path w="6132" h="2912" extrusionOk="0">
                    <a:moveTo>
                      <a:pt x="2350" y="0"/>
                    </a:moveTo>
                    <a:cubicBezTo>
                      <a:pt x="1479" y="0"/>
                      <a:pt x="672" y="206"/>
                      <a:pt x="0" y="559"/>
                    </a:cubicBezTo>
                    <a:cubicBezTo>
                      <a:pt x="852" y="1957"/>
                      <a:pt x="2597" y="2912"/>
                      <a:pt x="4870" y="2912"/>
                    </a:cubicBezTo>
                    <a:cubicBezTo>
                      <a:pt x="5310" y="2912"/>
                      <a:pt x="5732" y="2876"/>
                      <a:pt x="6132" y="2807"/>
                    </a:cubicBezTo>
                    <a:cubicBezTo>
                      <a:pt x="5890" y="1220"/>
                      <a:pt x="4466" y="0"/>
                      <a:pt x="2350" y="0"/>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4174;p60"/>
              <p:cNvSpPr/>
              <p:nvPr/>
            </p:nvSpPr>
            <p:spPr>
              <a:xfrm>
                <a:off x="7633750" y="938700"/>
                <a:ext cx="112225" cy="77550"/>
              </a:xfrm>
              <a:custGeom>
                <a:avLst/>
                <a:gdLst/>
                <a:ahLst/>
                <a:cxnLst/>
                <a:rect l="l" t="t" r="r" b="b"/>
                <a:pathLst>
                  <a:path w="4489" h="3102" extrusionOk="0">
                    <a:moveTo>
                      <a:pt x="3555" y="1"/>
                    </a:moveTo>
                    <a:cubicBezTo>
                      <a:pt x="3254" y="1"/>
                      <a:pt x="2993" y="164"/>
                      <a:pt x="2852" y="406"/>
                    </a:cubicBezTo>
                    <a:cubicBezTo>
                      <a:pt x="2707" y="168"/>
                      <a:pt x="2447" y="18"/>
                      <a:pt x="2164" y="18"/>
                    </a:cubicBezTo>
                    <a:cubicBezTo>
                      <a:pt x="2111" y="18"/>
                      <a:pt x="2058" y="23"/>
                      <a:pt x="2005" y="34"/>
                    </a:cubicBezTo>
                    <a:cubicBezTo>
                      <a:pt x="1668" y="98"/>
                      <a:pt x="1431" y="358"/>
                      <a:pt x="1366" y="661"/>
                    </a:cubicBezTo>
                    <a:cubicBezTo>
                      <a:pt x="1236" y="580"/>
                      <a:pt x="1087" y="539"/>
                      <a:pt x="936" y="539"/>
                    </a:cubicBezTo>
                    <a:cubicBezTo>
                      <a:pt x="753" y="539"/>
                      <a:pt x="569" y="600"/>
                      <a:pt x="418" y="727"/>
                    </a:cubicBezTo>
                    <a:cubicBezTo>
                      <a:pt x="1" y="1076"/>
                      <a:pt x="37" y="1728"/>
                      <a:pt x="488" y="2027"/>
                    </a:cubicBezTo>
                    <a:lnTo>
                      <a:pt x="2046" y="3060"/>
                    </a:lnTo>
                    <a:cubicBezTo>
                      <a:pt x="2088" y="3088"/>
                      <a:pt x="2229" y="3101"/>
                      <a:pt x="2414" y="3101"/>
                    </a:cubicBezTo>
                    <a:cubicBezTo>
                      <a:pt x="2917" y="3101"/>
                      <a:pt x="3746" y="3003"/>
                      <a:pt x="3797" y="2836"/>
                    </a:cubicBezTo>
                    <a:lnTo>
                      <a:pt x="4332" y="1048"/>
                    </a:lnTo>
                    <a:cubicBezTo>
                      <a:pt x="4489" y="524"/>
                      <a:pt x="4099" y="1"/>
                      <a:pt x="355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4175;p60"/>
              <p:cNvSpPr/>
              <p:nvPr/>
            </p:nvSpPr>
            <p:spPr>
              <a:xfrm>
                <a:off x="7574025" y="997750"/>
                <a:ext cx="272200" cy="219850"/>
              </a:xfrm>
              <a:custGeom>
                <a:avLst/>
                <a:gdLst/>
                <a:ahLst/>
                <a:cxnLst/>
                <a:rect l="l" t="t" r="r" b="b"/>
                <a:pathLst>
                  <a:path w="10888" h="8794" extrusionOk="0">
                    <a:moveTo>
                      <a:pt x="5444" y="1"/>
                    </a:moveTo>
                    <a:cubicBezTo>
                      <a:pt x="2177" y="1"/>
                      <a:pt x="1" y="1970"/>
                      <a:pt x="1" y="4396"/>
                    </a:cubicBezTo>
                    <a:cubicBezTo>
                      <a:pt x="1" y="6824"/>
                      <a:pt x="2177" y="8793"/>
                      <a:pt x="5444" y="8793"/>
                    </a:cubicBezTo>
                    <a:cubicBezTo>
                      <a:pt x="8711" y="8793"/>
                      <a:pt x="10888" y="6824"/>
                      <a:pt x="10888" y="4396"/>
                    </a:cubicBezTo>
                    <a:cubicBezTo>
                      <a:pt x="10888" y="1968"/>
                      <a:pt x="8711" y="1"/>
                      <a:pt x="544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4176;p60"/>
              <p:cNvSpPr/>
              <p:nvPr/>
            </p:nvSpPr>
            <p:spPr>
              <a:xfrm>
                <a:off x="7691050" y="1053850"/>
                <a:ext cx="13950" cy="24300"/>
              </a:xfrm>
              <a:custGeom>
                <a:avLst/>
                <a:gdLst/>
                <a:ahLst/>
                <a:cxnLst/>
                <a:rect l="l" t="t" r="r" b="b"/>
                <a:pathLst>
                  <a:path w="558" h="972" extrusionOk="0">
                    <a:moveTo>
                      <a:pt x="278" y="0"/>
                    </a:moveTo>
                    <a:cubicBezTo>
                      <a:pt x="126" y="0"/>
                      <a:pt x="1" y="124"/>
                      <a:pt x="1" y="278"/>
                    </a:cubicBezTo>
                    <a:lnTo>
                      <a:pt x="1" y="694"/>
                    </a:lnTo>
                    <a:cubicBezTo>
                      <a:pt x="1" y="846"/>
                      <a:pt x="124" y="971"/>
                      <a:pt x="278" y="971"/>
                    </a:cubicBezTo>
                    <a:cubicBezTo>
                      <a:pt x="433" y="971"/>
                      <a:pt x="557" y="846"/>
                      <a:pt x="557" y="694"/>
                    </a:cubicBezTo>
                    <a:lnTo>
                      <a:pt x="557" y="278"/>
                    </a:lnTo>
                    <a:cubicBezTo>
                      <a:pt x="557" y="125"/>
                      <a:pt x="433" y="0"/>
                      <a:pt x="27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4177;p60"/>
              <p:cNvSpPr/>
              <p:nvPr/>
            </p:nvSpPr>
            <p:spPr>
              <a:xfrm>
                <a:off x="7725425" y="1126125"/>
                <a:ext cx="45100" cy="41625"/>
              </a:xfrm>
              <a:custGeom>
                <a:avLst/>
                <a:gdLst/>
                <a:ahLst/>
                <a:cxnLst/>
                <a:rect l="l" t="t" r="r" b="b"/>
                <a:pathLst>
                  <a:path w="1804" h="1665" extrusionOk="0">
                    <a:moveTo>
                      <a:pt x="624" y="0"/>
                    </a:moveTo>
                    <a:cubicBezTo>
                      <a:pt x="500" y="0"/>
                      <a:pt x="392" y="81"/>
                      <a:pt x="358" y="199"/>
                    </a:cubicBezTo>
                    <a:lnTo>
                      <a:pt x="82" y="1125"/>
                    </a:lnTo>
                    <a:cubicBezTo>
                      <a:pt x="1" y="1394"/>
                      <a:pt x="204" y="1664"/>
                      <a:pt x="483" y="1664"/>
                    </a:cubicBezTo>
                    <a:cubicBezTo>
                      <a:pt x="715" y="1664"/>
                      <a:pt x="904" y="1478"/>
                      <a:pt x="904" y="1244"/>
                    </a:cubicBezTo>
                    <a:cubicBezTo>
                      <a:pt x="904" y="1476"/>
                      <a:pt x="1091" y="1664"/>
                      <a:pt x="1324" y="1664"/>
                    </a:cubicBezTo>
                    <a:cubicBezTo>
                      <a:pt x="1602" y="1664"/>
                      <a:pt x="1804" y="1394"/>
                      <a:pt x="1723" y="1125"/>
                    </a:cubicBezTo>
                    <a:lnTo>
                      <a:pt x="1447" y="199"/>
                    </a:lnTo>
                    <a:cubicBezTo>
                      <a:pt x="1409" y="81"/>
                      <a:pt x="1302" y="0"/>
                      <a:pt x="118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4178;p60"/>
              <p:cNvSpPr/>
              <p:nvPr/>
            </p:nvSpPr>
            <p:spPr>
              <a:xfrm>
                <a:off x="7729575" y="1109675"/>
                <a:ext cx="54375" cy="23125"/>
              </a:xfrm>
              <a:custGeom>
                <a:avLst/>
                <a:gdLst/>
                <a:ahLst/>
                <a:cxnLst/>
                <a:rect l="l" t="t" r="r" b="b"/>
                <a:pathLst>
                  <a:path w="2175" h="925" extrusionOk="0">
                    <a:moveTo>
                      <a:pt x="1" y="0"/>
                    </a:moveTo>
                    <a:lnTo>
                      <a:pt x="1" y="297"/>
                    </a:lnTo>
                    <a:cubicBezTo>
                      <a:pt x="1" y="644"/>
                      <a:pt x="281" y="924"/>
                      <a:pt x="628" y="924"/>
                    </a:cubicBezTo>
                    <a:lnTo>
                      <a:pt x="1103" y="924"/>
                    </a:lnTo>
                    <a:cubicBezTo>
                      <a:pt x="1456" y="924"/>
                      <a:pt x="1782" y="729"/>
                      <a:pt x="1949" y="419"/>
                    </a:cubicBezTo>
                    <a:lnTo>
                      <a:pt x="2174"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4179;p60"/>
              <p:cNvSpPr/>
              <p:nvPr/>
            </p:nvSpPr>
            <p:spPr>
              <a:xfrm>
                <a:off x="7729550" y="1077375"/>
                <a:ext cx="65250" cy="37500"/>
              </a:xfrm>
              <a:custGeom>
                <a:avLst/>
                <a:gdLst/>
                <a:ahLst/>
                <a:cxnLst/>
                <a:rect l="l" t="t" r="r" b="b"/>
                <a:pathLst>
                  <a:path w="2610" h="1500" extrusionOk="0">
                    <a:moveTo>
                      <a:pt x="831" y="0"/>
                    </a:moveTo>
                    <a:cubicBezTo>
                      <a:pt x="372" y="0"/>
                      <a:pt x="0" y="372"/>
                      <a:pt x="0" y="831"/>
                    </a:cubicBezTo>
                    <a:lnTo>
                      <a:pt x="0" y="1500"/>
                    </a:lnTo>
                    <a:lnTo>
                      <a:pt x="2465" y="1500"/>
                    </a:lnTo>
                    <a:cubicBezTo>
                      <a:pt x="2546" y="1500"/>
                      <a:pt x="2609" y="1436"/>
                      <a:pt x="2608" y="1358"/>
                    </a:cubicBezTo>
                    <a:cubicBezTo>
                      <a:pt x="2608" y="607"/>
                      <a:pt x="2000" y="0"/>
                      <a:pt x="125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4180;p60"/>
              <p:cNvSpPr/>
              <p:nvPr/>
            </p:nvSpPr>
            <p:spPr>
              <a:xfrm>
                <a:off x="7551750" y="1229075"/>
                <a:ext cx="98300" cy="51975"/>
              </a:xfrm>
              <a:custGeom>
                <a:avLst/>
                <a:gdLst/>
                <a:ahLst/>
                <a:cxnLst/>
                <a:rect l="l" t="t" r="r" b="b"/>
                <a:pathLst>
                  <a:path w="3932" h="2079" extrusionOk="0">
                    <a:moveTo>
                      <a:pt x="629" y="0"/>
                    </a:moveTo>
                    <a:cubicBezTo>
                      <a:pt x="245" y="0"/>
                      <a:pt x="0" y="408"/>
                      <a:pt x="183" y="746"/>
                    </a:cubicBezTo>
                    <a:cubicBezTo>
                      <a:pt x="625" y="1567"/>
                      <a:pt x="1483" y="2078"/>
                      <a:pt x="2416" y="2078"/>
                    </a:cubicBezTo>
                    <a:lnTo>
                      <a:pt x="2890" y="2078"/>
                    </a:lnTo>
                    <a:cubicBezTo>
                      <a:pt x="3465" y="2078"/>
                      <a:pt x="3931" y="1614"/>
                      <a:pt x="3932" y="1040"/>
                    </a:cubicBezTo>
                    <a:cubicBezTo>
                      <a:pt x="3932" y="465"/>
                      <a:pt x="3466" y="0"/>
                      <a:pt x="2891" y="0"/>
                    </a:cubicBezTo>
                    <a:close/>
                  </a:path>
                </a:pathLst>
              </a:custGeom>
              <a:solidFill>
                <a:srgbClr val="4C487D">
                  <a:alpha val="122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3" name="Google Shape;4181;p60"/>
            <p:cNvSpPr/>
            <p:nvPr/>
          </p:nvSpPr>
          <p:spPr>
            <a:xfrm>
              <a:off x="7796500" y="1053850"/>
              <a:ext cx="13925" cy="24300"/>
            </a:xfrm>
            <a:custGeom>
              <a:avLst/>
              <a:gdLst/>
              <a:ahLst/>
              <a:cxnLst/>
              <a:rect l="l" t="t" r="r" b="b"/>
              <a:pathLst>
                <a:path w="557" h="972" extrusionOk="0">
                  <a:moveTo>
                    <a:pt x="279" y="0"/>
                  </a:moveTo>
                  <a:cubicBezTo>
                    <a:pt x="125" y="0"/>
                    <a:pt x="0" y="124"/>
                    <a:pt x="0" y="278"/>
                  </a:cubicBezTo>
                  <a:lnTo>
                    <a:pt x="0" y="694"/>
                  </a:lnTo>
                  <a:cubicBezTo>
                    <a:pt x="0" y="846"/>
                    <a:pt x="124" y="971"/>
                    <a:pt x="279" y="971"/>
                  </a:cubicBezTo>
                  <a:cubicBezTo>
                    <a:pt x="431" y="971"/>
                    <a:pt x="556" y="846"/>
                    <a:pt x="556" y="694"/>
                  </a:cubicBezTo>
                  <a:lnTo>
                    <a:pt x="556" y="278"/>
                  </a:lnTo>
                  <a:cubicBezTo>
                    <a:pt x="556" y="125"/>
                    <a:pt x="433" y="0"/>
                    <a:pt x="27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9" name="Google Shape;2353;p53"/>
          <p:cNvSpPr txBox="1">
            <a:spLocks/>
          </p:cNvSpPr>
          <p:nvPr/>
        </p:nvSpPr>
        <p:spPr>
          <a:xfrm>
            <a:off x="1808832" y="2020124"/>
            <a:ext cx="434528" cy="4396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200"/>
              <a:buFont typeface="Amatic SC"/>
              <a:buNone/>
              <a:defRPr sz="3200" b="1" i="0" u="none" strike="noStrike" cap="none">
                <a:solidFill>
                  <a:schemeClr val="dk1"/>
                </a:solidFill>
                <a:latin typeface="Amatic SC"/>
                <a:ea typeface="Amatic SC"/>
                <a:cs typeface="Amatic SC"/>
                <a:sym typeface="Amatic SC"/>
              </a:defRPr>
            </a:lvl1pPr>
            <a:lvl2pPr marR="0" lvl="1"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2pPr>
            <a:lvl3pPr marR="0" lvl="2"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3pPr>
            <a:lvl4pPr marR="0" lvl="3"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4pPr>
            <a:lvl5pPr marR="0" lvl="4"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5pPr>
            <a:lvl6pPr marR="0" lvl="5"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6pPr>
            <a:lvl7pPr marR="0" lvl="6"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7pPr>
            <a:lvl8pPr marR="0" lvl="7"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8pPr>
            <a:lvl9pPr marR="0" lvl="8"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9pPr>
          </a:lstStyle>
          <a:p>
            <a:pPr algn="r"/>
            <a:r>
              <a:rPr lang="id-ID" sz="2400" dirty="0"/>
              <a:t>01</a:t>
            </a:r>
          </a:p>
        </p:txBody>
      </p:sp>
      <p:sp>
        <p:nvSpPr>
          <p:cNvPr id="210" name="Google Shape;2354;p53"/>
          <p:cNvSpPr txBox="1">
            <a:spLocks/>
          </p:cNvSpPr>
          <p:nvPr/>
        </p:nvSpPr>
        <p:spPr>
          <a:xfrm>
            <a:off x="988948" y="2462248"/>
            <a:ext cx="1463100" cy="4848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l" rtl="0">
              <a:lnSpc>
                <a:spcPct val="100000"/>
              </a:lnSpc>
              <a:spcBef>
                <a:spcPts val="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1pPr>
            <a:lvl2pPr marL="914400" marR="0" lvl="1" indent="-317500" algn="l" rtl="0">
              <a:lnSpc>
                <a:spcPct val="100000"/>
              </a:lnSpc>
              <a:spcBef>
                <a:spcPts val="160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2pPr>
            <a:lvl3pPr marL="1371600" marR="0" lvl="2" indent="-317500" algn="l" rtl="0">
              <a:lnSpc>
                <a:spcPct val="100000"/>
              </a:lnSpc>
              <a:spcBef>
                <a:spcPts val="160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3pPr>
            <a:lvl4pPr marL="1828800" marR="0" lvl="3" indent="-317500" algn="l" rtl="0">
              <a:lnSpc>
                <a:spcPct val="100000"/>
              </a:lnSpc>
              <a:spcBef>
                <a:spcPts val="160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4pPr>
            <a:lvl5pPr marL="2286000" marR="0" lvl="4" indent="-317500" algn="l" rtl="0">
              <a:lnSpc>
                <a:spcPct val="100000"/>
              </a:lnSpc>
              <a:spcBef>
                <a:spcPts val="160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5pPr>
            <a:lvl6pPr marL="2743200" marR="0" lvl="5" indent="-317500" algn="l" rtl="0">
              <a:lnSpc>
                <a:spcPct val="100000"/>
              </a:lnSpc>
              <a:spcBef>
                <a:spcPts val="160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6pPr>
            <a:lvl7pPr marL="3200400" marR="0" lvl="6" indent="-317500" algn="l" rtl="0">
              <a:lnSpc>
                <a:spcPct val="100000"/>
              </a:lnSpc>
              <a:spcBef>
                <a:spcPts val="160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7pPr>
            <a:lvl8pPr marL="3657600" marR="0" lvl="7" indent="-317500" algn="l" rtl="0">
              <a:lnSpc>
                <a:spcPct val="100000"/>
              </a:lnSpc>
              <a:spcBef>
                <a:spcPts val="160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8pPr>
            <a:lvl9pPr marL="4114800" marR="0" lvl="8" indent="-317500" algn="l" rtl="0">
              <a:lnSpc>
                <a:spcPct val="100000"/>
              </a:lnSpc>
              <a:spcBef>
                <a:spcPts val="1600"/>
              </a:spcBef>
              <a:spcAft>
                <a:spcPts val="160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9pPr>
          </a:lstStyle>
          <a:p>
            <a:pPr marL="0" indent="0" algn="r">
              <a:buFont typeface="Quicksand Light"/>
              <a:buNone/>
            </a:pPr>
            <a:r>
              <a:rPr lang="id-ID" b="1" dirty="0">
                <a:highlight>
                  <a:schemeClr val="accent3"/>
                </a:highlight>
                <a:latin typeface="Quicksand"/>
                <a:ea typeface="Quicksand"/>
                <a:cs typeface="Quicksand"/>
                <a:sym typeface="Quicksand"/>
              </a:rPr>
              <a:t>Persiapan </a:t>
            </a:r>
            <a:endParaRPr lang="id-ID" dirty="0"/>
          </a:p>
          <a:p>
            <a:pPr marL="0" indent="0" algn="r">
              <a:spcBef>
                <a:spcPts val="1600"/>
              </a:spcBef>
              <a:spcAft>
                <a:spcPts val="1600"/>
              </a:spcAft>
              <a:buFont typeface="Quicksand Light"/>
              <a:buNone/>
            </a:pPr>
            <a:endParaRPr lang="id-ID" dirty="0"/>
          </a:p>
        </p:txBody>
      </p:sp>
      <p:sp>
        <p:nvSpPr>
          <p:cNvPr id="211" name="Google Shape;2354;p53"/>
          <p:cNvSpPr txBox="1">
            <a:spLocks/>
          </p:cNvSpPr>
          <p:nvPr/>
        </p:nvSpPr>
        <p:spPr>
          <a:xfrm>
            <a:off x="313244" y="4158124"/>
            <a:ext cx="2052533" cy="4848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l" rtl="0">
              <a:lnSpc>
                <a:spcPct val="100000"/>
              </a:lnSpc>
              <a:spcBef>
                <a:spcPts val="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1pPr>
            <a:lvl2pPr marL="914400" marR="0" lvl="1" indent="-317500" algn="l" rtl="0">
              <a:lnSpc>
                <a:spcPct val="100000"/>
              </a:lnSpc>
              <a:spcBef>
                <a:spcPts val="160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2pPr>
            <a:lvl3pPr marL="1371600" marR="0" lvl="2" indent="-317500" algn="l" rtl="0">
              <a:lnSpc>
                <a:spcPct val="100000"/>
              </a:lnSpc>
              <a:spcBef>
                <a:spcPts val="160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3pPr>
            <a:lvl4pPr marL="1828800" marR="0" lvl="3" indent="-317500" algn="l" rtl="0">
              <a:lnSpc>
                <a:spcPct val="100000"/>
              </a:lnSpc>
              <a:spcBef>
                <a:spcPts val="160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4pPr>
            <a:lvl5pPr marL="2286000" marR="0" lvl="4" indent="-317500" algn="l" rtl="0">
              <a:lnSpc>
                <a:spcPct val="100000"/>
              </a:lnSpc>
              <a:spcBef>
                <a:spcPts val="160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5pPr>
            <a:lvl6pPr marL="2743200" marR="0" lvl="5" indent="-317500" algn="l" rtl="0">
              <a:lnSpc>
                <a:spcPct val="100000"/>
              </a:lnSpc>
              <a:spcBef>
                <a:spcPts val="160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6pPr>
            <a:lvl7pPr marL="3200400" marR="0" lvl="6" indent="-317500" algn="l" rtl="0">
              <a:lnSpc>
                <a:spcPct val="100000"/>
              </a:lnSpc>
              <a:spcBef>
                <a:spcPts val="160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7pPr>
            <a:lvl8pPr marL="3657600" marR="0" lvl="7" indent="-317500" algn="l" rtl="0">
              <a:lnSpc>
                <a:spcPct val="100000"/>
              </a:lnSpc>
              <a:spcBef>
                <a:spcPts val="160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8pPr>
            <a:lvl9pPr marL="4114800" marR="0" lvl="8" indent="-317500" algn="l" rtl="0">
              <a:lnSpc>
                <a:spcPct val="100000"/>
              </a:lnSpc>
              <a:spcBef>
                <a:spcPts val="1600"/>
              </a:spcBef>
              <a:spcAft>
                <a:spcPts val="160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9pPr>
          </a:lstStyle>
          <a:p>
            <a:pPr marL="0" indent="0" algn="ctr">
              <a:buFont typeface="Quicksand Light"/>
              <a:buNone/>
            </a:pPr>
            <a:r>
              <a:rPr lang="id-ID" sz="1200" b="1" dirty="0">
                <a:highlight>
                  <a:schemeClr val="accent3"/>
                </a:highlight>
                <a:latin typeface="Quicksand"/>
                <a:ea typeface="Quicksand"/>
                <a:cs typeface="Quicksand"/>
                <a:sym typeface="Quicksand"/>
              </a:rPr>
              <a:t>Guru menjelaskan materi dan tiap kelompok harus memiliki buku paket/buku panduan</a:t>
            </a:r>
            <a:endParaRPr lang="id-ID" sz="1200" dirty="0"/>
          </a:p>
          <a:p>
            <a:pPr marL="0" indent="0" algn="r">
              <a:spcBef>
                <a:spcPts val="1600"/>
              </a:spcBef>
              <a:spcAft>
                <a:spcPts val="1600"/>
              </a:spcAft>
              <a:buFont typeface="Quicksand Light"/>
              <a:buNone/>
            </a:pPr>
            <a:endParaRPr lang="id-ID" sz="1200" dirty="0"/>
          </a:p>
        </p:txBody>
      </p:sp>
      <p:sp>
        <p:nvSpPr>
          <p:cNvPr id="212" name="Google Shape;2354;p53"/>
          <p:cNvSpPr txBox="1">
            <a:spLocks/>
          </p:cNvSpPr>
          <p:nvPr/>
        </p:nvSpPr>
        <p:spPr>
          <a:xfrm>
            <a:off x="2402987" y="4152220"/>
            <a:ext cx="1463100" cy="4848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l" rtl="0">
              <a:lnSpc>
                <a:spcPct val="100000"/>
              </a:lnSpc>
              <a:spcBef>
                <a:spcPts val="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1pPr>
            <a:lvl2pPr marL="914400" marR="0" lvl="1" indent="-317500" algn="l" rtl="0">
              <a:lnSpc>
                <a:spcPct val="100000"/>
              </a:lnSpc>
              <a:spcBef>
                <a:spcPts val="160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2pPr>
            <a:lvl3pPr marL="1371600" marR="0" lvl="2" indent="-317500" algn="l" rtl="0">
              <a:lnSpc>
                <a:spcPct val="100000"/>
              </a:lnSpc>
              <a:spcBef>
                <a:spcPts val="160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3pPr>
            <a:lvl4pPr marL="1828800" marR="0" lvl="3" indent="-317500" algn="l" rtl="0">
              <a:lnSpc>
                <a:spcPct val="100000"/>
              </a:lnSpc>
              <a:spcBef>
                <a:spcPts val="160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4pPr>
            <a:lvl5pPr marL="2286000" marR="0" lvl="4" indent="-317500" algn="l" rtl="0">
              <a:lnSpc>
                <a:spcPct val="100000"/>
              </a:lnSpc>
              <a:spcBef>
                <a:spcPts val="160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5pPr>
            <a:lvl6pPr marL="2743200" marR="0" lvl="5" indent="-317500" algn="l" rtl="0">
              <a:lnSpc>
                <a:spcPct val="100000"/>
              </a:lnSpc>
              <a:spcBef>
                <a:spcPts val="160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6pPr>
            <a:lvl7pPr marL="3200400" marR="0" lvl="6" indent="-317500" algn="l" rtl="0">
              <a:lnSpc>
                <a:spcPct val="100000"/>
              </a:lnSpc>
              <a:spcBef>
                <a:spcPts val="160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7pPr>
            <a:lvl8pPr marL="3657600" marR="0" lvl="7" indent="-317500" algn="l" rtl="0">
              <a:lnSpc>
                <a:spcPct val="100000"/>
              </a:lnSpc>
              <a:spcBef>
                <a:spcPts val="160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8pPr>
            <a:lvl9pPr marL="4114800" marR="0" lvl="8" indent="-317500" algn="l" rtl="0">
              <a:lnSpc>
                <a:spcPct val="100000"/>
              </a:lnSpc>
              <a:spcBef>
                <a:spcPts val="1600"/>
              </a:spcBef>
              <a:spcAft>
                <a:spcPts val="160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9pPr>
          </a:lstStyle>
          <a:p>
            <a:pPr marL="0" indent="0" algn="ctr">
              <a:buFont typeface="Quicksand Light"/>
              <a:buNone/>
            </a:pPr>
            <a:r>
              <a:rPr lang="id-ID" b="1" dirty="0">
                <a:highlight>
                  <a:schemeClr val="accent3"/>
                </a:highlight>
                <a:latin typeface="Quicksand"/>
                <a:ea typeface="Quicksand"/>
                <a:cs typeface="Quicksand"/>
                <a:sym typeface="Quicksand"/>
              </a:rPr>
              <a:t>Diskusi masalah</a:t>
            </a:r>
            <a:endParaRPr lang="id-ID" dirty="0"/>
          </a:p>
          <a:p>
            <a:pPr marL="0" indent="0" algn="r">
              <a:spcBef>
                <a:spcPts val="1600"/>
              </a:spcBef>
              <a:spcAft>
                <a:spcPts val="1600"/>
              </a:spcAft>
              <a:buFont typeface="Quicksand Light"/>
              <a:buNone/>
            </a:pPr>
            <a:endParaRPr lang="id-ID" dirty="0"/>
          </a:p>
        </p:txBody>
      </p:sp>
      <p:sp>
        <p:nvSpPr>
          <p:cNvPr id="213" name="Google Shape;2354;p53"/>
          <p:cNvSpPr txBox="1">
            <a:spLocks/>
          </p:cNvSpPr>
          <p:nvPr/>
        </p:nvSpPr>
        <p:spPr>
          <a:xfrm>
            <a:off x="6487672" y="2499921"/>
            <a:ext cx="1463100" cy="4848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l" rtl="0">
              <a:lnSpc>
                <a:spcPct val="100000"/>
              </a:lnSpc>
              <a:spcBef>
                <a:spcPts val="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1pPr>
            <a:lvl2pPr marL="914400" marR="0" lvl="1" indent="-317500" algn="l" rtl="0">
              <a:lnSpc>
                <a:spcPct val="100000"/>
              </a:lnSpc>
              <a:spcBef>
                <a:spcPts val="160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2pPr>
            <a:lvl3pPr marL="1371600" marR="0" lvl="2" indent="-317500" algn="l" rtl="0">
              <a:lnSpc>
                <a:spcPct val="100000"/>
              </a:lnSpc>
              <a:spcBef>
                <a:spcPts val="160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3pPr>
            <a:lvl4pPr marL="1828800" marR="0" lvl="3" indent="-317500" algn="l" rtl="0">
              <a:lnSpc>
                <a:spcPct val="100000"/>
              </a:lnSpc>
              <a:spcBef>
                <a:spcPts val="160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4pPr>
            <a:lvl5pPr marL="2286000" marR="0" lvl="4" indent="-317500" algn="l" rtl="0">
              <a:lnSpc>
                <a:spcPct val="100000"/>
              </a:lnSpc>
              <a:spcBef>
                <a:spcPts val="160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5pPr>
            <a:lvl6pPr marL="2743200" marR="0" lvl="5" indent="-317500" algn="l" rtl="0">
              <a:lnSpc>
                <a:spcPct val="100000"/>
              </a:lnSpc>
              <a:spcBef>
                <a:spcPts val="160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6pPr>
            <a:lvl7pPr marL="3200400" marR="0" lvl="6" indent="-317500" algn="l" rtl="0">
              <a:lnSpc>
                <a:spcPct val="100000"/>
              </a:lnSpc>
              <a:spcBef>
                <a:spcPts val="160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7pPr>
            <a:lvl8pPr marL="3657600" marR="0" lvl="7" indent="-317500" algn="l" rtl="0">
              <a:lnSpc>
                <a:spcPct val="100000"/>
              </a:lnSpc>
              <a:spcBef>
                <a:spcPts val="160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8pPr>
            <a:lvl9pPr marL="4114800" marR="0" lvl="8" indent="-317500" algn="l" rtl="0">
              <a:lnSpc>
                <a:spcPct val="100000"/>
              </a:lnSpc>
              <a:spcBef>
                <a:spcPts val="1600"/>
              </a:spcBef>
              <a:spcAft>
                <a:spcPts val="160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9pPr>
          </a:lstStyle>
          <a:p>
            <a:pPr marL="0" indent="0" algn="ctr">
              <a:buFont typeface="Quicksand Light"/>
              <a:buNone/>
            </a:pPr>
            <a:r>
              <a:rPr lang="id-ID" b="1" dirty="0">
                <a:highlight>
                  <a:schemeClr val="accent3"/>
                </a:highlight>
                <a:latin typeface="Quicksand"/>
                <a:ea typeface="Quicksand"/>
                <a:cs typeface="Quicksand"/>
                <a:sym typeface="Quicksand"/>
              </a:rPr>
              <a:t>Pembentukan kelompok</a:t>
            </a:r>
            <a:endParaRPr lang="id-ID" dirty="0"/>
          </a:p>
          <a:p>
            <a:pPr marL="0" indent="0" algn="r">
              <a:spcBef>
                <a:spcPts val="1600"/>
              </a:spcBef>
              <a:spcAft>
                <a:spcPts val="1600"/>
              </a:spcAft>
              <a:buFont typeface="Quicksand Light"/>
              <a:buNone/>
            </a:pPr>
            <a:endParaRPr lang="id-ID" dirty="0"/>
          </a:p>
        </p:txBody>
      </p:sp>
      <p:sp>
        <p:nvSpPr>
          <p:cNvPr id="214" name="Google Shape;2354;p53"/>
          <p:cNvSpPr txBox="1">
            <a:spLocks/>
          </p:cNvSpPr>
          <p:nvPr/>
        </p:nvSpPr>
        <p:spPr>
          <a:xfrm>
            <a:off x="5130613" y="4131776"/>
            <a:ext cx="1756650" cy="4848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l" rtl="0">
              <a:lnSpc>
                <a:spcPct val="100000"/>
              </a:lnSpc>
              <a:spcBef>
                <a:spcPts val="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1pPr>
            <a:lvl2pPr marL="914400" marR="0" lvl="1" indent="-317500" algn="l" rtl="0">
              <a:lnSpc>
                <a:spcPct val="100000"/>
              </a:lnSpc>
              <a:spcBef>
                <a:spcPts val="160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2pPr>
            <a:lvl3pPr marL="1371600" marR="0" lvl="2" indent="-317500" algn="l" rtl="0">
              <a:lnSpc>
                <a:spcPct val="100000"/>
              </a:lnSpc>
              <a:spcBef>
                <a:spcPts val="160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3pPr>
            <a:lvl4pPr marL="1828800" marR="0" lvl="3" indent="-317500" algn="l" rtl="0">
              <a:lnSpc>
                <a:spcPct val="100000"/>
              </a:lnSpc>
              <a:spcBef>
                <a:spcPts val="160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4pPr>
            <a:lvl5pPr marL="2286000" marR="0" lvl="4" indent="-317500" algn="l" rtl="0">
              <a:lnSpc>
                <a:spcPct val="100000"/>
              </a:lnSpc>
              <a:spcBef>
                <a:spcPts val="160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5pPr>
            <a:lvl6pPr marL="2743200" marR="0" lvl="5" indent="-317500" algn="l" rtl="0">
              <a:lnSpc>
                <a:spcPct val="100000"/>
              </a:lnSpc>
              <a:spcBef>
                <a:spcPts val="160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6pPr>
            <a:lvl7pPr marL="3200400" marR="0" lvl="6" indent="-317500" algn="l" rtl="0">
              <a:lnSpc>
                <a:spcPct val="100000"/>
              </a:lnSpc>
              <a:spcBef>
                <a:spcPts val="160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7pPr>
            <a:lvl8pPr marL="3657600" marR="0" lvl="7" indent="-317500" algn="l" rtl="0">
              <a:lnSpc>
                <a:spcPct val="100000"/>
              </a:lnSpc>
              <a:spcBef>
                <a:spcPts val="160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8pPr>
            <a:lvl9pPr marL="4114800" marR="0" lvl="8" indent="-317500" algn="l" rtl="0">
              <a:lnSpc>
                <a:spcPct val="100000"/>
              </a:lnSpc>
              <a:spcBef>
                <a:spcPts val="1600"/>
              </a:spcBef>
              <a:spcAft>
                <a:spcPts val="160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9pPr>
          </a:lstStyle>
          <a:p>
            <a:pPr marL="0" indent="0" algn="ctr">
              <a:buFont typeface="Quicksand Light"/>
              <a:buNone/>
            </a:pPr>
            <a:r>
              <a:rPr lang="id-ID" b="1" dirty="0">
                <a:highlight>
                  <a:schemeClr val="accent3"/>
                </a:highlight>
                <a:latin typeface="Quicksand"/>
                <a:ea typeface="Quicksand"/>
                <a:cs typeface="Quicksand"/>
                <a:sym typeface="Quicksand"/>
              </a:rPr>
              <a:t>Memanggil nomor anggota/pemberian jawaban</a:t>
            </a:r>
            <a:endParaRPr lang="id-ID" dirty="0"/>
          </a:p>
          <a:p>
            <a:pPr marL="0" indent="0" algn="r">
              <a:spcBef>
                <a:spcPts val="1600"/>
              </a:spcBef>
              <a:spcAft>
                <a:spcPts val="1600"/>
              </a:spcAft>
              <a:buFont typeface="Quicksand Light"/>
              <a:buNone/>
            </a:pPr>
            <a:endParaRPr lang="id-ID" dirty="0"/>
          </a:p>
        </p:txBody>
      </p:sp>
      <p:sp>
        <p:nvSpPr>
          <p:cNvPr id="215" name="Google Shape;2354;p53"/>
          <p:cNvSpPr txBox="1">
            <a:spLocks/>
          </p:cNvSpPr>
          <p:nvPr/>
        </p:nvSpPr>
        <p:spPr>
          <a:xfrm>
            <a:off x="7179191" y="4153891"/>
            <a:ext cx="1463100" cy="4848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l" rtl="0">
              <a:lnSpc>
                <a:spcPct val="100000"/>
              </a:lnSpc>
              <a:spcBef>
                <a:spcPts val="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1pPr>
            <a:lvl2pPr marL="914400" marR="0" lvl="1" indent="-317500" algn="l" rtl="0">
              <a:lnSpc>
                <a:spcPct val="100000"/>
              </a:lnSpc>
              <a:spcBef>
                <a:spcPts val="160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2pPr>
            <a:lvl3pPr marL="1371600" marR="0" lvl="2" indent="-317500" algn="l" rtl="0">
              <a:lnSpc>
                <a:spcPct val="100000"/>
              </a:lnSpc>
              <a:spcBef>
                <a:spcPts val="160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3pPr>
            <a:lvl4pPr marL="1828800" marR="0" lvl="3" indent="-317500" algn="l" rtl="0">
              <a:lnSpc>
                <a:spcPct val="100000"/>
              </a:lnSpc>
              <a:spcBef>
                <a:spcPts val="160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4pPr>
            <a:lvl5pPr marL="2286000" marR="0" lvl="4" indent="-317500" algn="l" rtl="0">
              <a:lnSpc>
                <a:spcPct val="100000"/>
              </a:lnSpc>
              <a:spcBef>
                <a:spcPts val="160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5pPr>
            <a:lvl6pPr marL="2743200" marR="0" lvl="5" indent="-317500" algn="l" rtl="0">
              <a:lnSpc>
                <a:spcPct val="100000"/>
              </a:lnSpc>
              <a:spcBef>
                <a:spcPts val="160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6pPr>
            <a:lvl7pPr marL="3200400" marR="0" lvl="6" indent="-317500" algn="l" rtl="0">
              <a:lnSpc>
                <a:spcPct val="100000"/>
              </a:lnSpc>
              <a:spcBef>
                <a:spcPts val="160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7pPr>
            <a:lvl8pPr marL="3657600" marR="0" lvl="7" indent="-317500" algn="l" rtl="0">
              <a:lnSpc>
                <a:spcPct val="100000"/>
              </a:lnSpc>
              <a:spcBef>
                <a:spcPts val="1600"/>
              </a:spcBef>
              <a:spcAft>
                <a:spcPts val="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8pPr>
            <a:lvl9pPr marL="4114800" marR="0" lvl="8" indent="-317500" algn="l" rtl="0">
              <a:lnSpc>
                <a:spcPct val="100000"/>
              </a:lnSpc>
              <a:spcBef>
                <a:spcPts val="1600"/>
              </a:spcBef>
              <a:spcAft>
                <a:spcPts val="1600"/>
              </a:spcAft>
              <a:buClr>
                <a:schemeClr val="dk1"/>
              </a:buClr>
              <a:buSzPts val="1400"/>
              <a:buFont typeface="Quicksand Light"/>
              <a:buChar char="■"/>
              <a:defRPr sz="1400" b="0" i="0" u="none" strike="noStrike" cap="none">
                <a:solidFill>
                  <a:schemeClr val="dk1"/>
                </a:solidFill>
                <a:latin typeface="Quicksand Light"/>
                <a:ea typeface="Quicksand Light"/>
                <a:cs typeface="Quicksand Light"/>
                <a:sym typeface="Quicksand Light"/>
              </a:defRPr>
            </a:lvl9pPr>
          </a:lstStyle>
          <a:p>
            <a:pPr marL="0" indent="0" algn="ctr">
              <a:buFont typeface="Quicksand Light"/>
              <a:buNone/>
            </a:pPr>
            <a:r>
              <a:rPr lang="id-ID" b="1" dirty="0">
                <a:highlight>
                  <a:schemeClr val="accent3"/>
                </a:highlight>
                <a:latin typeface="Quicksand"/>
                <a:ea typeface="Quicksand"/>
                <a:cs typeface="Quicksand"/>
                <a:sym typeface="Quicksand"/>
              </a:rPr>
              <a:t>Memberi kesimpulan</a:t>
            </a:r>
            <a:endParaRPr lang="id-ID" dirty="0"/>
          </a:p>
          <a:p>
            <a:pPr marL="0" indent="0" algn="r">
              <a:spcBef>
                <a:spcPts val="1600"/>
              </a:spcBef>
              <a:spcAft>
                <a:spcPts val="1600"/>
              </a:spcAft>
              <a:buFont typeface="Quicksand Light"/>
              <a:buNone/>
            </a:pPr>
            <a:endParaRPr lang="id-ID" dirty="0"/>
          </a:p>
        </p:txBody>
      </p:sp>
      <p:sp>
        <p:nvSpPr>
          <p:cNvPr id="217" name="Google Shape;2353;p53"/>
          <p:cNvSpPr txBox="1">
            <a:spLocks/>
          </p:cNvSpPr>
          <p:nvPr/>
        </p:nvSpPr>
        <p:spPr>
          <a:xfrm>
            <a:off x="82505" y="3826317"/>
            <a:ext cx="434528" cy="4396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200"/>
              <a:buFont typeface="Amatic SC"/>
              <a:buNone/>
              <a:defRPr sz="3200" b="1" i="0" u="none" strike="noStrike" cap="none">
                <a:solidFill>
                  <a:schemeClr val="dk1"/>
                </a:solidFill>
                <a:latin typeface="Amatic SC"/>
                <a:ea typeface="Amatic SC"/>
                <a:cs typeface="Amatic SC"/>
                <a:sym typeface="Amatic SC"/>
              </a:defRPr>
            </a:lvl1pPr>
            <a:lvl2pPr marR="0" lvl="1"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2pPr>
            <a:lvl3pPr marR="0" lvl="2"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3pPr>
            <a:lvl4pPr marR="0" lvl="3"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4pPr>
            <a:lvl5pPr marR="0" lvl="4"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5pPr>
            <a:lvl6pPr marR="0" lvl="5"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6pPr>
            <a:lvl7pPr marR="0" lvl="6"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7pPr>
            <a:lvl8pPr marR="0" lvl="7"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8pPr>
            <a:lvl9pPr marR="0" lvl="8"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9pPr>
          </a:lstStyle>
          <a:p>
            <a:pPr algn="r"/>
            <a:r>
              <a:rPr lang="id-ID" sz="2400" dirty="0"/>
              <a:t>03</a:t>
            </a:r>
          </a:p>
        </p:txBody>
      </p:sp>
      <p:sp>
        <p:nvSpPr>
          <p:cNvPr id="218" name="Google Shape;2353;p53"/>
          <p:cNvSpPr txBox="1">
            <a:spLocks/>
          </p:cNvSpPr>
          <p:nvPr/>
        </p:nvSpPr>
        <p:spPr>
          <a:xfrm>
            <a:off x="3422563" y="4503664"/>
            <a:ext cx="434528" cy="4396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200"/>
              <a:buFont typeface="Amatic SC"/>
              <a:buNone/>
              <a:defRPr sz="3200" b="1" i="0" u="none" strike="noStrike" cap="none">
                <a:solidFill>
                  <a:schemeClr val="dk1"/>
                </a:solidFill>
                <a:latin typeface="Amatic SC"/>
                <a:ea typeface="Amatic SC"/>
                <a:cs typeface="Amatic SC"/>
                <a:sym typeface="Amatic SC"/>
              </a:defRPr>
            </a:lvl1pPr>
            <a:lvl2pPr marR="0" lvl="1"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2pPr>
            <a:lvl3pPr marR="0" lvl="2"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3pPr>
            <a:lvl4pPr marR="0" lvl="3"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4pPr>
            <a:lvl5pPr marR="0" lvl="4"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5pPr>
            <a:lvl6pPr marR="0" lvl="5"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6pPr>
            <a:lvl7pPr marR="0" lvl="6"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7pPr>
            <a:lvl8pPr marR="0" lvl="7"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8pPr>
            <a:lvl9pPr marR="0" lvl="8"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9pPr>
          </a:lstStyle>
          <a:p>
            <a:pPr algn="r"/>
            <a:r>
              <a:rPr lang="id-ID" sz="2400" dirty="0"/>
              <a:t>04</a:t>
            </a:r>
          </a:p>
        </p:txBody>
      </p:sp>
      <p:sp>
        <p:nvSpPr>
          <p:cNvPr id="219" name="Google Shape;2353;p53"/>
          <p:cNvSpPr txBox="1">
            <a:spLocks/>
          </p:cNvSpPr>
          <p:nvPr/>
        </p:nvSpPr>
        <p:spPr>
          <a:xfrm>
            <a:off x="4734199" y="4021860"/>
            <a:ext cx="434528" cy="4396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200"/>
              <a:buFont typeface="Amatic SC"/>
              <a:buNone/>
              <a:defRPr sz="3200" b="1" i="0" u="none" strike="noStrike" cap="none">
                <a:solidFill>
                  <a:schemeClr val="dk1"/>
                </a:solidFill>
                <a:latin typeface="Amatic SC"/>
                <a:ea typeface="Amatic SC"/>
                <a:cs typeface="Amatic SC"/>
                <a:sym typeface="Amatic SC"/>
              </a:defRPr>
            </a:lvl1pPr>
            <a:lvl2pPr marR="0" lvl="1"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2pPr>
            <a:lvl3pPr marR="0" lvl="2"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3pPr>
            <a:lvl4pPr marR="0" lvl="3"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4pPr>
            <a:lvl5pPr marR="0" lvl="4"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5pPr>
            <a:lvl6pPr marR="0" lvl="5"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6pPr>
            <a:lvl7pPr marR="0" lvl="6"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7pPr>
            <a:lvl8pPr marR="0" lvl="7"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8pPr>
            <a:lvl9pPr marR="0" lvl="8"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9pPr>
          </a:lstStyle>
          <a:p>
            <a:pPr algn="r"/>
            <a:r>
              <a:rPr lang="id-ID" sz="2400" dirty="0"/>
              <a:t>05</a:t>
            </a:r>
          </a:p>
        </p:txBody>
      </p:sp>
      <p:sp>
        <p:nvSpPr>
          <p:cNvPr id="220" name="Google Shape;2353;p53"/>
          <p:cNvSpPr txBox="1">
            <a:spLocks/>
          </p:cNvSpPr>
          <p:nvPr/>
        </p:nvSpPr>
        <p:spPr>
          <a:xfrm>
            <a:off x="8321321" y="4503664"/>
            <a:ext cx="434528" cy="4396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200"/>
              <a:buFont typeface="Amatic SC"/>
              <a:buNone/>
              <a:defRPr sz="3200" b="1" i="0" u="none" strike="noStrike" cap="none">
                <a:solidFill>
                  <a:schemeClr val="dk1"/>
                </a:solidFill>
                <a:latin typeface="Amatic SC"/>
                <a:ea typeface="Amatic SC"/>
                <a:cs typeface="Amatic SC"/>
                <a:sym typeface="Amatic SC"/>
              </a:defRPr>
            </a:lvl1pPr>
            <a:lvl2pPr marR="0" lvl="1"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2pPr>
            <a:lvl3pPr marR="0" lvl="2"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3pPr>
            <a:lvl4pPr marR="0" lvl="3"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4pPr>
            <a:lvl5pPr marR="0" lvl="4"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5pPr>
            <a:lvl6pPr marR="0" lvl="5"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6pPr>
            <a:lvl7pPr marR="0" lvl="6"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7pPr>
            <a:lvl8pPr marR="0" lvl="7"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8pPr>
            <a:lvl9pPr marR="0" lvl="8"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9pPr>
          </a:lstStyle>
          <a:p>
            <a:pPr algn="r"/>
            <a:r>
              <a:rPr lang="id-ID" sz="2400" dirty="0"/>
              <a:t>06</a:t>
            </a:r>
          </a:p>
        </p:txBody>
      </p:sp>
      <p:sp>
        <p:nvSpPr>
          <p:cNvPr id="221" name="Google Shape;2353;p53"/>
          <p:cNvSpPr txBox="1">
            <a:spLocks/>
          </p:cNvSpPr>
          <p:nvPr/>
        </p:nvSpPr>
        <p:spPr>
          <a:xfrm>
            <a:off x="6924027" y="2057849"/>
            <a:ext cx="434528" cy="4396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200"/>
              <a:buFont typeface="Amatic SC"/>
              <a:buNone/>
              <a:defRPr sz="3200" b="1" i="0" u="none" strike="noStrike" cap="none">
                <a:solidFill>
                  <a:schemeClr val="dk1"/>
                </a:solidFill>
                <a:latin typeface="Amatic SC"/>
                <a:ea typeface="Amatic SC"/>
                <a:cs typeface="Amatic SC"/>
                <a:sym typeface="Amatic SC"/>
              </a:defRPr>
            </a:lvl1pPr>
            <a:lvl2pPr marR="0" lvl="1"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2pPr>
            <a:lvl3pPr marR="0" lvl="2"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3pPr>
            <a:lvl4pPr marR="0" lvl="3"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4pPr>
            <a:lvl5pPr marR="0" lvl="4"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5pPr>
            <a:lvl6pPr marR="0" lvl="5"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6pPr>
            <a:lvl7pPr marR="0" lvl="6"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7pPr>
            <a:lvl8pPr marR="0" lvl="7"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8pPr>
            <a:lvl9pPr marR="0" lvl="8" algn="l" rtl="0">
              <a:lnSpc>
                <a:spcPct val="100000"/>
              </a:lnSpc>
              <a:spcBef>
                <a:spcPts val="0"/>
              </a:spcBef>
              <a:spcAft>
                <a:spcPts val="0"/>
              </a:spcAft>
              <a:buClr>
                <a:schemeClr val="dk1"/>
              </a:buClr>
              <a:buSzPts val="2800"/>
              <a:buFont typeface="Amatic SC"/>
              <a:buNone/>
              <a:defRPr sz="2800" b="1" i="0" u="none" strike="noStrike" cap="none">
                <a:solidFill>
                  <a:schemeClr val="dk1"/>
                </a:solidFill>
                <a:latin typeface="Amatic SC"/>
                <a:ea typeface="Amatic SC"/>
                <a:cs typeface="Amatic SC"/>
                <a:sym typeface="Amatic SC"/>
              </a:defRPr>
            </a:lvl9pPr>
          </a:lstStyle>
          <a:p>
            <a:pPr algn="r"/>
            <a:r>
              <a:rPr lang="id-ID" sz="2400" dirty="0"/>
              <a:t>02</a:t>
            </a:r>
          </a:p>
        </p:txBody>
      </p:sp>
    </p:spTree>
    <p:extLst>
      <p:ext uri="{BB962C8B-B14F-4D97-AF65-F5344CB8AC3E}">
        <p14:creationId xmlns:p14="http://schemas.microsoft.com/office/powerpoint/2010/main" val="39743431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9038" y="1931132"/>
            <a:ext cx="3150900" cy="841800"/>
          </a:xfrm>
        </p:spPr>
        <p:txBody>
          <a:bodyPr/>
          <a:lstStyle/>
          <a:p>
            <a:r>
              <a:rPr lang="id-ID" sz="2800" dirty="0"/>
              <a:t>Teori belajar yang mendukung model pembelajaran kooperatif tipe numbered head together (nht)</a:t>
            </a:r>
          </a:p>
        </p:txBody>
      </p:sp>
      <p:sp>
        <p:nvSpPr>
          <p:cNvPr id="4" name="Subtitle 3"/>
          <p:cNvSpPr>
            <a:spLocks noGrp="1"/>
          </p:cNvSpPr>
          <p:nvPr>
            <p:ph type="subTitle" idx="1"/>
          </p:nvPr>
        </p:nvSpPr>
        <p:spPr>
          <a:xfrm>
            <a:off x="2924463" y="3524623"/>
            <a:ext cx="3391275" cy="583200"/>
          </a:xfrm>
        </p:spPr>
        <p:txBody>
          <a:bodyPr/>
          <a:lstStyle/>
          <a:p>
            <a:r>
              <a:rPr lang="id-ID" dirty="0"/>
              <a:t>Teori Piaget &amp; Teori Vygotsky</a:t>
            </a:r>
          </a:p>
        </p:txBody>
      </p:sp>
      <p:grpSp>
        <p:nvGrpSpPr>
          <p:cNvPr id="5" name="Google Shape;1516;p46"/>
          <p:cNvGrpSpPr/>
          <p:nvPr/>
        </p:nvGrpSpPr>
        <p:grpSpPr>
          <a:xfrm>
            <a:off x="1386575" y="1039425"/>
            <a:ext cx="697975" cy="1505900"/>
            <a:chOff x="5033650" y="866900"/>
            <a:chExt cx="697975" cy="1505900"/>
          </a:xfrm>
        </p:grpSpPr>
        <p:grpSp>
          <p:nvGrpSpPr>
            <p:cNvPr id="6" name="Google Shape;1517;p46"/>
            <p:cNvGrpSpPr/>
            <p:nvPr/>
          </p:nvGrpSpPr>
          <p:grpSpPr>
            <a:xfrm>
              <a:off x="5123050" y="972300"/>
              <a:ext cx="561525" cy="1400500"/>
              <a:chOff x="5123050" y="972300"/>
              <a:chExt cx="561525" cy="1400500"/>
            </a:xfrm>
          </p:grpSpPr>
          <p:sp>
            <p:nvSpPr>
              <p:cNvPr id="14" name="Google Shape;1518;p46"/>
              <p:cNvSpPr/>
              <p:nvPr/>
            </p:nvSpPr>
            <p:spPr>
              <a:xfrm>
                <a:off x="5215300" y="972300"/>
                <a:ext cx="469275" cy="1400500"/>
              </a:xfrm>
              <a:custGeom>
                <a:avLst/>
                <a:gdLst/>
                <a:ahLst/>
                <a:cxnLst/>
                <a:rect l="l" t="t" r="r" b="b"/>
                <a:pathLst>
                  <a:path w="18771" h="56020" extrusionOk="0">
                    <a:moveTo>
                      <a:pt x="391" y="1"/>
                    </a:moveTo>
                    <a:cubicBezTo>
                      <a:pt x="196" y="1"/>
                      <a:pt x="1" y="128"/>
                      <a:pt x="21" y="361"/>
                    </a:cubicBezTo>
                    <a:cubicBezTo>
                      <a:pt x="301" y="3657"/>
                      <a:pt x="1133" y="6926"/>
                      <a:pt x="1893" y="10137"/>
                    </a:cubicBezTo>
                    <a:cubicBezTo>
                      <a:pt x="2850" y="14160"/>
                      <a:pt x="3924" y="18157"/>
                      <a:pt x="5084" y="22126"/>
                    </a:cubicBezTo>
                    <a:cubicBezTo>
                      <a:pt x="7434" y="30170"/>
                      <a:pt x="10079" y="38165"/>
                      <a:pt x="13359" y="45880"/>
                    </a:cubicBezTo>
                    <a:cubicBezTo>
                      <a:pt x="14149" y="47738"/>
                      <a:pt x="14976" y="49581"/>
                      <a:pt x="15860" y="51396"/>
                    </a:cubicBezTo>
                    <a:cubicBezTo>
                      <a:pt x="16606" y="52928"/>
                      <a:pt x="17368" y="54726"/>
                      <a:pt x="18540" y="55981"/>
                    </a:cubicBezTo>
                    <a:cubicBezTo>
                      <a:pt x="18564" y="56008"/>
                      <a:pt x="18593" y="56019"/>
                      <a:pt x="18623" y="56019"/>
                    </a:cubicBezTo>
                    <a:cubicBezTo>
                      <a:pt x="18697" y="56019"/>
                      <a:pt x="18770" y="55947"/>
                      <a:pt x="18746" y="55863"/>
                    </a:cubicBezTo>
                    <a:cubicBezTo>
                      <a:pt x="18332" y="54455"/>
                      <a:pt x="17509" y="53117"/>
                      <a:pt x="16883" y="51790"/>
                    </a:cubicBezTo>
                    <a:cubicBezTo>
                      <a:pt x="16105" y="50139"/>
                      <a:pt x="15355" y="48475"/>
                      <a:pt x="14650" y="46790"/>
                    </a:cubicBezTo>
                    <a:cubicBezTo>
                      <a:pt x="13112" y="43112"/>
                      <a:pt x="11711" y="39370"/>
                      <a:pt x="10391" y="35610"/>
                    </a:cubicBezTo>
                    <a:cubicBezTo>
                      <a:pt x="7619" y="27719"/>
                      <a:pt x="5214" y="19687"/>
                      <a:pt x="3225" y="11565"/>
                    </a:cubicBezTo>
                    <a:cubicBezTo>
                      <a:pt x="2308" y="7817"/>
                      <a:pt x="1657" y="4010"/>
                      <a:pt x="751" y="263"/>
                    </a:cubicBezTo>
                    <a:cubicBezTo>
                      <a:pt x="707" y="85"/>
                      <a:pt x="549" y="1"/>
                      <a:pt x="39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19;p46"/>
              <p:cNvSpPr/>
              <p:nvPr/>
            </p:nvSpPr>
            <p:spPr>
              <a:xfrm>
                <a:off x="5123050" y="1296825"/>
                <a:ext cx="215525" cy="187375"/>
              </a:xfrm>
              <a:custGeom>
                <a:avLst/>
                <a:gdLst/>
                <a:ahLst/>
                <a:cxnLst/>
                <a:rect l="l" t="t" r="r" b="b"/>
                <a:pathLst>
                  <a:path w="8621" h="7495" extrusionOk="0">
                    <a:moveTo>
                      <a:pt x="180" y="1"/>
                    </a:moveTo>
                    <a:cubicBezTo>
                      <a:pt x="78" y="1"/>
                      <a:pt x="0" y="124"/>
                      <a:pt x="84" y="228"/>
                    </a:cubicBezTo>
                    <a:cubicBezTo>
                      <a:pt x="2349" y="3070"/>
                      <a:pt x="5267" y="5351"/>
                      <a:pt x="8203" y="7460"/>
                    </a:cubicBezTo>
                    <a:cubicBezTo>
                      <a:pt x="8237" y="7484"/>
                      <a:pt x="8272" y="7495"/>
                      <a:pt x="8306" y="7495"/>
                    </a:cubicBezTo>
                    <a:cubicBezTo>
                      <a:pt x="8472" y="7495"/>
                      <a:pt x="8620" y="7250"/>
                      <a:pt x="8462" y="7125"/>
                    </a:cubicBezTo>
                    <a:cubicBezTo>
                      <a:pt x="5630" y="4876"/>
                      <a:pt x="3059" y="2339"/>
                      <a:pt x="274" y="37"/>
                    </a:cubicBezTo>
                    <a:cubicBezTo>
                      <a:pt x="243" y="12"/>
                      <a:pt x="210" y="1"/>
                      <a:pt x="18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520;p46"/>
              <p:cNvSpPr/>
              <p:nvPr/>
            </p:nvSpPr>
            <p:spPr>
              <a:xfrm>
                <a:off x="5152525" y="1608975"/>
                <a:ext cx="276925" cy="147225"/>
              </a:xfrm>
              <a:custGeom>
                <a:avLst/>
                <a:gdLst/>
                <a:ahLst/>
                <a:cxnLst/>
                <a:rect l="l" t="t" r="r" b="b"/>
                <a:pathLst>
                  <a:path w="11077" h="5889" extrusionOk="0">
                    <a:moveTo>
                      <a:pt x="255" y="0"/>
                    </a:moveTo>
                    <a:cubicBezTo>
                      <a:pt x="113" y="0"/>
                      <a:pt x="0" y="183"/>
                      <a:pt x="124" y="305"/>
                    </a:cubicBezTo>
                    <a:cubicBezTo>
                      <a:pt x="2909" y="3070"/>
                      <a:pt x="7091" y="4428"/>
                      <a:pt x="10656" y="5873"/>
                    </a:cubicBezTo>
                    <a:cubicBezTo>
                      <a:pt x="10683" y="5883"/>
                      <a:pt x="10709" y="5888"/>
                      <a:pt x="10734" y="5888"/>
                    </a:cubicBezTo>
                    <a:cubicBezTo>
                      <a:pt x="10948" y="5888"/>
                      <a:pt x="11077" y="5523"/>
                      <a:pt x="10848" y="5420"/>
                    </a:cubicBezTo>
                    <a:cubicBezTo>
                      <a:pt x="9048" y="4609"/>
                      <a:pt x="7246" y="3799"/>
                      <a:pt x="5475" y="2930"/>
                    </a:cubicBezTo>
                    <a:cubicBezTo>
                      <a:pt x="3703" y="2059"/>
                      <a:pt x="2069" y="971"/>
                      <a:pt x="341" y="24"/>
                    </a:cubicBezTo>
                    <a:cubicBezTo>
                      <a:pt x="312" y="7"/>
                      <a:pt x="283" y="0"/>
                      <a:pt x="25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521;p46"/>
              <p:cNvSpPr/>
              <p:nvPr/>
            </p:nvSpPr>
            <p:spPr>
              <a:xfrm>
                <a:off x="5300200" y="1991700"/>
                <a:ext cx="275225" cy="165350"/>
              </a:xfrm>
              <a:custGeom>
                <a:avLst/>
                <a:gdLst/>
                <a:ahLst/>
                <a:cxnLst/>
                <a:rect l="l" t="t" r="r" b="b"/>
                <a:pathLst>
                  <a:path w="11009" h="6614" extrusionOk="0">
                    <a:moveTo>
                      <a:pt x="317" y="1"/>
                    </a:moveTo>
                    <a:cubicBezTo>
                      <a:pt x="141" y="1"/>
                      <a:pt x="0" y="207"/>
                      <a:pt x="152" y="377"/>
                    </a:cubicBezTo>
                    <a:cubicBezTo>
                      <a:pt x="2901" y="3437"/>
                      <a:pt x="6928" y="5192"/>
                      <a:pt x="10706" y="6604"/>
                    </a:cubicBezTo>
                    <a:cubicBezTo>
                      <a:pt x="10725" y="6610"/>
                      <a:pt x="10744" y="6614"/>
                      <a:pt x="10761" y="6614"/>
                    </a:cubicBezTo>
                    <a:cubicBezTo>
                      <a:pt x="10920" y="6614"/>
                      <a:pt x="11009" y="6354"/>
                      <a:pt x="10846" y="6272"/>
                    </a:cubicBezTo>
                    <a:cubicBezTo>
                      <a:pt x="7203" y="4462"/>
                      <a:pt x="3633" y="2647"/>
                      <a:pt x="471" y="59"/>
                    </a:cubicBezTo>
                    <a:cubicBezTo>
                      <a:pt x="421" y="18"/>
                      <a:pt x="367" y="1"/>
                      <a:pt x="31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522;p46"/>
              <p:cNvSpPr/>
              <p:nvPr/>
            </p:nvSpPr>
            <p:spPr>
              <a:xfrm>
                <a:off x="5559975" y="1889475"/>
                <a:ext cx="91175" cy="229225"/>
              </a:xfrm>
              <a:custGeom>
                <a:avLst/>
                <a:gdLst/>
                <a:ahLst/>
                <a:cxnLst/>
                <a:rect l="l" t="t" r="r" b="b"/>
                <a:pathLst>
                  <a:path w="3647" h="9169" extrusionOk="0">
                    <a:moveTo>
                      <a:pt x="3401" y="0"/>
                    </a:moveTo>
                    <a:cubicBezTo>
                      <a:pt x="3317" y="0"/>
                      <a:pt x="3230" y="49"/>
                      <a:pt x="3186" y="157"/>
                    </a:cubicBezTo>
                    <a:cubicBezTo>
                      <a:pt x="2585" y="1609"/>
                      <a:pt x="2208" y="3173"/>
                      <a:pt x="1681" y="4656"/>
                    </a:cubicBezTo>
                    <a:cubicBezTo>
                      <a:pt x="1158" y="6139"/>
                      <a:pt x="499" y="7577"/>
                      <a:pt x="19" y="9072"/>
                    </a:cubicBezTo>
                    <a:cubicBezTo>
                      <a:pt x="1" y="9129"/>
                      <a:pt x="48" y="9168"/>
                      <a:pt x="97" y="9168"/>
                    </a:cubicBezTo>
                    <a:cubicBezTo>
                      <a:pt x="122" y="9168"/>
                      <a:pt x="147" y="9158"/>
                      <a:pt x="163" y="9133"/>
                    </a:cubicBezTo>
                    <a:cubicBezTo>
                      <a:pt x="1764" y="6652"/>
                      <a:pt x="3174" y="3194"/>
                      <a:pt x="3620" y="277"/>
                    </a:cubicBezTo>
                    <a:cubicBezTo>
                      <a:pt x="3646" y="105"/>
                      <a:pt x="3526" y="0"/>
                      <a:pt x="340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523;p46"/>
              <p:cNvSpPr/>
              <p:nvPr/>
            </p:nvSpPr>
            <p:spPr>
              <a:xfrm>
                <a:off x="5418600" y="1531200"/>
                <a:ext cx="90175" cy="220325"/>
              </a:xfrm>
              <a:custGeom>
                <a:avLst/>
                <a:gdLst/>
                <a:ahLst/>
                <a:cxnLst/>
                <a:rect l="l" t="t" r="r" b="b"/>
                <a:pathLst>
                  <a:path w="3607" h="8813" extrusionOk="0">
                    <a:moveTo>
                      <a:pt x="3404" y="0"/>
                    </a:moveTo>
                    <a:cubicBezTo>
                      <a:pt x="3353" y="0"/>
                      <a:pt x="3303" y="25"/>
                      <a:pt x="3271" y="83"/>
                    </a:cubicBezTo>
                    <a:cubicBezTo>
                      <a:pt x="2572" y="1340"/>
                      <a:pt x="2169" y="2790"/>
                      <a:pt x="1670" y="4138"/>
                    </a:cubicBezTo>
                    <a:cubicBezTo>
                      <a:pt x="1103" y="5662"/>
                      <a:pt x="520" y="7179"/>
                      <a:pt x="17" y="8725"/>
                    </a:cubicBezTo>
                    <a:cubicBezTo>
                      <a:pt x="0" y="8774"/>
                      <a:pt x="45" y="8813"/>
                      <a:pt x="86" y="8813"/>
                    </a:cubicBezTo>
                    <a:cubicBezTo>
                      <a:pt x="107" y="8813"/>
                      <a:pt x="127" y="8803"/>
                      <a:pt x="138" y="8779"/>
                    </a:cubicBezTo>
                    <a:cubicBezTo>
                      <a:pt x="738" y="7458"/>
                      <a:pt x="1273" y="6116"/>
                      <a:pt x="1819" y="4773"/>
                    </a:cubicBezTo>
                    <a:cubicBezTo>
                      <a:pt x="2422" y="3287"/>
                      <a:pt x="3207" y="1771"/>
                      <a:pt x="3578" y="213"/>
                    </a:cubicBezTo>
                    <a:cubicBezTo>
                      <a:pt x="3606" y="94"/>
                      <a:pt x="3504" y="0"/>
                      <a:pt x="340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1524;p46"/>
              <p:cNvSpPr/>
              <p:nvPr/>
            </p:nvSpPr>
            <p:spPr>
              <a:xfrm>
                <a:off x="5333350" y="1212650"/>
                <a:ext cx="120825" cy="225575"/>
              </a:xfrm>
              <a:custGeom>
                <a:avLst/>
                <a:gdLst/>
                <a:ahLst/>
                <a:cxnLst/>
                <a:rect l="l" t="t" r="r" b="b"/>
                <a:pathLst>
                  <a:path w="4833" h="9023" extrusionOk="0">
                    <a:moveTo>
                      <a:pt x="4518" y="0"/>
                    </a:moveTo>
                    <a:cubicBezTo>
                      <a:pt x="4440" y="0"/>
                      <a:pt x="4365" y="36"/>
                      <a:pt x="4324" y="123"/>
                    </a:cubicBezTo>
                    <a:cubicBezTo>
                      <a:pt x="3627" y="1591"/>
                      <a:pt x="3036" y="3108"/>
                      <a:pt x="2317" y="4571"/>
                    </a:cubicBezTo>
                    <a:cubicBezTo>
                      <a:pt x="1603" y="6024"/>
                      <a:pt x="657" y="7399"/>
                      <a:pt x="28" y="8885"/>
                    </a:cubicBezTo>
                    <a:cubicBezTo>
                      <a:pt x="0" y="8947"/>
                      <a:pt x="49" y="9023"/>
                      <a:pt x="108" y="9023"/>
                    </a:cubicBezTo>
                    <a:cubicBezTo>
                      <a:pt x="128" y="9023"/>
                      <a:pt x="149" y="9014"/>
                      <a:pt x="168" y="8992"/>
                    </a:cubicBezTo>
                    <a:cubicBezTo>
                      <a:pt x="1229" y="7785"/>
                      <a:pt x="1980" y="6224"/>
                      <a:pt x="2730" y="4812"/>
                    </a:cubicBezTo>
                    <a:cubicBezTo>
                      <a:pt x="3496" y="3365"/>
                      <a:pt x="4254" y="1867"/>
                      <a:pt x="4775" y="312"/>
                    </a:cubicBezTo>
                    <a:cubicBezTo>
                      <a:pt x="4832" y="138"/>
                      <a:pt x="4670" y="0"/>
                      <a:pt x="451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 name="Google Shape;1525;p46"/>
            <p:cNvSpPr/>
            <p:nvPr/>
          </p:nvSpPr>
          <p:spPr>
            <a:xfrm>
              <a:off x="5033650" y="1200400"/>
              <a:ext cx="148275" cy="131325"/>
            </a:xfrm>
            <a:custGeom>
              <a:avLst/>
              <a:gdLst/>
              <a:ahLst/>
              <a:cxnLst/>
              <a:rect l="l" t="t" r="r" b="b"/>
              <a:pathLst>
                <a:path w="5931" h="5253" extrusionOk="0">
                  <a:moveTo>
                    <a:pt x="2965" y="0"/>
                  </a:moveTo>
                  <a:cubicBezTo>
                    <a:pt x="2662" y="0"/>
                    <a:pt x="2355" y="53"/>
                    <a:pt x="2055" y="163"/>
                  </a:cubicBezTo>
                  <a:cubicBezTo>
                    <a:pt x="695" y="667"/>
                    <a:pt x="0" y="2177"/>
                    <a:pt x="503" y="3536"/>
                  </a:cubicBezTo>
                  <a:cubicBezTo>
                    <a:pt x="895" y="4597"/>
                    <a:pt x="1899" y="5253"/>
                    <a:pt x="2967" y="5253"/>
                  </a:cubicBezTo>
                  <a:cubicBezTo>
                    <a:pt x="3269" y="5253"/>
                    <a:pt x="3576" y="5200"/>
                    <a:pt x="3875" y="5090"/>
                  </a:cubicBezTo>
                  <a:cubicBezTo>
                    <a:pt x="5236" y="4586"/>
                    <a:pt x="5930" y="3076"/>
                    <a:pt x="5428" y="1717"/>
                  </a:cubicBezTo>
                  <a:cubicBezTo>
                    <a:pt x="5038" y="655"/>
                    <a:pt x="4033" y="0"/>
                    <a:pt x="296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1526;p46"/>
            <p:cNvSpPr/>
            <p:nvPr/>
          </p:nvSpPr>
          <p:spPr>
            <a:xfrm>
              <a:off x="5081325" y="1549875"/>
              <a:ext cx="143575" cy="131325"/>
            </a:xfrm>
            <a:custGeom>
              <a:avLst/>
              <a:gdLst/>
              <a:ahLst/>
              <a:cxnLst/>
              <a:rect l="l" t="t" r="r" b="b"/>
              <a:pathLst>
                <a:path w="5743" h="5253" extrusionOk="0">
                  <a:moveTo>
                    <a:pt x="2875" y="0"/>
                  </a:moveTo>
                  <a:cubicBezTo>
                    <a:pt x="2693" y="0"/>
                    <a:pt x="2507" y="19"/>
                    <a:pt x="2321" y="59"/>
                  </a:cubicBezTo>
                  <a:cubicBezTo>
                    <a:pt x="904" y="362"/>
                    <a:pt x="0" y="1759"/>
                    <a:pt x="305" y="3176"/>
                  </a:cubicBezTo>
                  <a:cubicBezTo>
                    <a:pt x="568" y="4410"/>
                    <a:pt x="1658" y="5253"/>
                    <a:pt x="2869" y="5253"/>
                  </a:cubicBezTo>
                  <a:cubicBezTo>
                    <a:pt x="3051" y="5253"/>
                    <a:pt x="3236" y="5234"/>
                    <a:pt x="3421" y="5194"/>
                  </a:cubicBezTo>
                  <a:cubicBezTo>
                    <a:pt x="4840" y="4889"/>
                    <a:pt x="5742" y="3495"/>
                    <a:pt x="5439" y="2076"/>
                  </a:cubicBezTo>
                  <a:cubicBezTo>
                    <a:pt x="5175" y="844"/>
                    <a:pt x="4087" y="0"/>
                    <a:pt x="287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1527;p46"/>
            <p:cNvSpPr/>
            <p:nvPr/>
          </p:nvSpPr>
          <p:spPr>
            <a:xfrm>
              <a:off x="5212625" y="1912850"/>
              <a:ext cx="148900" cy="131325"/>
            </a:xfrm>
            <a:custGeom>
              <a:avLst/>
              <a:gdLst/>
              <a:ahLst/>
              <a:cxnLst/>
              <a:rect l="l" t="t" r="r" b="b"/>
              <a:pathLst>
                <a:path w="5956" h="5253" extrusionOk="0">
                  <a:moveTo>
                    <a:pt x="2977" y="0"/>
                  </a:moveTo>
                  <a:cubicBezTo>
                    <a:pt x="2650" y="0"/>
                    <a:pt x="2318" y="62"/>
                    <a:pt x="1996" y="191"/>
                  </a:cubicBezTo>
                  <a:cubicBezTo>
                    <a:pt x="651" y="735"/>
                    <a:pt x="1" y="2265"/>
                    <a:pt x="543" y="3610"/>
                  </a:cubicBezTo>
                  <a:cubicBezTo>
                    <a:pt x="957" y="4632"/>
                    <a:pt x="1941" y="5252"/>
                    <a:pt x="2980" y="5252"/>
                  </a:cubicBezTo>
                  <a:cubicBezTo>
                    <a:pt x="3307" y="5252"/>
                    <a:pt x="3640" y="5191"/>
                    <a:pt x="3961" y="5061"/>
                  </a:cubicBezTo>
                  <a:cubicBezTo>
                    <a:pt x="5305" y="4519"/>
                    <a:pt x="5955" y="2989"/>
                    <a:pt x="5413" y="1644"/>
                  </a:cubicBezTo>
                  <a:cubicBezTo>
                    <a:pt x="5001" y="621"/>
                    <a:pt x="4017" y="0"/>
                    <a:pt x="297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528;p46"/>
            <p:cNvSpPr/>
            <p:nvPr/>
          </p:nvSpPr>
          <p:spPr>
            <a:xfrm>
              <a:off x="5377650" y="1117025"/>
              <a:ext cx="148250" cy="131300"/>
            </a:xfrm>
            <a:custGeom>
              <a:avLst/>
              <a:gdLst/>
              <a:ahLst/>
              <a:cxnLst/>
              <a:rect l="l" t="t" r="r" b="b"/>
              <a:pathLst>
                <a:path w="5930" h="5252" extrusionOk="0">
                  <a:moveTo>
                    <a:pt x="2964" y="0"/>
                  </a:moveTo>
                  <a:cubicBezTo>
                    <a:pt x="2662" y="0"/>
                    <a:pt x="2355" y="53"/>
                    <a:pt x="2055" y="164"/>
                  </a:cubicBezTo>
                  <a:cubicBezTo>
                    <a:pt x="693" y="666"/>
                    <a:pt x="0" y="2177"/>
                    <a:pt x="503" y="3536"/>
                  </a:cubicBezTo>
                  <a:cubicBezTo>
                    <a:pt x="894" y="4597"/>
                    <a:pt x="1899" y="5252"/>
                    <a:pt x="2967" y="5252"/>
                  </a:cubicBezTo>
                  <a:cubicBezTo>
                    <a:pt x="3269" y="5252"/>
                    <a:pt x="3576" y="5199"/>
                    <a:pt x="3875" y="5089"/>
                  </a:cubicBezTo>
                  <a:cubicBezTo>
                    <a:pt x="5236" y="4585"/>
                    <a:pt x="5929" y="3075"/>
                    <a:pt x="5428" y="1716"/>
                  </a:cubicBezTo>
                  <a:cubicBezTo>
                    <a:pt x="5035" y="657"/>
                    <a:pt x="4032" y="0"/>
                    <a:pt x="296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529;p46"/>
            <p:cNvSpPr/>
            <p:nvPr/>
          </p:nvSpPr>
          <p:spPr>
            <a:xfrm>
              <a:off x="5434900" y="1438275"/>
              <a:ext cx="131300" cy="131300"/>
            </a:xfrm>
            <a:custGeom>
              <a:avLst/>
              <a:gdLst/>
              <a:ahLst/>
              <a:cxnLst/>
              <a:rect l="l" t="t" r="r" b="b"/>
              <a:pathLst>
                <a:path w="5252" h="5252" extrusionOk="0">
                  <a:moveTo>
                    <a:pt x="2626" y="1"/>
                  </a:moveTo>
                  <a:cubicBezTo>
                    <a:pt x="1176" y="1"/>
                    <a:pt x="0" y="1176"/>
                    <a:pt x="0" y="2626"/>
                  </a:cubicBezTo>
                  <a:cubicBezTo>
                    <a:pt x="0" y="4077"/>
                    <a:pt x="1176" y="5252"/>
                    <a:pt x="2626" y="5252"/>
                  </a:cubicBezTo>
                  <a:cubicBezTo>
                    <a:pt x="4076" y="5252"/>
                    <a:pt x="5251" y="4077"/>
                    <a:pt x="5251" y="2626"/>
                  </a:cubicBezTo>
                  <a:cubicBezTo>
                    <a:pt x="5251" y="1176"/>
                    <a:pt x="4076" y="1"/>
                    <a:pt x="262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530;p46"/>
            <p:cNvSpPr/>
            <p:nvPr/>
          </p:nvSpPr>
          <p:spPr>
            <a:xfrm>
              <a:off x="5583400" y="1792700"/>
              <a:ext cx="148225" cy="131300"/>
            </a:xfrm>
            <a:custGeom>
              <a:avLst/>
              <a:gdLst/>
              <a:ahLst/>
              <a:cxnLst/>
              <a:rect l="l" t="t" r="r" b="b"/>
              <a:pathLst>
                <a:path w="5929" h="5252" extrusionOk="0">
                  <a:moveTo>
                    <a:pt x="2964" y="0"/>
                  </a:moveTo>
                  <a:cubicBezTo>
                    <a:pt x="2661" y="0"/>
                    <a:pt x="2354" y="53"/>
                    <a:pt x="2054" y="163"/>
                  </a:cubicBezTo>
                  <a:cubicBezTo>
                    <a:pt x="693" y="667"/>
                    <a:pt x="0" y="2177"/>
                    <a:pt x="501" y="3536"/>
                  </a:cubicBezTo>
                  <a:cubicBezTo>
                    <a:pt x="894" y="4596"/>
                    <a:pt x="1897" y="5252"/>
                    <a:pt x="2965" y="5252"/>
                  </a:cubicBezTo>
                  <a:cubicBezTo>
                    <a:pt x="3267" y="5252"/>
                    <a:pt x="3574" y="5199"/>
                    <a:pt x="3874" y="5088"/>
                  </a:cubicBezTo>
                  <a:cubicBezTo>
                    <a:pt x="5234" y="4586"/>
                    <a:pt x="5929" y="3075"/>
                    <a:pt x="5427" y="1716"/>
                  </a:cubicBezTo>
                  <a:cubicBezTo>
                    <a:pt x="5035" y="655"/>
                    <a:pt x="4032" y="0"/>
                    <a:pt x="2964"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531;p46"/>
            <p:cNvSpPr/>
            <p:nvPr/>
          </p:nvSpPr>
          <p:spPr>
            <a:xfrm>
              <a:off x="5145275" y="866900"/>
              <a:ext cx="148250" cy="131325"/>
            </a:xfrm>
            <a:custGeom>
              <a:avLst/>
              <a:gdLst/>
              <a:ahLst/>
              <a:cxnLst/>
              <a:rect l="l" t="t" r="r" b="b"/>
              <a:pathLst>
                <a:path w="5930" h="5253" extrusionOk="0">
                  <a:moveTo>
                    <a:pt x="2966" y="0"/>
                  </a:moveTo>
                  <a:cubicBezTo>
                    <a:pt x="2663" y="0"/>
                    <a:pt x="2355" y="53"/>
                    <a:pt x="2055" y="164"/>
                  </a:cubicBezTo>
                  <a:cubicBezTo>
                    <a:pt x="694" y="668"/>
                    <a:pt x="1" y="2178"/>
                    <a:pt x="502" y="3537"/>
                  </a:cubicBezTo>
                  <a:cubicBezTo>
                    <a:pt x="895" y="4597"/>
                    <a:pt x="1898" y="5253"/>
                    <a:pt x="2965" y="5253"/>
                  </a:cubicBezTo>
                  <a:cubicBezTo>
                    <a:pt x="3268" y="5253"/>
                    <a:pt x="3575" y="5200"/>
                    <a:pt x="3875" y="5090"/>
                  </a:cubicBezTo>
                  <a:cubicBezTo>
                    <a:pt x="5237" y="4586"/>
                    <a:pt x="5930" y="3076"/>
                    <a:pt x="5429" y="1717"/>
                  </a:cubicBezTo>
                  <a:cubicBezTo>
                    <a:pt x="5037" y="657"/>
                    <a:pt x="4034" y="0"/>
                    <a:pt x="296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 name="Google Shape;1550;p46"/>
          <p:cNvGrpSpPr/>
          <p:nvPr/>
        </p:nvGrpSpPr>
        <p:grpSpPr>
          <a:xfrm>
            <a:off x="889700" y="2777100"/>
            <a:ext cx="551850" cy="624550"/>
            <a:chOff x="4591150" y="3581500"/>
            <a:chExt cx="551850" cy="624550"/>
          </a:xfrm>
        </p:grpSpPr>
        <p:sp>
          <p:nvSpPr>
            <p:cNvPr id="22" name="Google Shape;1551;p46"/>
            <p:cNvSpPr/>
            <p:nvPr/>
          </p:nvSpPr>
          <p:spPr>
            <a:xfrm>
              <a:off x="4685625" y="3581500"/>
              <a:ext cx="457375" cy="529225"/>
            </a:xfrm>
            <a:custGeom>
              <a:avLst/>
              <a:gdLst/>
              <a:ahLst/>
              <a:cxnLst/>
              <a:rect l="l" t="t" r="r" b="b"/>
              <a:pathLst>
                <a:path w="18295" h="21169" extrusionOk="0">
                  <a:moveTo>
                    <a:pt x="14716" y="1"/>
                  </a:moveTo>
                  <a:cubicBezTo>
                    <a:pt x="14364" y="1"/>
                    <a:pt x="13997" y="166"/>
                    <a:pt x="13692" y="364"/>
                  </a:cubicBezTo>
                  <a:cubicBezTo>
                    <a:pt x="12649" y="1042"/>
                    <a:pt x="11869" y="2112"/>
                    <a:pt x="11538" y="3312"/>
                  </a:cubicBezTo>
                  <a:cubicBezTo>
                    <a:pt x="11392" y="3848"/>
                    <a:pt x="11269" y="4486"/>
                    <a:pt x="10768" y="4719"/>
                  </a:cubicBezTo>
                  <a:cubicBezTo>
                    <a:pt x="10647" y="4775"/>
                    <a:pt x="10527" y="4799"/>
                    <a:pt x="10406" y="4799"/>
                  </a:cubicBezTo>
                  <a:cubicBezTo>
                    <a:pt x="9634" y="4799"/>
                    <a:pt x="8863" y="3802"/>
                    <a:pt x="8055" y="3802"/>
                  </a:cubicBezTo>
                  <a:cubicBezTo>
                    <a:pt x="7964" y="3802"/>
                    <a:pt x="7873" y="3814"/>
                    <a:pt x="7781" y="3843"/>
                  </a:cubicBezTo>
                  <a:cubicBezTo>
                    <a:pt x="7123" y="4760"/>
                    <a:pt x="7052" y="6064"/>
                    <a:pt x="7607" y="7047"/>
                  </a:cubicBezTo>
                  <a:cubicBezTo>
                    <a:pt x="7900" y="7570"/>
                    <a:pt x="8358" y="8190"/>
                    <a:pt x="8024" y="8684"/>
                  </a:cubicBezTo>
                  <a:cubicBezTo>
                    <a:pt x="7882" y="8896"/>
                    <a:pt x="7656" y="8981"/>
                    <a:pt x="7408" y="8981"/>
                  </a:cubicBezTo>
                  <a:cubicBezTo>
                    <a:pt x="7090" y="8981"/>
                    <a:pt x="6735" y="8842"/>
                    <a:pt x="6473" y="8648"/>
                  </a:cubicBezTo>
                  <a:cubicBezTo>
                    <a:pt x="6006" y="8307"/>
                    <a:pt x="5560" y="7826"/>
                    <a:pt x="4981" y="7826"/>
                  </a:cubicBezTo>
                  <a:cubicBezTo>
                    <a:pt x="4285" y="7826"/>
                    <a:pt x="3782" y="8570"/>
                    <a:pt x="3773" y="9266"/>
                  </a:cubicBezTo>
                  <a:cubicBezTo>
                    <a:pt x="3766" y="9962"/>
                    <a:pt x="4105" y="10608"/>
                    <a:pt x="4412" y="11230"/>
                  </a:cubicBezTo>
                  <a:cubicBezTo>
                    <a:pt x="4670" y="11751"/>
                    <a:pt x="4906" y="12397"/>
                    <a:pt x="4587" y="12885"/>
                  </a:cubicBezTo>
                  <a:cubicBezTo>
                    <a:pt x="4383" y="13197"/>
                    <a:pt x="4025" y="13321"/>
                    <a:pt x="3645" y="13321"/>
                  </a:cubicBezTo>
                  <a:cubicBezTo>
                    <a:pt x="3364" y="13321"/>
                    <a:pt x="3070" y="13253"/>
                    <a:pt x="2818" y="13143"/>
                  </a:cubicBezTo>
                  <a:cubicBezTo>
                    <a:pt x="2223" y="12881"/>
                    <a:pt x="1687" y="12451"/>
                    <a:pt x="1042" y="12366"/>
                  </a:cubicBezTo>
                  <a:cubicBezTo>
                    <a:pt x="986" y="12358"/>
                    <a:pt x="929" y="12354"/>
                    <a:pt x="871" y="12354"/>
                  </a:cubicBezTo>
                  <a:cubicBezTo>
                    <a:pt x="598" y="12354"/>
                    <a:pt x="320" y="12443"/>
                    <a:pt x="174" y="12667"/>
                  </a:cubicBezTo>
                  <a:cubicBezTo>
                    <a:pt x="0" y="12938"/>
                    <a:pt x="80" y="13295"/>
                    <a:pt x="187" y="13599"/>
                  </a:cubicBezTo>
                  <a:cubicBezTo>
                    <a:pt x="1063" y="16115"/>
                    <a:pt x="3261" y="18415"/>
                    <a:pt x="5289" y="20143"/>
                  </a:cubicBezTo>
                  <a:cubicBezTo>
                    <a:pt x="6328" y="20907"/>
                    <a:pt x="7568" y="21168"/>
                    <a:pt x="8863" y="21168"/>
                  </a:cubicBezTo>
                  <a:cubicBezTo>
                    <a:pt x="10162" y="21168"/>
                    <a:pt x="11516" y="20906"/>
                    <a:pt x="12780" y="20627"/>
                  </a:cubicBezTo>
                  <a:cubicBezTo>
                    <a:pt x="13429" y="20484"/>
                    <a:pt x="14093" y="20332"/>
                    <a:pt x="14653" y="19972"/>
                  </a:cubicBezTo>
                  <a:cubicBezTo>
                    <a:pt x="15211" y="19611"/>
                    <a:pt x="15650" y="18986"/>
                    <a:pt x="15599" y="18323"/>
                  </a:cubicBezTo>
                  <a:cubicBezTo>
                    <a:pt x="15522" y="17315"/>
                    <a:pt x="14445" y="16723"/>
                    <a:pt x="13480" y="16417"/>
                  </a:cubicBezTo>
                  <a:cubicBezTo>
                    <a:pt x="13160" y="16316"/>
                    <a:pt x="12774" y="16147"/>
                    <a:pt x="12763" y="15812"/>
                  </a:cubicBezTo>
                  <a:cubicBezTo>
                    <a:pt x="12754" y="15489"/>
                    <a:pt x="13110" y="15293"/>
                    <a:pt x="13410" y="15171"/>
                  </a:cubicBezTo>
                  <a:cubicBezTo>
                    <a:pt x="14520" y="14715"/>
                    <a:pt x="15598" y="14180"/>
                    <a:pt x="16632" y="13572"/>
                  </a:cubicBezTo>
                  <a:cubicBezTo>
                    <a:pt x="17257" y="13207"/>
                    <a:pt x="17922" y="12736"/>
                    <a:pt x="18057" y="12021"/>
                  </a:cubicBezTo>
                  <a:cubicBezTo>
                    <a:pt x="18294" y="10765"/>
                    <a:pt x="16817" y="9933"/>
                    <a:pt x="15606" y="9522"/>
                  </a:cubicBezTo>
                  <a:cubicBezTo>
                    <a:pt x="15636" y="8809"/>
                    <a:pt x="16153" y="8219"/>
                    <a:pt x="16661" y="7716"/>
                  </a:cubicBezTo>
                  <a:cubicBezTo>
                    <a:pt x="17170" y="7215"/>
                    <a:pt x="17728" y="6694"/>
                    <a:pt x="17890" y="5999"/>
                  </a:cubicBezTo>
                  <a:cubicBezTo>
                    <a:pt x="18048" y="5322"/>
                    <a:pt x="17601" y="4469"/>
                    <a:pt x="16922" y="4469"/>
                  </a:cubicBezTo>
                  <a:cubicBezTo>
                    <a:pt x="16902" y="4469"/>
                    <a:pt x="16881" y="4470"/>
                    <a:pt x="16860" y="4472"/>
                  </a:cubicBezTo>
                  <a:cubicBezTo>
                    <a:pt x="16612" y="4491"/>
                    <a:pt x="16380" y="4620"/>
                    <a:pt x="16133" y="4624"/>
                  </a:cubicBezTo>
                  <a:cubicBezTo>
                    <a:pt x="16129" y="4624"/>
                    <a:pt x="16125" y="4624"/>
                    <a:pt x="16122" y="4624"/>
                  </a:cubicBezTo>
                  <a:cubicBezTo>
                    <a:pt x="15540" y="4624"/>
                    <a:pt x="15167" y="3946"/>
                    <a:pt x="15199" y="3362"/>
                  </a:cubicBezTo>
                  <a:cubicBezTo>
                    <a:pt x="15231" y="2775"/>
                    <a:pt x="15522" y="2237"/>
                    <a:pt x="15650" y="1664"/>
                  </a:cubicBezTo>
                  <a:cubicBezTo>
                    <a:pt x="15778" y="1089"/>
                    <a:pt x="15673" y="373"/>
                    <a:pt x="15152" y="103"/>
                  </a:cubicBezTo>
                  <a:cubicBezTo>
                    <a:pt x="15014" y="31"/>
                    <a:pt x="14866" y="1"/>
                    <a:pt x="1471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1552;p46"/>
            <p:cNvSpPr/>
            <p:nvPr/>
          </p:nvSpPr>
          <p:spPr>
            <a:xfrm>
              <a:off x="4798525" y="3641250"/>
              <a:ext cx="238825" cy="564800"/>
            </a:xfrm>
            <a:custGeom>
              <a:avLst/>
              <a:gdLst/>
              <a:ahLst/>
              <a:cxnLst/>
              <a:rect l="l" t="t" r="r" b="b"/>
              <a:pathLst>
                <a:path w="9553" h="22592" extrusionOk="0">
                  <a:moveTo>
                    <a:pt x="9510" y="0"/>
                  </a:moveTo>
                  <a:cubicBezTo>
                    <a:pt x="9496" y="0"/>
                    <a:pt x="9481" y="7"/>
                    <a:pt x="9475" y="24"/>
                  </a:cubicBezTo>
                  <a:cubicBezTo>
                    <a:pt x="7901" y="3831"/>
                    <a:pt x="6415" y="7672"/>
                    <a:pt x="4912" y="11505"/>
                  </a:cubicBezTo>
                  <a:cubicBezTo>
                    <a:pt x="3461" y="15210"/>
                    <a:pt x="2100" y="18980"/>
                    <a:pt x="55" y="22411"/>
                  </a:cubicBezTo>
                  <a:cubicBezTo>
                    <a:pt x="0" y="22505"/>
                    <a:pt x="85" y="22592"/>
                    <a:pt x="168" y="22592"/>
                  </a:cubicBezTo>
                  <a:cubicBezTo>
                    <a:pt x="205" y="22592"/>
                    <a:pt x="242" y="22575"/>
                    <a:pt x="266" y="22535"/>
                  </a:cubicBezTo>
                  <a:cubicBezTo>
                    <a:pt x="2240" y="19256"/>
                    <a:pt x="3543" y="15655"/>
                    <a:pt x="4925" y="12100"/>
                  </a:cubicBezTo>
                  <a:cubicBezTo>
                    <a:pt x="6484" y="8087"/>
                    <a:pt x="8060" y="4084"/>
                    <a:pt x="9543" y="42"/>
                  </a:cubicBezTo>
                  <a:cubicBezTo>
                    <a:pt x="9553" y="17"/>
                    <a:pt x="9532" y="0"/>
                    <a:pt x="95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1553;p46"/>
            <p:cNvSpPr/>
            <p:nvPr/>
          </p:nvSpPr>
          <p:spPr>
            <a:xfrm>
              <a:off x="4914750" y="3731450"/>
              <a:ext cx="53975" cy="93075"/>
            </a:xfrm>
            <a:custGeom>
              <a:avLst/>
              <a:gdLst/>
              <a:ahLst/>
              <a:cxnLst/>
              <a:rect l="l" t="t" r="r" b="b"/>
              <a:pathLst>
                <a:path w="2159" h="3723" extrusionOk="0">
                  <a:moveTo>
                    <a:pt x="29" y="1"/>
                  </a:moveTo>
                  <a:cubicBezTo>
                    <a:pt x="15" y="1"/>
                    <a:pt x="1" y="16"/>
                    <a:pt x="9" y="32"/>
                  </a:cubicBezTo>
                  <a:cubicBezTo>
                    <a:pt x="614" y="1254"/>
                    <a:pt x="1233" y="2539"/>
                    <a:pt x="1978" y="3681"/>
                  </a:cubicBezTo>
                  <a:cubicBezTo>
                    <a:pt x="1997" y="3710"/>
                    <a:pt x="2023" y="3722"/>
                    <a:pt x="2048" y="3722"/>
                  </a:cubicBezTo>
                  <a:cubicBezTo>
                    <a:pt x="2105" y="3722"/>
                    <a:pt x="2159" y="3662"/>
                    <a:pt x="2126" y="3594"/>
                  </a:cubicBezTo>
                  <a:cubicBezTo>
                    <a:pt x="1543" y="2361"/>
                    <a:pt x="772" y="1163"/>
                    <a:pt x="44" y="11"/>
                  </a:cubicBezTo>
                  <a:cubicBezTo>
                    <a:pt x="40" y="4"/>
                    <a:pt x="35" y="1"/>
                    <a:pt x="2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1554;p46"/>
            <p:cNvSpPr/>
            <p:nvPr/>
          </p:nvSpPr>
          <p:spPr>
            <a:xfrm>
              <a:off x="4837550" y="3832600"/>
              <a:ext cx="75350" cy="124900"/>
            </a:xfrm>
            <a:custGeom>
              <a:avLst/>
              <a:gdLst/>
              <a:ahLst/>
              <a:cxnLst/>
              <a:rect l="l" t="t" r="r" b="b"/>
              <a:pathLst>
                <a:path w="3014" h="4996" extrusionOk="0">
                  <a:moveTo>
                    <a:pt x="39" y="0"/>
                  </a:moveTo>
                  <a:cubicBezTo>
                    <a:pt x="20" y="0"/>
                    <a:pt x="0" y="20"/>
                    <a:pt x="14" y="42"/>
                  </a:cubicBezTo>
                  <a:cubicBezTo>
                    <a:pt x="1056" y="1626"/>
                    <a:pt x="1970" y="3276"/>
                    <a:pt x="2848" y="4956"/>
                  </a:cubicBezTo>
                  <a:cubicBezTo>
                    <a:pt x="2863" y="4984"/>
                    <a:pt x="2886" y="4996"/>
                    <a:pt x="2909" y="4996"/>
                  </a:cubicBezTo>
                  <a:cubicBezTo>
                    <a:pt x="2960" y="4996"/>
                    <a:pt x="3013" y="4938"/>
                    <a:pt x="2983" y="4876"/>
                  </a:cubicBezTo>
                  <a:cubicBezTo>
                    <a:pt x="2152" y="3173"/>
                    <a:pt x="1147" y="1564"/>
                    <a:pt x="61" y="13"/>
                  </a:cubicBezTo>
                  <a:cubicBezTo>
                    <a:pt x="56" y="4"/>
                    <a:pt x="48" y="0"/>
                    <a:pt x="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1555;p46"/>
            <p:cNvSpPr/>
            <p:nvPr/>
          </p:nvSpPr>
          <p:spPr>
            <a:xfrm>
              <a:off x="4761000" y="3953500"/>
              <a:ext cx="101800" cy="134175"/>
            </a:xfrm>
            <a:custGeom>
              <a:avLst/>
              <a:gdLst/>
              <a:ahLst/>
              <a:cxnLst/>
              <a:rect l="l" t="t" r="r" b="b"/>
              <a:pathLst>
                <a:path w="4072" h="5367" extrusionOk="0">
                  <a:moveTo>
                    <a:pt x="72" y="0"/>
                  </a:moveTo>
                  <a:cubicBezTo>
                    <a:pt x="34" y="0"/>
                    <a:pt x="1" y="51"/>
                    <a:pt x="34" y="87"/>
                  </a:cubicBezTo>
                  <a:cubicBezTo>
                    <a:pt x="1478" y="1742"/>
                    <a:pt x="2622" y="3558"/>
                    <a:pt x="3903" y="5330"/>
                  </a:cubicBezTo>
                  <a:cubicBezTo>
                    <a:pt x="3921" y="5356"/>
                    <a:pt x="3946" y="5366"/>
                    <a:pt x="3970" y="5366"/>
                  </a:cubicBezTo>
                  <a:cubicBezTo>
                    <a:pt x="4023" y="5366"/>
                    <a:pt x="4072" y="5314"/>
                    <a:pt x="4038" y="5250"/>
                  </a:cubicBezTo>
                  <a:cubicBezTo>
                    <a:pt x="3058" y="3330"/>
                    <a:pt x="1556" y="1594"/>
                    <a:pt x="105" y="16"/>
                  </a:cubicBezTo>
                  <a:cubicBezTo>
                    <a:pt x="95" y="5"/>
                    <a:pt x="83" y="0"/>
                    <a:pt x="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1556;p46"/>
            <p:cNvSpPr/>
            <p:nvPr/>
          </p:nvSpPr>
          <p:spPr>
            <a:xfrm>
              <a:off x="4871575" y="4039775"/>
              <a:ext cx="146900" cy="13700"/>
            </a:xfrm>
            <a:custGeom>
              <a:avLst/>
              <a:gdLst/>
              <a:ahLst/>
              <a:cxnLst/>
              <a:rect l="l" t="t" r="r" b="b"/>
              <a:pathLst>
                <a:path w="5876" h="548" extrusionOk="0">
                  <a:moveTo>
                    <a:pt x="5829" y="0"/>
                  </a:moveTo>
                  <a:cubicBezTo>
                    <a:pt x="3922" y="36"/>
                    <a:pt x="1993" y="103"/>
                    <a:pt x="101" y="363"/>
                  </a:cubicBezTo>
                  <a:cubicBezTo>
                    <a:pt x="1" y="377"/>
                    <a:pt x="20" y="547"/>
                    <a:pt x="119" y="547"/>
                  </a:cubicBezTo>
                  <a:cubicBezTo>
                    <a:pt x="121" y="547"/>
                    <a:pt x="124" y="547"/>
                    <a:pt x="126" y="547"/>
                  </a:cubicBezTo>
                  <a:cubicBezTo>
                    <a:pt x="2029" y="369"/>
                    <a:pt x="3919" y="157"/>
                    <a:pt x="5829" y="73"/>
                  </a:cubicBezTo>
                  <a:cubicBezTo>
                    <a:pt x="5876" y="70"/>
                    <a:pt x="5876" y="0"/>
                    <a:pt x="58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1557;p46"/>
            <p:cNvSpPr/>
            <p:nvPr/>
          </p:nvSpPr>
          <p:spPr>
            <a:xfrm>
              <a:off x="4931750" y="3877500"/>
              <a:ext cx="123950" cy="25000"/>
            </a:xfrm>
            <a:custGeom>
              <a:avLst/>
              <a:gdLst/>
              <a:ahLst/>
              <a:cxnLst/>
              <a:rect l="l" t="t" r="r" b="b"/>
              <a:pathLst>
                <a:path w="4958" h="1000" extrusionOk="0">
                  <a:moveTo>
                    <a:pt x="4869" y="1"/>
                  </a:moveTo>
                  <a:cubicBezTo>
                    <a:pt x="4865" y="1"/>
                    <a:pt x="4862" y="1"/>
                    <a:pt x="4858" y="2"/>
                  </a:cubicBezTo>
                  <a:cubicBezTo>
                    <a:pt x="3272" y="257"/>
                    <a:pt x="1691" y="530"/>
                    <a:pt x="111" y="819"/>
                  </a:cubicBezTo>
                  <a:cubicBezTo>
                    <a:pt x="1" y="839"/>
                    <a:pt x="40" y="1000"/>
                    <a:pt x="143" y="1000"/>
                  </a:cubicBezTo>
                  <a:cubicBezTo>
                    <a:pt x="149" y="1000"/>
                    <a:pt x="155" y="999"/>
                    <a:pt x="161" y="998"/>
                  </a:cubicBezTo>
                  <a:cubicBezTo>
                    <a:pt x="1741" y="719"/>
                    <a:pt x="3315" y="427"/>
                    <a:pt x="4887" y="113"/>
                  </a:cubicBezTo>
                  <a:cubicBezTo>
                    <a:pt x="4957" y="97"/>
                    <a:pt x="4932" y="1"/>
                    <a:pt x="486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1558;p46"/>
            <p:cNvSpPr/>
            <p:nvPr/>
          </p:nvSpPr>
          <p:spPr>
            <a:xfrm>
              <a:off x="4978500" y="3734750"/>
              <a:ext cx="92775" cy="49975"/>
            </a:xfrm>
            <a:custGeom>
              <a:avLst/>
              <a:gdLst/>
              <a:ahLst/>
              <a:cxnLst/>
              <a:rect l="l" t="t" r="r" b="b"/>
              <a:pathLst>
                <a:path w="3711" h="1999" extrusionOk="0">
                  <a:moveTo>
                    <a:pt x="3679" y="0"/>
                  </a:moveTo>
                  <a:cubicBezTo>
                    <a:pt x="3676" y="0"/>
                    <a:pt x="3673" y="1"/>
                    <a:pt x="3669" y="2"/>
                  </a:cubicBezTo>
                  <a:cubicBezTo>
                    <a:pt x="2441" y="412"/>
                    <a:pt x="1263" y="1193"/>
                    <a:pt x="111" y="1785"/>
                  </a:cubicBezTo>
                  <a:cubicBezTo>
                    <a:pt x="1" y="1844"/>
                    <a:pt x="69" y="1998"/>
                    <a:pt x="171" y="1998"/>
                  </a:cubicBezTo>
                  <a:cubicBezTo>
                    <a:pt x="189" y="1998"/>
                    <a:pt x="208" y="1994"/>
                    <a:pt x="227" y="1983"/>
                  </a:cubicBezTo>
                  <a:cubicBezTo>
                    <a:pt x="1355" y="1370"/>
                    <a:pt x="2669" y="831"/>
                    <a:pt x="3692" y="55"/>
                  </a:cubicBezTo>
                  <a:cubicBezTo>
                    <a:pt x="3711" y="37"/>
                    <a:pt x="3703" y="0"/>
                    <a:pt x="367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1559;p46"/>
            <p:cNvSpPr/>
            <p:nvPr/>
          </p:nvSpPr>
          <p:spPr>
            <a:xfrm>
              <a:off x="4938750" y="3717000"/>
              <a:ext cx="32700" cy="66975"/>
            </a:xfrm>
            <a:custGeom>
              <a:avLst/>
              <a:gdLst/>
              <a:ahLst/>
              <a:cxnLst/>
              <a:rect l="l" t="t" r="r" b="b"/>
              <a:pathLst>
                <a:path w="1308" h="2679" extrusionOk="0">
                  <a:moveTo>
                    <a:pt x="49" y="0"/>
                  </a:moveTo>
                  <a:cubicBezTo>
                    <a:pt x="25" y="0"/>
                    <a:pt x="1" y="25"/>
                    <a:pt x="16" y="53"/>
                  </a:cubicBezTo>
                  <a:cubicBezTo>
                    <a:pt x="473" y="893"/>
                    <a:pt x="846" y="1768"/>
                    <a:pt x="1215" y="2649"/>
                  </a:cubicBezTo>
                  <a:cubicBezTo>
                    <a:pt x="1224" y="2669"/>
                    <a:pt x="1242" y="2678"/>
                    <a:pt x="1259" y="2678"/>
                  </a:cubicBezTo>
                  <a:cubicBezTo>
                    <a:pt x="1284" y="2678"/>
                    <a:pt x="1308" y="2659"/>
                    <a:pt x="1299" y="2626"/>
                  </a:cubicBezTo>
                  <a:cubicBezTo>
                    <a:pt x="1004" y="1704"/>
                    <a:pt x="570" y="849"/>
                    <a:pt x="79" y="16"/>
                  </a:cubicBezTo>
                  <a:cubicBezTo>
                    <a:pt x="71" y="5"/>
                    <a:pt x="60" y="0"/>
                    <a:pt x="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1560;p46"/>
            <p:cNvSpPr/>
            <p:nvPr/>
          </p:nvSpPr>
          <p:spPr>
            <a:xfrm>
              <a:off x="4881900" y="3844325"/>
              <a:ext cx="23650" cy="49525"/>
            </a:xfrm>
            <a:custGeom>
              <a:avLst/>
              <a:gdLst/>
              <a:ahLst/>
              <a:cxnLst/>
              <a:rect l="l" t="t" r="r" b="b"/>
              <a:pathLst>
                <a:path w="946" h="1981" extrusionOk="0">
                  <a:moveTo>
                    <a:pt x="19" y="1"/>
                  </a:moveTo>
                  <a:cubicBezTo>
                    <a:pt x="10" y="1"/>
                    <a:pt x="0" y="11"/>
                    <a:pt x="5" y="24"/>
                  </a:cubicBezTo>
                  <a:cubicBezTo>
                    <a:pt x="290" y="669"/>
                    <a:pt x="571" y="1315"/>
                    <a:pt x="855" y="1959"/>
                  </a:cubicBezTo>
                  <a:cubicBezTo>
                    <a:pt x="861" y="1974"/>
                    <a:pt x="873" y="1981"/>
                    <a:pt x="886" y="1981"/>
                  </a:cubicBezTo>
                  <a:cubicBezTo>
                    <a:pt x="914" y="1981"/>
                    <a:pt x="946" y="1950"/>
                    <a:pt x="930" y="1917"/>
                  </a:cubicBezTo>
                  <a:cubicBezTo>
                    <a:pt x="630" y="1280"/>
                    <a:pt x="328" y="644"/>
                    <a:pt x="29" y="8"/>
                  </a:cubicBezTo>
                  <a:cubicBezTo>
                    <a:pt x="27" y="3"/>
                    <a:pt x="23" y="1"/>
                    <a:pt x="1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1561;p46"/>
            <p:cNvSpPr/>
            <p:nvPr/>
          </p:nvSpPr>
          <p:spPr>
            <a:xfrm>
              <a:off x="4783125" y="3924475"/>
              <a:ext cx="39075" cy="65075"/>
            </a:xfrm>
            <a:custGeom>
              <a:avLst/>
              <a:gdLst/>
              <a:ahLst/>
              <a:cxnLst/>
              <a:rect l="l" t="t" r="r" b="b"/>
              <a:pathLst>
                <a:path w="1563" h="2603" extrusionOk="0">
                  <a:moveTo>
                    <a:pt x="59" y="1"/>
                  </a:moveTo>
                  <a:cubicBezTo>
                    <a:pt x="30" y="1"/>
                    <a:pt x="1" y="32"/>
                    <a:pt x="20" y="65"/>
                  </a:cubicBezTo>
                  <a:cubicBezTo>
                    <a:pt x="479" y="896"/>
                    <a:pt x="898" y="1785"/>
                    <a:pt x="1426" y="2572"/>
                  </a:cubicBezTo>
                  <a:cubicBezTo>
                    <a:pt x="1440" y="2593"/>
                    <a:pt x="1460" y="2602"/>
                    <a:pt x="1480" y="2602"/>
                  </a:cubicBezTo>
                  <a:cubicBezTo>
                    <a:pt x="1522" y="2602"/>
                    <a:pt x="1562" y="2558"/>
                    <a:pt x="1537" y="2506"/>
                  </a:cubicBezTo>
                  <a:cubicBezTo>
                    <a:pt x="1125" y="1651"/>
                    <a:pt x="575" y="840"/>
                    <a:pt x="92" y="21"/>
                  </a:cubicBezTo>
                  <a:cubicBezTo>
                    <a:pt x="84" y="7"/>
                    <a:pt x="71" y="1"/>
                    <a:pt x="5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1562;p46"/>
            <p:cNvSpPr/>
            <p:nvPr/>
          </p:nvSpPr>
          <p:spPr>
            <a:xfrm>
              <a:off x="4938000" y="4014675"/>
              <a:ext cx="54225" cy="6200"/>
            </a:xfrm>
            <a:custGeom>
              <a:avLst/>
              <a:gdLst/>
              <a:ahLst/>
              <a:cxnLst/>
              <a:rect l="l" t="t" r="r" b="b"/>
              <a:pathLst>
                <a:path w="2169" h="248" extrusionOk="0">
                  <a:moveTo>
                    <a:pt x="2043" y="1"/>
                  </a:moveTo>
                  <a:cubicBezTo>
                    <a:pt x="1381" y="1"/>
                    <a:pt x="703" y="114"/>
                    <a:pt x="45" y="175"/>
                  </a:cubicBezTo>
                  <a:cubicBezTo>
                    <a:pt x="3" y="180"/>
                    <a:pt x="1" y="247"/>
                    <a:pt x="44" y="247"/>
                  </a:cubicBezTo>
                  <a:cubicBezTo>
                    <a:pt x="45" y="247"/>
                    <a:pt x="46" y="247"/>
                    <a:pt x="46" y="247"/>
                  </a:cubicBezTo>
                  <a:cubicBezTo>
                    <a:pt x="724" y="213"/>
                    <a:pt x="1427" y="229"/>
                    <a:pt x="2096" y="128"/>
                  </a:cubicBezTo>
                  <a:cubicBezTo>
                    <a:pt x="2168" y="116"/>
                    <a:pt x="2150" y="1"/>
                    <a:pt x="2079" y="1"/>
                  </a:cubicBezTo>
                  <a:cubicBezTo>
                    <a:pt x="2067" y="1"/>
                    <a:pt x="2055" y="1"/>
                    <a:pt x="20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1563;p46"/>
            <p:cNvSpPr/>
            <p:nvPr/>
          </p:nvSpPr>
          <p:spPr>
            <a:xfrm>
              <a:off x="4993475" y="3849150"/>
              <a:ext cx="58200" cy="15750"/>
            </a:xfrm>
            <a:custGeom>
              <a:avLst/>
              <a:gdLst/>
              <a:ahLst/>
              <a:cxnLst/>
              <a:rect l="l" t="t" r="r" b="b"/>
              <a:pathLst>
                <a:path w="2328" h="630" extrusionOk="0">
                  <a:moveTo>
                    <a:pt x="1882" y="0"/>
                  </a:moveTo>
                  <a:cubicBezTo>
                    <a:pt x="1251" y="0"/>
                    <a:pt x="521" y="268"/>
                    <a:pt x="32" y="561"/>
                  </a:cubicBezTo>
                  <a:cubicBezTo>
                    <a:pt x="1" y="579"/>
                    <a:pt x="16" y="629"/>
                    <a:pt x="50" y="629"/>
                  </a:cubicBezTo>
                  <a:cubicBezTo>
                    <a:pt x="53" y="629"/>
                    <a:pt x="57" y="629"/>
                    <a:pt x="60" y="628"/>
                  </a:cubicBezTo>
                  <a:cubicBezTo>
                    <a:pt x="419" y="504"/>
                    <a:pt x="773" y="373"/>
                    <a:pt x="1148" y="295"/>
                  </a:cubicBezTo>
                  <a:cubicBezTo>
                    <a:pt x="1520" y="217"/>
                    <a:pt x="1906" y="239"/>
                    <a:pt x="2273" y="150"/>
                  </a:cubicBezTo>
                  <a:cubicBezTo>
                    <a:pt x="2326" y="138"/>
                    <a:pt x="2327" y="53"/>
                    <a:pt x="2273" y="40"/>
                  </a:cubicBezTo>
                  <a:cubicBezTo>
                    <a:pt x="2150" y="13"/>
                    <a:pt x="2018" y="0"/>
                    <a:pt x="18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1564;p46"/>
            <p:cNvSpPr/>
            <p:nvPr/>
          </p:nvSpPr>
          <p:spPr>
            <a:xfrm>
              <a:off x="4832450" y="4007450"/>
              <a:ext cx="11725" cy="11200"/>
            </a:xfrm>
            <a:custGeom>
              <a:avLst/>
              <a:gdLst/>
              <a:ahLst/>
              <a:cxnLst/>
              <a:rect l="l" t="t" r="r" b="b"/>
              <a:pathLst>
                <a:path w="469" h="448" extrusionOk="0">
                  <a:moveTo>
                    <a:pt x="108" y="1"/>
                  </a:moveTo>
                  <a:cubicBezTo>
                    <a:pt x="88" y="1"/>
                    <a:pt x="67" y="12"/>
                    <a:pt x="60" y="35"/>
                  </a:cubicBezTo>
                  <a:cubicBezTo>
                    <a:pt x="1" y="250"/>
                    <a:pt x="152" y="448"/>
                    <a:pt x="372" y="448"/>
                  </a:cubicBezTo>
                  <a:cubicBezTo>
                    <a:pt x="373" y="448"/>
                    <a:pt x="375" y="448"/>
                    <a:pt x="376" y="448"/>
                  </a:cubicBezTo>
                  <a:cubicBezTo>
                    <a:pt x="469" y="448"/>
                    <a:pt x="467" y="311"/>
                    <a:pt x="376" y="306"/>
                  </a:cubicBezTo>
                  <a:cubicBezTo>
                    <a:pt x="245" y="297"/>
                    <a:pt x="149" y="176"/>
                    <a:pt x="157" y="49"/>
                  </a:cubicBezTo>
                  <a:cubicBezTo>
                    <a:pt x="160" y="18"/>
                    <a:pt x="134" y="1"/>
                    <a:pt x="1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1565;p46"/>
            <p:cNvSpPr/>
            <p:nvPr/>
          </p:nvSpPr>
          <p:spPr>
            <a:xfrm>
              <a:off x="4954050" y="3917600"/>
              <a:ext cx="22100" cy="5975"/>
            </a:xfrm>
            <a:custGeom>
              <a:avLst/>
              <a:gdLst/>
              <a:ahLst/>
              <a:cxnLst/>
              <a:rect l="l" t="t" r="r" b="b"/>
              <a:pathLst>
                <a:path w="884" h="239" extrusionOk="0">
                  <a:moveTo>
                    <a:pt x="636" y="0"/>
                  </a:moveTo>
                  <a:cubicBezTo>
                    <a:pt x="463" y="0"/>
                    <a:pt x="277" y="41"/>
                    <a:pt x="113" y="57"/>
                  </a:cubicBezTo>
                  <a:cubicBezTo>
                    <a:pt x="7" y="69"/>
                    <a:pt x="1" y="231"/>
                    <a:pt x="112" y="231"/>
                  </a:cubicBezTo>
                  <a:cubicBezTo>
                    <a:pt x="112" y="231"/>
                    <a:pt x="113" y="231"/>
                    <a:pt x="113" y="231"/>
                  </a:cubicBezTo>
                  <a:cubicBezTo>
                    <a:pt x="121" y="231"/>
                    <a:pt x="130" y="231"/>
                    <a:pt x="138" y="231"/>
                  </a:cubicBezTo>
                  <a:cubicBezTo>
                    <a:pt x="245" y="231"/>
                    <a:pt x="362" y="239"/>
                    <a:pt x="478" y="239"/>
                  </a:cubicBezTo>
                  <a:cubicBezTo>
                    <a:pt x="584" y="239"/>
                    <a:pt x="689" y="232"/>
                    <a:pt x="782" y="205"/>
                  </a:cubicBezTo>
                  <a:cubicBezTo>
                    <a:pt x="870" y="178"/>
                    <a:pt x="883" y="32"/>
                    <a:pt x="782" y="12"/>
                  </a:cubicBezTo>
                  <a:cubicBezTo>
                    <a:pt x="735" y="3"/>
                    <a:pt x="686" y="0"/>
                    <a:pt x="6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1566;p46"/>
            <p:cNvSpPr/>
            <p:nvPr/>
          </p:nvSpPr>
          <p:spPr>
            <a:xfrm>
              <a:off x="4591150" y="3924700"/>
              <a:ext cx="22050" cy="53375"/>
            </a:xfrm>
            <a:custGeom>
              <a:avLst/>
              <a:gdLst/>
              <a:ahLst/>
              <a:cxnLst/>
              <a:rect l="l" t="t" r="r" b="b"/>
              <a:pathLst>
                <a:path w="882" h="2135" extrusionOk="0">
                  <a:moveTo>
                    <a:pt x="133" y="1"/>
                  </a:moveTo>
                  <a:cubicBezTo>
                    <a:pt x="64" y="1"/>
                    <a:pt x="1" y="44"/>
                    <a:pt x="11" y="132"/>
                  </a:cubicBezTo>
                  <a:cubicBezTo>
                    <a:pt x="89" y="812"/>
                    <a:pt x="281" y="1457"/>
                    <a:pt x="593" y="2066"/>
                  </a:cubicBezTo>
                  <a:cubicBezTo>
                    <a:pt x="618" y="2115"/>
                    <a:pt x="658" y="2135"/>
                    <a:pt x="698" y="2135"/>
                  </a:cubicBezTo>
                  <a:cubicBezTo>
                    <a:pt x="788" y="2135"/>
                    <a:pt x="882" y="2036"/>
                    <a:pt x="828" y="1929"/>
                  </a:cubicBezTo>
                  <a:cubicBezTo>
                    <a:pt x="540" y="1361"/>
                    <a:pt x="357" y="762"/>
                    <a:pt x="284" y="130"/>
                  </a:cubicBezTo>
                  <a:cubicBezTo>
                    <a:pt x="274" y="44"/>
                    <a:pt x="201" y="1"/>
                    <a:pt x="1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1567;p46"/>
            <p:cNvSpPr/>
            <p:nvPr/>
          </p:nvSpPr>
          <p:spPr>
            <a:xfrm>
              <a:off x="4607575" y="3824100"/>
              <a:ext cx="56000" cy="166825"/>
            </a:xfrm>
            <a:custGeom>
              <a:avLst/>
              <a:gdLst/>
              <a:ahLst/>
              <a:cxnLst/>
              <a:rect l="l" t="t" r="r" b="b"/>
              <a:pathLst>
                <a:path w="2240" h="6673" extrusionOk="0">
                  <a:moveTo>
                    <a:pt x="774" y="1"/>
                  </a:moveTo>
                  <a:cubicBezTo>
                    <a:pt x="675" y="1"/>
                    <a:pt x="575" y="53"/>
                    <a:pt x="547" y="164"/>
                  </a:cubicBezTo>
                  <a:cubicBezTo>
                    <a:pt x="0" y="2240"/>
                    <a:pt x="171" y="4956"/>
                    <a:pt x="1718" y="6596"/>
                  </a:cubicBezTo>
                  <a:cubicBezTo>
                    <a:pt x="1768" y="6649"/>
                    <a:pt x="1833" y="6672"/>
                    <a:pt x="1898" y="6672"/>
                  </a:cubicBezTo>
                  <a:cubicBezTo>
                    <a:pt x="2067" y="6672"/>
                    <a:pt x="2239" y="6518"/>
                    <a:pt x="2172" y="6330"/>
                  </a:cubicBezTo>
                  <a:cubicBezTo>
                    <a:pt x="1829" y="5388"/>
                    <a:pt x="1345" y="4514"/>
                    <a:pt x="1127" y="3525"/>
                  </a:cubicBezTo>
                  <a:cubicBezTo>
                    <a:pt x="891" y="2448"/>
                    <a:pt x="870" y="1318"/>
                    <a:pt x="999" y="225"/>
                  </a:cubicBezTo>
                  <a:cubicBezTo>
                    <a:pt x="1016" y="80"/>
                    <a:pt x="896" y="1"/>
                    <a:pt x="77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 name="Google Shape;1475;p46"/>
          <p:cNvGrpSpPr/>
          <p:nvPr/>
        </p:nvGrpSpPr>
        <p:grpSpPr>
          <a:xfrm>
            <a:off x="2270513" y="3829850"/>
            <a:ext cx="566025" cy="513425"/>
            <a:chOff x="5798250" y="2190750"/>
            <a:chExt cx="566025" cy="513425"/>
          </a:xfrm>
        </p:grpSpPr>
        <p:grpSp>
          <p:nvGrpSpPr>
            <p:cNvPr id="40" name="Google Shape;1476;p46"/>
            <p:cNvGrpSpPr/>
            <p:nvPr/>
          </p:nvGrpSpPr>
          <p:grpSpPr>
            <a:xfrm>
              <a:off x="5841375" y="2190750"/>
              <a:ext cx="445050" cy="513425"/>
              <a:chOff x="5841375" y="2190750"/>
              <a:chExt cx="445050" cy="513425"/>
            </a:xfrm>
          </p:grpSpPr>
          <p:sp>
            <p:nvSpPr>
              <p:cNvPr id="45" name="Google Shape;1477;p46"/>
              <p:cNvSpPr/>
              <p:nvPr/>
            </p:nvSpPr>
            <p:spPr>
              <a:xfrm>
                <a:off x="5841375" y="2261925"/>
                <a:ext cx="429800" cy="442250"/>
              </a:xfrm>
              <a:custGeom>
                <a:avLst/>
                <a:gdLst/>
                <a:ahLst/>
                <a:cxnLst/>
                <a:rect l="l" t="t" r="r" b="b"/>
                <a:pathLst>
                  <a:path w="17192" h="17690" extrusionOk="0">
                    <a:moveTo>
                      <a:pt x="8068" y="1"/>
                    </a:moveTo>
                    <a:cubicBezTo>
                      <a:pt x="6879" y="1"/>
                      <a:pt x="5679" y="273"/>
                      <a:pt x="4625" y="875"/>
                    </a:cubicBezTo>
                    <a:cubicBezTo>
                      <a:pt x="2677" y="1986"/>
                      <a:pt x="1388" y="4039"/>
                      <a:pt x="834" y="6213"/>
                    </a:cubicBezTo>
                    <a:cubicBezTo>
                      <a:pt x="0" y="9495"/>
                      <a:pt x="779" y="13149"/>
                      <a:pt x="2881" y="15805"/>
                    </a:cubicBezTo>
                    <a:cubicBezTo>
                      <a:pt x="3380" y="16438"/>
                      <a:pt x="3966" y="17027"/>
                      <a:pt x="4704" y="17359"/>
                    </a:cubicBezTo>
                    <a:cubicBezTo>
                      <a:pt x="5234" y="17598"/>
                      <a:pt x="5814" y="17690"/>
                      <a:pt x="6398" y="17690"/>
                    </a:cubicBezTo>
                    <a:cubicBezTo>
                      <a:pt x="6748" y="17690"/>
                      <a:pt x="7100" y="17657"/>
                      <a:pt x="7445" y="17604"/>
                    </a:cubicBezTo>
                    <a:cubicBezTo>
                      <a:pt x="10389" y="17145"/>
                      <a:pt x="12946" y="15284"/>
                      <a:pt x="14963" y="13088"/>
                    </a:cubicBezTo>
                    <a:cubicBezTo>
                      <a:pt x="15814" y="12162"/>
                      <a:pt x="16615" y="11116"/>
                      <a:pt x="16857" y="9879"/>
                    </a:cubicBezTo>
                    <a:cubicBezTo>
                      <a:pt x="17105" y="8610"/>
                      <a:pt x="17191" y="6955"/>
                      <a:pt x="16629" y="5789"/>
                    </a:cubicBezTo>
                    <a:cubicBezTo>
                      <a:pt x="15256" y="2946"/>
                      <a:pt x="13940" y="1635"/>
                      <a:pt x="10972" y="556"/>
                    </a:cubicBezTo>
                    <a:cubicBezTo>
                      <a:pt x="10078" y="197"/>
                      <a:pt x="9077" y="1"/>
                      <a:pt x="806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1478;p46"/>
              <p:cNvSpPr/>
              <p:nvPr/>
            </p:nvSpPr>
            <p:spPr>
              <a:xfrm>
                <a:off x="5873575" y="2190750"/>
                <a:ext cx="412850" cy="298325"/>
              </a:xfrm>
              <a:custGeom>
                <a:avLst/>
                <a:gdLst/>
                <a:ahLst/>
                <a:cxnLst/>
                <a:rect l="l" t="t" r="r" b="b"/>
                <a:pathLst>
                  <a:path w="16514" h="11933" extrusionOk="0">
                    <a:moveTo>
                      <a:pt x="10410" y="1"/>
                    </a:moveTo>
                    <a:cubicBezTo>
                      <a:pt x="10251" y="1"/>
                      <a:pt x="10093" y="77"/>
                      <a:pt x="9999" y="252"/>
                    </a:cubicBezTo>
                    <a:cubicBezTo>
                      <a:pt x="9633" y="940"/>
                      <a:pt x="9310" y="1649"/>
                      <a:pt x="9033" y="2374"/>
                    </a:cubicBezTo>
                    <a:cubicBezTo>
                      <a:pt x="8456" y="2270"/>
                      <a:pt x="7876" y="2195"/>
                      <a:pt x="7294" y="2140"/>
                    </a:cubicBezTo>
                    <a:cubicBezTo>
                      <a:pt x="6926" y="2105"/>
                      <a:pt x="6555" y="2076"/>
                      <a:pt x="6186" y="2076"/>
                    </a:cubicBezTo>
                    <a:cubicBezTo>
                      <a:pt x="5977" y="2076"/>
                      <a:pt x="5768" y="2085"/>
                      <a:pt x="5560" y="2108"/>
                    </a:cubicBezTo>
                    <a:cubicBezTo>
                      <a:pt x="4336" y="2246"/>
                      <a:pt x="3222" y="2854"/>
                      <a:pt x="2143" y="3447"/>
                    </a:cubicBezTo>
                    <a:cubicBezTo>
                      <a:pt x="1415" y="3850"/>
                      <a:pt x="646" y="4293"/>
                      <a:pt x="266" y="5034"/>
                    </a:cubicBezTo>
                    <a:cubicBezTo>
                      <a:pt x="58" y="5440"/>
                      <a:pt x="0" y="5962"/>
                      <a:pt x="259" y="6336"/>
                    </a:cubicBezTo>
                    <a:cubicBezTo>
                      <a:pt x="2583" y="7330"/>
                      <a:pt x="4647" y="7977"/>
                      <a:pt x="7067" y="8696"/>
                    </a:cubicBezTo>
                    <a:cubicBezTo>
                      <a:pt x="7834" y="8924"/>
                      <a:pt x="8610" y="9138"/>
                      <a:pt x="9337" y="9471"/>
                    </a:cubicBezTo>
                    <a:cubicBezTo>
                      <a:pt x="10168" y="9851"/>
                      <a:pt x="10921" y="10382"/>
                      <a:pt x="11729" y="10808"/>
                    </a:cubicBezTo>
                    <a:cubicBezTo>
                      <a:pt x="12723" y="11330"/>
                      <a:pt x="13799" y="11697"/>
                      <a:pt x="14906" y="11889"/>
                    </a:cubicBezTo>
                    <a:cubicBezTo>
                      <a:pt x="15060" y="11916"/>
                      <a:pt x="15225" y="11932"/>
                      <a:pt x="15390" y="11932"/>
                    </a:cubicBezTo>
                    <a:cubicBezTo>
                      <a:pt x="15831" y="11932"/>
                      <a:pt x="16264" y="11812"/>
                      <a:pt x="16433" y="11430"/>
                    </a:cubicBezTo>
                    <a:cubicBezTo>
                      <a:pt x="16507" y="11266"/>
                      <a:pt x="16511" y="11082"/>
                      <a:pt x="16511" y="10904"/>
                    </a:cubicBezTo>
                    <a:cubicBezTo>
                      <a:pt x="16514" y="7532"/>
                      <a:pt x="14320" y="4261"/>
                      <a:pt x="11199" y="2983"/>
                    </a:cubicBezTo>
                    <a:cubicBezTo>
                      <a:pt x="10958" y="2885"/>
                      <a:pt x="10715" y="2803"/>
                      <a:pt x="10467" y="2724"/>
                    </a:cubicBezTo>
                    <a:cubicBezTo>
                      <a:pt x="10602" y="2010"/>
                      <a:pt x="10743" y="1297"/>
                      <a:pt x="10903" y="587"/>
                    </a:cubicBezTo>
                    <a:cubicBezTo>
                      <a:pt x="10980" y="244"/>
                      <a:pt x="10694" y="1"/>
                      <a:pt x="1041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1" name="Google Shape;1479;p46"/>
            <p:cNvGrpSpPr/>
            <p:nvPr/>
          </p:nvGrpSpPr>
          <p:grpSpPr>
            <a:xfrm>
              <a:off x="5798250" y="2259975"/>
              <a:ext cx="566025" cy="351750"/>
              <a:chOff x="5798250" y="2259975"/>
              <a:chExt cx="566025" cy="351750"/>
            </a:xfrm>
          </p:grpSpPr>
          <p:sp>
            <p:nvSpPr>
              <p:cNvPr id="42" name="Google Shape;1480;p46"/>
              <p:cNvSpPr/>
              <p:nvPr/>
            </p:nvSpPr>
            <p:spPr>
              <a:xfrm>
                <a:off x="6226750" y="2259975"/>
                <a:ext cx="120725" cy="228500"/>
              </a:xfrm>
              <a:custGeom>
                <a:avLst/>
                <a:gdLst/>
                <a:ahLst/>
                <a:cxnLst/>
                <a:rect l="l" t="t" r="r" b="b"/>
                <a:pathLst>
                  <a:path w="4829" h="9140" extrusionOk="0">
                    <a:moveTo>
                      <a:pt x="170" y="1"/>
                    </a:moveTo>
                    <a:cubicBezTo>
                      <a:pt x="65" y="1"/>
                      <a:pt x="1" y="134"/>
                      <a:pt x="77" y="233"/>
                    </a:cubicBezTo>
                    <a:cubicBezTo>
                      <a:pt x="1137" y="1606"/>
                      <a:pt x="2198" y="2712"/>
                      <a:pt x="2804" y="4390"/>
                    </a:cubicBezTo>
                    <a:cubicBezTo>
                      <a:pt x="3353" y="5908"/>
                      <a:pt x="3282" y="7393"/>
                      <a:pt x="3400" y="8968"/>
                    </a:cubicBezTo>
                    <a:cubicBezTo>
                      <a:pt x="3409" y="9080"/>
                      <a:pt x="3491" y="9140"/>
                      <a:pt x="3576" y="9140"/>
                    </a:cubicBezTo>
                    <a:cubicBezTo>
                      <a:pt x="3645" y="9140"/>
                      <a:pt x="3715" y="9100"/>
                      <a:pt x="3747" y="9015"/>
                    </a:cubicBezTo>
                    <a:cubicBezTo>
                      <a:pt x="4829" y="6122"/>
                      <a:pt x="2997" y="1430"/>
                      <a:pt x="241" y="19"/>
                    </a:cubicBezTo>
                    <a:cubicBezTo>
                      <a:pt x="216" y="6"/>
                      <a:pt x="192" y="1"/>
                      <a:pt x="17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1481;p46"/>
              <p:cNvSpPr/>
              <p:nvPr/>
            </p:nvSpPr>
            <p:spPr>
              <a:xfrm>
                <a:off x="6271775" y="2416500"/>
                <a:ext cx="92500" cy="195225"/>
              </a:xfrm>
              <a:custGeom>
                <a:avLst/>
                <a:gdLst/>
                <a:ahLst/>
                <a:cxnLst/>
                <a:rect l="l" t="t" r="r" b="b"/>
                <a:pathLst>
                  <a:path w="3700" h="7809" extrusionOk="0">
                    <a:moveTo>
                      <a:pt x="3391" y="0"/>
                    </a:moveTo>
                    <a:cubicBezTo>
                      <a:pt x="3339" y="0"/>
                      <a:pt x="3287" y="35"/>
                      <a:pt x="3284" y="106"/>
                    </a:cubicBezTo>
                    <a:cubicBezTo>
                      <a:pt x="3197" y="2987"/>
                      <a:pt x="1955" y="5357"/>
                      <a:pt x="99" y="7496"/>
                    </a:cubicBezTo>
                    <a:cubicBezTo>
                      <a:pt x="1" y="7610"/>
                      <a:pt x="92" y="7808"/>
                      <a:pt x="220" y="7808"/>
                    </a:cubicBezTo>
                    <a:cubicBezTo>
                      <a:pt x="250" y="7808"/>
                      <a:pt x="281" y="7798"/>
                      <a:pt x="313" y="7773"/>
                    </a:cubicBezTo>
                    <a:cubicBezTo>
                      <a:pt x="2671" y="5976"/>
                      <a:pt x="3700" y="3002"/>
                      <a:pt x="3499" y="106"/>
                    </a:cubicBezTo>
                    <a:cubicBezTo>
                      <a:pt x="3495" y="36"/>
                      <a:pt x="3443" y="0"/>
                      <a:pt x="339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1482;p46"/>
              <p:cNvSpPr/>
              <p:nvPr/>
            </p:nvSpPr>
            <p:spPr>
              <a:xfrm>
                <a:off x="5798250" y="2449575"/>
                <a:ext cx="41275" cy="157975"/>
              </a:xfrm>
              <a:custGeom>
                <a:avLst/>
                <a:gdLst/>
                <a:ahLst/>
                <a:cxnLst/>
                <a:rect l="l" t="t" r="r" b="b"/>
                <a:pathLst>
                  <a:path w="1651" h="6319" extrusionOk="0">
                    <a:moveTo>
                      <a:pt x="1040" y="0"/>
                    </a:moveTo>
                    <a:cubicBezTo>
                      <a:pt x="997" y="0"/>
                      <a:pt x="952" y="23"/>
                      <a:pt x="930" y="73"/>
                    </a:cubicBezTo>
                    <a:cubicBezTo>
                      <a:pt x="138" y="1956"/>
                      <a:pt x="0" y="4418"/>
                      <a:pt x="1147" y="6206"/>
                    </a:cubicBezTo>
                    <a:cubicBezTo>
                      <a:pt x="1197" y="6284"/>
                      <a:pt x="1277" y="6319"/>
                      <a:pt x="1356" y="6319"/>
                    </a:cubicBezTo>
                    <a:cubicBezTo>
                      <a:pt x="1504" y="6319"/>
                      <a:pt x="1650" y="6197"/>
                      <a:pt x="1593" y="6016"/>
                    </a:cubicBezTo>
                    <a:cubicBezTo>
                      <a:pt x="957" y="3991"/>
                      <a:pt x="574" y="2258"/>
                      <a:pt x="1140" y="130"/>
                    </a:cubicBezTo>
                    <a:cubicBezTo>
                      <a:pt x="1162" y="48"/>
                      <a:pt x="1103" y="0"/>
                      <a:pt x="104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7" name="Google Shape;1450;p46"/>
          <p:cNvGrpSpPr/>
          <p:nvPr/>
        </p:nvGrpSpPr>
        <p:grpSpPr>
          <a:xfrm>
            <a:off x="3931069" y="530420"/>
            <a:ext cx="1287048" cy="419703"/>
            <a:chOff x="3676100" y="675900"/>
            <a:chExt cx="1796550" cy="585850"/>
          </a:xfrm>
        </p:grpSpPr>
        <p:sp>
          <p:nvSpPr>
            <p:cNvPr id="48" name="Google Shape;1451;p46"/>
            <p:cNvSpPr/>
            <p:nvPr/>
          </p:nvSpPr>
          <p:spPr>
            <a:xfrm>
              <a:off x="4401100" y="1028900"/>
              <a:ext cx="123300" cy="110275"/>
            </a:xfrm>
            <a:custGeom>
              <a:avLst/>
              <a:gdLst/>
              <a:ahLst/>
              <a:cxnLst/>
              <a:rect l="l" t="t" r="r" b="b"/>
              <a:pathLst>
                <a:path w="4932" h="4411" extrusionOk="0">
                  <a:moveTo>
                    <a:pt x="2652" y="0"/>
                  </a:moveTo>
                  <a:cubicBezTo>
                    <a:pt x="2055" y="0"/>
                    <a:pt x="1474" y="265"/>
                    <a:pt x="1016" y="650"/>
                  </a:cubicBezTo>
                  <a:cubicBezTo>
                    <a:pt x="796" y="836"/>
                    <a:pt x="599" y="1051"/>
                    <a:pt x="459" y="1303"/>
                  </a:cubicBezTo>
                  <a:cubicBezTo>
                    <a:pt x="1" y="2127"/>
                    <a:pt x="280" y="3252"/>
                    <a:pt x="1004" y="3856"/>
                  </a:cubicBezTo>
                  <a:cubicBezTo>
                    <a:pt x="1452" y="4230"/>
                    <a:pt x="2033" y="4410"/>
                    <a:pt x="2618" y="4410"/>
                  </a:cubicBezTo>
                  <a:cubicBezTo>
                    <a:pt x="2979" y="4410"/>
                    <a:pt x="3342" y="4341"/>
                    <a:pt x="3676" y="4207"/>
                  </a:cubicBezTo>
                  <a:cubicBezTo>
                    <a:pt x="4332" y="3941"/>
                    <a:pt x="4932" y="3353"/>
                    <a:pt x="4917" y="2646"/>
                  </a:cubicBezTo>
                  <a:cubicBezTo>
                    <a:pt x="4913" y="2460"/>
                    <a:pt x="4867" y="2278"/>
                    <a:pt x="4812" y="2100"/>
                  </a:cubicBezTo>
                  <a:cubicBezTo>
                    <a:pt x="4673" y="1652"/>
                    <a:pt x="4469" y="1223"/>
                    <a:pt x="4211" y="831"/>
                  </a:cubicBezTo>
                  <a:lnTo>
                    <a:pt x="4211" y="831"/>
                  </a:lnTo>
                  <a:lnTo>
                    <a:pt x="4239" y="965"/>
                  </a:lnTo>
                  <a:cubicBezTo>
                    <a:pt x="3989" y="390"/>
                    <a:pt x="3363" y="28"/>
                    <a:pt x="2736" y="2"/>
                  </a:cubicBezTo>
                  <a:cubicBezTo>
                    <a:pt x="2708" y="1"/>
                    <a:pt x="2680" y="0"/>
                    <a:pt x="265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1452;p46"/>
            <p:cNvSpPr/>
            <p:nvPr/>
          </p:nvSpPr>
          <p:spPr>
            <a:xfrm>
              <a:off x="4581325" y="1039425"/>
              <a:ext cx="84900" cy="75900"/>
            </a:xfrm>
            <a:custGeom>
              <a:avLst/>
              <a:gdLst/>
              <a:ahLst/>
              <a:cxnLst/>
              <a:rect l="l" t="t" r="r" b="b"/>
              <a:pathLst>
                <a:path w="3396" h="3036" extrusionOk="0">
                  <a:moveTo>
                    <a:pt x="1827" y="1"/>
                  </a:moveTo>
                  <a:cubicBezTo>
                    <a:pt x="1416" y="1"/>
                    <a:pt x="1016" y="182"/>
                    <a:pt x="700" y="448"/>
                  </a:cubicBezTo>
                  <a:cubicBezTo>
                    <a:pt x="548" y="575"/>
                    <a:pt x="414" y="725"/>
                    <a:pt x="316" y="898"/>
                  </a:cubicBezTo>
                  <a:cubicBezTo>
                    <a:pt x="0" y="1465"/>
                    <a:pt x="193" y="2239"/>
                    <a:pt x="692" y="2655"/>
                  </a:cubicBezTo>
                  <a:cubicBezTo>
                    <a:pt x="999" y="2912"/>
                    <a:pt x="1399" y="3036"/>
                    <a:pt x="1802" y="3036"/>
                  </a:cubicBezTo>
                  <a:cubicBezTo>
                    <a:pt x="2051" y="3036"/>
                    <a:pt x="2301" y="2988"/>
                    <a:pt x="2531" y="2895"/>
                  </a:cubicBezTo>
                  <a:cubicBezTo>
                    <a:pt x="2982" y="2713"/>
                    <a:pt x="3395" y="2308"/>
                    <a:pt x="3385" y="1821"/>
                  </a:cubicBezTo>
                  <a:cubicBezTo>
                    <a:pt x="3382" y="1694"/>
                    <a:pt x="3351" y="1568"/>
                    <a:pt x="3312" y="1446"/>
                  </a:cubicBezTo>
                  <a:cubicBezTo>
                    <a:pt x="3217" y="1138"/>
                    <a:pt x="3076" y="843"/>
                    <a:pt x="2898" y="572"/>
                  </a:cubicBezTo>
                  <a:lnTo>
                    <a:pt x="2898" y="572"/>
                  </a:lnTo>
                  <a:lnTo>
                    <a:pt x="2919" y="665"/>
                  </a:lnTo>
                  <a:cubicBezTo>
                    <a:pt x="2748" y="268"/>
                    <a:pt x="2316" y="21"/>
                    <a:pt x="1884" y="2"/>
                  </a:cubicBezTo>
                  <a:cubicBezTo>
                    <a:pt x="1865" y="1"/>
                    <a:pt x="1846" y="1"/>
                    <a:pt x="182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1453;p46"/>
            <p:cNvSpPr/>
            <p:nvPr/>
          </p:nvSpPr>
          <p:spPr>
            <a:xfrm>
              <a:off x="4551325" y="1139175"/>
              <a:ext cx="65225" cy="58375"/>
            </a:xfrm>
            <a:custGeom>
              <a:avLst/>
              <a:gdLst/>
              <a:ahLst/>
              <a:cxnLst/>
              <a:rect l="l" t="t" r="r" b="b"/>
              <a:pathLst>
                <a:path w="2609" h="2335" extrusionOk="0">
                  <a:moveTo>
                    <a:pt x="1401" y="0"/>
                  </a:moveTo>
                  <a:cubicBezTo>
                    <a:pt x="1086" y="0"/>
                    <a:pt x="780" y="141"/>
                    <a:pt x="538" y="344"/>
                  </a:cubicBezTo>
                  <a:cubicBezTo>
                    <a:pt x="421" y="443"/>
                    <a:pt x="316" y="557"/>
                    <a:pt x="242" y="691"/>
                  </a:cubicBezTo>
                  <a:cubicBezTo>
                    <a:pt x="0" y="1128"/>
                    <a:pt x="147" y="1722"/>
                    <a:pt x="531" y="2042"/>
                  </a:cubicBezTo>
                  <a:cubicBezTo>
                    <a:pt x="767" y="2239"/>
                    <a:pt x="1074" y="2335"/>
                    <a:pt x="1384" y="2335"/>
                  </a:cubicBezTo>
                  <a:cubicBezTo>
                    <a:pt x="1575" y="2335"/>
                    <a:pt x="1768" y="2298"/>
                    <a:pt x="1945" y="2226"/>
                  </a:cubicBezTo>
                  <a:cubicBezTo>
                    <a:pt x="2292" y="2086"/>
                    <a:pt x="2608" y="1775"/>
                    <a:pt x="2601" y="1402"/>
                  </a:cubicBezTo>
                  <a:cubicBezTo>
                    <a:pt x="2598" y="1303"/>
                    <a:pt x="2575" y="1208"/>
                    <a:pt x="2545" y="1113"/>
                  </a:cubicBezTo>
                  <a:cubicBezTo>
                    <a:pt x="2472" y="875"/>
                    <a:pt x="2365" y="649"/>
                    <a:pt x="2228" y="442"/>
                  </a:cubicBezTo>
                  <a:lnTo>
                    <a:pt x="2228" y="442"/>
                  </a:lnTo>
                  <a:lnTo>
                    <a:pt x="2243" y="510"/>
                  </a:lnTo>
                  <a:cubicBezTo>
                    <a:pt x="2110" y="206"/>
                    <a:pt x="1779" y="14"/>
                    <a:pt x="1448" y="1"/>
                  </a:cubicBezTo>
                  <a:cubicBezTo>
                    <a:pt x="1432" y="1"/>
                    <a:pt x="1417" y="0"/>
                    <a:pt x="140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1" name="Google Shape;1454;p46"/>
            <p:cNvGrpSpPr/>
            <p:nvPr/>
          </p:nvGrpSpPr>
          <p:grpSpPr>
            <a:xfrm>
              <a:off x="4317725" y="675900"/>
              <a:ext cx="452700" cy="360300"/>
              <a:chOff x="5045600" y="250750"/>
              <a:chExt cx="452700" cy="360300"/>
            </a:xfrm>
          </p:grpSpPr>
          <p:sp>
            <p:nvSpPr>
              <p:cNvPr id="69" name="Google Shape;1455;p46"/>
              <p:cNvSpPr/>
              <p:nvPr/>
            </p:nvSpPr>
            <p:spPr>
              <a:xfrm>
                <a:off x="5182925" y="250750"/>
                <a:ext cx="150425" cy="360300"/>
              </a:xfrm>
              <a:custGeom>
                <a:avLst/>
                <a:gdLst/>
                <a:ahLst/>
                <a:cxnLst/>
                <a:rect l="l" t="t" r="r" b="b"/>
                <a:pathLst>
                  <a:path w="6017" h="14412" extrusionOk="0">
                    <a:moveTo>
                      <a:pt x="3968" y="0"/>
                    </a:moveTo>
                    <a:cubicBezTo>
                      <a:pt x="3617" y="0"/>
                      <a:pt x="3249" y="137"/>
                      <a:pt x="2949" y="347"/>
                    </a:cubicBezTo>
                    <a:cubicBezTo>
                      <a:pt x="2417" y="717"/>
                      <a:pt x="2010" y="1405"/>
                      <a:pt x="1731" y="2021"/>
                    </a:cubicBezTo>
                    <a:cubicBezTo>
                      <a:pt x="1" y="5843"/>
                      <a:pt x="1022" y="10931"/>
                      <a:pt x="3303" y="14412"/>
                    </a:cubicBezTo>
                    <a:cubicBezTo>
                      <a:pt x="5115" y="12470"/>
                      <a:pt x="5649" y="9468"/>
                      <a:pt x="5876" y="6708"/>
                    </a:cubicBezTo>
                    <a:cubicBezTo>
                      <a:pt x="6016" y="5003"/>
                      <a:pt x="5910" y="3148"/>
                      <a:pt x="5518" y="1487"/>
                    </a:cubicBezTo>
                    <a:cubicBezTo>
                      <a:pt x="5414" y="1050"/>
                      <a:pt x="5029" y="570"/>
                      <a:pt x="4712" y="278"/>
                    </a:cubicBezTo>
                    <a:cubicBezTo>
                      <a:pt x="4501" y="83"/>
                      <a:pt x="4240" y="0"/>
                      <a:pt x="396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1456;p46"/>
              <p:cNvSpPr/>
              <p:nvPr/>
            </p:nvSpPr>
            <p:spPr>
              <a:xfrm>
                <a:off x="5045600" y="357250"/>
                <a:ext cx="219925" cy="253800"/>
              </a:xfrm>
              <a:custGeom>
                <a:avLst/>
                <a:gdLst/>
                <a:ahLst/>
                <a:cxnLst/>
                <a:rect l="l" t="t" r="r" b="b"/>
                <a:pathLst>
                  <a:path w="8797" h="10152" extrusionOk="0">
                    <a:moveTo>
                      <a:pt x="1456" y="0"/>
                    </a:moveTo>
                    <a:cubicBezTo>
                      <a:pt x="1295" y="0"/>
                      <a:pt x="1136" y="30"/>
                      <a:pt x="987" y="101"/>
                    </a:cubicBezTo>
                    <a:cubicBezTo>
                      <a:pt x="545" y="313"/>
                      <a:pt x="296" y="836"/>
                      <a:pt x="200" y="1350"/>
                    </a:cubicBezTo>
                    <a:cubicBezTo>
                      <a:pt x="1" y="2417"/>
                      <a:pt x="322" y="3540"/>
                      <a:pt x="881" y="4448"/>
                    </a:cubicBezTo>
                    <a:cubicBezTo>
                      <a:pt x="1439" y="5354"/>
                      <a:pt x="2217" y="6074"/>
                      <a:pt x="3013" y="6739"/>
                    </a:cubicBezTo>
                    <a:cubicBezTo>
                      <a:pt x="4764" y="8200"/>
                      <a:pt x="6679" y="9478"/>
                      <a:pt x="8796" y="10152"/>
                    </a:cubicBezTo>
                    <a:cubicBezTo>
                      <a:pt x="8236" y="8276"/>
                      <a:pt x="6817" y="5790"/>
                      <a:pt x="5934" y="4064"/>
                    </a:cubicBezTo>
                    <a:cubicBezTo>
                      <a:pt x="5105" y="2445"/>
                      <a:pt x="3887" y="970"/>
                      <a:pt x="2325" y="229"/>
                    </a:cubicBezTo>
                    <a:cubicBezTo>
                      <a:pt x="2052" y="99"/>
                      <a:pt x="1749" y="0"/>
                      <a:pt x="145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1457;p46"/>
              <p:cNvSpPr/>
              <p:nvPr/>
            </p:nvSpPr>
            <p:spPr>
              <a:xfrm>
                <a:off x="5265500" y="338375"/>
                <a:ext cx="232800" cy="272675"/>
              </a:xfrm>
              <a:custGeom>
                <a:avLst/>
                <a:gdLst/>
                <a:ahLst/>
                <a:cxnLst/>
                <a:rect l="l" t="t" r="r" b="b"/>
                <a:pathLst>
                  <a:path w="9312" h="10907" extrusionOk="0">
                    <a:moveTo>
                      <a:pt x="7544" y="0"/>
                    </a:moveTo>
                    <a:cubicBezTo>
                      <a:pt x="7094" y="0"/>
                      <a:pt x="6618" y="149"/>
                      <a:pt x="6219" y="374"/>
                    </a:cubicBezTo>
                    <a:cubicBezTo>
                      <a:pt x="4252" y="1487"/>
                      <a:pt x="3219" y="3847"/>
                      <a:pt x="2319" y="6049"/>
                    </a:cubicBezTo>
                    <a:cubicBezTo>
                      <a:pt x="1663" y="7650"/>
                      <a:pt x="656" y="9306"/>
                      <a:pt x="0" y="10907"/>
                    </a:cubicBezTo>
                    <a:lnTo>
                      <a:pt x="22" y="10906"/>
                    </a:lnTo>
                    <a:cubicBezTo>
                      <a:pt x="4861" y="10175"/>
                      <a:pt x="6501" y="7198"/>
                      <a:pt x="8650" y="3546"/>
                    </a:cubicBezTo>
                    <a:cubicBezTo>
                      <a:pt x="9139" y="2716"/>
                      <a:pt x="9311" y="1278"/>
                      <a:pt x="8719" y="525"/>
                    </a:cubicBezTo>
                    <a:cubicBezTo>
                      <a:pt x="8425" y="151"/>
                      <a:pt x="7998" y="0"/>
                      <a:pt x="754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2" name="Google Shape;1458;p46"/>
            <p:cNvGrpSpPr/>
            <p:nvPr/>
          </p:nvGrpSpPr>
          <p:grpSpPr>
            <a:xfrm>
              <a:off x="4726925" y="739375"/>
              <a:ext cx="438425" cy="339900"/>
              <a:chOff x="5454800" y="314225"/>
              <a:chExt cx="438425" cy="339900"/>
            </a:xfrm>
          </p:grpSpPr>
          <p:sp>
            <p:nvSpPr>
              <p:cNvPr id="67" name="Google Shape;1459;p46"/>
              <p:cNvSpPr/>
              <p:nvPr/>
            </p:nvSpPr>
            <p:spPr>
              <a:xfrm>
                <a:off x="5454800" y="314225"/>
                <a:ext cx="438425" cy="339900"/>
              </a:xfrm>
              <a:custGeom>
                <a:avLst/>
                <a:gdLst/>
                <a:ahLst/>
                <a:cxnLst/>
                <a:rect l="l" t="t" r="r" b="b"/>
                <a:pathLst>
                  <a:path w="17537" h="13596" extrusionOk="0">
                    <a:moveTo>
                      <a:pt x="17536" y="0"/>
                    </a:moveTo>
                    <a:cubicBezTo>
                      <a:pt x="15851" y="527"/>
                      <a:pt x="14165" y="1054"/>
                      <a:pt x="12479" y="1580"/>
                    </a:cubicBezTo>
                    <a:cubicBezTo>
                      <a:pt x="9536" y="2499"/>
                      <a:pt x="6526" y="3452"/>
                      <a:pt x="4122" y="5274"/>
                    </a:cubicBezTo>
                    <a:cubicBezTo>
                      <a:pt x="1718" y="7097"/>
                      <a:pt x="1" y="9996"/>
                      <a:pt x="538" y="12905"/>
                    </a:cubicBezTo>
                    <a:cubicBezTo>
                      <a:pt x="1639" y="13377"/>
                      <a:pt x="2801" y="13595"/>
                      <a:pt x="3963" y="13595"/>
                    </a:cubicBezTo>
                    <a:cubicBezTo>
                      <a:pt x="6814" y="13595"/>
                      <a:pt x="9663" y="12284"/>
                      <a:pt x="11613" y="10206"/>
                    </a:cubicBezTo>
                    <a:cubicBezTo>
                      <a:pt x="13998" y="7669"/>
                      <a:pt x="16170" y="3147"/>
                      <a:pt x="1753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1460;p46"/>
              <p:cNvSpPr/>
              <p:nvPr/>
            </p:nvSpPr>
            <p:spPr>
              <a:xfrm>
                <a:off x="5464675" y="354500"/>
                <a:ext cx="386825" cy="284550"/>
              </a:xfrm>
              <a:custGeom>
                <a:avLst/>
                <a:gdLst/>
                <a:ahLst/>
                <a:cxnLst/>
                <a:rect l="l" t="t" r="r" b="b"/>
                <a:pathLst>
                  <a:path w="15473" h="11382" extrusionOk="0">
                    <a:moveTo>
                      <a:pt x="15221" y="1"/>
                    </a:moveTo>
                    <a:cubicBezTo>
                      <a:pt x="15195" y="1"/>
                      <a:pt x="15168" y="7"/>
                      <a:pt x="15139" y="19"/>
                    </a:cubicBezTo>
                    <a:cubicBezTo>
                      <a:pt x="9530" y="2553"/>
                      <a:pt x="4725" y="7317"/>
                      <a:pt x="61" y="11231"/>
                    </a:cubicBezTo>
                    <a:cubicBezTo>
                      <a:pt x="0" y="11283"/>
                      <a:pt x="58" y="11381"/>
                      <a:pt x="123" y="11381"/>
                    </a:cubicBezTo>
                    <a:cubicBezTo>
                      <a:pt x="137" y="11381"/>
                      <a:pt x="151" y="11377"/>
                      <a:pt x="165" y="11366"/>
                    </a:cubicBezTo>
                    <a:cubicBezTo>
                      <a:pt x="5155" y="7559"/>
                      <a:pt x="10076" y="3773"/>
                      <a:pt x="15313" y="315"/>
                    </a:cubicBezTo>
                    <a:cubicBezTo>
                      <a:pt x="15473" y="209"/>
                      <a:pt x="15377" y="1"/>
                      <a:pt x="15221" y="1"/>
                    </a:cubicBezTo>
                    <a:close/>
                  </a:path>
                </a:pathLst>
              </a:custGeom>
              <a:solidFill>
                <a:srgbClr val="E79E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3" name="Google Shape;1461;p46"/>
            <p:cNvSpPr/>
            <p:nvPr/>
          </p:nvSpPr>
          <p:spPr>
            <a:xfrm>
              <a:off x="4108025" y="885825"/>
              <a:ext cx="266825" cy="188725"/>
            </a:xfrm>
            <a:custGeom>
              <a:avLst/>
              <a:gdLst/>
              <a:ahLst/>
              <a:cxnLst/>
              <a:rect l="l" t="t" r="r" b="b"/>
              <a:pathLst>
                <a:path w="10673" h="7549" extrusionOk="0">
                  <a:moveTo>
                    <a:pt x="1375" y="1"/>
                  </a:moveTo>
                  <a:cubicBezTo>
                    <a:pt x="952" y="1"/>
                    <a:pt x="484" y="80"/>
                    <a:pt x="139" y="208"/>
                  </a:cubicBezTo>
                  <a:cubicBezTo>
                    <a:pt x="0" y="1062"/>
                    <a:pt x="219" y="1911"/>
                    <a:pt x="588" y="2693"/>
                  </a:cubicBezTo>
                  <a:cubicBezTo>
                    <a:pt x="956" y="3476"/>
                    <a:pt x="1485" y="4172"/>
                    <a:pt x="2033" y="4843"/>
                  </a:cubicBezTo>
                  <a:cubicBezTo>
                    <a:pt x="2432" y="5332"/>
                    <a:pt x="2847" y="5814"/>
                    <a:pt x="3338" y="6212"/>
                  </a:cubicBezTo>
                  <a:cubicBezTo>
                    <a:pt x="3951" y="6709"/>
                    <a:pt x="4674" y="7064"/>
                    <a:pt x="5435" y="7278"/>
                  </a:cubicBezTo>
                  <a:cubicBezTo>
                    <a:pt x="6065" y="7455"/>
                    <a:pt x="6781" y="7548"/>
                    <a:pt x="7506" y="7548"/>
                  </a:cubicBezTo>
                  <a:cubicBezTo>
                    <a:pt x="8631" y="7548"/>
                    <a:pt x="9779" y="7324"/>
                    <a:pt x="10673" y="6841"/>
                  </a:cubicBezTo>
                  <a:cubicBezTo>
                    <a:pt x="10306" y="4850"/>
                    <a:pt x="9120" y="3023"/>
                    <a:pt x="7452" y="1875"/>
                  </a:cubicBezTo>
                  <a:cubicBezTo>
                    <a:pt x="5786" y="729"/>
                    <a:pt x="3740" y="281"/>
                    <a:pt x="1734" y="22"/>
                  </a:cubicBezTo>
                  <a:cubicBezTo>
                    <a:pt x="1621" y="8"/>
                    <a:pt x="1500" y="1"/>
                    <a:pt x="137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1462;p46"/>
            <p:cNvSpPr/>
            <p:nvPr/>
          </p:nvSpPr>
          <p:spPr>
            <a:xfrm>
              <a:off x="3953900" y="1059425"/>
              <a:ext cx="235575" cy="111875"/>
            </a:xfrm>
            <a:custGeom>
              <a:avLst/>
              <a:gdLst/>
              <a:ahLst/>
              <a:cxnLst/>
              <a:rect l="l" t="t" r="r" b="b"/>
              <a:pathLst>
                <a:path w="9423" h="4475" extrusionOk="0">
                  <a:moveTo>
                    <a:pt x="4512" y="0"/>
                  </a:moveTo>
                  <a:cubicBezTo>
                    <a:pt x="4335" y="0"/>
                    <a:pt x="4156" y="7"/>
                    <a:pt x="3978" y="23"/>
                  </a:cubicBezTo>
                  <a:cubicBezTo>
                    <a:pt x="2450" y="156"/>
                    <a:pt x="985" y="919"/>
                    <a:pt x="0" y="2095"/>
                  </a:cubicBezTo>
                  <a:cubicBezTo>
                    <a:pt x="674" y="3167"/>
                    <a:pt x="2061" y="4036"/>
                    <a:pt x="3292" y="4339"/>
                  </a:cubicBezTo>
                  <a:cubicBezTo>
                    <a:pt x="3651" y="4427"/>
                    <a:pt x="4021" y="4475"/>
                    <a:pt x="4391" y="4475"/>
                  </a:cubicBezTo>
                  <a:cubicBezTo>
                    <a:pt x="4619" y="4475"/>
                    <a:pt x="4847" y="4456"/>
                    <a:pt x="5072" y="4419"/>
                  </a:cubicBezTo>
                  <a:cubicBezTo>
                    <a:pt x="5544" y="4340"/>
                    <a:pt x="5999" y="4176"/>
                    <a:pt x="6445" y="4003"/>
                  </a:cubicBezTo>
                  <a:cubicBezTo>
                    <a:pt x="7055" y="3764"/>
                    <a:pt x="7664" y="3503"/>
                    <a:pt x="8199" y="3124"/>
                  </a:cubicBezTo>
                  <a:cubicBezTo>
                    <a:pt x="8734" y="2746"/>
                    <a:pt x="9195" y="2268"/>
                    <a:pt x="9423" y="1653"/>
                  </a:cubicBezTo>
                  <a:cubicBezTo>
                    <a:pt x="9189" y="1376"/>
                    <a:pt x="8791" y="1077"/>
                    <a:pt x="8442" y="936"/>
                  </a:cubicBezTo>
                  <a:cubicBezTo>
                    <a:pt x="7187" y="426"/>
                    <a:pt x="5858" y="0"/>
                    <a:pt x="451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5" name="Google Shape;1463;p46"/>
            <p:cNvGrpSpPr/>
            <p:nvPr/>
          </p:nvGrpSpPr>
          <p:grpSpPr>
            <a:xfrm>
              <a:off x="3676100" y="840975"/>
              <a:ext cx="299900" cy="420775"/>
              <a:chOff x="4403975" y="415825"/>
              <a:chExt cx="299900" cy="420775"/>
            </a:xfrm>
          </p:grpSpPr>
          <p:sp>
            <p:nvSpPr>
              <p:cNvPr id="62" name="Google Shape;1464;p46"/>
              <p:cNvSpPr/>
              <p:nvPr/>
            </p:nvSpPr>
            <p:spPr>
              <a:xfrm>
                <a:off x="4403975" y="480275"/>
                <a:ext cx="225300" cy="356325"/>
              </a:xfrm>
              <a:custGeom>
                <a:avLst/>
                <a:gdLst/>
                <a:ahLst/>
                <a:cxnLst/>
                <a:rect l="l" t="t" r="r" b="b"/>
                <a:pathLst>
                  <a:path w="9012" h="14253" extrusionOk="0">
                    <a:moveTo>
                      <a:pt x="8544" y="1"/>
                    </a:moveTo>
                    <a:cubicBezTo>
                      <a:pt x="8488" y="1"/>
                      <a:pt x="8428" y="18"/>
                      <a:pt x="8368" y="57"/>
                    </a:cubicBezTo>
                    <a:cubicBezTo>
                      <a:pt x="3466" y="3205"/>
                      <a:pt x="0" y="8404"/>
                      <a:pt x="3352" y="14063"/>
                    </a:cubicBezTo>
                    <a:cubicBezTo>
                      <a:pt x="3431" y="14197"/>
                      <a:pt x="3550" y="14252"/>
                      <a:pt x="3668" y="14252"/>
                    </a:cubicBezTo>
                    <a:cubicBezTo>
                      <a:pt x="3934" y="14252"/>
                      <a:pt x="4201" y="13972"/>
                      <a:pt x="4029" y="13668"/>
                    </a:cubicBezTo>
                    <a:cubicBezTo>
                      <a:pt x="1048" y="8412"/>
                      <a:pt x="4289" y="3608"/>
                      <a:pt x="8712" y="644"/>
                    </a:cubicBezTo>
                    <a:cubicBezTo>
                      <a:pt x="9012" y="441"/>
                      <a:pt x="8829" y="1"/>
                      <a:pt x="854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1465;p46"/>
              <p:cNvSpPr/>
              <p:nvPr/>
            </p:nvSpPr>
            <p:spPr>
              <a:xfrm>
                <a:off x="4414150" y="478450"/>
                <a:ext cx="239075" cy="239400"/>
              </a:xfrm>
              <a:custGeom>
                <a:avLst/>
                <a:gdLst/>
                <a:ahLst/>
                <a:cxnLst/>
                <a:rect l="l" t="t" r="r" b="b"/>
                <a:pathLst>
                  <a:path w="9563" h="9576" extrusionOk="0">
                    <a:moveTo>
                      <a:pt x="3384" y="1"/>
                    </a:moveTo>
                    <a:cubicBezTo>
                      <a:pt x="3366" y="1"/>
                      <a:pt x="3348" y="8"/>
                      <a:pt x="3333" y="26"/>
                    </a:cubicBezTo>
                    <a:cubicBezTo>
                      <a:pt x="1395" y="2281"/>
                      <a:pt x="0" y="5620"/>
                      <a:pt x="2166" y="8246"/>
                    </a:cubicBezTo>
                    <a:cubicBezTo>
                      <a:pt x="2952" y="9201"/>
                      <a:pt x="3780" y="9576"/>
                      <a:pt x="4605" y="9576"/>
                    </a:cubicBezTo>
                    <a:cubicBezTo>
                      <a:pt x="6323" y="9576"/>
                      <a:pt x="8030" y="7952"/>
                      <a:pt x="9330" y="6546"/>
                    </a:cubicBezTo>
                    <a:cubicBezTo>
                      <a:pt x="9563" y="6293"/>
                      <a:pt x="9348" y="5858"/>
                      <a:pt x="9057" y="5858"/>
                    </a:cubicBezTo>
                    <a:cubicBezTo>
                      <a:pt x="8992" y="5858"/>
                      <a:pt x="8923" y="5880"/>
                      <a:pt x="8854" y="5931"/>
                    </a:cubicBezTo>
                    <a:cubicBezTo>
                      <a:pt x="8060" y="6519"/>
                      <a:pt x="7369" y="7197"/>
                      <a:pt x="6624" y="7848"/>
                    </a:cubicBezTo>
                    <a:cubicBezTo>
                      <a:pt x="5995" y="8397"/>
                      <a:pt x="5316" y="8658"/>
                      <a:pt x="4668" y="8658"/>
                    </a:cubicBezTo>
                    <a:cubicBezTo>
                      <a:pt x="3721" y="8658"/>
                      <a:pt x="2841" y="8100"/>
                      <a:pt x="2284" y="7070"/>
                    </a:cubicBezTo>
                    <a:cubicBezTo>
                      <a:pt x="1055" y="4800"/>
                      <a:pt x="2245" y="2121"/>
                      <a:pt x="3455" y="120"/>
                    </a:cubicBezTo>
                    <a:cubicBezTo>
                      <a:pt x="3489" y="64"/>
                      <a:pt x="3437" y="1"/>
                      <a:pt x="338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1466;p46"/>
              <p:cNvSpPr/>
              <p:nvPr/>
            </p:nvSpPr>
            <p:spPr>
              <a:xfrm>
                <a:off x="4474775" y="415825"/>
                <a:ext cx="65750" cy="69175"/>
              </a:xfrm>
              <a:custGeom>
                <a:avLst/>
                <a:gdLst/>
                <a:ahLst/>
                <a:cxnLst/>
                <a:rect l="l" t="t" r="r" b="b"/>
                <a:pathLst>
                  <a:path w="2630" h="2767" extrusionOk="0">
                    <a:moveTo>
                      <a:pt x="1373" y="0"/>
                    </a:moveTo>
                    <a:cubicBezTo>
                      <a:pt x="929" y="0"/>
                      <a:pt x="518" y="298"/>
                      <a:pt x="313" y="719"/>
                    </a:cubicBezTo>
                    <a:cubicBezTo>
                      <a:pt x="1" y="1367"/>
                      <a:pt x="266" y="2065"/>
                      <a:pt x="688" y="2594"/>
                    </a:cubicBezTo>
                    <a:cubicBezTo>
                      <a:pt x="712" y="2623"/>
                      <a:pt x="742" y="2636"/>
                      <a:pt x="771" y="2636"/>
                    </a:cubicBezTo>
                    <a:cubicBezTo>
                      <a:pt x="859" y="2636"/>
                      <a:pt x="948" y="2528"/>
                      <a:pt x="893" y="2435"/>
                    </a:cubicBezTo>
                    <a:cubicBezTo>
                      <a:pt x="653" y="2027"/>
                      <a:pt x="460" y="1477"/>
                      <a:pt x="722" y="1028"/>
                    </a:cubicBezTo>
                    <a:cubicBezTo>
                      <a:pt x="858" y="797"/>
                      <a:pt x="1127" y="607"/>
                      <a:pt x="1398" y="607"/>
                    </a:cubicBezTo>
                    <a:cubicBezTo>
                      <a:pt x="1481" y="607"/>
                      <a:pt x="1564" y="625"/>
                      <a:pt x="1644" y="664"/>
                    </a:cubicBezTo>
                    <a:cubicBezTo>
                      <a:pt x="1961" y="824"/>
                      <a:pt x="2083" y="1251"/>
                      <a:pt x="1991" y="1572"/>
                    </a:cubicBezTo>
                    <a:cubicBezTo>
                      <a:pt x="1872" y="1995"/>
                      <a:pt x="1485" y="2268"/>
                      <a:pt x="1090" y="2406"/>
                    </a:cubicBezTo>
                    <a:cubicBezTo>
                      <a:pt x="889" y="2477"/>
                      <a:pt x="945" y="2767"/>
                      <a:pt x="1134" y="2767"/>
                    </a:cubicBezTo>
                    <a:cubicBezTo>
                      <a:pt x="1150" y="2767"/>
                      <a:pt x="1168" y="2764"/>
                      <a:pt x="1187" y="2759"/>
                    </a:cubicBezTo>
                    <a:cubicBezTo>
                      <a:pt x="1776" y="2599"/>
                      <a:pt x="2328" y="2198"/>
                      <a:pt x="2485" y="1580"/>
                    </a:cubicBezTo>
                    <a:cubicBezTo>
                      <a:pt x="2630" y="1009"/>
                      <a:pt x="2340" y="346"/>
                      <a:pt x="1802" y="97"/>
                    </a:cubicBezTo>
                    <a:cubicBezTo>
                      <a:pt x="1659" y="31"/>
                      <a:pt x="1515" y="0"/>
                      <a:pt x="137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1467;p46"/>
              <p:cNvSpPr/>
              <p:nvPr/>
            </p:nvSpPr>
            <p:spPr>
              <a:xfrm>
                <a:off x="4595825" y="431325"/>
                <a:ext cx="75850" cy="67025"/>
              </a:xfrm>
              <a:custGeom>
                <a:avLst/>
                <a:gdLst/>
                <a:ahLst/>
                <a:cxnLst/>
                <a:rect l="l" t="t" r="r" b="b"/>
                <a:pathLst>
                  <a:path w="3034" h="2681" extrusionOk="0">
                    <a:moveTo>
                      <a:pt x="1433" y="573"/>
                    </a:moveTo>
                    <a:cubicBezTo>
                      <a:pt x="1569" y="573"/>
                      <a:pt x="1708" y="605"/>
                      <a:pt x="1834" y="666"/>
                    </a:cubicBezTo>
                    <a:cubicBezTo>
                      <a:pt x="2195" y="842"/>
                      <a:pt x="2366" y="1250"/>
                      <a:pt x="2235" y="1632"/>
                    </a:cubicBezTo>
                    <a:cubicBezTo>
                      <a:pt x="2102" y="2014"/>
                      <a:pt x="1695" y="2158"/>
                      <a:pt x="1311" y="2158"/>
                    </a:cubicBezTo>
                    <a:cubicBezTo>
                      <a:pt x="1230" y="2158"/>
                      <a:pt x="1150" y="2151"/>
                      <a:pt x="1073" y="2139"/>
                    </a:cubicBezTo>
                    <a:cubicBezTo>
                      <a:pt x="1065" y="2138"/>
                      <a:pt x="1056" y="2137"/>
                      <a:pt x="1048" y="2137"/>
                    </a:cubicBezTo>
                    <a:cubicBezTo>
                      <a:pt x="1013" y="2137"/>
                      <a:pt x="982" y="2149"/>
                      <a:pt x="959" y="2167"/>
                    </a:cubicBezTo>
                    <a:lnTo>
                      <a:pt x="959" y="2167"/>
                    </a:lnTo>
                    <a:cubicBezTo>
                      <a:pt x="991" y="2077"/>
                      <a:pt x="980" y="1973"/>
                      <a:pt x="898" y="1882"/>
                    </a:cubicBezTo>
                    <a:cubicBezTo>
                      <a:pt x="645" y="1605"/>
                      <a:pt x="632" y="1170"/>
                      <a:pt x="846" y="865"/>
                    </a:cubicBezTo>
                    <a:cubicBezTo>
                      <a:pt x="986" y="663"/>
                      <a:pt x="1206" y="573"/>
                      <a:pt x="1433" y="573"/>
                    </a:cubicBezTo>
                    <a:close/>
                    <a:moveTo>
                      <a:pt x="1440" y="0"/>
                    </a:moveTo>
                    <a:cubicBezTo>
                      <a:pt x="1050" y="0"/>
                      <a:pt x="666" y="158"/>
                      <a:pt x="415" y="484"/>
                    </a:cubicBezTo>
                    <a:cubicBezTo>
                      <a:pt x="0" y="1020"/>
                      <a:pt x="39" y="1791"/>
                      <a:pt x="492" y="2287"/>
                    </a:cubicBezTo>
                    <a:cubicBezTo>
                      <a:pt x="550" y="2351"/>
                      <a:pt x="617" y="2378"/>
                      <a:pt x="682" y="2378"/>
                    </a:cubicBezTo>
                    <a:cubicBezTo>
                      <a:pt x="771" y="2378"/>
                      <a:pt x="856" y="2328"/>
                      <a:pt x="911" y="2255"/>
                    </a:cubicBezTo>
                    <a:lnTo>
                      <a:pt x="911" y="2255"/>
                    </a:lnTo>
                    <a:cubicBezTo>
                      <a:pt x="909" y="2288"/>
                      <a:pt x="919" y="2324"/>
                      <a:pt x="946" y="2357"/>
                    </a:cubicBezTo>
                    <a:cubicBezTo>
                      <a:pt x="1138" y="2583"/>
                      <a:pt x="1385" y="2681"/>
                      <a:pt x="1637" y="2681"/>
                    </a:cubicBezTo>
                    <a:cubicBezTo>
                      <a:pt x="2046" y="2681"/>
                      <a:pt x="2466" y="2423"/>
                      <a:pt x="2681" y="2037"/>
                    </a:cubicBezTo>
                    <a:cubicBezTo>
                      <a:pt x="3033" y="1402"/>
                      <a:pt x="2817" y="590"/>
                      <a:pt x="2203" y="214"/>
                    </a:cubicBezTo>
                    <a:cubicBezTo>
                      <a:pt x="1971" y="73"/>
                      <a:pt x="1704" y="0"/>
                      <a:pt x="144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1468;p46"/>
              <p:cNvSpPr/>
              <p:nvPr/>
            </p:nvSpPr>
            <p:spPr>
              <a:xfrm>
                <a:off x="4625075" y="582050"/>
                <a:ext cx="78800" cy="70700"/>
              </a:xfrm>
              <a:custGeom>
                <a:avLst/>
                <a:gdLst/>
                <a:ahLst/>
                <a:cxnLst/>
                <a:rect l="l" t="t" r="r" b="b"/>
                <a:pathLst>
                  <a:path w="3152" h="2828" extrusionOk="0">
                    <a:moveTo>
                      <a:pt x="1438" y="0"/>
                    </a:moveTo>
                    <a:cubicBezTo>
                      <a:pt x="1067" y="0"/>
                      <a:pt x="703" y="124"/>
                      <a:pt x="443" y="395"/>
                    </a:cubicBezTo>
                    <a:cubicBezTo>
                      <a:pt x="1" y="856"/>
                      <a:pt x="15" y="1642"/>
                      <a:pt x="534" y="2028"/>
                    </a:cubicBezTo>
                    <a:cubicBezTo>
                      <a:pt x="560" y="2047"/>
                      <a:pt x="587" y="2056"/>
                      <a:pt x="612" y="2056"/>
                    </a:cubicBezTo>
                    <a:cubicBezTo>
                      <a:pt x="730" y="2056"/>
                      <a:pt x="824" y="1883"/>
                      <a:pt x="724" y="1783"/>
                    </a:cubicBezTo>
                    <a:cubicBezTo>
                      <a:pt x="447" y="1508"/>
                      <a:pt x="495" y="1038"/>
                      <a:pt x="792" y="792"/>
                    </a:cubicBezTo>
                    <a:cubicBezTo>
                      <a:pt x="944" y="667"/>
                      <a:pt x="1151" y="616"/>
                      <a:pt x="1362" y="616"/>
                    </a:cubicBezTo>
                    <a:cubicBezTo>
                      <a:pt x="1571" y="616"/>
                      <a:pt x="1785" y="667"/>
                      <a:pt x="1952" y="749"/>
                    </a:cubicBezTo>
                    <a:cubicBezTo>
                      <a:pt x="2407" y="972"/>
                      <a:pt x="2262" y="1450"/>
                      <a:pt x="2099" y="1835"/>
                    </a:cubicBezTo>
                    <a:cubicBezTo>
                      <a:pt x="1999" y="2071"/>
                      <a:pt x="1828" y="2242"/>
                      <a:pt x="1639" y="2242"/>
                    </a:cubicBezTo>
                    <a:cubicBezTo>
                      <a:pt x="1532" y="2242"/>
                      <a:pt x="1420" y="2188"/>
                      <a:pt x="1312" y="2060"/>
                    </a:cubicBezTo>
                    <a:cubicBezTo>
                      <a:pt x="1277" y="2019"/>
                      <a:pt x="1224" y="2000"/>
                      <a:pt x="1169" y="2000"/>
                    </a:cubicBezTo>
                    <a:cubicBezTo>
                      <a:pt x="1075" y="2000"/>
                      <a:pt x="977" y="2055"/>
                      <a:pt x="964" y="2151"/>
                    </a:cubicBezTo>
                    <a:cubicBezTo>
                      <a:pt x="901" y="2612"/>
                      <a:pt x="1257" y="2827"/>
                      <a:pt x="1641" y="2827"/>
                    </a:cubicBezTo>
                    <a:cubicBezTo>
                      <a:pt x="1877" y="2827"/>
                      <a:pt x="2122" y="2747"/>
                      <a:pt x="2289" y="2593"/>
                    </a:cubicBezTo>
                    <a:cubicBezTo>
                      <a:pt x="2802" y="2121"/>
                      <a:pt x="3151" y="970"/>
                      <a:pt x="2580" y="435"/>
                    </a:cubicBezTo>
                    <a:cubicBezTo>
                      <a:pt x="2282" y="157"/>
                      <a:pt x="1856" y="0"/>
                      <a:pt x="143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6" name="Google Shape;1469;p46"/>
            <p:cNvGrpSpPr/>
            <p:nvPr/>
          </p:nvGrpSpPr>
          <p:grpSpPr>
            <a:xfrm>
              <a:off x="5044750" y="931550"/>
              <a:ext cx="427900" cy="255950"/>
              <a:chOff x="5772625" y="506400"/>
              <a:chExt cx="427900" cy="255950"/>
            </a:xfrm>
          </p:grpSpPr>
          <p:sp>
            <p:nvSpPr>
              <p:cNvPr id="57" name="Google Shape;1470;p46"/>
              <p:cNvSpPr/>
              <p:nvPr/>
            </p:nvSpPr>
            <p:spPr>
              <a:xfrm>
                <a:off x="5828900" y="587675"/>
                <a:ext cx="371625" cy="151900"/>
              </a:xfrm>
              <a:custGeom>
                <a:avLst/>
                <a:gdLst/>
                <a:ahLst/>
                <a:cxnLst/>
                <a:rect l="l" t="t" r="r" b="b"/>
                <a:pathLst>
                  <a:path w="14865" h="6076" extrusionOk="0">
                    <a:moveTo>
                      <a:pt x="461" y="0"/>
                    </a:moveTo>
                    <a:cubicBezTo>
                      <a:pt x="221" y="0"/>
                      <a:pt x="0" y="341"/>
                      <a:pt x="200" y="598"/>
                    </a:cubicBezTo>
                    <a:cubicBezTo>
                      <a:pt x="2611" y="3706"/>
                      <a:pt x="5915" y="6076"/>
                      <a:pt x="9451" y="6076"/>
                    </a:cubicBezTo>
                    <a:cubicBezTo>
                      <a:pt x="11116" y="6076"/>
                      <a:pt x="12832" y="5550"/>
                      <a:pt x="14530" y="4328"/>
                    </a:cubicBezTo>
                    <a:cubicBezTo>
                      <a:pt x="14865" y="4088"/>
                      <a:pt x="14659" y="3582"/>
                      <a:pt x="14341" y="3582"/>
                    </a:cubicBezTo>
                    <a:cubicBezTo>
                      <a:pt x="14276" y="3582"/>
                      <a:pt x="14206" y="3603"/>
                      <a:pt x="14135" y="3652"/>
                    </a:cubicBezTo>
                    <a:cubicBezTo>
                      <a:pt x="12554" y="4744"/>
                      <a:pt x="10971" y="5214"/>
                      <a:pt x="9438" y="5214"/>
                    </a:cubicBezTo>
                    <a:cubicBezTo>
                      <a:pt x="6095" y="5214"/>
                      <a:pt x="2994" y="2982"/>
                      <a:pt x="681" y="116"/>
                    </a:cubicBezTo>
                    <a:cubicBezTo>
                      <a:pt x="614" y="34"/>
                      <a:pt x="536" y="0"/>
                      <a:pt x="46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1471;p46"/>
              <p:cNvSpPr/>
              <p:nvPr/>
            </p:nvSpPr>
            <p:spPr>
              <a:xfrm>
                <a:off x="5839150" y="551375"/>
                <a:ext cx="278625" cy="210975"/>
              </a:xfrm>
              <a:custGeom>
                <a:avLst/>
                <a:gdLst/>
                <a:ahLst/>
                <a:cxnLst/>
                <a:rect l="l" t="t" r="r" b="b"/>
                <a:pathLst>
                  <a:path w="11145" h="8439" extrusionOk="0">
                    <a:moveTo>
                      <a:pt x="5779" y="1"/>
                    </a:moveTo>
                    <a:cubicBezTo>
                      <a:pt x="5474" y="1"/>
                      <a:pt x="5228" y="351"/>
                      <a:pt x="5495" y="650"/>
                    </a:cubicBezTo>
                    <a:cubicBezTo>
                      <a:pt x="6183" y="1427"/>
                      <a:pt x="7037" y="2038"/>
                      <a:pt x="7722" y="2808"/>
                    </a:cubicBezTo>
                    <a:cubicBezTo>
                      <a:pt x="9143" y="4400"/>
                      <a:pt x="8718" y="6119"/>
                      <a:pt x="6987" y="7152"/>
                    </a:cubicBezTo>
                    <a:cubicBezTo>
                      <a:pt x="6247" y="7593"/>
                      <a:pt x="5441" y="7769"/>
                      <a:pt x="4620" y="7769"/>
                    </a:cubicBezTo>
                    <a:cubicBezTo>
                      <a:pt x="3078" y="7769"/>
                      <a:pt x="1478" y="7149"/>
                      <a:pt x="148" y="6498"/>
                    </a:cubicBezTo>
                    <a:cubicBezTo>
                      <a:pt x="135" y="6491"/>
                      <a:pt x="122" y="6489"/>
                      <a:pt x="110" y="6489"/>
                    </a:cubicBezTo>
                    <a:cubicBezTo>
                      <a:pt x="40" y="6489"/>
                      <a:pt x="0" y="6584"/>
                      <a:pt x="69" y="6633"/>
                    </a:cubicBezTo>
                    <a:cubicBezTo>
                      <a:pt x="1493" y="7651"/>
                      <a:pt x="3239" y="8439"/>
                      <a:pt x="4939" y="8439"/>
                    </a:cubicBezTo>
                    <a:cubicBezTo>
                      <a:pt x="6092" y="8439"/>
                      <a:pt x="7225" y="8076"/>
                      <a:pt x="8221" y="7176"/>
                    </a:cubicBezTo>
                    <a:cubicBezTo>
                      <a:pt x="11144" y="4536"/>
                      <a:pt x="8339" y="1867"/>
                      <a:pt x="6048" y="97"/>
                    </a:cubicBezTo>
                    <a:cubicBezTo>
                      <a:pt x="5961" y="30"/>
                      <a:pt x="5868" y="1"/>
                      <a:pt x="577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1472;p46"/>
              <p:cNvSpPr/>
              <p:nvPr/>
            </p:nvSpPr>
            <p:spPr>
              <a:xfrm>
                <a:off x="5772625" y="679500"/>
                <a:ext cx="74425" cy="58525"/>
              </a:xfrm>
              <a:custGeom>
                <a:avLst/>
                <a:gdLst/>
                <a:ahLst/>
                <a:cxnLst/>
                <a:rect l="l" t="t" r="r" b="b"/>
                <a:pathLst>
                  <a:path w="2977" h="2341" extrusionOk="0">
                    <a:moveTo>
                      <a:pt x="1446" y="1"/>
                    </a:moveTo>
                    <a:cubicBezTo>
                      <a:pt x="932" y="1"/>
                      <a:pt x="412" y="313"/>
                      <a:pt x="227" y="801"/>
                    </a:cubicBezTo>
                    <a:cubicBezTo>
                      <a:pt x="0" y="1402"/>
                      <a:pt x="357" y="1995"/>
                      <a:pt x="923" y="2233"/>
                    </a:cubicBezTo>
                    <a:cubicBezTo>
                      <a:pt x="1099" y="2308"/>
                      <a:pt x="1276" y="2341"/>
                      <a:pt x="1451" y="2341"/>
                    </a:cubicBezTo>
                    <a:cubicBezTo>
                      <a:pt x="1950" y="2341"/>
                      <a:pt x="2428" y="2072"/>
                      <a:pt x="2796" y="1722"/>
                    </a:cubicBezTo>
                    <a:cubicBezTo>
                      <a:pt x="2882" y="1641"/>
                      <a:pt x="2802" y="1496"/>
                      <a:pt x="2702" y="1496"/>
                    </a:cubicBezTo>
                    <a:cubicBezTo>
                      <a:pt x="2680" y="1496"/>
                      <a:pt x="2658" y="1503"/>
                      <a:pt x="2636" y="1519"/>
                    </a:cubicBezTo>
                    <a:cubicBezTo>
                      <a:pt x="2352" y="1721"/>
                      <a:pt x="1999" y="1906"/>
                      <a:pt x="1641" y="1906"/>
                    </a:cubicBezTo>
                    <a:cubicBezTo>
                      <a:pt x="1532" y="1906"/>
                      <a:pt x="1422" y="1889"/>
                      <a:pt x="1314" y="1850"/>
                    </a:cubicBezTo>
                    <a:cubicBezTo>
                      <a:pt x="957" y="1722"/>
                      <a:pt x="639" y="1308"/>
                      <a:pt x="807" y="925"/>
                    </a:cubicBezTo>
                    <a:cubicBezTo>
                      <a:pt x="930" y="644"/>
                      <a:pt x="1226" y="496"/>
                      <a:pt x="1521" y="496"/>
                    </a:cubicBezTo>
                    <a:cubicBezTo>
                      <a:pt x="1605" y="496"/>
                      <a:pt x="1689" y="508"/>
                      <a:pt x="1769" y="533"/>
                    </a:cubicBezTo>
                    <a:cubicBezTo>
                      <a:pt x="2167" y="654"/>
                      <a:pt x="2430" y="995"/>
                      <a:pt x="2596" y="1358"/>
                    </a:cubicBezTo>
                    <a:cubicBezTo>
                      <a:pt x="2625" y="1422"/>
                      <a:pt x="2681" y="1448"/>
                      <a:pt x="2739" y="1448"/>
                    </a:cubicBezTo>
                    <a:cubicBezTo>
                      <a:pt x="2853" y="1448"/>
                      <a:pt x="2977" y="1347"/>
                      <a:pt x="2930" y="1219"/>
                    </a:cubicBezTo>
                    <a:cubicBezTo>
                      <a:pt x="2719" y="647"/>
                      <a:pt x="2286" y="129"/>
                      <a:pt x="1657" y="19"/>
                    </a:cubicBezTo>
                    <a:cubicBezTo>
                      <a:pt x="1587" y="6"/>
                      <a:pt x="1517" y="1"/>
                      <a:pt x="144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1473;p46"/>
              <p:cNvSpPr/>
              <p:nvPr/>
            </p:nvSpPr>
            <p:spPr>
              <a:xfrm>
                <a:off x="5777525" y="549150"/>
                <a:ext cx="76850" cy="68225"/>
              </a:xfrm>
              <a:custGeom>
                <a:avLst/>
                <a:gdLst/>
                <a:ahLst/>
                <a:cxnLst/>
                <a:rect l="l" t="t" r="r" b="b"/>
                <a:pathLst>
                  <a:path w="3074" h="2729" extrusionOk="0">
                    <a:moveTo>
                      <a:pt x="1508" y="572"/>
                    </a:moveTo>
                    <a:cubicBezTo>
                      <a:pt x="1595" y="572"/>
                      <a:pt x="1684" y="586"/>
                      <a:pt x="1773" y="617"/>
                    </a:cubicBezTo>
                    <a:cubicBezTo>
                      <a:pt x="2208" y="766"/>
                      <a:pt x="2334" y="1317"/>
                      <a:pt x="2307" y="1731"/>
                    </a:cubicBezTo>
                    <a:cubicBezTo>
                      <a:pt x="2305" y="1758"/>
                      <a:pt x="2312" y="1781"/>
                      <a:pt x="2324" y="1801"/>
                    </a:cubicBezTo>
                    <a:lnTo>
                      <a:pt x="2324" y="1801"/>
                    </a:lnTo>
                    <a:cubicBezTo>
                      <a:pt x="2308" y="1797"/>
                      <a:pt x="2292" y="1796"/>
                      <a:pt x="2275" y="1796"/>
                    </a:cubicBezTo>
                    <a:cubicBezTo>
                      <a:pt x="2210" y="1796"/>
                      <a:pt x="2144" y="1822"/>
                      <a:pt x="2085" y="1886"/>
                    </a:cubicBezTo>
                    <a:cubicBezTo>
                      <a:pt x="1913" y="2074"/>
                      <a:pt x="1703" y="2154"/>
                      <a:pt x="1500" y="2154"/>
                    </a:cubicBezTo>
                    <a:cubicBezTo>
                      <a:pt x="999" y="2154"/>
                      <a:pt x="538" y="1664"/>
                      <a:pt x="780" y="1069"/>
                    </a:cubicBezTo>
                    <a:cubicBezTo>
                      <a:pt x="905" y="761"/>
                      <a:pt x="1193" y="572"/>
                      <a:pt x="1508" y="572"/>
                    </a:cubicBezTo>
                    <a:close/>
                    <a:moveTo>
                      <a:pt x="1515" y="0"/>
                    </a:moveTo>
                    <a:cubicBezTo>
                      <a:pt x="1020" y="0"/>
                      <a:pt x="540" y="267"/>
                      <a:pt x="303" y="730"/>
                    </a:cubicBezTo>
                    <a:cubicBezTo>
                      <a:pt x="1" y="1321"/>
                      <a:pt x="116" y="2103"/>
                      <a:pt x="683" y="2490"/>
                    </a:cubicBezTo>
                    <a:cubicBezTo>
                      <a:pt x="917" y="2650"/>
                      <a:pt x="1193" y="2728"/>
                      <a:pt x="1469" y="2728"/>
                    </a:cubicBezTo>
                    <a:cubicBezTo>
                      <a:pt x="1848" y="2728"/>
                      <a:pt x="2226" y="2580"/>
                      <a:pt x="2490" y="2292"/>
                    </a:cubicBezTo>
                    <a:cubicBezTo>
                      <a:pt x="2627" y="2144"/>
                      <a:pt x="2569" y="1956"/>
                      <a:pt x="2447" y="1859"/>
                    </a:cubicBezTo>
                    <a:lnTo>
                      <a:pt x="2447" y="1859"/>
                    </a:lnTo>
                    <a:cubicBezTo>
                      <a:pt x="2477" y="1858"/>
                      <a:pt x="2507" y="1846"/>
                      <a:pt x="2529" y="1823"/>
                    </a:cubicBezTo>
                    <a:cubicBezTo>
                      <a:pt x="3073" y="1274"/>
                      <a:pt x="2737" y="430"/>
                      <a:pt x="2087" y="127"/>
                    </a:cubicBezTo>
                    <a:cubicBezTo>
                      <a:pt x="1903" y="41"/>
                      <a:pt x="1708" y="0"/>
                      <a:pt x="151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1474;p46"/>
              <p:cNvSpPr/>
              <p:nvPr/>
            </p:nvSpPr>
            <p:spPr>
              <a:xfrm>
                <a:off x="5925025" y="506400"/>
                <a:ext cx="78250" cy="68700"/>
              </a:xfrm>
              <a:custGeom>
                <a:avLst/>
                <a:gdLst/>
                <a:ahLst/>
                <a:cxnLst/>
                <a:rect l="l" t="t" r="r" b="b"/>
                <a:pathLst>
                  <a:path w="3130" h="2748" extrusionOk="0">
                    <a:moveTo>
                      <a:pt x="1360" y="0"/>
                    </a:moveTo>
                    <a:cubicBezTo>
                      <a:pt x="1014" y="0"/>
                      <a:pt x="690" y="104"/>
                      <a:pt x="487" y="360"/>
                    </a:cubicBezTo>
                    <a:cubicBezTo>
                      <a:pt x="11" y="959"/>
                      <a:pt x="1" y="1976"/>
                      <a:pt x="611" y="2484"/>
                    </a:cubicBezTo>
                    <a:cubicBezTo>
                      <a:pt x="822" y="2659"/>
                      <a:pt x="1091" y="2748"/>
                      <a:pt x="1356" y="2748"/>
                    </a:cubicBezTo>
                    <a:cubicBezTo>
                      <a:pt x="1705" y="2748"/>
                      <a:pt x="2047" y="2594"/>
                      <a:pt x="2240" y="2278"/>
                    </a:cubicBezTo>
                    <a:cubicBezTo>
                      <a:pt x="2310" y="2167"/>
                      <a:pt x="2203" y="2038"/>
                      <a:pt x="2096" y="2038"/>
                    </a:cubicBezTo>
                    <a:cubicBezTo>
                      <a:pt x="2060" y="2038"/>
                      <a:pt x="2024" y="2053"/>
                      <a:pt x="1995" y="2087"/>
                    </a:cubicBezTo>
                    <a:cubicBezTo>
                      <a:pt x="1865" y="2244"/>
                      <a:pt x="1677" y="2323"/>
                      <a:pt x="1486" y="2323"/>
                    </a:cubicBezTo>
                    <a:cubicBezTo>
                      <a:pt x="1324" y="2323"/>
                      <a:pt x="1161" y="2266"/>
                      <a:pt x="1030" y="2152"/>
                    </a:cubicBezTo>
                    <a:cubicBezTo>
                      <a:pt x="730" y="1890"/>
                      <a:pt x="714" y="1379"/>
                      <a:pt x="828" y="1026"/>
                    </a:cubicBezTo>
                    <a:cubicBezTo>
                      <a:pt x="928" y="716"/>
                      <a:pt x="1132" y="619"/>
                      <a:pt x="1372" y="619"/>
                    </a:cubicBezTo>
                    <a:cubicBezTo>
                      <a:pt x="1536" y="619"/>
                      <a:pt x="1716" y="664"/>
                      <a:pt x="1890" y="717"/>
                    </a:cubicBezTo>
                    <a:cubicBezTo>
                      <a:pt x="2259" y="831"/>
                      <a:pt x="2560" y="1132"/>
                      <a:pt x="2223" y="1474"/>
                    </a:cubicBezTo>
                    <a:cubicBezTo>
                      <a:pt x="2092" y="1608"/>
                      <a:pt x="2192" y="1821"/>
                      <a:pt x="2371" y="1830"/>
                    </a:cubicBezTo>
                    <a:cubicBezTo>
                      <a:pt x="2384" y="1831"/>
                      <a:pt x="2397" y="1831"/>
                      <a:pt x="2410" y="1831"/>
                    </a:cubicBezTo>
                    <a:cubicBezTo>
                      <a:pt x="3129" y="1831"/>
                      <a:pt x="3038" y="805"/>
                      <a:pt x="2631" y="449"/>
                    </a:cubicBezTo>
                    <a:cubicBezTo>
                      <a:pt x="2335" y="190"/>
                      <a:pt x="1828" y="0"/>
                      <a:pt x="136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72" name="Google Shape;1431;p46"/>
          <p:cNvGrpSpPr/>
          <p:nvPr/>
        </p:nvGrpSpPr>
        <p:grpSpPr>
          <a:xfrm>
            <a:off x="3966584" y="4103567"/>
            <a:ext cx="1210841" cy="419687"/>
            <a:chOff x="3594400" y="3854625"/>
            <a:chExt cx="1768425" cy="612950"/>
          </a:xfrm>
        </p:grpSpPr>
        <p:grpSp>
          <p:nvGrpSpPr>
            <p:cNvPr id="73" name="Google Shape;1432;p46"/>
            <p:cNvGrpSpPr/>
            <p:nvPr/>
          </p:nvGrpSpPr>
          <p:grpSpPr>
            <a:xfrm>
              <a:off x="4135425" y="4008225"/>
              <a:ext cx="480800" cy="459350"/>
              <a:chOff x="4863300" y="2135275"/>
              <a:chExt cx="480800" cy="459350"/>
            </a:xfrm>
          </p:grpSpPr>
          <p:sp>
            <p:nvSpPr>
              <p:cNvPr id="89" name="Google Shape;1433;p46"/>
              <p:cNvSpPr/>
              <p:nvPr/>
            </p:nvSpPr>
            <p:spPr>
              <a:xfrm>
                <a:off x="4863300" y="2197025"/>
                <a:ext cx="480800" cy="397600"/>
              </a:xfrm>
              <a:custGeom>
                <a:avLst/>
                <a:gdLst/>
                <a:ahLst/>
                <a:cxnLst/>
                <a:rect l="l" t="t" r="r" b="b"/>
                <a:pathLst>
                  <a:path w="19232" h="15904" extrusionOk="0">
                    <a:moveTo>
                      <a:pt x="12251" y="0"/>
                    </a:moveTo>
                    <a:cubicBezTo>
                      <a:pt x="10797" y="0"/>
                      <a:pt x="9333" y="250"/>
                      <a:pt x="8080" y="655"/>
                    </a:cubicBezTo>
                    <a:lnTo>
                      <a:pt x="9299" y="1368"/>
                    </a:lnTo>
                    <a:cubicBezTo>
                      <a:pt x="7534" y="2053"/>
                      <a:pt x="5884" y="3035"/>
                      <a:pt x="4442" y="4261"/>
                    </a:cubicBezTo>
                    <a:cubicBezTo>
                      <a:pt x="4919" y="4499"/>
                      <a:pt x="5395" y="4736"/>
                      <a:pt x="5872" y="4975"/>
                    </a:cubicBezTo>
                    <a:cubicBezTo>
                      <a:pt x="4329" y="6433"/>
                      <a:pt x="2925" y="8036"/>
                      <a:pt x="1686" y="9759"/>
                    </a:cubicBezTo>
                    <a:cubicBezTo>
                      <a:pt x="2215" y="9746"/>
                      <a:pt x="2746" y="9732"/>
                      <a:pt x="3276" y="9717"/>
                    </a:cubicBezTo>
                    <a:lnTo>
                      <a:pt x="3276" y="9717"/>
                    </a:lnTo>
                    <a:cubicBezTo>
                      <a:pt x="2184" y="11768"/>
                      <a:pt x="1093" y="13818"/>
                      <a:pt x="1" y="15869"/>
                    </a:cubicBezTo>
                    <a:lnTo>
                      <a:pt x="109" y="15904"/>
                    </a:lnTo>
                    <a:lnTo>
                      <a:pt x="2858" y="14917"/>
                    </a:lnTo>
                    <a:cubicBezTo>
                      <a:pt x="3050" y="14848"/>
                      <a:pt x="3240" y="14779"/>
                      <a:pt x="3432" y="14711"/>
                    </a:cubicBezTo>
                    <a:cubicBezTo>
                      <a:pt x="5109" y="14109"/>
                      <a:pt x="6786" y="13506"/>
                      <a:pt x="8464" y="12903"/>
                    </a:cubicBezTo>
                    <a:cubicBezTo>
                      <a:pt x="8680" y="13166"/>
                      <a:pt x="8896" y="13427"/>
                      <a:pt x="9113" y="13689"/>
                    </a:cubicBezTo>
                    <a:cubicBezTo>
                      <a:pt x="10234" y="12814"/>
                      <a:pt x="11355" y="11938"/>
                      <a:pt x="12476" y="11064"/>
                    </a:cubicBezTo>
                    <a:cubicBezTo>
                      <a:pt x="12808" y="10805"/>
                      <a:pt x="13168" y="10536"/>
                      <a:pt x="13587" y="10506"/>
                    </a:cubicBezTo>
                    <a:cubicBezTo>
                      <a:pt x="13604" y="10505"/>
                      <a:pt x="13621" y="10505"/>
                      <a:pt x="13637" y="10505"/>
                    </a:cubicBezTo>
                    <a:cubicBezTo>
                      <a:pt x="14043" y="10505"/>
                      <a:pt x="14474" y="10830"/>
                      <a:pt x="14416" y="11230"/>
                    </a:cubicBezTo>
                    <a:cubicBezTo>
                      <a:pt x="16027" y="10015"/>
                      <a:pt x="17219" y="8258"/>
                      <a:pt x="17755" y="6313"/>
                    </a:cubicBezTo>
                    <a:cubicBezTo>
                      <a:pt x="18070" y="6828"/>
                      <a:pt x="18571" y="7228"/>
                      <a:pt x="19142" y="7425"/>
                    </a:cubicBezTo>
                    <a:cubicBezTo>
                      <a:pt x="19143" y="7425"/>
                      <a:pt x="19143" y="7425"/>
                      <a:pt x="19144" y="7425"/>
                    </a:cubicBezTo>
                    <a:cubicBezTo>
                      <a:pt x="19231" y="7425"/>
                      <a:pt x="18639" y="3930"/>
                      <a:pt x="18504" y="3591"/>
                    </a:cubicBezTo>
                    <a:cubicBezTo>
                      <a:pt x="17995" y="2302"/>
                      <a:pt x="17422" y="1319"/>
                      <a:pt x="16180" y="757"/>
                    </a:cubicBezTo>
                    <a:cubicBezTo>
                      <a:pt x="15008" y="226"/>
                      <a:pt x="13635" y="0"/>
                      <a:pt x="1225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1434;p46"/>
              <p:cNvSpPr/>
              <p:nvPr/>
            </p:nvSpPr>
            <p:spPr>
              <a:xfrm>
                <a:off x="5023825" y="2135275"/>
                <a:ext cx="309950" cy="315550"/>
              </a:xfrm>
              <a:custGeom>
                <a:avLst/>
                <a:gdLst/>
                <a:ahLst/>
                <a:cxnLst/>
                <a:rect l="l" t="t" r="r" b="b"/>
                <a:pathLst>
                  <a:path w="12398" h="12622" extrusionOk="0">
                    <a:moveTo>
                      <a:pt x="12160" y="1"/>
                    </a:moveTo>
                    <a:cubicBezTo>
                      <a:pt x="12118" y="1"/>
                      <a:pt x="12074" y="15"/>
                      <a:pt x="12034" y="47"/>
                    </a:cubicBezTo>
                    <a:cubicBezTo>
                      <a:pt x="9888" y="1812"/>
                      <a:pt x="8081" y="4292"/>
                      <a:pt x="6187" y="6339"/>
                    </a:cubicBezTo>
                    <a:cubicBezTo>
                      <a:pt x="4238" y="8443"/>
                      <a:pt x="2208" y="10462"/>
                      <a:pt x="98" y="12403"/>
                    </a:cubicBezTo>
                    <a:cubicBezTo>
                      <a:pt x="1" y="12494"/>
                      <a:pt x="91" y="12621"/>
                      <a:pt x="197" y="12621"/>
                    </a:cubicBezTo>
                    <a:cubicBezTo>
                      <a:pt x="226" y="12621"/>
                      <a:pt x="256" y="12612"/>
                      <a:pt x="283" y="12589"/>
                    </a:cubicBezTo>
                    <a:cubicBezTo>
                      <a:pt x="2600" y="10677"/>
                      <a:pt x="4869" y="8692"/>
                      <a:pt x="6994" y="6567"/>
                    </a:cubicBezTo>
                    <a:cubicBezTo>
                      <a:pt x="8855" y="4706"/>
                      <a:pt x="11070" y="2597"/>
                      <a:pt x="12322" y="269"/>
                    </a:cubicBezTo>
                    <a:cubicBezTo>
                      <a:pt x="12398" y="126"/>
                      <a:pt x="12287" y="1"/>
                      <a:pt x="1216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4" name="Google Shape;1435;p46"/>
            <p:cNvGrpSpPr/>
            <p:nvPr/>
          </p:nvGrpSpPr>
          <p:grpSpPr>
            <a:xfrm>
              <a:off x="4878375" y="3884575"/>
              <a:ext cx="346725" cy="268825"/>
              <a:chOff x="5606250" y="2011625"/>
              <a:chExt cx="346725" cy="268825"/>
            </a:xfrm>
          </p:grpSpPr>
          <p:sp>
            <p:nvSpPr>
              <p:cNvPr id="87" name="Google Shape;1436;p46"/>
              <p:cNvSpPr/>
              <p:nvPr/>
            </p:nvSpPr>
            <p:spPr>
              <a:xfrm>
                <a:off x="5606250" y="2011625"/>
                <a:ext cx="346725" cy="268825"/>
              </a:xfrm>
              <a:custGeom>
                <a:avLst/>
                <a:gdLst/>
                <a:ahLst/>
                <a:cxnLst/>
                <a:rect l="l" t="t" r="r" b="b"/>
                <a:pathLst>
                  <a:path w="13869" h="10753" extrusionOk="0">
                    <a:moveTo>
                      <a:pt x="13869" y="1"/>
                    </a:moveTo>
                    <a:lnTo>
                      <a:pt x="13869" y="1"/>
                    </a:lnTo>
                    <a:cubicBezTo>
                      <a:pt x="12537" y="417"/>
                      <a:pt x="11203" y="834"/>
                      <a:pt x="9870" y="1250"/>
                    </a:cubicBezTo>
                    <a:cubicBezTo>
                      <a:pt x="7542" y="1978"/>
                      <a:pt x="5162" y="2730"/>
                      <a:pt x="3261" y="4172"/>
                    </a:cubicBezTo>
                    <a:cubicBezTo>
                      <a:pt x="1359" y="5613"/>
                      <a:pt x="0" y="7907"/>
                      <a:pt x="425" y="10207"/>
                    </a:cubicBezTo>
                    <a:cubicBezTo>
                      <a:pt x="1296" y="10580"/>
                      <a:pt x="2216" y="10752"/>
                      <a:pt x="3135" y="10752"/>
                    </a:cubicBezTo>
                    <a:cubicBezTo>
                      <a:pt x="5389" y="10752"/>
                      <a:pt x="7642" y="9717"/>
                      <a:pt x="9185" y="8072"/>
                    </a:cubicBezTo>
                    <a:cubicBezTo>
                      <a:pt x="11069" y="6064"/>
                      <a:pt x="12788" y="2489"/>
                      <a:pt x="1386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1437;p46"/>
              <p:cNvSpPr/>
              <p:nvPr/>
            </p:nvSpPr>
            <p:spPr>
              <a:xfrm>
                <a:off x="5613725" y="2062575"/>
                <a:ext cx="283325" cy="195575"/>
              </a:xfrm>
              <a:custGeom>
                <a:avLst/>
                <a:gdLst/>
                <a:ahLst/>
                <a:cxnLst/>
                <a:rect l="l" t="t" r="r" b="b"/>
                <a:pathLst>
                  <a:path w="11333" h="7823" extrusionOk="0">
                    <a:moveTo>
                      <a:pt x="11125" y="0"/>
                    </a:moveTo>
                    <a:cubicBezTo>
                      <a:pt x="11101" y="0"/>
                      <a:pt x="11075" y="7"/>
                      <a:pt x="11048" y="23"/>
                    </a:cubicBezTo>
                    <a:cubicBezTo>
                      <a:pt x="7200" y="2334"/>
                      <a:pt x="3531" y="4943"/>
                      <a:pt x="31" y="7748"/>
                    </a:cubicBezTo>
                    <a:cubicBezTo>
                      <a:pt x="0" y="7774"/>
                      <a:pt x="29" y="7823"/>
                      <a:pt x="62" y="7823"/>
                    </a:cubicBezTo>
                    <a:cubicBezTo>
                      <a:pt x="69" y="7823"/>
                      <a:pt x="76" y="7821"/>
                      <a:pt x="83" y="7816"/>
                    </a:cubicBezTo>
                    <a:cubicBezTo>
                      <a:pt x="3775" y="5282"/>
                      <a:pt x="7495" y="2795"/>
                      <a:pt x="11199" y="282"/>
                    </a:cubicBezTo>
                    <a:cubicBezTo>
                      <a:pt x="11332" y="192"/>
                      <a:pt x="11253" y="0"/>
                      <a:pt x="1112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5" name="Google Shape;1438;p46"/>
            <p:cNvSpPr/>
            <p:nvPr/>
          </p:nvSpPr>
          <p:spPr>
            <a:xfrm>
              <a:off x="4748300" y="4194375"/>
              <a:ext cx="266875" cy="188725"/>
            </a:xfrm>
            <a:custGeom>
              <a:avLst/>
              <a:gdLst/>
              <a:ahLst/>
              <a:cxnLst/>
              <a:rect l="l" t="t" r="r" b="b"/>
              <a:pathLst>
                <a:path w="10675" h="7549" extrusionOk="0">
                  <a:moveTo>
                    <a:pt x="1375" y="0"/>
                  </a:moveTo>
                  <a:cubicBezTo>
                    <a:pt x="952" y="0"/>
                    <a:pt x="485" y="79"/>
                    <a:pt x="140" y="208"/>
                  </a:cubicBezTo>
                  <a:cubicBezTo>
                    <a:pt x="1" y="1062"/>
                    <a:pt x="220" y="1910"/>
                    <a:pt x="588" y="2693"/>
                  </a:cubicBezTo>
                  <a:cubicBezTo>
                    <a:pt x="957" y="3476"/>
                    <a:pt x="1485" y="4173"/>
                    <a:pt x="2034" y="4842"/>
                  </a:cubicBezTo>
                  <a:cubicBezTo>
                    <a:pt x="2434" y="5332"/>
                    <a:pt x="2848" y="5815"/>
                    <a:pt x="3339" y="6211"/>
                  </a:cubicBezTo>
                  <a:cubicBezTo>
                    <a:pt x="3953" y="6708"/>
                    <a:pt x="4674" y="7064"/>
                    <a:pt x="5435" y="7278"/>
                  </a:cubicBezTo>
                  <a:cubicBezTo>
                    <a:pt x="6066" y="7455"/>
                    <a:pt x="6781" y="7548"/>
                    <a:pt x="7506" y="7548"/>
                  </a:cubicBezTo>
                  <a:cubicBezTo>
                    <a:pt x="8631" y="7548"/>
                    <a:pt x="9780" y="7324"/>
                    <a:pt x="10674" y="6841"/>
                  </a:cubicBezTo>
                  <a:cubicBezTo>
                    <a:pt x="10307" y="4850"/>
                    <a:pt x="9121" y="3022"/>
                    <a:pt x="7453" y="1875"/>
                  </a:cubicBezTo>
                  <a:cubicBezTo>
                    <a:pt x="5786" y="729"/>
                    <a:pt x="3741" y="282"/>
                    <a:pt x="1735" y="21"/>
                  </a:cubicBezTo>
                  <a:cubicBezTo>
                    <a:pt x="1622" y="7"/>
                    <a:pt x="1500" y="0"/>
                    <a:pt x="137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1439;p46"/>
            <p:cNvSpPr/>
            <p:nvPr/>
          </p:nvSpPr>
          <p:spPr>
            <a:xfrm>
              <a:off x="4669975" y="3949725"/>
              <a:ext cx="157675" cy="190400"/>
            </a:xfrm>
            <a:custGeom>
              <a:avLst/>
              <a:gdLst/>
              <a:ahLst/>
              <a:cxnLst/>
              <a:rect l="l" t="t" r="r" b="b"/>
              <a:pathLst>
                <a:path w="6307" h="7616" extrusionOk="0">
                  <a:moveTo>
                    <a:pt x="5893" y="1"/>
                  </a:moveTo>
                  <a:cubicBezTo>
                    <a:pt x="5533" y="6"/>
                    <a:pt x="5048" y="124"/>
                    <a:pt x="4717" y="308"/>
                  </a:cubicBezTo>
                  <a:cubicBezTo>
                    <a:pt x="3373" y="1046"/>
                    <a:pt x="2052" y="1926"/>
                    <a:pt x="1192" y="3195"/>
                  </a:cubicBezTo>
                  <a:cubicBezTo>
                    <a:pt x="332" y="4465"/>
                    <a:pt x="0" y="6081"/>
                    <a:pt x="290" y="7588"/>
                  </a:cubicBezTo>
                  <a:cubicBezTo>
                    <a:pt x="439" y="7606"/>
                    <a:pt x="592" y="7615"/>
                    <a:pt x="748" y="7615"/>
                  </a:cubicBezTo>
                  <a:cubicBezTo>
                    <a:pt x="1907" y="7615"/>
                    <a:pt x="3217" y="7124"/>
                    <a:pt x="4108" y="6450"/>
                  </a:cubicBezTo>
                  <a:cubicBezTo>
                    <a:pt x="4586" y="6091"/>
                    <a:pt x="4999" y="5641"/>
                    <a:pt x="5294" y="5120"/>
                  </a:cubicBezTo>
                  <a:cubicBezTo>
                    <a:pt x="5530" y="4704"/>
                    <a:pt x="5690" y="4249"/>
                    <a:pt x="5837" y="3794"/>
                  </a:cubicBezTo>
                  <a:cubicBezTo>
                    <a:pt x="6038" y="3170"/>
                    <a:pt x="6220" y="2532"/>
                    <a:pt x="6263" y="1879"/>
                  </a:cubicBezTo>
                  <a:cubicBezTo>
                    <a:pt x="6306" y="1224"/>
                    <a:pt x="6227" y="564"/>
                    <a:pt x="589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1440;p46"/>
            <p:cNvSpPr/>
            <p:nvPr/>
          </p:nvSpPr>
          <p:spPr>
            <a:xfrm>
              <a:off x="4037350" y="4046575"/>
              <a:ext cx="157675" cy="190425"/>
            </a:xfrm>
            <a:custGeom>
              <a:avLst/>
              <a:gdLst/>
              <a:ahLst/>
              <a:cxnLst/>
              <a:rect l="l" t="t" r="r" b="b"/>
              <a:pathLst>
                <a:path w="6307" h="7617" extrusionOk="0">
                  <a:moveTo>
                    <a:pt x="5893" y="1"/>
                  </a:moveTo>
                  <a:cubicBezTo>
                    <a:pt x="5532" y="6"/>
                    <a:pt x="5048" y="127"/>
                    <a:pt x="4717" y="309"/>
                  </a:cubicBezTo>
                  <a:cubicBezTo>
                    <a:pt x="3373" y="1047"/>
                    <a:pt x="2052" y="1926"/>
                    <a:pt x="1192" y="3195"/>
                  </a:cubicBezTo>
                  <a:cubicBezTo>
                    <a:pt x="332" y="4465"/>
                    <a:pt x="0" y="6082"/>
                    <a:pt x="290" y="7589"/>
                  </a:cubicBezTo>
                  <a:cubicBezTo>
                    <a:pt x="439" y="7607"/>
                    <a:pt x="592" y="7616"/>
                    <a:pt x="748" y="7616"/>
                  </a:cubicBezTo>
                  <a:cubicBezTo>
                    <a:pt x="1907" y="7616"/>
                    <a:pt x="3217" y="7125"/>
                    <a:pt x="4108" y="6452"/>
                  </a:cubicBezTo>
                  <a:cubicBezTo>
                    <a:pt x="4586" y="6091"/>
                    <a:pt x="4999" y="5642"/>
                    <a:pt x="5294" y="5120"/>
                  </a:cubicBezTo>
                  <a:cubicBezTo>
                    <a:pt x="5530" y="4705"/>
                    <a:pt x="5689" y="4250"/>
                    <a:pt x="5836" y="3795"/>
                  </a:cubicBezTo>
                  <a:cubicBezTo>
                    <a:pt x="6038" y="3171"/>
                    <a:pt x="6219" y="2533"/>
                    <a:pt x="6263" y="1879"/>
                  </a:cubicBezTo>
                  <a:cubicBezTo>
                    <a:pt x="6306" y="1225"/>
                    <a:pt x="6228" y="565"/>
                    <a:pt x="589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8" name="Google Shape;1441;p46"/>
            <p:cNvGrpSpPr/>
            <p:nvPr/>
          </p:nvGrpSpPr>
          <p:grpSpPr>
            <a:xfrm>
              <a:off x="5084275" y="3987975"/>
              <a:ext cx="278550" cy="355300"/>
              <a:chOff x="5812150" y="2115025"/>
              <a:chExt cx="278550" cy="355300"/>
            </a:xfrm>
          </p:grpSpPr>
          <p:sp>
            <p:nvSpPr>
              <p:cNvPr id="82" name="Google Shape;1442;p46"/>
              <p:cNvSpPr/>
              <p:nvPr/>
            </p:nvSpPr>
            <p:spPr>
              <a:xfrm>
                <a:off x="5853150" y="2115025"/>
                <a:ext cx="237550" cy="276700"/>
              </a:xfrm>
              <a:custGeom>
                <a:avLst/>
                <a:gdLst/>
                <a:ahLst/>
                <a:cxnLst/>
                <a:rect l="l" t="t" r="r" b="b"/>
                <a:pathLst>
                  <a:path w="9502" h="11068" extrusionOk="0">
                    <a:moveTo>
                      <a:pt x="7538" y="1"/>
                    </a:moveTo>
                    <a:cubicBezTo>
                      <a:pt x="7305" y="1"/>
                      <a:pt x="7066" y="192"/>
                      <a:pt x="7144" y="486"/>
                    </a:cubicBezTo>
                    <a:cubicBezTo>
                      <a:pt x="8492" y="5559"/>
                      <a:pt x="4737" y="8858"/>
                      <a:pt x="369" y="10395"/>
                    </a:cubicBezTo>
                    <a:cubicBezTo>
                      <a:pt x="1" y="10524"/>
                      <a:pt x="105" y="11068"/>
                      <a:pt x="439" y="11068"/>
                    </a:cubicBezTo>
                    <a:cubicBezTo>
                      <a:pt x="474" y="11068"/>
                      <a:pt x="511" y="11062"/>
                      <a:pt x="551" y="11049"/>
                    </a:cubicBezTo>
                    <a:cubicBezTo>
                      <a:pt x="5409" y="9460"/>
                      <a:pt x="9502" y="5816"/>
                      <a:pt x="7900" y="277"/>
                    </a:cubicBezTo>
                    <a:cubicBezTo>
                      <a:pt x="7844" y="85"/>
                      <a:pt x="7692" y="1"/>
                      <a:pt x="753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1443;p46"/>
              <p:cNvSpPr/>
              <p:nvPr/>
            </p:nvSpPr>
            <p:spPr>
              <a:xfrm>
                <a:off x="5864625" y="2205925"/>
                <a:ext cx="201250" cy="212400"/>
              </a:xfrm>
              <a:custGeom>
                <a:avLst/>
                <a:gdLst/>
                <a:ahLst/>
                <a:cxnLst/>
                <a:rect l="l" t="t" r="r" b="b"/>
                <a:pathLst>
                  <a:path w="8050" h="8496" extrusionOk="0">
                    <a:moveTo>
                      <a:pt x="4305" y="1"/>
                    </a:moveTo>
                    <a:cubicBezTo>
                      <a:pt x="2989" y="1"/>
                      <a:pt x="1503" y="821"/>
                      <a:pt x="309" y="1610"/>
                    </a:cubicBezTo>
                    <a:cubicBezTo>
                      <a:pt x="1" y="1814"/>
                      <a:pt x="134" y="2353"/>
                      <a:pt x="474" y="2353"/>
                    </a:cubicBezTo>
                    <a:cubicBezTo>
                      <a:pt x="517" y="2353"/>
                      <a:pt x="563" y="2345"/>
                      <a:pt x="611" y="2326"/>
                    </a:cubicBezTo>
                    <a:cubicBezTo>
                      <a:pt x="1415" y="2016"/>
                      <a:pt x="2133" y="1497"/>
                      <a:pt x="2932" y="1199"/>
                    </a:cubicBezTo>
                    <a:cubicBezTo>
                      <a:pt x="3395" y="1027"/>
                      <a:pt x="3830" y="940"/>
                      <a:pt x="4226" y="940"/>
                    </a:cubicBezTo>
                    <a:cubicBezTo>
                      <a:pt x="5270" y="940"/>
                      <a:pt x="6045" y="1542"/>
                      <a:pt x="6350" y="2771"/>
                    </a:cubicBezTo>
                    <a:cubicBezTo>
                      <a:pt x="6886" y="4929"/>
                      <a:pt x="5301" y="6936"/>
                      <a:pt x="3874" y="8359"/>
                    </a:cubicBezTo>
                    <a:cubicBezTo>
                      <a:pt x="3823" y="8411"/>
                      <a:pt x="3870" y="8496"/>
                      <a:pt x="3929" y="8496"/>
                    </a:cubicBezTo>
                    <a:cubicBezTo>
                      <a:pt x="3942" y="8496"/>
                      <a:pt x="3955" y="8492"/>
                      <a:pt x="3968" y="8483"/>
                    </a:cubicBezTo>
                    <a:cubicBezTo>
                      <a:pt x="6137" y="7017"/>
                      <a:pt x="8049" y="4499"/>
                      <a:pt x="6802" y="1782"/>
                    </a:cubicBezTo>
                    <a:cubicBezTo>
                      <a:pt x="6200" y="471"/>
                      <a:pt x="5301" y="1"/>
                      <a:pt x="430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1444;p46"/>
              <p:cNvSpPr/>
              <p:nvPr/>
            </p:nvSpPr>
            <p:spPr>
              <a:xfrm>
                <a:off x="5918225" y="2410800"/>
                <a:ext cx="59050" cy="59525"/>
              </a:xfrm>
              <a:custGeom>
                <a:avLst/>
                <a:gdLst/>
                <a:ahLst/>
                <a:cxnLst/>
                <a:rect l="l" t="t" r="r" b="b"/>
                <a:pathLst>
                  <a:path w="2362" h="2381" extrusionOk="0">
                    <a:moveTo>
                      <a:pt x="1637" y="1"/>
                    </a:moveTo>
                    <a:cubicBezTo>
                      <a:pt x="1078" y="2"/>
                      <a:pt x="499" y="238"/>
                      <a:pt x="235" y="757"/>
                    </a:cubicBezTo>
                    <a:cubicBezTo>
                      <a:pt x="1" y="1211"/>
                      <a:pt x="106" y="1823"/>
                      <a:pt x="497" y="2158"/>
                    </a:cubicBezTo>
                    <a:cubicBezTo>
                      <a:pt x="677" y="2312"/>
                      <a:pt x="885" y="2380"/>
                      <a:pt x="1094" y="2380"/>
                    </a:cubicBezTo>
                    <a:cubicBezTo>
                      <a:pt x="1401" y="2380"/>
                      <a:pt x="1710" y="2231"/>
                      <a:pt x="1929" y="1985"/>
                    </a:cubicBezTo>
                    <a:cubicBezTo>
                      <a:pt x="2361" y="1500"/>
                      <a:pt x="2288" y="815"/>
                      <a:pt x="2035" y="265"/>
                    </a:cubicBezTo>
                    <a:cubicBezTo>
                      <a:pt x="2014" y="220"/>
                      <a:pt x="1975" y="201"/>
                      <a:pt x="1935" y="201"/>
                    </a:cubicBezTo>
                    <a:cubicBezTo>
                      <a:pt x="1855" y="201"/>
                      <a:pt x="1770" y="274"/>
                      <a:pt x="1795" y="367"/>
                    </a:cubicBezTo>
                    <a:cubicBezTo>
                      <a:pt x="1898" y="736"/>
                      <a:pt x="1933" y="1182"/>
                      <a:pt x="1677" y="1501"/>
                    </a:cubicBezTo>
                    <a:cubicBezTo>
                      <a:pt x="1552" y="1657"/>
                      <a:pt x="1332" y="1774"/>
                      <a:pt x="1123" y="1774"/>
                    </a:cubicBezTo>
                    <a:cubicBezTo>
                      <a:pt x="1013" y="1774"/>
                      <a:pt x="906" y="1741"/>
                      <a:pt x="817" y="1665"/>
                    </a:cubicBezTo>
                    <a:cubicBezTo>
                      <a:pt x="598" y="1475"/>
                      <a:pt x="582" y="1113"/>
                      <a:pt x="718" y="873"/>
                    </a:cubicBezTo>
                    <a:cubicBezTo>
                      <a:pt x="900" y="548"/>
                      <a:pt x="1284" y="396"/>
                      <a:pt x="1637" y="367"/>
                    </a:cubicBezTo>
                    <a:cubicBezTo>
                      <a:pt x="1867" y="347"/>
                      <a:pt x="1876" y="1"/>
                      <a:pt x="163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1445;p46"/>
              <p:cNvSpPr/>
              <p:nvPr/>
            </p:nvSpPr>
            <p:spPr>
              <a:xfrm>
                <a:off x="5812150" y="2369300"/>
                <a:ext cx="68250" cy="61175"/>
              </a:xfrm>
              <a:custGeom>
                <a:avLst/>
                <a:gdLst/>
                <a:ahLst/>
                <a:cxnLst/>
                <a:rect l="l" t="t" r="r" b="b"/>
                <a:pathLst>
                  <a:path w="2730" h="2447" extrusionOk="0">
                    <a:moveTo>
                      <a:pt x="1388" y="575"/>
                    </a:moveTo>
                    <a:cubicBezTo>
                      <a:pt x="1572" y="575"/>
                      <a:pt x="1762" y="619"/>
                      <a:pt x="1910" y="674"/>
                    </a:cubicBezTo>
                    <a:cubicBezTo>
                      <a:pt x="1917" y="676"/>
                      <a:pt x="1925" y="678"/>
                      <a:pt x="1933" y="679"/>
                    </a:cubicBezTo>
                    <a:lnTo>
                      <a:pt x="1933" y="679"/>
                    </a:lnTo>
                    <a:cubicBezTo>
                      <a:pt x="1903" y="749"/>
                      <a:pt x="1902" y="833"/>
                      <a:pt x="1947" y="920"/>
                    </a:cubicBezTo>
                    <a:cubicBezTo>
                      <a:pt x="2201" y="1409"/>
                      <a:pt x="1807" y="1858"/>
                      <a:pt x="1372" y="1858"/>
                    </a:cubicBezTo>
                    <a:cubicBezTo>
                      <a:pt x="1206" y="1858"/>
                      <a:pt x="1035" y="1793"/>
                      <a:pt x="891" y="1642"/>
                    </a:cubicBezTo>
                    <a:cubicBezTo>
                      <a:pt x="651" y="1389"/>
                      <a:pt x="661" y="988"/>
                      <a:pt x="908" y="742"/>
                    </a:cubicBezTo>
                    <a:cubicBezTo>
                      <a:pt x="1029" y="619"/>
                      <a:pt x="1206" y="575"/>
                      <a:pt x="1388" y="575"/>
                    </a:cubicBezTo>
                    <a:close/>
                    <a:moveTo>
                      <a:pt x="1316" y="0"/>
                    </a:moveTo>
                    <a:cubicBezTo>
                      <a:pt x="1044" y="0"/>
                      <a:pt x="783" y="93"/>
                      <a:pt x="572" y="271"/>
                    </a:cubicBezTo>
                    <a:cubicBezTo>
                      <a:pt x="72" y="697"/>
                      <a:pt x="0" y="1477"/>
                      <a:pt x="425" y="1980"/>
                    </a:cubicBezTo>
                    <a:cubicBezTo>
                      <a:pt x="674" y="2272"/>
                      <a:pt x="1048" y="2446"/>
                      <a:pt x="1421" y="2446"/>
                    </a:cubicBezTo>
                    <a:cubicBezTo>
                      <a:pt x="1642" y="2446"/>
                      <a:pt x="1863" y="2385"/>
                      <a:pt x="2057" y="2250"/>
                    </a:cubicBezTo>
                    <a:cubicBezTo>
                      <a:pt x="2576" y="1891"/>
                      <a:pt x="2729" y="1179"/>
                      <a:pt x="2443" y="628"/>
                    </a:cubicBezTo>
                    <a:cubicBezTo>
                      <a:pt x="2390" y="527"/>
                      <a:pt x="2306" y="485"/>
                      <a:pt x="2220" y="485"/>
                    </a:cubicBezTo>
                    <a:cubicBezTo>
                      <a:pt x="2170" y="485"/>
                      <a:pt x="2120" y="500"/>
                      <a:pt x="2074" y="525"/>
                    </a:cubicBezTo>
                    <a:lnTo>
                      <a:pt x="2074" y="525"/>
                    </a:lnTo>
                    <a:cubicBezTo>
                      <a:pt x="2073" y="521"/>
                      <a:pt x="2072" y="517"/>
                      <a:pt x="2070" y="513"/>
                    </a:cubicBezTo>
                    <a:cubicBezTo>
                      <a:pt x="1945" y="218"/>
                      <a:pt x="1776" y="42"/>
                      <a:pt x="1446" y="7"/>
                    </a:cubicBezTo>
                    <a:cubicBezTo>
                      <a:pt x="1402" y="3"/>
                      <a:pt x="1359" y="0"/>
                      <a:pt x="131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1446;p46"/>
              <p:cNvSpPr/>
              <p:nvPr/>
            </p:nvSpPr>
            <p:spPr>
              <a:xfrm>
                <a:off x="5816525" y="2232550"/>
                <a:ext cx="71400" cy="64425"/>
              </a:xfrm>
              <a:custGeom>
                <a:avLst/>
                <a:gdLst/>
                <a:ahLst/>
                <a:cxnLst/>
                <a:rect l="l" t="t" r="r" b="b"/>
                <a:pathLst>
                  <a:path w="2856" h="2577" extrusionOk="0">
                    <a:moveTo>
                      <a:pt x="1482" y="0"/>
                    </a:moveTo>
                    <a:cubicBezTo>
                      <a:pt x="1344" y="0"/>
                      <a:pt x="1207" y="30"/>
                      <a:pt x="1093" y="92"/>
                    </a:cubicBezTo>
                    <a:cubicBezTo>
                      <a:pt x="541" y="396"/>
                      <a:pt x="1" y="1301"/>
                      <a:pt x="369" y="1897"/>
                    </a:cubicBezTo>
                    <a:cubicBezTo>
                      <a:pt x="623" y="2306"/>
                      <a:pt x="1120" y="2576"/>
                      <a:pt x="1604" y="2576"/>
                    </a:cubicBezTo>
                    <a:cubicBezTo>
                      <a:pt x="1820" y="2576"/>
                      <a:pt x="2034" y="2522"/>
                      <a:pt x="2223" y="2403"/>
                    </a:cubicBezTo>
                    <a:cubicBezTo>
                      <a:pt x="2707" y="2095"/>
                      <a:pt x="2855" y="1417"/>
                      <a:pt x="2494" y="968"/>
                    </a:cubicBezTo>
                    <a:cubicBezTo>
                      <a:pt x="2466" y="933"/>
                      <a:pt x="2431" y="918"/>
                      <a:pt x="2395" y="918"/>
                    </a:cubicBezTo>
                    <a:cubicBezTo>
                      <a:pt x="2291" y="918"/>
                      <a:pt x="2186" y="1047"/>
                      <a:pt x="2249" y="1158"/>
                    </a:cubicBezTo>
                    <a:cubicBezTo>
                      <a:pt x="2416" y="1452"/>
                      <a:pt x="2258" y="1845"/>
                      <a:pt x="1936" y="1957"/>
                    </a:cubicBezTo>
                    <a:cubicBezTo>
                      <a:pt x="1869" y="1980"/>
                      <a:pt x="1796" y="1991"/>
                      <a:pt x="1722" y="1991"/>
                    </a:cubicBezTo>
                    <a:cubicBezTo>
                      <a:pt x="1478" y="1991"/>
                      <a:pt x="1216" y="1875"/>
                      <a:pt x="1042" y="1734"/>
                    </a:cubicBezTo>
                    <a:cubicBezTo>
                      <a:pt x="727" y="1476"/>
                      <a:pt x="910" y="1159"/>
                      <a:pt x="1104" y="885"/>
                    </a:cubicBezTo>
                    <a:cubicBezTo>
                      <a:pt x="1224" y="716"/>
                      <a:pt x="1373" y="591"/>
                      <a:pt x="1518" y="591"/>
                    </a:cubicBezTo>
                    <a:cubicBezTo>
                      <a:pt x="1619" y="591"/>
                      <a:pt x="1718" y="651"/>
                      <a:pt x="1806" y="797"/>
                    </a:cubicBezTo>
                    <a:cubicBezTo>
                      <a:pt x="1845" y="862"/>
                      <a:pt x="1923" y="900"/>
                      <a:pt x="1998" y="900"/>
                    </a:cubicBezTo>
                    <a:cubicBezTo>
                      <a:pt x="2067" y="900"/>
                      <a:pt x="2134" y="868"/>
                      <a:pt x="2167" y="797"/>
                    </a:cubicBezTo>
                    <a:cubicBezTo>
                      <a:pt x="2394" y="308"/>
                      <a:pt x="1930" y="0"/>
                      <a:pt x="148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9" name="Google Shape;1447;p46"/>
            <p:cNvGrpSpPr/>
            <p:nvPr/>
          </p:nvGrpSpPr>
          <p:grpSpPr>
            <a:xfrm>
              <a:off x="3594400" y="3854625"/>
              <a:ext cx="494875" cy="468650"/>
              <a:chOff x="4322275" y="1981675"/>
              <a:chExt cx="494875" cy="468650"/>
            </a:xfrm>
          </p:grpSpPr>
          <p:sp>
            <p:nvSpPr>
              <p:cNvPr id="80" name="Google Shape;1448;p46"/>
              <p:cNvSpPr/>
              <p:nvPr/>
            </p:nvSpPr>
            <p:spPr>
              <a:xfrm>
                <a:off x="4322275" y="1981675"/>
                <a:ext cx="422650" cy="427750"/>
              </a:xfrm>
              <a:custGeom>
                <a:avLst/>
                <a:gdLst/>
                <a:ahLst/>
                <a:cxnLst/>
                <a:rect l="l" t="t" r="r" b="b"/>
                <a:pathLst>
                  <a:path w="16906" h="17110" extrusionOk="0">
                    <a:moveTo>
                      <a:pt x="2614" y="0"/>
                    </a:moveTo>
                    <a:cubicBezTo>
                      <a:pt x="1848" y="0"/>
                      <a:pt x="1100" y="289"/>
                      <a:pt x="699" y="927"/>
                    </a:cubicBezTo>
                    <a:cubicBezTo>
                      <a:pt x="0" y="2039"/>
                      <a:pt x="678" y="3494"/>
                      <a:pt x="1482" y="4532"/>
                    </a:cubicBezTo>
                    <a:cubicBezTo>
                      <a:pt x="2042" y="5254"/>
                      <a:pt x="2666" y="5928"/>
                      <a:pt x="3346" y="6541"/>
                    </a:cubicBezTo>
                    <a:cubicBezTo>
                      <a:pt x="3161" y="6459"/>
                      <a:pt x="2967" y="6421"/>
                      <a:pt x="2773" y="6421"/>
                    </a:cubicBezTo>
                    <a:cubicBezTo>
                      <a:pt x="1973" y="6421"/>
                      <a:pt x="1166" y="7062"/>
                      <a:pt x="970" y="7872"/>
                    </a:cubicBezTo>
                    <a:cubicBezTo>
                      <a:pt x="724" y="8878"/>
                      <a:pt x="1256" y="9955"/>
                      <a:pt x="2068" y="10599"/>
                    </a:cubicBezTo>
                    <a:cubicBezTo>
                      <a:pt x="2880" y="11241"/>
                      <a:pt x="3921" y="11518"/>
                      <a:pt x="4947" y="11663"/>
                    </a:cubicBezTo>
                    <a:cubicBezTo>
                      <a:pt x="5972" y="11808"/>
                      <a:pt x="7014" y="11839"/>
                      <a:pt x="8025" y="12068"/>
                    </a:cubicBezTo>
                    <a:cubicBezTo>
                      <a:pt x="7042" y="12637"/>
                      <a:pt x="7072" y="14182"/>
                      <a:pt x="7816" y="15039"/>
                    </a:cubicBezTo>
                    <a:cubicBezTo>
                      <a:pt x="8560" y="15897"/>
                      <a:pt x="9736" y="16222"/>
                      <a:pt x="10850" y="16428"/>
                    </a:cubicBezTo>
                    <a:cubicBezTo>
                      <a:pt x="13076" y="16842"/>
                      <a:pt x="14645" y="16984"/>
                      <a:pt x="16905" y="17109"/>
                    </a:cubicBezTo>
                    <a:cubicBezTo>
                      <a:pt x="16588" y="15106"/>
                      <a:pt x="16498" y="13498"/>
                      <a:pt x="16182" y="11494"/>
                    </a:cubicBezTo>
                    <a:cubicBezTo>
                      <a:pt x="16026" y="10500"/>
                      <a:pt x="15811" y="9407"/>
                      <a:pt x="15009" y="8798"/>
                    </a:cubicBezTo>
                    <a:cubicBezTo>
                      <a:pt x="14569" y="8463"/>
                      <a:pt x="14045" y="8342"/>
                      <a:pt x="13494" y="8342"/>
                    </a:cubicBezTo>
                    <a:cubicBezTo>
                      <a:pt x="12823" y="8342"/>
                      <a:pt x="12113" y="8522"/>
                      <a:pt x="11466" y="8711"/>
                    </a:cubicBezTo>
                    <a:cubicBezTo>
                      <a:pt x="11683" y="6748"/>
                      <a:pt x="11801" y="5015"/>
                      <a:pt x="10917" y="3248"/>
                    </a:cubicBezTo>
                    <a:cubicBezTo>
                      <a:pt x="10549" y="2511"/>
                      <a:pt x="10036" y="2340"/>
                      <a:pt x="9732" y="2164"/>
                    </a:cubicBezTo>
                    <a:cubicBezTo>
                      <a:pt x="9592" y="2083"/>
                      <a:pt x="9393" y="2035"/>
                      <a:pt x="9199" y="2035"/>
                    </a:cubicBezTo>
                    <a:cubicBezTo>
                      <a:pt x="8970" y="2035"/>
                      <a:pt x="8748" y="2101"/>
                      <a:pt x="8639" y="2257"/>
                    </a:cubicBezTo>
                    <a:cubicBezTo>
                      <a:pt x="8560" y="2371"/>
                      <a:pt x="8303" y="2759"/>
                      <a:pt x="8232" y="2879"/>
                    </a:cubicBezTo>
                    <a:cubicBezTo>
                      <a:pt x="8123" y="3071"/>
                      <a:pt x="8032" y="3136"/>
                      <a:pt x="7912" y="3136"/>
                    </a:cubicBezTo>
                    <a:cubicBezTo>
                      <a:pt x="7802" y="3136"/>
                      <a:pt x="7667" y="3081"/>
                      <a:pt x="7472" y="3021"/>
                    </a:cubicBezTo>
                    <a:cubicBezTo>
                      <a:pt x="7066" y="2898"/>
                      <a:pt x="6741" y="2599"/>
                      <a:pt x="6436" y="2302"/>
                    </a:cubicBezTo>
                    <a:cubicBezTo>
                      <a:pt x="5620" y="1509"/>
                      <a:pt x="4817" y="645"/>
                      <a:pt x="3761" y="220"/>
                    </a:cubicBezTo>
                    <a:cubicBezTo>
                      <a:pt x="3404" y="76"/>
                      <a:pt x="3007" y="0"/>
                      <a:pt x="261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1449;p46"/>
              <p:cNvSpPr/>
              <p:nvPr/>
            </p:nvSpPr>
            <p:spPr>
              <a:xfrm>
                <a:off x="4441150" y="2116925"/>
                <a:ext cx="376000" cy="333400"/>
              </a:xfrm>
              <a:custGeom>
                <a:avLst/>
                <a:gdLst/>
                <a:ahLst/>
                <a:cxnLst/>
                <a:rect l="l" t="t" r="r" b="b"/>
                <a:pathLst>
                  <a:path w="15040" h="13336" extrusionOk="0">
                    <a:moveTo>
                      <a:pt x="574" y="0"/>
                    </a:moveTo>
                    <a:cubicBezTo>
                      <a:pt x="280" y="0"/>
                      <a:pt x="0" y="301"/>
                      <a:pt x="199" y="616"/>
                    </a:cubicBezTo>
                    <a:cubicBezTo>
                      <a:pt x="1923" y="3339"/>
                      <a:pt x="4418" y="5766"/>
                      <a:pt x="6762" y="7959"/>
                    </a:cubicBezTo>
                    <a:cubicBezTo>
                      <a:pt x="9183" y="10224"/>
                      <a:pt x="11771" y="12013"/>
                      <a:pt x="14828" y="13325"/>
                    </a:cubicBezTo>
                    <a:cubicBezTo>
                      <a:pt x="14845" y="13332"/>
                      <a:pt x="14861" y="13335"/>
                      <a:pt x="14876" y="13335"/>
                    </a:cubicBezTo>
                    <a:cubicBezTo>
                      <a:pt x="14974" y="13335"/>
                      <a:pt x="15040" y="13206"/>
                      <a:pt x="14935" y="13146"/>
                    </a:cubicBezTo>
                    <a:cubicBezTo>
                      <a:pt x="12075" y="11505"/>
                      <a:pt x="9493" y="9359"/>
                      <a:pt x="7163" y="7032"/>
                    </a:cubicBezTo>
                    <a:cubicBezTo>
                      <a:pt x="4960" y="4831"/>
                      <a:pt x="3155" y="2195"/>
                      <a:pt x="855" y="110"/>
                    </a:cubicBezTo>
                    <a:cubicBezTo>
                      <a:pt x="771" y="33"/>
                      <a:pt x="671" y="0"/>
                      <a:pt x="574"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91" name="Google Shape;1426;p46"/>
          <p:cNvGrpSpPr/>
          <p:nvPr/>
        </p:nvGrpSpPr>
        <p:grpSpPr>
          <a:xfrm>
            <a:off x="2836538" y="1954113"/>
            <a:ext cx="183300" cy="1377100"/>
            <a:chOff x="4257225" y="770300"/>
            <a:chExt cx="183300" cy="1377100"/>
          </a:xfrm>
        </p:grpSpPr>
        <p:sp>
          <p:nvSpPr>
            <p:cNvPr id="92" name="Google Shape;1427;p46"/>
            <p:cNvSpPr/>
            <p:nvPr/>
          </p:nvSpPr>
          <p:spPr>
            <a:xfrm>
              <a:off x="4338075" y="770300"/>
              <a:ext cx="102450" cy="1377100"/>
            </a:xfrm>
            <a:custGeom>
              <a:avLst/>
              <a:gdLst/>
              <a:ahLst/>
              <a:cxnLst/>
              <a:rect l="l" t="t" r="r" b="b"/>
              <a:pathLst>
                <a:path w="4098" h="55084" extrusionOk="0">
                  <a:moveTo>
                    <a:pt x="3881" y="1"/>
                  </a:moveTo>
                  <a:cubicBezTo>
                    <a:pt x="3856" y="1"/>
                    <a:pt x="3831" y="12"/>
                    <a:pt x="3814" y="33"/>
                  </a:cubicBezTo>
                  <a:cubicBezTo>
                    <a:pt x="2369" y="1898"/>
                    <a:pt x="1311" y="4105"/>
                    <a:pt x="744" y="6448"/>
                  </a:cubicBezTo>
                  <a:cubicBezTo>
                    <a:pt x="441" y="7618"/>
                    <a:pt x="293" y="8825"/>
                    <a:pt x="226" y="10036"/>
                  </a:cubicBezTo>
                  <a:lnTo>
                    <a:pt x="125" y="13551"/>
                  </a:lnTo>
                  <a:cubicBezTo>
                    <a:pt x="1" y="18224"/>
                    <a:pt x="219" y="22899"/>
                    <a:pt x="291" y="27575"/>
                  </a:cubicBezTo>
                  <a:cubicBezTo>
                    <a:pt x="375" y="32248"/>
                    <a:pt x="510" y="36923"/>
                    <a:pt x="541" y="41598"/>
                  </a:cubicBezTo>
                  <a:lnTo>
                    <a:pt x="531" y="45115"/>
                  </a:lnTo>
                  <a:cubicBezTo>
                    <a:pt x="533" y="46311"/>
                    <a:pt x="648" y="47508"/>
                    <a:pt x="877" y="48685"/>
                  </a:cubicBezTo>
                  <a:cubicBezTo>
                    <a:pt x="1100" y="49865"/>
                    <a:pt x="1446" y="51023"/>
                    <a:pt x="1909" y="52131"/>
                  </a:cubicBezTo>
                  <a:cubicBezTo>
                    <a:pt x="2144" y="52685"/>
                    <a:pt x="2407" y="53225"/>
                    <a:pt x="2696" y="53750"/>
                  </a:cubicBezTo>
                  <a:cubicBezTo>
                    <a:pt x="2970" y="54281"/>
                    <a:pt x="3348" y="54768"/>
                    <a:pt x="3955" y="55074"/>
                  </a:cubicBezTo>
                  <a:cubicBezTo>
                    <a:pt x="3967" y="55080"/>
                    <a:pt x="3979" y="55083"/>
                    <a:pt x="3992" y="55083"/>
                  </a:cubicBezTo>
                  <a:cubicBezTo>
                    <a:pt x="3995" y="55083"/>
                    <a:pt x="3999" y="55083"/>
                    <a:pt x="4002" y="55083"/>
                  </a:cubicBezTo>
                  <a:cubicBezTo>
                    <a:pt x="4055" y="55082"/>
                    <a:pt x="4098" y="55038"/>
                    <a:pt x="4096" y="54984"/>
                  </a:cubicBezTo>
                  <a:lnTo>
                    <a:pt x="4096" y="54982"/>
                  </a:lnTo>
                  <a:cubicBezTo>
                    <a:pt x="4084" y="54300"/>
                    <a:pt x="3850" y="53787"/>
                    <a:pt x="3593" y="53278"/>
                  </a:cubicBezTo>
                  <a:cubicBezTo>
                    <a:pt x="3334" y="52772"/>
                    <a:pt x="3108" y="52249"/>
                    <a:pt x="2894" y="51723"/>
                  </a:cubicBezTo>
                  <a:cubicBezTo>
                    <a:pt x="2476" y="50667"/>
                    <a:pt x="2113" y="49588"/>
                    <a:pt x="1866" y="48476"/>
                  </a:cubicBezTo>
                  <a:cubicBezTo>
                    <a:pt x="1620" y="47365"/>
                    <a:pt x="1452" y="46234"/>
                    <a:pt x="1407" y="45091"/>
                  </a:cubicBezTo>
                  <a:cubicBezTo>
                    <a:pt x="1369" y="43946"/>
                    <a:pt x="1378" y="42759"/>
                    <a:pt x="1378" y="41597"/>
                  </a:cubicBezTo>
                  <a:cubicBezTo>
                    <a:pt x="1410" y="36921"/>
                    <a:pt x="1543" y="32248"/>
                    <a:pt x="1629" y="27573"/>
                  </a:cubicBezTo>
                  <a:cubicBezTo>
                    <a:pt x="1700" y="22898"/>
                    <a:pt x="1918" y="18224"/>
                    <a:pt x="1795" y="13550"/>
                  </a:cubicBezTo>
                  <a:lnTo>
                    <a:pt x="1700" y="10052"/>
                  </a:lnTo>
                  <a:cubicBezTo>
                    <a:pt x="1666" y="8927"/>
                    <a:pt x="1740" y="7797"/>
                    <a:pt x="1897" y="6674"/>
                  </a:cubicBezTo>
                  <a:cubicBezTo>
                    <a:pt x="2211" y="4425"/>
                    <a:pt x="2930" y="2224"/>
                    <a:pt x="3956" y="122"/>
                  </a:cubicBezTo>
                  <a:cubicBezTo>
                    <a:pt x="3974" y="87"/>
                    <a:pt x="3964" y="44"/>
                    <a:pt x="3933" y="19"/>
                  </a:cubicBezTo>
                  <a:cubicBezTo>
                    <a:pt x="3917" y="7"/>
                    <a:pt x="3899" y="1"/>
                    <a:pt x="388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1428;p46"/>
            <p:cNvSpPr/>
            <p:nvPr/>
          </p:nvSpPr>
          <p:spPr>
            <a:xfrm>
              <a:off x="4268900" y="1016425"/>
              <a:ext cx="29950" cy="423525"/>
            </a:xfrm>
            <a:custGeom>
              <a:avLst/>
              <a:gdLst/>
              <a:ahLst/>
              <a:cxnLst/>
              <a:rect l="l" t="t" r="r" b="b"/>
              <a:pathLst>
                <a:path w="1198" h="16941" extrusionOk="0">
                  <a:moveTo>
                    <a:pt x="429" y="1"/>
                  </a:moveTo>
                  <a:cubicBezTo>
                    <a:pt x="368" y="1"/>
                    <a:pt x="308" y="42"/>
                    <a:pt x="304" y="127"/>
                  </a:cubicBezTo>
                  <a:cubicBezTo>
                    <a:pt x="0" y="5666"/>
                    <a:pt x="197" y="11292"/>
                    <a:pt x="697" y="16814"/>
                  </a:cubicBezTo>
                  <a:cubicBezTo>
                    <a:pt x="704" y="16897"/>
                    <a:pt x="768" y="16940"/>
                    <a:pt x="831" y="16940"/>
                  </a:cubicBezTo>
                  <a:cubicBezTo>
                    <a:pt x="893" y="16940"/>
                    <a:pt x="954" y="16899"/>
                    <a:pt x="957" y="16814"/>
                  </a:cubicBezTo>
                  <a:cubicBezTo>
                    <a:pt x="1197" y="11275"/>
                    <a:pt x="1125" y="5645"/>
                    <a:pt x="564" y="127"/>
                  </a:cubicBezTo>
                  <a:cubicBezTo>
                    <a:pt x="555" y="44"/>
                    <a:pt x="491" y="1"/>
                    <a:pt x="42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1429;p46"/>
            <p:cNvSpPr/>
            <p:nvPr/>
          </p:nvSpPr>
          <p:spPr>
            <a:xfrm>
              <a:off x="4279250" y="1521700"/>
              <a:ext cx="35500" cy="313200"/>
            </a:xfrm>
            <a:custGeom>
              <a:avLst/>
              <a:gdLst/>
              <a:ahLst/>
              <a:cxnLst/>
              <a:rect l="l" t="t" r="r" b="b"/>
              <a:pathLst>
                <a:path w="1420" h="12528" extrusionOk="0">
                  <a:moveTo>
                    <a:pt x="322" y="1"/>
                  </a:moveTo>
                  <a:cubicBezTo>
                    <a:pt x="296" y="1"/>
                    <a:pt x="268" y="20"/>
                    <a:pt x="265" y="52"/>
                  </a:cubicBezTo>
                  <a:cubicBezTo>
                    <a:pt x="65" y="4041"/>
                    <a:pt x="1" y="8341"/>
                    <a:pt x="281" y="12322"/>
                  </a:cubicBezTo>
                  <a:cubicBezTo>
                    <a:pt x="290" y="12448"/>
                    <a:pt x="408" y="12528"/>
                    <a:pt x="516" y="12528"/>
                  </a:cubicBezTo>
                  <a:cubicBezTo>
                    <a:pt x="597" y="12528"/>
                    <a:pt x="672" y="12483"/>
                    <a:pt x="692" y="12377"/>
                  </a:cubicBezTo>
                  <a:cubicBezTo>
                    <a:pt x="1419" y="8480"/>
                    <a:pt x="1236" y="3905"/>
                    <a:pt x="368" y="38"/>
                  </a:cubicBezTo>
                  <a:cubicBezTo>
                    <a:pt x="362" y="12"/>
                    <a:pt x="343" y="1"/>
                    <a:pt x="32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1430;p46"/>
            <p:cNvSpPr/>
            <p:nvPr/>
          </p:nvSpPr>
          <p:spPr>
            <a:xfrm>
              <a:off x="4257225" y="875050"/>
              <a:ext cx="65225" cy="58375"/>
            </a:xfrm>
            <a:custGeom>
              <a:avLst/>
              <a:gdLst/>
              <a:ahLst/>
              <a:cxnLst/>
              <a:rect l="l" t="t" r="r" b="b"/>
              <a:pathLst>
                <a:path w="2609" h="2335" extrusionOk="0">
                  <a:moveTo>
                    <a:pt x="1402" y="1"/>
                  </a:moveTo>
                  <a:cubicBezTo>
                    <a:pt x="1087" y="1"/>
                    <a:pt x="781" y="142"/>
                    <a:pt x="538" y="345"/>
                  </a:cubicBezTo>
                  <a:cubicBezTo>
                    <a:pt x="421" y="443"/>
                    <a:pt x="316" y="558"/>
                    <a:pt x="243" y="691"/>
                  </a:cubicBezTo>
                  <a:cubicBezTo>
                    <a:pt x="1" y="1128"/>
                    <a:pt x="147" y="1722"/>
                    <a:pt x="531" y="2042"/>
                  </a:cubicBezTo>
                  <a:cubicBezTo>
                    <a:pt x="768" y="2240"/>
                    <a:pt x="1074" y="2335"/>
                    <a:pt x="1384" y="2335"/>
                  </a:cubicBezTo>
                  <a:cubicBezTo>
                    <a:pt x="1575" y="2335"/>
                    <a:pt x="1768" y="2298"/>
                    <a:pt x="1946" y="2227"/>
                  </a:cubicBezTo>
                  <a:cubicBezTo>
                    <a:pt x="2293" y="2086"/>
                    <a:pt x="2609" y="1776"/>
                    <a:pt x="2601" y="1402"/>
                  </a:cubicBezTo>
                  <a:cubicBezTo>
                    <a:pt x="2598" y="1304"/>
                    <a:pt x="2575" y="1208"/>
                    <a:pt x="2546" y="1114"/>
                  </a:cubicBezTo>
                  <a:cubicBezTo>
                    <a:pt x="2472" y="876"/>
                    <a:pt x="2365" y="649"/>
                    <a:pt x="2228" y="442"/>
                  </a:cubicBezTo>
                  <a:lnTo>
                    <a:pt x="2228" y="442"/>
                  </a:lnTo>
                  <a:lnTo>
                    <a:pt x="2242" y="511"/>
                  </a:lnTo>
                  <a:cubicBezTo>
                    <a:pt x="2110" y="206"/>
                    <a:pt x="1780" y="14"/>
                    <a:pt x="1448" y="2"/>
                  </a:cubicBezTo>
                  <a:cubicBezTo>
                    <a:pt x="1433" y="1"/>
                    <a:pt x="1417" y="1"/>
                    <a:pt x="140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6" name="Google Shape;1419;p46"/>
          <p:cNvGrpSpPr/>
          <p:nvPr/>
        </p:nvGrpSpPr>
        <p:grpSpPr>
          <a:xfrm>
            <a:off x="5937963" y="1955988"/>
            <a:ext cx="369500" cy="1359900"/>
            <a:chOff x="5973025" y="772175"/>
            <a:chExt cx="369500" cy="1359900"/>
          </a:xfrm>
        </p:grpSpPr>
        <p:sp>
          <p:nvSpPr>
            <p:cNvPr id="97" name="Google Shape;1420;p46"/>
            <p:cNvSpPr/>
            <p:nvPr/>
          </p:nvSpPr>
          <p:spPr>
            <a:xfrm>
              <a:off x="6095725" y="772175"/>
              <a:ext cx="108125" cy="1359900"/>
            </a:xfrm>
            <a:custGeom>
              <a:avLst/>
              <a:gdLst/>
              <a:ahLst/>
              <a:cxnLst/>
              <a:rect l="l" t="t" r="r" b="b"/>
              <a:pathLst>
                <a:path w="4325" h="54396" extrusionOk="0">
                  <a:moveTo>
                    <a:pt x="913" y="1"/>
                  </a:moveTo>
                  <a:cubicBezTo>
                    <a:pt x="764" y="1"/>
                    <a:pt x="613" y="42"/>
                    <a:pt x="479" y="129"/>
                  </a:cubicBezTo>
                  <a:cubicBezTo>
                    <a:pt x="106" y="368"/>
                    <a:pt x="0" y="866"/>
                    <a:pt x="239" y="1237"/>
                  </a:cubicBezTo>
                  <a:cubicBezTo>
                    <a:pt x="1422" y="3065"/>
                    <a:pt x="2214" y="5157"/>
                    <a:pt x="2588" y="7324"/>
                  </a:cubicBezTo>
                  <a:cubicBezTo>
                    <a:pt x="2777" y="8414"/>
                    <a:pt x="2852" y="9501"/>
                    <a:pt x="2831" y="10626"/>
                  </a:cubicBezTo>
                  <a:cubicBezTo>
                    <a:pt x="2803" y="11759"/>
                    <a:pt x="2599" y="12891"/>
                    <a:pt x="2599" y="14024"/>
                  </a:cubicBezTo>
                  <a:cubicBezTo>
                    <a:pt x="2553" y="18554"/>
                    <a:pt x="2712" y="23085"/>
                    <a:pt x="2694" y="27616"/>
                  </a:cubicBezTo>
                  <a:cubicBezTo>
                    <a:pt x="2692" y="32147"/>
                    <a:pt x="2404" y="36677"/>
                    <a:pt x="2528" y="41208"/>
                  </a:cubicBezTo>
                  <a:lnTo>
                    <a:pt x="2625" y="44605"/>
                  </a:lnTo>
                  <a:cubicBezTo>
                    <a:pt x="2666" y="45696"/>
                    <a:pt x="2609" y="46790"/>
                    <a:pt x="2476" y="47881"/>
                  </a:cubicBezTo>
                  <a:cubicBezTo>
                    <a:pt x="2203" y="50066"/>
                    <a:pt x="1559" y="52214"/>
                    <a:pt x="620" y="54278"/>
                  </a:cubicBezTo>
                  <a:cubicBezTo>
                    <a:pt x="604" y="54312"/>
                    <a:pt x="614" y="54356"/>
                    <a:pt x="646" y="54379"/>
                  </a:cubicBezTo>
                  <a:cubicBezTo>
                    <a:pt x="662" y="54390"/>
                    <a:pt x="679" y="54396"/>
                    <a:pt x="697" y="54396"/>
                  </a:cubicBezTo>
                  <a:cubicBezTo>
                    <a:pt x="723" y="54396"/>
                    <a:pt x="748" y="54384"/>
                    <a:pt x="764" y="54363"/>
                  </a:cubicBezTo>
                  <a:cubicBezTo>
                    <a:pt x="2128" y="52524"/>
                    <a:pt x="3109" y="50368"/>
                    <a:pt x="3633" y="48090"/>
                  </a:cubicBezTo>
                  <a:cubicBezTo>
                    <a:pt x="3911" y="46953"/>
                    <a:pt x="4041" y="45782"/>
                    <a:pt x="4100" y="44608"/>
                  </a:cubicBezTo>
                  <a:lnTo>
                    <a:pt x="4200" y="41208"/>
                  </a:lnTo>
                  <a:cubicBezTo>
                    <a:pt x="4324" y="36677"/>
                    <a:pt x="4037" y="32147"/>
                    <a:pt x="4034" y="27616"/>
                  </a:cubicBezTo>
                  <a:cubicBezTo>
                    <a:pt x="4018" y="23085"/>
                    <a:pt x="4175" y="18554"/>
                    <a:pt x="4129" y="14024"/>
                  </a:cubicBezTo>
                  <a:cubicBezTo>
                    <a:pt x="4129" y="12891"/>
                    <a:pt x="3925" y="11759"/>
                    <a:pt x="3897" y="10626"/>
                  </a:cubicBezTo>
                  <a:cubicBezTo>
                    <a:pt x="3887" y="10067"/>
                    <a:pt x="3890" y="9471"/>
                    <a:pt x="3858" y="8894"/>
                  </a:cubicBezTo>
                  <a:cubicBezTo>
                    <a:pt x="3817" y="8314"/>
                    <a:pt x="3767" y="7733"/>
                    <a:pt x="3686" y="7156"/>
                  </a:cubicBezTo>
                  <a:cubicBezTo>
                    <a:pt x="3371" y="4846"/>
                    <a:pt x="2668" y="2586"/>
                    <a:pt x="1640" y="458"/>
                  </a:cubicBezTo>
                  <a:lnTo>
                    <a:pt x="1633" y="450"/>
                  </a:lnTo>
                  <a:cubicBezTo>
                    <a:pt x="1619" y="421"/>
                    <a:pt x="1603" y="394"/>
                    <a:pt x="1586" y="367"/>
                  </a:cubicBezTo>
                  <a:cubicBezTo>
                    <a:pt x="1433" y="130"/>
                    <a:pt x="1176" y="1"/>
                    <a:pt x="91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1421;p46"/>
            <p:cNvSpPr/>
            <p:nvPr/>
          </p:nvSpPr>
          <p:spPr>
            <a:xfrm>
              <a:off x="6207475" y="907000"/>
              <a:ext cx="65225" cy="58375"/>
            </a:xfrm>
            <a:custGeom>
              <a:avLst/>
              <a:gdLst/>
              <a:ahLst/>
              <a:cxnLst/>
              <a:rect l="l" t="t" r="r" b="b"/>
              <a:pathLst>
                <a:path w="2609" h="2335" extrusionOk="0">
                  <a:moveTo>
                    <a:pt x="1404" y="1"/>
                  </a:moveTo>
                  <a:cubicBezTo>
                    <a:pt x="1088" y="1"/>
                    <a:pt x="781" y="141"/>
                    <a:pt x="537" y="346"/>
                  </a:cubicBezTo>
                  <a:cubicBezTo>
                    <a:pt x="421" y="444"/>
                    <a:pt x="316" y="558"/>
                    <a:pt x="243" y="692"/>
                  </a:cubicBezTo>
                  <a:cubicBezTo>
                    <a:pt x="0" y="1128"/>
                    <a:pt x="147" y="1722"/>
                    <a:pt x="531" y="2042"/>
                  </a:cubicBezTo>
                  <a:cubicBezTo>
                    <a:pt x="768" y="2240"/>
                    <a:pt x="1075" y="2335"/>
                    <a:pt x="1385" y="2335"/>
                  </a:cubicBezTo>
                  <a:cubicBezTo>
                    <a:pt x="1576" y="2335"/>
                    <a:pt x="1768" y="2299"/>
                    <a:pt x="1945" y="2228"/>
                  </a:cubicBezTo>
                  <a:cubicBezTo>
                    <a:pt x="2293" y="2087"/>
                    <a:pt x="2608" y="1777"/>
                    <a:pt x="2601" y="1402"/>
                  </a:cubicBezTo>
                  <a:cubicBezTo>
                    <a:pt x="2598" y="1304"/>
                    <a:pt x="2575" y="1208"/>
                    <a:pt x="2545" y="1114"/>
                  </a:cubicBezTo>
                  <a:cubicBezTo>
                    <a:pt x="2472" y="876"/>
                    <a:pt x="2365" y="650"/>
                    <a:pt x="2227" y="442"/>
                  </a:cubicBezTo>
                  <a:lnTo>
                    <a:pt x="2227" y="442"/>
                  </a:lnTo>
                  <a:lnTo>
                    <a:pt x="2242" y="511"/>
                  </a:lnTo>
                  <a:cubicBezTo>
                    <a:pt x="2110" y="207"/>
                    <a:pt x="1780" y="15"/>
                    <a:pt x="1448" y="2"/>
                  </a:cubicBezTo>
                  <a:cubicBezTo>
                    <a:pt x="1433" y="1"/>
                    <a:pt x="1419" y="1"/>
                    <a:pt x="140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1422;p46"/>
            <p:cNvSpPr/>
            <p:nvPr/>
          </p:nvSpPr>
          <p:spPr>
            <a:xfrm>
              <a:off x="5973025" y="830650"/>
              <a:ext cx="102425" cy="91625"/>
            </a:xfrm>
            <a:custGeom>
              <a:avLst/>
              <a:gdLst/>
              <a:ahLst/>
              <a:cxnLst/>
              <a:rect l="l" t="t" r="r" b="b"/>
              <a:pathLst>
                <a:path w="4097" h="3665" extrusionOk="0">
                  <a:moveTo>
                    <a:pt x="2203" y="0"/>
                  </a:moveTo>
                  <a:cubicBezTo>
                    <a:pt x="1707" y="0"/>
                    <a:pt x="1226" y="220"/>
                    <a:pt x="845" y="541"/>
                  </a:cubicBezTo>
                  <a:cubicBezTo>
                    <a:pt x="663" y="696"/>
                    <a:pt x="498" y="874"/>
                    <a:pt x="382" y="1084"/>
                  </a:cubicBezTo>
                  <a:cubicBezTo>
                    <a:pt x="1" y="1768"/>
                    <a:pt x="232" y="2702"/>
                    <a:pt x="835" y="3205"/>
                  </a:cubicBezTo>
                  <a:cubicBezTo>
                    <a:pt x="1206" y="3515"/>
                    <a:pt x="1688" y="3664"/>
                    <a:pt x="2173" y="3664"/>
                  </a:cubicBezTo>
                  <a:cubicBezTo>
                    <a:pt x="2474" y="3664"/>
                    <a:pt x="2776" y="3607"/>
                    <a:pt x="3054" y="3494"/>
                  </a:cubicBezTo>
                  <a:cubicBezTo>
                    <a:pt x="3599" y="3275"/>
                    <a:pt x="4096" y="2786"/>
                    <a:pt x="4085" y="2198"/>
                  </a:cubicBezTo>
                  <a:cubicBezTo>
                    <a:pt x="4081" y="2043"/>
                    <a:pt x="4044" y="1893"/>
                    <a:pt x="3998" y="1746"/>
                  </a:cubicBezTo>
                  <a:cubicBezTo>
                    <a:pt x="3882" y="1374"/>
                    <a:pt x="3713" y="1018"/>
                    <a:pt x="3498" y="692"/>
                  </a:cubicBezTo>
                  <a:lnTo>
                    <a:pt x="3498" y="692"/>
                  </a:lnTo>
                  <a:lnTo>
                    <a:pt x="3520" y="802"/>
                  </a:lnTo>
                  <a:cubicBezTo>
                    <a:pt x="3314" y="325"/>
                    <a:pt x="2792" y="25"/>
                    <a:pt x="2273" y="2"/>
                  </a:cubicBezTo>
                  <a:cubicBezTo>
                    <a:pt x="2249" y="1"/>
                    <a:pt x="2226" y="0"/>
                    <a:pt x="220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423;p46"/>
            <p:cNvSpPr/>
            <p:nvPr/>
          </p:nvSpPr>
          <p:spPr>
            <a:xfrm>
              <a:off x="6239450" y="1289300"/>
              <a:ext cx="45475" cy="566700"/>
            </a:xfrm>
            <a:custGeom>
              <a:avLst/>
              <a:gdLst/>
              <a:ahLst/>
              <a:cxnLst/>
              <a:rect l="l" t="t" r="r" b="b"/>
              <a:pathLst>
                <a:path w="1819" h="22668" extrusionOk="0">
                  <a:moveTo>
                    <a:pt x="476" y="1"/>
                  </a:moveTo>
                  <a:cubicBezTo>
                    <a:pt x="426" y="1"/>
                    <a:pt x="379" y="33"/>
                    <a:pt x="380" y="101"/>
                  </a:cubicBezTo>
                  <a:cubicBezTo>
                    <a:pt x="465" y="3821"/>
                    <a:pt x="472" y="7551"/>
                    <a:pt x="442" y="11271"/>
                  </a:cubicBezTo>
                  <a:cubicBezTo>
                    <a:pt x="411" y="14990"/>
                    <a:pt x="0" y="18723"/>
                    <a:pt x="65" y="22437"/>
                  </a:cubicBezTo>
                  <a:cubicBezTo>
                    <a:pt x="68" y="22580"/>
                    <a:pt x="200" y="22668"/>
                    <a:pt x="322" y="22668"/>
                  </a:cubicBezTo>
                  <a:cubicBezTo>
                    <a:pt x="417" y="22668"/>
                    <a:pt x="506" y="22616"/>
                    <a:pt x="527" y="22500"/>
                  </a:cubicBezTo>
                  <a:cubicBezTo>
                    <a:pt x="1818" y="15265"/>
                    <a:pt x="1341" y="7369"/>
                    <a:pt x="590" y="102"/>
                  </a:cubicBezTo>
                  <a:cubicBezTo>
                    <a:pt x="582" y="35"/>
                    <a:pt x="528" y="1"/>
                    <a:pt x="47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424;p46"/>
            <p:cNvSpPr/>
            <p:nvPr/>
          </p:nvSpPr>
          <p:spPr>
            <a:xfrm>
              <a:off x="6227850" y="1084100"/>
              <a:ext cx="22150" cy="68075"/>
            </a:xfrm>
            <a:custGeom>
              <a:avLst/>
              <a:gdLst/>
              <a:ahLst/>
              <a:cxnLst/>
              <a:rect l="l" t="t" r="r" b="b"/>
              <a:pathLst>
                <a:path w="886" h="2723" extrusionOk="0">
                  <a:moveTo>
                    <a:pt x="589" y="0"/>
                  </a:moveTo>
                  <a:cubicBezTo>
                    <a:pt x="504" y="0"/>
                    <a:pt x="422" y="57"/>
                    <a:pt x="417" y="176"/>
                  </a:cubicBezTo>
                  <a:cubicBezTo>
                    <a:pt x="396" y="694"/>
                    <a:pt x="343" y="1208"/>
                    <a:pt x="243" y="1717"/>
                  </a:cubicBezTo>
                  <a:cubicBezTo>
                    <a:pt x="174" y="2074"/>
                    <a:pt x="0" y="2379"/>
                    <a:pt x="292" y="2665"/>
                  </a:cubicBezTo>
                  <a:cubicBezTo>
                    <a:pt x="334" y="2705"/>
                    <a:pt x="383" y="2723"/>
                    <a:pt x="434" y="2723"/>
                  </a:cubicBezTo>
                  <a:cubicBezTo>
                    <a:pt x="471" y="2723"/>
                    <a:pt x="509" y="2713"/>
                    <a:pt x="545" y="2697"/>
                  </a:cubicBezTo>
                  <a:cubicBezTo>
                    <a:pt x="581" y="2681"/>
                    <a:pt x="617" y="2665"/>
                    <a:pt x="653" y="2649"/>
                  </a:cubicBezTo>
                  <a:cubicBezTo>
                    <a:pt x="770" y="2594"/>
                    <a:pt x="820" y="2457"/>
                    <a:pt x="829" y="2339"/>
                  </a:cubicBezTo>
                  <a:cubicBezTo>
                    <a:pt x="886" y="1615"/>
                    <a:pt x="869" y="898"/>
                    <a:pt x="782" y="176"/>
                  </a:cubicBezTo>
                  <a:cubicBezTo>
                    <a:pt x="768" y="61"/>
                    <a:pt x="677" y="0"/>
                    <a:pt x="58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425;p46"/>
            <p:cNvSpPr/>
            <p:nvPr/>
          </p:nvSpPr>
          <p:spPr>
            <a:xfrm>
              <a:off x="6312150" y="1157275"/>
              <a:ext cx="30375" cy="372600"/>
            </a:xfrm>
            <a:custGeom>
              <a:avLst/>
              <a:gdLst/>
              <a:ahLst/>
              <a:cxnLst/>
              <a:rect l="l" t="t" r="r" b="b"/>
              <a:pathLst>
                <a:path w="1215" h="14904" extrusionOk="0">
                  <a:moveTo>
                    <a:pt x="184" y="0"/>
                  </a:moveTo>
                  <a:cubicBezTo>
                    <a:pt x="108" y="0"/>
                    <a:pt x="35" y="49"/>
                    <a:pt x="40" y="150"/>
                  </a:cubicBezTo>
                  <a:cubicBezTo>
                    <a:pt x="258" y="4979"/>
                    <a:pt x="0" y="9804"/>
                    <a:pt x="162" y="14627"/>
                  </a:cubicBezTo>
                  <a:cubicBezTo>
                    <a:pt x="168" y="14813"/>
                    <a:pt x="300" y="14904"/>
                    <a:pt x="436" y="14904"/>
                  </a:cubicBezTo>
                  <a:cubicBezTo>
                    <a:pt x="574" y="14904"/>
                    <a:pt x="717" y="14810"/>
                    <a:pt x="736" y="14627"/>
                  </a:cubicBezTo>
                  <a:cubicBezTo>
                    <a:pt x="1215" y="9840"/>
                    <a:pt x="788" y="4927"/>
                    <a:pt x="353" y="150"/>
                  </a:cubicBezTo>
                  <a:cubicBezTo>
                    <a:pt x="344" y="51"/>
                    <a:pt x="262" y="0"/>
                    <a:pt x="18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3" name="Google Shape;1532;p46"/>
          <p:cNvGrpSpPr/>
          <p:nvPr/>
        </p:nvGrpSpPr>
        <p:grpSpPr>
          <a:xfrm>
            <a:off x="5702800" y="1039425"/>
            <a:ext cx="551850" cy="624550"/>
            <a:chOff x="4591150" y="3581500"/>
            <a:chExt cx="551850" cy="624550"/>
          </a:xfrm>
        </p:grpSpPr>
        <p:sp>
          <p:nvSpPr>
            <p:cNvPr id="104" name="Google Shape;1533;p46"/>
            <p:cNvSpPr/>
            <p:nvPr/>
          </p:nvSpPr>
          <p:spPr>
            <a:xfrm>
              <a:off x="4685625" y="3581500"/>
              <a:ext cx="457375" cy="529225"/>
            </a:xfrm>
            <a:custGeom>
              <a:avLst/>
              <a:gdLst/>
              <a:ahLst/>
              <a:cxnLst/>
              <a:rect l="l" t="t" r="r" b="b"/>
              <a:pathLst>
                <a:path w="18295" h="21169" extrusionOk="0">
                  <a:moveTo>
                    <a:pt x="14716" y="1"/>
                  </a:moveTo>
                  <a:cubicBezTo>
                    <a:pt x="14364" y="1"/>
                    <a:pt x="13997" y="166"/>
                    <a:pt x="13692" y="364"/>
                  </a:cubicBezTo>
                  <a:cubicBezTo>
                    <a:pt x="12649" y="1042"/>
                    <a:pt x="11869" y="2112"/>
                    <a:pt x="11538" y="3312"/>
                  </a:cubicBezTo>
                  <a:cubicBezTo>
                    <a:pt x="11392" y="3848"/>
                    <a:pt x="11269" y="4486"/>
                    <a:pt x="10768" y="4719"/>
                  </a:cubicBezTo>
                  <a:cubicBezTo>
                    <a:pt x="10647" y="4775"/>
                    <a:pt x="10527" y="4799"/>
                    <a:pt x="10406" y="4799"/>
                  </a:cubicBezTo>
                  <a:cubicBezTo>
                    <a:pt x="9634" y="4799"/>
                    <a:pt x="8863" y="3802"/>
                    <a:pt x="8055" y="3802"/>
                  </a:cubicBezTo>
                  <a:cubicBezTo>
                    <a:pt x="7964" y="3802"/>
                    <a:pt x="7873" y="3814"/>
                    <a:pt x="7781" y="3843"/>
                  </a:cubicBezTo>
                  <a:cubicBezTo>
                    <a:pt x="7123" y="4760"/>
                    <a:pt x="7052" y="6064"/>
                    <a:pt x="7607" y="7047"/>
                  </a:cubicBezTo>
                  <a:cubicBezTo>
                    <a:pt x="7900" y="7570"/>
                    <a:pt x="8358" y="8190"/>
                    <a:pt x="8024" y="8684"/>
                  </a:cubicBezTo>
                  <a:cubicBezTo>
                    <a:pt x="7882" y="8896"/>
                    <a:pt x="7656" y="8981"/>
                    <a:pt x="7408" y="8981"/>
                  </a:cubicBezTo>
                  <a:cubicBezTo>
                    <a:pt x="7090" y="8981"/>
                    <a:pt x="6735" y="8842"/>
                    <a:pt x="6473" y="8648"/>
                  </a:cubicBezTo>
                  <a:cubicBezTo>
                    <a:pt x="6006" y="8307"/>
                    <a:pt x="5560" y="7826"/>
                    <a:pt x="4981" y="7826"/>
                  </a:cubicBezTo>
                  <a:cubicBezTo>
                    <a:pt x="4285" y="7826"/>
                    <a:pt x="3782" y="8570"/>
                    <a:pt x="3773" y="9266"/>
                  </a:cubicBezTo>
                  <a:cubicBezTo>
                    <a:pt x="3766" y="9962"/>
                    <a:pt x="4105" y="10608"/>
                    <a:pt x="4412" y="11230"/>
                  </a:cubicBezTo>
                  <a:cubicBezTo>
                    <a:pt x="4670" y="11751"/>
                    <a:pt x="4906" y="12397"/>
                    <a:pt x="4587" y="12885"/>
                  </a:cubicBezTo>
                  <a:cubicBezTo>
                    <a:pt x="4383" y="13197"/>
                    <a:pt x="4025" y="13321"/>
                    <a:pt x="3645" y="13321"/>
                  </a:cubicBezTo>
                  <a:cubicBezTo>
                    <a:pt x="3364" y="13321"/>
                    <a:pt x="3070" y="13253"/>
                    <a:pt x="2818" y="13143"/>
                  </a:cubicBezTo>
                  <a:cubicBezTo>
                    <a:pt x="2223" y="12881"/>
                    <a:pt x="1687" y="12451"/>
                    <a:pt x="1042" y="12366"/>
                  </a:cubicBezTo>
                  <a:cubicBezTo>
                    <a:pt x="986" y="12358"/>
                    <a:pt x="929" y="12354"/>
                    <a:pt x="871" y="12354"/>
                  </a:cubicBezTo>
                  <a:cubicBezTo>
                    <a:pt x="598" y="12354"/>
                    <a:pt x="320" y="12443"/>
                    <a:pt x="174" y="12667"/>
                  </a:cubicBezTo>
                  <a:cubicBezTo>
                    <a:pt x="0" y="12938"/>
                    <a:pt x="80" y="13295"/>
                    <a:pt x="187" y="13599"/>
                  </a:cubicBezTo>
                  <a:cubicBezTo>
                    <a:pt x="1063" y="16115"/>
                    <a:pt x="3261" y="18415"/>
                    <a:pt x="5289" y="20143"/>
                  </a:cubicBezTo>
                  <a:cubicBezTo>
                    <a:pt x="6328" y="20907"/>
                    <a:pt x="7568" y="21168"/>
                    <a:pt x="8863" y="21168"/>
                  </a:cubicBezTo>
                  <a:cubicBezTo>
                    <a:pt x="10162" y="21168"/>
                    <a:pt x="11516" y="20906"/>
                    <a:pt x="12780" y="20627"/>
                  </a:cubicBezTo>
                  <a:cubicBezTo>
                    <a:pt x="13429" y="20484"/>
                    <a:pt x="14093" y="20332"/>
                    <a:pt x="14653" y="19972"/>
                  </a:cubicBezTo>
                  <a:cubicBezTo>
                    <a:pt x="15211" y="19611"/>
                    <a:pt x="15650" y="18986"/>
                    <a:pt x="15599" y="18323"/>
                  </a:cubicBezTo>
                  <a:cubicBezTo>
                    <a:pt x="15522" y="17315"/>
                    <a:pt x="14445" y="16723"/>
                    <a:pt x="13480" y="16417"/>
                  </a:cubicBezTo>
                  <a:cubicBezTo>
                    <a:pt x="13160" y="16316"/>
                    <a:pt x="12774" y="16147"/>
                    <a:pt x="12763" y="15812"/>
                  </a:cubicBezTo>
                  <a:cubicBezTo>
                    <a:pt x="12754" y="15489"/>
                    <a:pt x="13110" y="15293"/>
                    <a:pt x="13410" y="15171"/>
                  </a:cubicBezTo>
                  <a:cubicBezTo>
                    <a:pt x="14520" y="14715"/>
                    <a:pt x="15598" y="14180"/>
                    <a:pt x="16632" y="13572"/>
                  </a:cubicBezTo>
                  <a:cubicBezTo>
                    <a:pt x="17257" y="13207"/>
                    <a:pt x="17922" y="12736"/>
                    <a:pt x="18057" y="12021"/>
                  </a:cubicBezTo>
                  <a:cubicBezTo>
                    <a:pt x="18294" y="10765"/>
                    <a:pt x="16817" y="9933"/>
                    <a:pt x="15606" y="9522"/>
                  </a:cubicBezTo>
                  <a:cubicBezTo>
                    <a:pt x="15636" y="8809"/>
                    <a:pt x="16153" y="8219"/>
                    <a:pt x="16661" y="7716"/>
                  </a:cubicBezTo>
                  <a:cubicBezTo>
                    <a:pt x="17170" y="7215"/>
                    <a:pt x="17728" y="6694"/>
                    <a:pt x="17890" y="5999"/>
                  </a:cubicBezTo>
                  <a:cubicBezTo>
                    <a:pt x="18048" y="5322"/>
                    <a:pt x="17601" y="4469"/>
                    <a:pt x="16922" y="4469"/>
                  </a:cubicBezTo>
                  <a:cubicBezTo>
                    <a:pt x="16902" y="4469"/>
                    <a:pt x="16881" y="4470"/>
                    <a:pt x="16860" y="4472"/>
                  </a:cubicBezTo>
                  <a:cubicBezTo>
                    <a:pt x="16612" y="4491"/>
                    <a:pt x="16380" y="4620"/>
                    <a:pt x="16133" y="4624"/>
                  </a:cubicBezTo>
                  <a:cubicBezTo>
                    <a:pt x="16129" y="4624"/>
                    <a:pt x="16125" y="4624"/>
                    <a:pt x="16122" y="4624"/>
                  </a:cubicBezTo>
                  <a:cubicBezTo>
                    <a:pt x="15540" y="4624"/>
                    <a:pt x="15167" y="3946"/>
                    <a:pt x="15199" y="3362"/>
                  </a:cubicBezTo>
                  <a:cubicBezTo>
                    <a:pt x="15231" y="2775"/>
                    <a:pt x="15522" y="2237"/>
                    <a:pt x="15650" y="1664"/>
                  </a:cubicBezTo>
                  <a:cubicBezTo>
                    <a:pt x="15778" y="1089"/>
                    <a:pt x="15673" y="373"/>
                    <a:pt x="15152" y="103"/>
                  </a:cubicBezTo>
                  <a:cubicBezTo>
                    <a:pt x="15014" y="31"/>
                    <a:pt x="14866" y="1"/>
                    <a:pt x="1471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534;p46"/>
            <p:cNvSpPr/>
            <p:nvPr/>
          </p:nvSpPr>
          <p:spPr>
            <a:xfrm>
              <a:off x="4798525" y="3641250"/>
              <a:ext cx="238825" cy="564800"/>
            </a:xfrm>
            <a:custGeom>
              <a:avLst/>
              <a:gdLst/>
              <a:ahLst/>
              <a:cxnLst/>
              <a:rect l="l" t="t" r="r" b="b"/>
              <a:pathLst>
                <a:path w="9553" h="22592" extrusionOk="0">
                  <a:moveTo>
                    <a:pt x="9510" y="0"/>
                  </a:moveTo>
                  <a:cubicBezTo>
                    <a:pt x="9496" y="0"/>
                    <a:pt x="9481" y="7"/>
                    <a:pt x="9475" y="24"/>
                  </a:cubicBezTo>
                  <a:cubicBezTo>
                    <a:pt x="7901" y="3831"/>
                    <a:pt x="6415" y="7672"/>
                    <a:pt x="4912" y="11505"/>
                  </a:cubicBezTo>
                  <a:cubicBezTo>
                    <a:pt x="3461" y="15210"/>
                    <a:pt x="2100" y="18980"/>
                    <a:pt x="55" y="22411"/>
                  </a:cubicBezTo>
                  <a:cubicBezTo>
                    <a:pt x="0" y="22505"/>
                    <a:pt x="85" y="22592"/>
                    <a:pt x="168" y="22592"/>
                  </a:cubicBezTo>
                  <a:cubicBezTo>
                    <a:pt x="205" y="22592"/>
                    <a:pt x="242" y="22575"/>
                    <a:pt x="266" y="22535"/>
                  </a:cubicBezTo>
                  <a:cubicBezTo>
                    <a:pt x="2240" y="19256"/>
                    <a:pt x="3543" y="15655"/>
                    <a:pt x="4925" y="12100"/>
                  </a:cubicBezTo>
                  <a:cubicBezTo>
                    <a:pt x="6484" y="8087"/>
                    <a:pt x="8060" y="4084"/>
                    <a:pt x="9543" y="42"/>
                  </a:cubicBezTo>
                  <a:cubicBezTo>
                    <a:pt x="9553" y="17"/>
                    <a:pt x="9532" y="0"/>
                    <a:pt x="95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535;p46"/>
            <p:cNvSpPr/>
            <p:nvPr/>
          </p:nvSpPr>
          <p:spPr>
            <a:xfrm>
              <a:off x="4914750" y="3731450"/>
              <a:ext cx="53975" cy="93075"/>
            </a:xfrm>
            <a:custGeom>
              <a:avLst/>
              <a:gdLst/>
              <a:ahLst/>
              <a:cxnLst/>
              <a:rect l="l" t="t" r="r" b="b"/>
              <a:pathLst>
                <a:path w="2159" h="3723" extrusionOk="0">
                  <a:moveTo>
                    <a:pt x="29" y="1"/>
                  </a:moveTo>
                  <a:cubicBezTo>
                    <a:pt x="15" y="1"/>
                    <a:pt x="1" y="16"/>
                    <a:pt x="9" y="32"/>
                  </a:cubicBezTo>
                  <a:cubicBezTo>
                    <a:pt x="614" y="1254"/>
                    <a:pt x="1233" y="2539"/>
                    <a:pt x="1978" y="3681"/>
                  </a:cubicBezTo>
                  <a:cubicBezTo>
                    <a:pt x="1997" y="3710"/>
                    <a:pt x="2023" y="3722"/>
                    <a:pt x="2048" y="3722"/>
                  </a:cubicBezTo>
                  <a:cubicBezTo>
                    <a:pt x="2105" y="3722"/>
                    <a:pt x="2159" y="3662"/>
                    <a:pt x="2126" y="3594"/>
                  </a:cubicBezTo>
                  <a:cubicBezTo>
                    <a:pt x="1543" y="2361"/>
                    <a:pt x="772" y="1163"/>
                    <a:pt x="44" y="11"/>
                  </a:cubicBezTo>
                  <a:cubicBezTo>
                    <a:pt x="40" y="4"/>
                    <a:pt x="35" y="1"/>
                    <a:pt x="2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536;p46"/>
            <p:cNvSpPr/>
            <p:nvPr/>
          </p:nvSpPr>
          <p:spPr>
            <a:xfrm>
              <a:off x="4837550" y="3832600"/>
              <a:ext cx="75350" cy="124900"/>
            </a:xfrm>
            <a:custGeom>
              <a:avLst/>
              <a:gdLst/>
              <a:ahLst/>
              <a:cxnLst/>
              <a:rect l="l" t="t" r="r" b="b"/>
              <a:pathLst>
                <a:path w="3014" h="4996" extrusionOk="0">
                  <a:moveTo>
                    <a:pt x="39" y="0"/>
                  </a:moveTo>
                  <a:cubicBezTo>
                    <a:pt x="20" y="0"/>
                    <a:pt x="0" y="20"/>
                    <a:pt x="14" y="42"/>
                  </a:cubicBezTo>
                  <a:cubicBezTo>
                    <a:pt x="1056" y="1626"/>
                    <a:pt x="1970" y="3276"/>
                    <a:pt x="2848" y="4956"/>
                  </a:cubicBezTo>
                  <a:cubicBezTo>
                    <a:pt x="2863" y="4984"/>
                    <a:pt x="2886" y="4996"/>
                    <a:pt x="2909" y="4996"/>
                  </a:cubicBezTo>
                  <a:cubicBezTo>
                    <a:pt x="2960" y="4996"/>
                    <a:pt x="3013" y="4938"/>
                    <a:pt x="2983" y="4876"/>
                  </a:cubicBezTo>
                  <a:cubicBezTo>
                    <a:pt x="2152" y="3173"/>
                    <a:pt x="1147" y="1564"/>
                    <a:pt x="61" y="13"/>
                  </a:cubicBezTo>
                  <a:cubicBezTo>
                    <a:pt x="56" y="4"/>
                    <a:pt x="48" y="0"/>
                    <a:pt x="3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537;p46"/>
            <p:cNvSpPr/>
            <p:nvPr/>
          </p:nvSpPr>
          <p:spPr>
            <a:xfrm>
              <a:off x="4761000" y="3953500"/>
              <a:ext cx="101800" cy="134175"/>
            </a:xfrm>
            <a:custGeom>
              <a:avLst/>
              <a:gdLst/>
              <a:ahLst/>
              <a:cxnLst/>
              <a:rect l="l" t="t" r="r" b="b"/>
              <a:pathLst>
                <a:path w="4072" h="5367" extrusionOk="0">
                  <a:moveTo>
                    <a:pt x="72" y="0"/>
                  </a:moveTo>
                  <a:cubicBezTo>
                    <a:pt x="34" y="0"/>
                    <a:pt x="1" y="51"/>
                    <a:pt x="34" y="87"/>
                  </a:cubicBezTo>
                  <a:cubicBezTo>
                    <a:pt x="1478" y="1742"/>
                    <a:pt x="2622" y="3558"/>
                    <a:pt x="3903" y="5330"/>
                  </a:cubicBezTo>
                  <a:cubicBezTo>
                    <a:pt x="3921" y="5356"/>
                    <a:pt x="3946" y="5366"/>
                    <a:pt x="3970" y="5366"/>
                  </a:cubicBezTo>
                  <a:cubicBezTo>
                    <a:pt x="4023" y="5366"/>
                    <a:pt x="4072" y="5314"/>
                    <a:pt x="4038" y="5250"/>
                  </a:cubicBezTo>
                  <a:cubicBezTo>
                    <a:pt x="3058" y="3330"/>
                    <a:pt x="1556" y="1594"/>
                    <a:pt x="105" y="16"/>
                  </a:cubicBezTo>
                  <a:cubicBezTo>
                    <a:pt x="95" y="5"/>
                    <a:pt x="83" y="0"/>
                    <a:pt x="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538;p46"/>
            <p:cNvSpPr/>
            <p:nvPr/>
          </p:nvSpPr>
          <p:spPr>
            <a:xfrm>
              <a:off x="4871575" y="4039775"/>
              <a:ext cx="146900" cy="13700"/>
            </a:xfrm>
            <a:custGeom>
              <a:avLst/>
              <a:gdLst/>
              <a:ahLst/>
              <a:cxnLst/>
              <a:rect l="l" t="t" r="r" b="b"/>
              <a:pathLst>
                <a:path w="5876" h="548" extrusionOk="0">
                  <a:moveTo>
                    <a:pt x="5829" y="0"/>
                  </a:moveTo>
                  <a:cubicBezTo>
                    <a:pt x="3922" y="36"/>
                    <a:pt x="1993" y="103"/>
                    <a:pt x="101" y="363"/>
                  </a:cubicBezTo>
                  <a:cubicBezTo>
                    <a:pt x="1" y="377"/>
                    <a:pt x="20" y="547"/>
                    <a:pt x="119" y="547"/>
                  </a:cubicBezTo>
                  <a:cubicBezTo>
                    <a:pt x="121" y="547"/>
                    <a:pt x="124" y="547"/>
                    <a:pt x="126" y="547"/>
                  </a:cubicBezTo>
                  <a:cubicBezTo>
                    <a:pt x="2029" y="369"/>
                    <a:pt x="3919" y="157"/>
                    <a:pt x="5829" y="73"/>
                  </a:cubicBezTo>
                  <a:cubicBezTo>
                    <a:pt x="5876" y="70"/>
                    <a:pt x="5876" y="0"/>
                    <a:pt x="58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539;p46"/>
            <p:cNvSpPr/>
            <p:nvPr/>
          </p:nvSpPr>
          <p:spPr>
            <a:xfrm>
              <a:off x="4931750" y="3877500"/>
              <a:ext cx="123950" cy="25000"/>
            </a:xfrm>
            <a:custGeom>
              <a:avLst/>
              <a:gdLst/>
              <a:ahLst/>
              <a:cxnLst/>
              <a:rect l="l" t="t" r="r" b="b"/>
              <a:pathLst>
                <a:path w="4958" h="1000" extrusionOk="0">
                  <a:moveTo>
                    <a:pt x="4869" y="1"/>
                  </a:moveTo>
                  <a:cubicBezTo>
                    <a:pt x="4865" y="1"/>
                    <a:pt x="4862" y="1"/>
                    <a:pt x="4858" y="2"/>
                  </a:cubicBezTo>
                  <a:cubicBezTo>
                    <a:pt x="3272" y="257"/>
                    <a:pt x="1691" y="530"/>
                    <a:pt x="111" y="819"/>
                  </a:cubicBezTo>
                  <a:cubicBezTo>
                    <a:pt x="1" y="839"/>
                    <a:pt x="40" y="1000"/>
                    <a:pt x="143" y="1000"/>
                  </a:cubicBezTo>
                  <a:cubicBezTo>
                    <a:pt x="149" y="1000"/>
                    <a:pt x="155" y="999"/>
                    <a:pt x="161" y="998"/>
                  </a:cubicBezTo>
                  <a:cubicBezTo>
                    <a:pt x="1741" y="719"/>
                    <a:pt x="3315" y="427"/>
                    <a:pt x="4887" y="113"/>
                  </a:cubicBezTo>
                  <a:cubicBezTo>
                    <a:pt x="4957" y="97"/>
                    <a:pt x="4932" y="1"/>
                    <a:pt x="486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540;p46"/>
            <p:cNvSpPr/>
            <p:nvPr/>
          </p:nvSpPr>
          <p:spPr>
            <a:xfrm>
              <a:off x="4978500" y="3734750"/>
              <a:ext cx="92775" cy="49975"/>
            </a:xfrm>
            <a:custGeom>
              <a:avLst/>
              <a:gdLst/>
              <a:ahLst/>
              <a:cxnLst/>
              <a:rect l="l" t="t" r="r" b="b"/>
              <a:pathLst>
                <a:path w="3711" h="1999" extrusionOk="0">
                  <a:moveTo>
                    <a:pt x="3679" y="0"/>
                  </a:moveTo>
                  <a:cubicBezTo>
                    <a:pt x="3676" y="0"/>
                    <a:pt x="3673" y="1"/>
                    <a:pt x="3669" y="2"/>
                  </a:cubicBezTo>
                  <a:cubicBezTo>
                    <a:pt x="2441" y="412"/>
                    <a:pt x="1263" y="1193"/>
                    <a:pt x="111" y="1785"/>
                  </a:cubicBezTo>
                  <a:cubicBezTo>
                    <a:pt x="1" y="1844"/>
                    <a:pt x="69" y="1998"/>
                    <a:pt x="171" y="1998"/>
                  </a:cubicBezTo>
                  <a:cubicBezTo>
                    <a:pt x="189" y="1998"/>
                    <a:pt x="208" y="1994"/>
                    <a:pt x="227" y="1983"/>
                  </a:cubicBezTo>
                  <a:cubicBezTo>
                    <a:pt x="1355" y="1370"/>
                    <a:pt x="2669" y="831"/>
                    <a:pt x="3692" y="55"/>
                  </a:cubicBezTo>
                  <a:cubicBezTo>
                    <a:pt x="3711" y="37"/>
                    <a:pt x="3703" y="0"/>
                    <a:pt x="367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541;p46"/>
            <p:cNvSpPr/>
            <p:nvPr/>
          </p:nvSpPr>
          <p:spPr>
            <a:xfrm>
              <a:off x="4938750" y="3717000"/>
              <a:ext cx="32700" cy="66975"/>
            </a:xfrm>
            <a:custGeom>
              <a:avLst/>
              <a:gdLst/>
              <a:ahLst/>
              <a:cxnLst/>
              <a:rect l="l" t="t" r="r" b="b"/>
              <a:pathLst>
                <a:path w="1308" h="2679" extrusionOk="0">
                  <a:moveTo>
                    <a:pt x="49" y="0"/>
                  </a:moveTo>
                  <a:cubicBezTo>
                    <a:pt x="25" y="0"/>
                    <a:pt x="1" y="25"/>
                    <a:pt x="16" y="53"/>
                  </a:cubicBezTo>
                  <a:cubicBezTo>
                    <a:pt x="473" y="893"/>
                    <a:pt x="846" y="1768"/>
                    <a:pt x="1215" y="2649"/>
                  </a:cubicBezTo>
                  <a:cubicBezTo>
                    <a:pt x="1224" y="2669"/>
                    <a:pt x="1242" y="2678"/>
                    <a:pt x="1259" y="2678"/>
                  </a:cubicBezTo>
                  <a:cubicBezTo>
                    <a:pt x="1284" y="2678"/>
                    <a:pt x="1308" y="2659"/>
                    <a:pt x="1299" y="2626"/>
                  </a:cubicBezTo>
                  <a:cubicBezTo>
                    <a:pt x="1004" y="1704"/>
                    <a:pt x="570" y="849"/>
                    <a:pt x="79" y="16"/>
                  </a:cubicBezTo>
                  <a:cubicBezTo>
                    <a:pt x="71" y="5"/>
                    <a:pt x="60" y="0"/>
                    <a:pt x="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542;p46"/>
            <p:cNvSpPr/>
            <p:nvPr/>
          </p:nvSpPr>
          <p:spPr>
            <a:xfrm>
              <a:off x="4881900" y="3844325"/>
              <a:ext cx="23650" cy="49525"/>
            </a:xfrm>
            <a:custGeom>
              <a:avLst/>
              <a:gdLst/>
              <a:ahLst/>
              <a:cxnLst/>
              <a:rect l="l" t="t" r="r" b="b"/>
              <a:pathLst>
                <a:path w="946" h="1981" extrusionOk="0">
                  <a:moveTo>
                    <a:pt x="19" y="1"/>
                  </a:moveTo>
                  <a:cubicBezTo>
                    <a:pt x="10" y="1"/>
                    <a:pt x="0" y="11"/>
                    <a:pt x="5" y="24"/>
                  </a:cubicBezTo>
                  <a:cubicBezTo>
                    <a:pt x="290" y="669"/>
                    <a:pt x="571" y="1315"/>
                    <a:pt x="855" y="1959"/>
                  </a:cubicBezTo>
                  <a:cubicBezTo>
                    <a:pt x="861" y="1974"/>
                    <a:pt x="873" y="1981"/>
                    <a:pt x="886" y="1981"/>
                  </a:cubicBezTo>
                  <a:cubicBezTo>
                    <a:pt x="914" y="1981"/>
                    <a:pt x="946" y="1950"/>
                    <a:pt x="930" y="1917"/>
                  </a:cubicBezTo>
                  <a:cubicBezTo>
                    <a:pt x="630" y="1280"/>
                    <a:pt x="328" y="644"/>
                    <a:pt x="29" y="8"/>
                  </a:cubicBezTo>
                  <a:cubicBezTo>
                    <a:pt x="27" y="3"/>
                    <a:pt x="23" y="1"/>
                    <a:pt x="1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543;p46"/>
            <p:cNvSpPr/>
            <p:nvPr/>
          </p:nvSpPr>
          <p:spPr>
            <a:xfrm>
              <a:off x="4783125" y="3924475"/>
              <a:ext cx="39075" cy="65075"/>
            </a:xfrm>
            <a:custGeom>
              <a:avLst/>
              <a:gdLst/>
              <a:ahLst/>
              <a:cxnLst/>
              <a:rect l="l" t="t" r="r" b="b"/>
              <a:pathLst>
                <a:path w="1563" h="2603" extrusionOk="0">
                  <a:moveTo>
                    <a:pt x="59" y="1"/>
                  </a:moveTo>
                  <a:cubicBezTo>
                    <a:pt x="30" y="1"/>
                    <a:pt x="1" y="32"/>
                    <a:pt x="20" y="65"/>
                  </a:cubicBezTo>
                  <a:cubicBezTo>
                    <a:pt x="479" y="896"/>
                    <a:pt x="898" y="1785"/>
                    <a:pt x="1426" y="2572"/>
                  </a:cubicBezTo>
                  <a:cubicBezTo>
                    <a:pt x="1440" y="2593"/>
                    <a:pt x="1460" y="2602"/>
                    <a:pt x="1480" y="2602"/>
                  </a:cubicBezTo>
                  <a:cubicBezTo>
                    <a:pt x="1522" y="2602"/>
                    <a:pt x="1562" y="2558"/>
                    <a:pt x="1537" y="2506"/>
                  </a:cubicBezTo>
                  <a:cubicBezTo>
                    <a:pt x="1125" y="1651"/>
                    <a:pt x="575" y="840"/>
                    <a:pt x="92" y="21"/>
                  </a:cubicBezTo>
                  <a:cubicBezTo>
                    <a:pt x="84" y="7"/>
                    <a:pt x="71" y="1"/>
                    <a:pt x="5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544;p46"/>
            <p:cNvSpPr/>
            <p:nvPr/>
          </p:nvSpPr>
          <p:spPr>
            <a:xfrm>
              <a:off x="4938000" y="4014675"/>
              <a:ext cx="54225" cy="6200"/>
            </a:xfrm>
            <a:custGeom>
              <a:avLst/>
              <a:gdLst/>
              <a:ahLst/>
              <a:cxnLst/>
              <a:rect l="l" t="t" r="r" b="b"/>
              <a:pathLst>
                <a:path w="2169" h="248" extrusionOk="0">
                  <a:moveTo>
                    <a:pt x="2043" y="1"/>
                  </a:moveTo>
                  <a:cubicBezTo>
                    <a:pt x="1381" y="1"/>
                    <a:pt x="703" y="114"/>
                    <a:pt x="45" y="175"/>
                  </a:cubicBezTo>
                  <a:cubicBezTo>
                    <a:pt x="3" y="180"/>
                    <a:pt x="1" y="247"/>
                    <a:pt x="44" y="247"/>
                  </a:cubicBezTo>
                  <a:cubicBezTo>
                    <a:pt x="45" y="247"/>
                    <a:pt x="46" y="247"/>
                    <a:pt x="46" y="247"/>
                  </a:cubicBezTo>
                  <a:cubicBezTo>
                    <a:pt x="724" y="213"/>
                    <a:pt x="1427" y="229"/>
                    <a:pt x="2096" y="128"/>
                  </a:cubicBezTo>
                  <a:cubicBezTo>
                    <a:pt x="2168" y="116"/>
                    <a:pt x="2150" y="1"/>
                    <a:pt x="2079" y="1"/>
                  </a:cubicBezTo>
                  <a:cubicBezTo>
                    <a:pt x="2067" y="1"/>
                    <a:pt x="2055" y="1"/>
                    <a:pt x="20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545;p46"/>
            <p:cNvSpPr/>
            <p:nvPr/>
          </p:nvSpPr>
          <p:spPr>
            <a:xfrm>
              <a:off x="4993475" y="3849150"/>
              <a:ext cx="58200" cy="15750"/>
            </a:xfrm>
            <a:custGeom>
              <a:avLst/>
              <a:gdLst/>
              <a:ahLst/>
              <a:cxnLst/>
              <a:rect l="l" t="t" r="r" b="b"/>
              <a:pathLst>
                <a:path w="2328" h="630" extrusionOk="0">
                  <a:moveTo>
                    <a:pt x="1882" y="0"/>
                  </a:moveTo>
                  <a:cubicBezTo>
                    <a:pt x="1251" y="0"/>
                    <a:pt x="521" y="268"/>
                    <a:pt x="32" y="561"/>
                  </a:cubicBezTo>
                  <a:cubicBezTo>
                    <a:pt x="1" y="579"/>
                    <a:pt x="16" y="629"/>
                    <a:pt x="50" y="629"/>
                  </a:cubicBezTo>
                  <a:cubicBezTo>
                    <a:pt x="53" y="629"/>
                    <a:pt x="57" y="629"/>
                    <a:pt x="60" y="628"/>
                  </a:cubicBezTo>
                  <a:cubicBezTo>
                    <a:pt x="419" y="504"/>
                    <a:pt x="773" y="373"/>
                    <a:pt x="1148" y="295"/>
                  </a:cubicBezTo>
                  <a:cubicBezTo>
                    <a:pt x="1520" y="217"/>
                    <a:pt x="1906" y="239"/>
                    <a:pt x="2273" y="150"/>
                  </a:cubicBezTo>
                  <a:cubicBezTo>
                    <a:pt x="2326" y="138"/>
                    <a:pt x="2327" y="53"/>
                    <a:pt x="2273" y="40"/>
                  </a:cubicBezTo>
                  <a:cubicBezTo>
                    <a:pt x="2150" y="13"/>
                    <a:pt x="2018" y="0"/>
                    <a:pt x="188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546;p46"/>
            <p:cNvSpPr/>
            <p:nvPr/>
          </p:nvSpPr>
          <p:spPr>
            <a:xfrm>
              <a:off x="4832450" y="4007450"/>
              <a:ext cx="11725" cy="11200"/>
            </a:xfrm>
            <a:custGeom>
              <a:avLst/>
              <a:gdLst/>
              <a:ahLst/>
              <a:cxnLst/>
              <a:rect l="l" t="t" r="r" b="b"/>
              <a:pathLst>
                <a:path w="469" h="448" extrusionOk="0">
                  <a:moveTo>
                    <a:pt x="108" y="1"/>
                  </a:moveTo>
                  <a:cubicBezTo>
                    <a:pt x="88" y="1"/>
                    <a:pt x="67" y="12"/>
                    <a:pt x="60" y="35"/>
                  </a:cubicBezTo>
                  <a:cubicBezTo>
                    <a:pt x="1" y="250"/>
                    <a:pt x="152" y="448"/>
                    <a:pt x="372" y="448"/>
                  </a:cubicBezTo>
                  <a:cubicBezTo>
                    <a:pt x="373" y="448"/>
                    <a:pt x="375" y="448"/>
                    <a:pt x="376" y="448"/>
                  </a:cubicBezTo>
                  <a:cubicBezTo>
                    <a:pt x="469" y="448"/>
                    <a:pt x="467" y="311"/>
                    <a:pt x="376" y="306"/>
                  </a:cubicBezTo>
                  <a:cubicBezTo>
                    <a:pt x="245" y="297"/>
                    <a:pt x="149" y="176"/>
                    <a:pt x="157" y="49"/>
                  </a:cubicBezTo>
                  <a:cubicBezTo>
                    <a:pt x="160" y="18"/>
                    <a:pt x="134" y="1"/>
                    <a:pt x="1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547;p46"/>
            <p:cNvSpPr/>
            <p:nvPr/>
          </p:nvSpPr>
          <p:spPr>
            <a:xfrm>
              <a:off x="4954050" y="3917600"/>
              <a:ext cx="22100" cy="5975"/>
            </a:xfrm>
            <a:custGeom>
              <a:avLst/>
              <a:gdLst/>
              <a:ahLst/>
              <a:cxnLst/>
              <a:rect l="l" t="t" r="r" b="b"/>
              <a:pathLst>
                <a:path w="884" h="239" extrusionOk="0">
                  <a:moveTo>
                    <a:pt x="636" y="0"/>
                  </a:moveTo>
                  <a:cubicBezTo>
                    <a:pt x="463" y="0"/>
                    <a:pt x="277" y="41"/>
                    <a:pt x="113" y="57"/>
                  </a:cubicBezTo>
                  <a:cubicBezTo>
                    <a:pt x="7" y="69"/>
                    <a:pt x="1" y="231"/>
                    <a:pt x="112" y="231"/>
                  </a:cubicBezTo>
                  <a:cubicBezTo>
                    <a:pt x="112" y="231"/>
                    <a:pt x="113" y="231"/>
                    <a:pt x="113" y="231"/>
                  </a:cubicBezTo>
                  <a:cubicBezTo>
                    <a:pt x="121" y="231"/>
                    <a:pt x="130" y="231"/>
                    <a:pt x="138" y="231"/>
                  </a:cubicBezTo>
                  <a:cubicBezTo>
                    <a:pt x="245" y="231"/>
                    <a:pt x="362" y="239"/>
                    <a:pt x="478" y="239"/>
                  </a:cubicBezTo>
                  <a:cubicBezTo>
                    <a:pt x="584" y="239"/>
                    <a:pt x="689" y="232"/>
                    <a:pt x="782" y="205"/>
                  </a:cubicBezTo>
                  <a:cubicBezTo>
                    <a:pt x="870" y="178"/>
                    <a:pt x="883" y="32"/>
                    <a:pt x="782" y="12"/>
                  </a:cubicBezTo>
                  <a:cubicBezTo>
                    <a:pt x="735" y="3"/>
                    <a:pt x="686" y="0"/>
                    <a:pt x="6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548;p46"/>
            <p:cNvSpPr/>
            <p:nvPr/>
          </p:nvSpPr>
          <p:spPr>
            <a:xfrm>
              <a:off x="4591150" y="3924700"/>
              <a:ext cx="22050" cy="53375"/>
            </a:xfrm>
            <a:custGeom>
              <a:avLst/>
              <a:gdLst/>
              <a:ahLst/>
              <a:cxnLst/>
              <a:rect l="l" t="t" r="r" b="b"/>
              <a:pathLst>
                <a:path w="882" h="2135" extrusionOk="0">
                  <a:moveTo>
                    <a:pt x="133" y="1"/>
                  </a:moveTo>
                  <a:cubicBezTo>
                    <a:pt x="64" y="1"/>
                    <a:pt x="1" y="44"/>
                    <a:pt x="11" y="132"/>
                  </a:cubicBezTo>
                  <a:cubicBezTo>
                    <a:pt x="89" y="812"/>
                    <a:pt x="281" y="1457"/>
                    <a:pt x="593" y="2066"/>
                  </a:cubicBezTo>
                  <a:cubicBezTo>
                    <a:pt x="618" y="2115"/>
                    <a:pt x="658" y="2135"/>
                    <a:pt x="698" y="2135"/>
                  </a:cubicBezTo>
                  <a:cubicBezTo>
                    <a:pt x="788" y="2135"/>
                    <a:pt x="882" y="2036"/>
                    <a:pt x="828" y="1929"/>
                  </a:cubicBezTo>
                  <a:cubicBezTo>
                    <a:pt x="540" y="1361"/>
                    <a:pt x="357" y="762"/>
                    <a:pt x="284" y="130"/>
                  </a:cubicBezTo>
                  <a:cubicBezTo>
                    <a:pt x="274" y="44"/>
                    <a:pt x="201" y="1"/>
                    <a:pt x="1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549;p46"/>
            <p:cNvSpPr/>
            <p:nvPr/>
          </p:nvSpPr>
          <p:spPr>
            <a:xfrm>
              <a:off x="4607575" y="3824100"/>
              <a:ext cx="56000" cy="166825"/>
            </a:xfrm>
            <a:custGeom>
              <a:avLst/>
              <a:gdLst/>
              <a:ahLst/>
              <a:cxnLst/>
              <a:rect l="l" t="t" r="r" b="b"/>
              <a:pathLst>
                <a:path w="2240" h="6673" extrusionOk="0">
                  <a:moveTo>
                    <a:pt x="774" y="1"/>
                  </a:moveTo>
                  <a:cubicBezTo>
                    <a:pt x="675" y="1"/>
                    <a:pt x="575" y="53"/>
                    <a:pt x="547" y="164"/>
                  </a:cubicBezTo>
                  <a:cubicBezTo>
                    <a:pt x="0" y="2240"/>
                    <a:pt x="171" y="4956"/>
                    <a:pt x="1718" y="6596"/>
                  </a:cubicBezTo>
                  <a:cubicBezTo>
                    <a:pt x="1768" y="6649"/>
                    <a:pt x="1833" y="6672"/>
                    <a:pt x="1898" y="6672"/>
                  </a:cubicBezTo>
                  <a:cubicBezTo>
                    <a:pt x="2067" y="6672"/>
                    <a:pt x="2239" y="6518"/>
                    <a:pt x="2172" y="6330"/>
                  </a:cubicBezTo>
                  <a:cubicBezTo>
                    <a:pt x="1829" y="5388"/>
                    <a:pt x="1345" y="4514"/>
                    <a:pt x="1127" y="3525"/>
                  </a:cubicBezTo>
                  <a:cubicBezTo>
                    <a:pt x="891" y="2448"/>
                    <a:pt x="870" y="1318"/>
                    <a:pt x="999" y="225"/>
                  </a:cubicBezTo>
                  <a:cubicBezTo>
                    <a:pt x="1016" y="80"/>
                    <a:pt x="896" y="1"/>
                    <a:pt x="77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1" name="Google Shape;1501;p46"/>
          <p:cNvGrpSpPr/>
          <p:nvPr/>
        </p:nvGrpSpPr>
        <p:grpSpPr>
          <a:xfrm>
            <a:off x="7370525" y="1572025"/>
            <a:ext cx="816750" cy="868875"/>
            <a:chOff x="3241250" y="1056600"/>
            <a:chExt cx="816750" cy="868875"/>
          </a:xfrm>
        </p:grpSpPr>
        <p:sp>
          <p:nvSpPr>
            <p:cNvPr id="122" name="Google Shape;1502;p46"/>
            <p:cNvSpPr/>
            <p:nvPr/>
          </p:nvSpPr>
          <p:spPr>
            <a:xfrm>
              <a:off x="3323375" y="1056600"/>
              <a:ext cx="730900" cy="736250"/>
            </a:xfrm>
            <a:custGeom>
              <a:avLst/>
              <a:gdLst/>
              <a:ahLst/>
              <a:cxnLst/>
              <a:rect l="l" t="t" r="r" b="b"/>
              <a:pathLst>
                <a:path w="29236" h="29450" extrusionOk="0">
                  <a:moveTo>
                    <a:pt x="9682" y="1"/>
                  </a:moveTo>
                  <a:cubicBezTo>
                    <a:pt x="8504" y="4991"/>
                    <a:pt x="8411" y="10236"/>
                    <a:pt x="9416" y="15262"/>
                  </a:cubicBezTo>
                  <a:cubicBezTo>
                    <a:pt x="7902" y="15477"/>
                    <a:pt x="6372" y="15584"/>
                    <a:pt x="4841" y="15584"/>
                  </a:cubicBezTo>
                  <a:cubicBezTo>
                    <a:pt x="3254" y="15584"/>
                    <a:pt x="1666" y="15469"/>
                    <a:pt x="95" y="15239"/>
                  </a:cubicBezTo>
                  <a:lnTo>
                    <a:pt x="95" y="15239"/>
                  </a:lnTo>
                  <a:cubicBezTo>
                    <a:pt x="1573" y="18825"/>
                    <a:pt x="3765" y="22114"/>
                    <a:pt x="6504" y="24861"/>
                  </a:cubicBezTo>
                  <a:cubicBezTo>
                    <a:pt x="4371" y="25645"/>
                    <a:pt x="2199" y="26324"/>
                    <a:pt x="1" y="26896"/>
                  </a:cubicBezTo>
                  <a:cubicBezTo>
                    <a:pt x="3095" y="28585"/>
                    <a:pt x="6622" y="29450"/>
                    <a:pt x="10147" y="29450"/>
                  </a:cubicBezTo>
                  <a:cubicBezTo>
                    <a:pt x="12339" y="29450"/>
                    <a:pt x="14529" y="29115"/>
                    <a:pt x="16614" y="28437"/>
                  </a:cubicBezTo>
                  <a:cubicBezTo>
                    <a:pt x="20075" y="27465"/>
                    <a:pt x="21269" y="27616"/>
                    <a:pt x="24093" y="25392"/>
                  </a:cubicBezTo>
                  <a:cubicBezTo>
                    <a:pt x="26913" y="23166"/>
                    <a:pt x="29065" y="19877"/>
                    <a:pt x="29236" y="16287"/>
                  </a:cubicBezTo>
                  <a:lnTo>
                    <a:pt x="29236" y="16287"/>
                  </a:lnTo>
                  <a:cubicBezTo>
                    <a:pt x="26095" y="16711"/>
                    <a:pt x="22977" y="17296"/>
                    <a:pt x="19896" y="18037"/>
                  </a:cubicBezTo>
                  <a:cubicBezTo>
                    <a:pt x="21548" y="14579"/>
                    <a:pt x="22477" y="10776"/>
                    <a:pt x="22604" y="6944"/>
                  </a:cubicBezTo>
                  <a:lnTo>
                    <a:pt x="22604" y="6944"/>
                  </a:lnTo>
                  <a:cubicBezTo>
                    <a:pt x="19341" y="8218"/>
                    <a:pt x="16495" y="10532"/>
                    <a:pt x="14582" y="13466"/>
                  </a:cubicBezTo>
                  <a:cubicBezTo>
                    <a:pt x="12950" y="8978"/>
                    <a:pt x="11314" y="4489"/>
                    <a:pt x="968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503;p46"/>
            <p:cNvSpPr/>
            <p:nvPr/>
          </p:nvSpPr>
          <p:spPr>
            <a:xfrm>
              <a:off x="3600625" y="1316175"/>
              <a:ext cx="144300" cy="609300"/>
            </a:xfrm>
            <a:custGeom>
              <a:avLst/>
              <a:gdLst/>
              <a:ahLst/>
              <a:cxnLst/>
              <a:rect l="l" t="t" r="r" b="b"/>
              <a:pathLst>
                <a:path w="5772" h="24372" extrusionOk="0">
                  <a:moveTo>
                    <a:pt x="118" y="1"/>
                  </a:moveTo>
                  <a:cubicBezTo>
                    <a:pt x="60" y="1"/>
                    <a:pt x="1" y="49"/>
                    <a:pt x="20" y="123"/>
                  </a:cubicBezTo>
                  <a:cubicBezTo>
                    <a:pt x="1054" y="4089"/>
                    <a:pt x="2059" y="8064"/>
                    <a:pt x="2920" y="12071"/>
                  </a:cubicBezTo>
                  <a:cubicBezTo>
                    <a:pt x="3782" y="16085"/>
                    <a:pt x="4373" y="20140"/>
                    <a:pt x="5168" y="24162"/>
                  </a:cubicBezTo>
                  <a:cubicBezTo>
                    <a:pt x="5197" y="24305"/>
                    <a:pt x="5323" y="24371"/>
                    <a:pt x="5450" y="24371"/>
                  </a:cubicBezTo>
                  <a:cubicBezTo>
                    <a:pt x="5610" y="24371"/>
                    <a:pt x="5771" y="24268"/>
                    <a:pt x="5748" y="24084"/>
                  </a:cubicBezTo>
                  <a:cubicBezTo>
                    <a:pt x="4719" y="16008"/>
                    <a:pt x="2602" y="7839"/>
                    <a:pt x="210" y="70"/>
                  </a:cubicBezTo>
                  <a:cubicBezTo>
                    <a:pt x="195" y="22"/>
                    <a:pt x="157" y="1"/>
                    <a:pt x="11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504;p46"/>
            <p:cNvSpPr/>
            <p:nvPr/>
          </p:nvSpPr>
          <p:spPr>
            <a:xfrm>
              <a:off x="3492700" y="1709100"/>
              <a:ext cx="215450" cy="43700"/>
            </a:xfrm>
            <a:custGeom>
              <a:avLst/>
              <a:gdLst/>
              <a:ahLst/>
              <a:cxnLst/>
              <a:rect l="l" t="t" r="r" b="b"/>
              <a:pathLst>
                <a:path w="8618" h="1748" extrusionOk="0">
                  <a:moveTo>
                    <a:pt x="77" y="0"/>
                  </a:moveTo>
                  <a:cubicBezTo>
                    <a:pt x="0" y="0"/>
                    <a:pt x="4" y="113"/>
                    <a:pt x="79" y="120"/>
                  </a:cubicBezTo>
                  <a:cubicBezTo>
                    <a:pt x="2896" y="430"/>
                    <a:pt x="5560" y="1102"/>
                    <a:pt x="8310" y="1741"/>
                  </a:cubicBezTo>
                  <a:cubicBezTo>
                    <a:pt x="8328" y="1745"/>
                    <a:pt x="8345" y="1747"/>
                    <a:pt x="8361" y="1747"/>
                  </a:cubicBezTo>
                  <a:cubicBezTo>
                    <a:pt x="8558" y="1747"/>
                    <a:pt x="8617" y="1453"/>
                    <a:pt x="8409" y="1379"/>
                  </a:cubicBezTo>
                  <a:cubicBezTo>
                    <a:pt x="5764" y="444"/>
                    <a:pt x="2869" y="110"/>
                    <a:pt x="79" y="0"/>
                  </a:cubicBezTo>
                  <a:cubicBezTo>
                    <a:pt x="78" y="0"/>
                    <a:pt x="78" y="0"/>
                    <a:pt x="7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505;p46"/>
            <p:cNvSpPr/>
            <p:nvPr/>
          </p:nvSpPr>
          <p:spPr>
            <a:xfrm>
              <a:off x="3689000" y="1558175"/>
              <a:ext cx="248000" cy="186800"/>
            </a:xfrm>
            <a:custGeom>
              <a:avLst/>
              <a:gdLst/>
              <a:ahLst/>
              <a:cxnLst/>
              <a:rect l="l" t="t" r="r" b="b"/>
              <a:pathLst>
                <a:path w="9920" h="7472" extrusionOk="0">
                  <a:moveTo>
                    <a:pt x="9711" y="0"/>
                  </a:moveTo>
                  <a:cubicBezTo>
                    <a:pt x="9687" y="0"/>
                    <a:pt x="9662" y="6"/>
                    <a:pt x="9637" y="21"/>
                  </a:cubicBezTo>
                  <a:cubicBezTo>
                    <a:pt x="6251" y="1929"/>
                    <a:pt x="2924" y="4273"/>
                    <a:pt x="183" y="7044"/>
                  </a:cubicBezTo>
                  <a:cubicBezTo>
                    <a:pt x="1" y="7227"/>
                    <a:pt x="171" y="7472"/>
                    <a:pt x="372" y="7472"/>
                  </a:cubicBezTo>
                  <a:cubicBezTo>
                    <a:pt x="430" y="7472"/>
                    <a:pt x="490" y="7451"/>
                    <a:pt x="545" y="7404"/>
                  </a:cubicBezTo>
                  <a:cubicBezTo>
                    <a:pt x="3508" y="4834"/>
                    <a:pt x="6482" y="2409"/>
                    <a:pt x="9786" y="272"/>
                  </a:cubicBezTo>
                  <a:cubicBezTo>
                    <a:pt x="9920" y="188"/>
                    <a:pt x="9839" y="0"/>
                    <a:pt x="971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506;p46"/>
            <p:cNvSpPr/>
            <p:nvPr/>
          </p:nvSpPr>
          <p:spPr>
            <a:xfrm>
              <a:off x="3444425" y="1494100"/>
              <a:ext cx="231875" cy="133700"/>
            </a:xfrm>
            <a:custGeom>
              <a:avLst/>
              <a:gdLst/>
              <a:ahLst/>
              <a:cxnLst/>
              <a:rect l="l" t="t" r="r" b="b"/>
              <a:pathLst>
                <a:path w="9275" h="5348" extrusionOk="0">
                  <a:moveTo>
                    <a:pt x="165" y="1"/>
                  </a:moveTo>
                  <a:cubicBezTo>
                    <a:pt x="65" y="1"/>
                    <a:pt x="0" y="143"/>
                    <a:pt x="105" y="201"/>
                  </a:cubicBezTo>
                  <a:cubicBezTo>
                    <a:pt x="3051" y="1822"/>
                    <a:pt x="5940" y="3537"/>
                    <a:pt x="8798" y="5310"/>
                  </a:cubicBezTo>
                  <a:cubicBezTo>
                    <a:pt x="8840" y="5337"/>
                    <a:pt x="8882" y="5348"/>
                    <a:pt x="8922" y="5348"/>
                  </a:cubicBezTo>
                  <a:cubicBezTo>
                    <a:pt x="9133" y="5348"/>
                    <a:pt x="9275" y="5023"/>
                    <a:pt x="9047" y="4885"/>
                  </a:cubicBezTo>
                  <a:cubicBezTo>
                    <a:pt x="6159" y="3163"/>
                    <a:pt x="3206" y="1549"/>
                    <a:pt x="216" y="13"/>
                  </a:cubicBezTo>
                  <a:cubicBezTo>
                    <a:pt x="199" y="5"/>
                    <a:pt x="181" y="1"/>
                    <a:pt x="16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507;p46"/>
            <p:cNvSpPr/>
            <p:nvPr/>
          </p:nvSpPr>
          <p:spPr>
            <a:xfrm>
              <a:off x="3662025" y="1371000"/>
              <a:ext cx="131450" cy="201050"/>
            </a:xfrm>
            <a:custGeom>
              <a:avLst/>
              <a:gdLst/>
              <a:ahLst/>
              <a:cxnLst/>
              <a:rect l="l" t="t" r="r" b="b"/>
              <a:pathLst>
                <a:path w="5258" h="8042" extrusionOk="0">
                  <a:moveTo>
                    <a:pt x="5102" y="0"/>
                  </a:moveTo>
                  <a:cubicBezTo>
                    <a:pt x="5066" y="0"/>
                    <a:pt x="5029" y="16"/>
                    <a:pt x="5002" y="53"/>
                  </a:cubicBezTo>
                  <a:cubicBezTo>
                    <a:pt x="4043" y="1388"/>
                    <a:pt x="3149" y="2751"/>
                    <a:pt x="2260" y="4132"/>
                  </a:cubicBezTo>
                  <a:cubicBezTo>
                    <a:pt x="1477" y="5347"/>
                    <a:pt x="563" y="6533"/>
                    <a:pt x="34" y="7882"/>
                  </a:cubicBezTo>
                  <a:cubicBezTo>
                    <a:pt x="0" y="7969"/>
                    <a:pt x="84" y="8041"/>
                    <a:pt x="164" y="8041"/>
                  </a:cubicBezTo>
                  <a:cubicBezTo>
                    <a:pt x="195" y="8041"/>
                    <a:pt x="225" y="8031"/>
                    <a:pt x="248" y="8007"/>
                  </a:cubicBezTo>
                  <a:cubicBezTo>
                    <a:pt x="1244" y="6953"/>
                    <a:pt x="1927" y="5611"/>
                    <a:pt x="2692" y="4385"/>
                  </a:cubicBezTo>
                  <a:cubicBezTo>
                    <a:pt x="3559" y="2993"/>
                    <a:pt x="4410" y="1606"/>
                    <a:pt x="5206" y="173"/>
                  </a:cubicBezTo>
                  <a:cubicBezTo>
                    <a:pt x="5258" y="79"/>
                    <a:pt x="5182" y="0"/>
                    <a:pt x="510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508;p46"/>
            <p:cNvSpPr/>
            <p:nvPr/>
          </p:nvSpPr>
          <p:spPr>
            <a:xfrm>
              <a:off x="3494750" y="1582000"/>
              <a:ext cx="163425" cy="74950"/>
            </a:xfrm>
            <a:custGeom>
              <a:avLst/>
              <a:gdLst/>
              <a:ahLst/>
              <a:cxnLst/>
              <a:rect l="l" t="t" r="r" b="b"/>
              <a:pathLst>
                <a:path w="6537" h="2998" extrusionOk="0">
                  <a:moveTo>
                    <a:pt x="89" y="0"/>
                  </a:moveTo>
                  <a:cubicBezTo>
                    <a:pt x="35" y="0"/>
                    <a:pt x="0" y="76"/>
                    <a:pt x="56" y="109"/>
                  </a:cubicBezTo>
                  <a:cubicBezTo>
                    <a:pt x="2016" y="1261"/>
                    <a:pt x="4181" y="2174"/>
                    <a:pt x="6297" y="2988"/>
                  </a:cubicBezTo>
                  <a:cubicBezTo>
                    <a:pt x="6314" y="2995"/>
                    <a:pt x="6330" y="2997"/>
                    <a:pt x="6345" y="2997"/>
                  </a:cubicBezTo>
                  <a:cubicBezTo>
                    <a:pt x="6474" y="2997"/>
                    <a:pt x="6537" y="2792"/>
                    <a:pt x="6411" y="2718"/>
                  </a:cubicBezTo>
                  <a:cubicBezTo>
                    <a:pt x="4445" y="1565"/>
                    <a:pt x="2148" y="1039"/>
                    <a:pt x="116" y="7"/>
                  </a:cubicBezTo>
                  <a:cubicBezTo>
                    <a:pt x="107" y="2"/>
                    <a:pt x="97" y="0"/>
                    <a:pt x="8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509;p46"/>
            <p:cNvSpPr/>
            <p:nvPr/>
          </p:nvSpPr>
          <p:spPr>
            <a:xfrm>
              <a:off x="3709200" y="1508750"/>
              <a:ext cx="53400" cy="59450"/>
            </a:xfrm>
            <a:custGeom>
              <a:avLst/>
              <a:gdLst/>
              <a:ahLst/>
              <a:cxnLst/>
              <a:rect l="l" t="t" r="r" b="b"/>
              <a:pathLst>
                <a:path w="2136" h="2378" extrusionOk="0">
                  <a:moveTo>
                    <a:pt x="1960" y="0"/>
                  </a:moveTo>
                  <a:cubicBezTo>
                    <a:pt x="1939" y="0"/>
                    <a:pt x="1919" y="7"/>
                    <a:pt x="1900" y="21"/>
                  </a:cubicBezTo>
                  <a:cubicBezTo>
                    <a:pt x="1134" y="582"/>
                    <a:pt x="556" y="1460"/>
                    <a:pt x="41" y="2242"/>
                  </a:cubicBezTo>
                  <a:cubicBezTo>
                    <a:pt x="1" y="2304"/>
                    <a:pt x="65" y="2378"/>
                    <a:pt x="124" y="2378"/>
                  </a:cubicBezTo>
                  <a:cubicBezTo>
                    <a:pt x="144" y="2378"/>
                    <a:pt x="164" y="2369"/>
                    <a:pt x="179" y="2349"/>
                  </a:cubicBezTo>
                  <a:cubicBezTo>
                    <a:pt x="767" y="1592"/>
                    <a:pt x="1494" y="953"/>
                    <a:pt x="2073" y="194"/>
                  </a:cubicBezTo>
                  <a:cubicBezTo>
                    <a:pt x="2136" y="114"/>
                    <a:pt x="2048" y="0"/>
                    <a:pt x="196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510;p46"/>
            <p:cNvSpPr/>
            <p:nvPr/>
          </p:nvSpPr>
          <p:spPr>
            <a:xfrm>
              <a:off x="3781175" y="1480150"/>
              <a:ext cx="14725" cy="11350"/>
            </a:xfrm>
            <a:custGeom>
              <a:avLst/>
              <a:gdLst/>
              <a:ahLst/>
              <a:cxnLst/>
              <a:rect l="l" t="t" r="r" b="b"/>
              <a:pathLst>
                <a:path w="589" h="454" extrusionOk="0">
                  <a:moveTo>
                    <a:pt x="460" y="1"/>
                  </a:moveTo>
                  <a:cubicBezTo>
                    <a:pt x="443" y="1"/>
                    <a:pt x="425" y="7"/>
                    <a:pt x="407" y="21"/>
                  </a:cubicBezTo>
                  <a:cubicBezTo>
                    <a:pt x="265" y="129"/>
                    <a:pt x="148" y="236"/>
                    <a:pt x="31" y="371"/>
                  </a:cubicBezTo>
                  <a:cubicBezTo>
                    <a:pt x="0" y="406"/>
                    <a:pt x="27" y="454"/>
                    <a:pt x="66" y="454"/>
                  </a:cubicBezTo>
                  <a:cubicBezTo>
                    <a:pt x="74" y="454"/>
                    <a:pt x="82" y="452"/>
                    <a:pt x="91" y="448"/>
                  </a:cubicBezTo>
                  <a:cubicBezTo>
                    <a:pt x="243" y="374"/>
                    <a:pt x="373" y="292"/>
                    <a:pt x="507" y="190"/>
                  </a:cubicBezTo>
                  <a:cubicBezTo>
                    <a:pt x="588" y="127"/>
                    <a:pt x="537" y="1"/>
                    <a:pt x="46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511;p46"/>
            <p:cNvSpPr/>
            <p:nvPr/>
          </p:nvSpPr>
          <p:spPr>
            <a:xfrm>
              <a:off x="3734250" y="1582975"/>
              <a:ext cx="83050" cy="57500"/>
            </a:xfrm>
            <a:custGeom>
              <a:avLst/>
              <a:gdLst/>
              <a:ahLst/>
              <a:cxnLst/>
              <a:rect l="l" t="t" r="r" b="b"/>
              <a:pathLst>
                <a:path w="3322" h="2300" extrusionOk="0">
                  <a:moveTo>
                    <a:pt x="3059" y="1"/>
                  </a:moveTo>
                  <a:cubicBezTo>
                    <a:pt x="3033" y="1"/>
                    <a:pt x="3005" y="6"/>
                    <a:pt x="2978" y="18"/>
                  </a:cubicBezTo>
                  <a:cubicBezTo>
                    <a:pt x="2452" y="245"/>
                    <a:pt x="1995" y="637"/>
                    <a:pt x="1535" y="974"/>
                  </a:cubicBezTo>
                  <a:cubicBezTo>
                    <a:pt x="1069" y="1317"/>
                    <a:pt x="602" y="1658"/>
                    <a:pt x="134" y="2003"/>
                  </a:cubicBezTo>
                  <a:cubicBezTo>
                    <a:pt x="1" y="2099"/>
                    <a:pt x="80" y="2300"/>
                    <a:pt x="210" y="2300"/>
                  </a:cubicBezTo>
                  <a:cubicBezTo>
                    <a:pt x="236" y="2300"/>
                    <a:pt x="264" y="2292"/>
                    <a:pt x="293" y="2273"/>
                  </a:cubicBezTo>
                  <a:cubicBezTo>
                    <a:pt x="807" y="1940"/>
                    <a:pt x="1322" y="1607"/>
                    <a:pt x="1837" y="1274"/>
                  </a:cubicBezTo>
                  <a:cubicBezTo>
                    <a:pt x="2301" y="974"/>
                    <a:pt x="2806" y="694"/>
                    <a:pt x="3195" y="295"/>
                  </a:cubicBezTo>
                  <a:cubicBezTo>
                    <a:pt x="3321" y="165"/>
                    <a:pt x="3206" y="1"/>
                    <a:pt x="305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512;p46"/>
            <p:cNvSpPr/>
            <p:nvPr/>
          </p:nvSpPr>
          <p:spPr>
            <a:xfrm>
              <a:off x="3829300" y="1555425"/>
              <a:ext cx="26475" cy="18600"/>
            </a:xfrm>
            <a:custGeom>
              <a:avLst/>
              <a:gdLst/>
              <a:ahLst/>
              <a:cxnLst/>
              <a:rect l="l" t="t" r="r" b="b"/>
              <a:pathLst>
                <a:path w="1059" h="744" extrusionOk="0">
                  <a:moveTo>
                    <a:pt x="930" y="1"/>
                  </a:moveTo>
                  <a:cubicBezTo>
                    <a:pt x="919" y="1"/>
                    <a:pt x="908" y="2"/>
                    <a:pt x="897" y="5"/>
                  </a:cubicBezTo>
                  <a:cubicBezTo>
                    <a:pt x="740" y="49"/>
                    <a:pt x="621" y="159"/>
                    <a:pt x="493" y="254"/>
                  </a:cubicBezTo>
                  <a:cubicBezTo>
                    <a:pt x="356" y="355"/>
                    <a:pt x="221" y="458"/>
                    <a:pt x="84" y="557"/>
                  </a:cubicBezTo>
                  <a:cubicBezTo>
                    <a:pt x="1" y="618"/>
                    <a:pt x="48" y="743"/>
                    <a:pt x="132" y="743"/>
                  </a:cubicBezTo>
                  <a:cubicBezTo>
                    <a:pt x="148" y="743"/>
                    <a:pt x="166" y="739"/>
                    <a:pt x="184" y="728"/>
                  </a:cubicBezTo>
                  <a:cubicBezTo>
                    <a:pt x="328" y="640"/>
                    <a:pt x="471" y="552"/>
                    <a:pt x="617" y="465"/>
                  </a:cubicBezTo>
                  <a:cubicBezTo>
                    <a:pt x="752" y="382"/>
                    <a:pt x="903" y="313"/>
                    <a:pt x="1002" y="187"/>
                  </a:cubicBezTo>
                  <a:cubicBezTo>
                    <a:pt x="1059" y="117"/>
                    <a:pt x="1021" y="1"/>
                    <a:pt x="93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513;p46"/>
            <p:cNvSpPr/>
            <p:nvPr/>
          </p:nvSpPr>
          <p:spPr>
            <a:xfrm>
              <a:off x="3269100" y="1391950"/>
              <a:ext cx="68050" cy="195600"/>
            </a:xfrm>
            <a:custGeom>
              <a:avLst/>
              <a:gdLst/>
              <a:ahLst/>
              <a:cxnLst/>
              <a:rect l="l" t="t" r="r" b="b"/>
              <a:pathLst>
                <a:path w="2722" h="7824" extrusionOk="0">
                  <a:moveTo>
                    <a:pt x="779" y="0"/>
                  </a:moveTo>
                  <a:cubicBezTo>
                    <a:pt x="707" y="0"/>
                    <a:pt x="639" y="42"/>
                    <a:pt x="615" y="137"/>
                  </a:cubicBezTo>
                  <a:cubicBezTo>
                    <a:pt x="0" y="2735"/>
                    <a:pt x="430" y="5733"/>
                    <a:pt x="2287" y="7758"/>
                  </a:cubicBezTo>
                  <a:cubicBezTo>
                    <a:pt x="2330" y="7804"/>
                    <a:pt x="2380" y="7824"/>
                    <a:pt x="2430" y="7824"/>
                  </a:cubicBezTo>
                  <a:cubicBezTo>
                    <a:pt x="2579" y="7824"/>
                    <a:pt x="2721" y="7652"/>
                    <a:pt x="2629" y="7495"/>
                  </a:cubicBezTo>
                  <a:cubicBezTo>
                    <a:pt x="1298" y="5189"/>
                    <a:pt x="542" y="2937"/>
                    <a:pt x="983" y="238"/>
                  </a:cubicBezTo>
                  <a:cubicBezTo>
                    <a:pt x="1006" y="96"/>
                    <a:pt x="889" y="0"/>
                    <a:pt x="77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514;p46"/>
            <p:cNvSpPr/>
            <p:nvPr/>
          </p:nvSpPr>
          <p:spPr>
            <a:xfrm>
              <a:off x="3241250" y="1514250"/>
              <a:ext cx="35825" cy="76700"/>
            </a:xfrm>
            <a:custGeom>
              <a:avLst/>
              <a:gdLst/>
              <a:ahLst/>
              <a:cxnLst/>
              <a:rect l="l" t="t" r="r" b="b"/>
              <a:pathLst>
                <a:path w="1433" h="3068" extrusionOk="0">
                  <a:moveTo>
                    <a:pt x="150" y="1"/>
                  </a:moveTo>
                  <a:cubicBezTo>
                    <a:pt x="76" y="1"/>
                    <a:pt x="1" y="48"/>
                    <a:pt x="11" y="134"/>
                  </a:cubicBezTo>
                  <a:cubicBezTo>
                    <a:pt x="119" y="1119"/>
                    <a:pt x="398" y="2348"/>
                    <a:pt x="1165" y="3034"/>
                  </a:cubicBezTo>
                  <a:cubicBezTo>
                    <a:pt x="1191" y="3057"/>
                    <a:pt x="1225" y="3067"/>
                    <a:pt x="1259" y="3067"/>
                  </a:cubicBezTo>
                  <a:cubicBezTo>
                    <a:pt x="1345" y="3067"/>
                    <a:pt x="1433" y="3000"/>
                    <a:pt x="1393" y="2903"/>
                  </a:cubicBezTo>
                  <a:cubicBezTo>
                    <a:pt x="1215" y="2476"/>
                    <a:pt x="957" y="2106"/>
                    <a:pt x="761" y="1688"/>
                  </a:cubicBezTo>
                  <a:cubicBezTo>
                    <a:pt x="523" y="1181"/>
                    <a:pt x="373" y="648"/>
                    <a:pt x="277" y="97"/>
                  </a:cubicBezTo>
                  <a:cubicBezTo>
                    <a:pt x="266" y="31"/>
                    <a:pt x="208" y="1"/>
                    <a:pt x="15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515;p46"/>
            <p:cNvSpPr/>
            <p:nvPr/>
          </p:nvSpPr>
          <p:spPr>
            <a:xfrm>
              <a:off x="3982350" y="1559625"/>
              <a:ext cx="75650" cy="143125"/>
            </a:xfrm>
            <a:custGeom>
              <a:avLst/>
              <a:gdLst/>
              <a:ahLst/>
              <a:cxnLst/>
              <a:rect l="l" t="t" r="r" b="b"/>
              <a:pathLst>
                <a:path w="3026" h="5725" extrusionOk="0">
                  <a:moveTo>
                    <a:pt x="2810" y="0"/>
                  </a:moveTo>
                  <a:cubicBezTo>
                    <a:pt x="2738" y="0"/>
                    <a:pt x="2665" y="41"/>
                    <a:pt x="2632" y="135"/>
                  </a:cubicBezTo>
                  <a:cubicBezTo>
                    <a:pt x="1959" y="2045"/>
                    <a:pt x="1236" y="3845"/>
                    <a:pt x="68" y="5517"/>
                  </a:cubicBezTo>
                  <a:cubicBezTo>
                    <a:pt x="0" y="5611"/>
                    <a:pt x="99" y="5725"/>
                    <a:pt x="193" y="5725"/>
                  </a:cubicBezTo>
                  <a:cubicBezTo>
                    <a:pt x="225" y="5725"/>
                    <a:pt x="255" y="5713"/>
                    <a:pt x="280" y="5683"/>
                  </a:cubicBezTo>
                  <a:cubicBezTo>
                    <a:pt x="1556" y="4108"/>
                    <a:pt x="2625" y="2254"/>
                    <a:pt x="2999" y="236"/>
                  </a:cubicBezTo>
                  <a:cubicBezTo>
                    <a:pt x="3026" y="92"/>
                    <a:pt x="2918" y="0"/>
                    <a:pt x="28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6" name="Google Shape;1483;p46"/>
          <p:cNvGrpSpPr/>
          <p:nvPr/>
        </p:nvGrpSpPr>
        <p:grpSpPr>
          <a:xfrm>
            <a:off x="7115350" y="3401650"/>
            <a:ext cx="1018325" cy="941625"/>
            <a:chOff x="5397900" y="3321125"/>
            <a:chExt cx="1018325" cy="941625"/>
          </a:xfrm>
        </p:grpSpPr>
        <p:sp>
          <p:nvSpPr>
            <p:cNvPr id="137" name="Google Shape;1484;p46"/>
            <p:cNvSpPr/>
            <p:nvPr/>
          </p:nvSpPr>
          <p:spPr>
            <a:xfrm>
              <a:off x="5397900" y="3346600"/>
              <a:ext cx="926950" cy="916150"/>
            </a:xfrm>
            <a:custGeom>
              <a:avLst/>
              <a:gdLst/>
              <a:ahLst/>
              <a:cxnLst/>
              <a:rect l="l" t="t" r="r" b="b"/>
              <a:pathLst>
                <a:path w="37078" h="36646" extrusionOk="0">
                  <a:moveTo>
                    <a:pt x="11630" y="0"/>
                  </a:moveTo>
                  <a:cubicBezTo>
                    <a:pt x="10678" y="0"/>
                    <a:pt x="9744" y="480"/>
                    <a:pt x="9558" y="1391"/>
                  </a:cubicBezTo>
                  <a:cubicBezTo>
                    <a:pt x="9464" y="1854"/>
                    <a:pt x="9573" y="2343"/>
                    <a:pt x="9451" y="2799"/>
                  </a:cubicBezTo>
                  <a:cubicBezTo>
                    <a:pt x="9235" y="3596"/>
                    <a:pt x="8387" y="3985"/>
                    <a:pt x="7532" y="3985"/>
                  </a:cubicBezTo>
                  <a:cubicBezTo>
                    <a:pt x="7232" y="3985"/>
                    <a:pt x="6931" y="3937"/>
                    <a:pt x="6656" y="3842"/>
                  </a:cubicBezTo>
                  <a:cubicBezTo>
                    <a:pt x="5600" y="3476"/>
                    <a:pt x="4769" y="2659"/>
                    <a:pt x="3788" y="2125"/>
                  </a:cubicBezTo>
                  <a:cubicBezTo>
                    <a:pt x="3282" y="1850"/>
                    <a:pt x="2674" y="1667"/>
                    <a:pt x="2098" y="1667"/>
                  </a:cubicBezTo>
                  <a:cubicBezTo>
                    <a:pt x="1560" y="1667"/>
                    <a:pt x="1050" y="1827"/>
                    <a:pt x="679" y="2218"/>
                  </a:cubicBezTo>
                  <a:cubicBezTo>
                    <a:pt x="0" y="2934"/>
                    <a:pt x="101" y="4079"/>
                    <a:pt x="390" y="5023"/>
                  </a:cubicBezTo>
                  <a:cubicBezTo>
                    <a:pt x="1083" y="7286"/>
                    <a:pt x="2626" y="9275"/>
                    <a:pt x="4645" y="10508"/>
                  </a:cubicBezTo>
                  <a:cubicBezTo>
                    <a:pt x="5543" y="11055"/>
                    <a:pt x="6647" y="11612"/>
                    <a:pt x="6810" y="12654"/>
                  </a:cubicBezTo>
                  <a:cubicBezTo>
                    <a:pt x="7126" y="14686"/>
                    <a:pt x="3608" y="15590"/>
                    <a:pt x="3642" y="17649"/>
                  </a:cubicBezTo>
                  <a:cubicBezTo>
                    <a:pt x="4713" y="19002"/>
                    <a:pt x="6438" y="19792"/>
                    <a:pt x="8159" y="19792"/>
                  </a:cubicBezTo>
                  <a:cubicBezTo>
                    <a:pt x="8578" y="19792"/>
                    <a:pt x="8996" y="19745"/>
                    <a:pt x="9405" y="19648"/>
                  </a:cubicBezTo>
                  <a:cubicBezTo>
                    <a:pt x="10049" y="19495"/>
                    <a:pt x="10784" y="19257"/>
                    <a:pt x="11430" y="19257"/>
                  </a:cubicBezTo>
                  <a:cubicBezTo>
                    <a:pt x="11893" y="19257"/>
                    <a:pt x="12310" y="19379"/>
                    <a:pt x="12615" y="19742"/>
                  </a:cubicBezTo>
                  <a:cubicBezTo>
                    <a:pt x="13322" y="20587"/>
                    <a:pt x="12605" y="21884"/>
                    <a:pt x="11734" y="22558"/>
                  </a:cubicBezTo>
                  <a:cubicBezTo>
                    <a:pt x="10864" y="23230"/>
                    <a:pt x="9750" y="23791"/>
                    <a:pt x="9445" y="24850"/>
                  </a:cubicBezTo>
                  <a:cubicBezTo>
                    <a:pt x="9080" y="26118"/>
                    <a:pt x="10178" y="27428"/>
                    <a:pt x="11443" y="27810"/>
                  </a:cubicBezTo>
                  <a:cubicBezTo>
                    <a:pt x="11893" y="27945"/>
                    <a:pt x="12354" y="27996"/>
                    <a:pt x="12819" y="27996"/>
                  </a:cubicBezTo>
                  <a:cubicBezTo>
                    <a:pt x="13665" y="27996"/>
                    <a:pt x="14527" y="27826"/>
                    <a:pt x="15365" y="27673"/>
                  </a:cubicBezTo>
                  <a:cubicBezTo>
                    <a:pt x="15777" y="27599"/>
                    <a:pt x="16220" y="27540"/>
                    <a:pt x="16650" y="27540"/>
                  </a:cubicBezTo>
                  <a:cubicBezTo>
                    <a:pt x="17358" y="27540"/>
                    <a:pt x="18032" y="27700"/>
                    <a:pt x="18481" y="28220"/>
                  </a:cubicBezTo>
                  <a:cubicBezTo>
                    <a:pt x="19286" y="29152"/>
                    <a:pt x="18809" y="30638"/>
                    <a:pt x="18024" y="31587"/>
                  </a:cubicBezTo>
                  <a:cubicBezTo>
                    <a:pt x="17237" y="32537"/>
                    <a:pt x="16167" y="33292"/>
                    <a:pt x="15674" y="34423"/>
                  </a:cubicBezTo>
                  <a:cubicBezTo>
                    <a:pt x="15428" y="34987"/>
                    <a:pt x="15368" y="35704"/>
                    <a:pt x="15771" y="36168"/>
                  </a:cubicBezTo>
                  <a:cubicBezTo>
                    <a:pt x="16109" y="36553"/>
                    <a:pt x="16649" y="36645"/>
                    <a:pt x="17174" y="36645"/>
                  </a:cubicBezTo>
                  <a:cubicBezTo>
                    <a:pt x="17278" y="36645"/>
                    <a:pt x="17381" y="36642"/>
                    <a:pt x="17482" y="36636"/>
                  </a:cubicBezTo>
                  <a:cubicBezTo>
                    <a:pt x="22537" y="36357"/>
                    <a:pt x="27889" y="33551"/>
                    <a:pt x="32108" y="30751"/>
                  </a:cubicBezTo>
                  <a:cubicBezTo>
                    <a:pt x="35998" y="27750"/>
                    <a:pt x="36620" y="22225"/>
                    <a:pt x="36923" y="17326"/>
                  </a:cubicBezTo>
                  <a:cubicBezTo>
                    <a:pt x="37001" y="16065"/>
                    <a:pt x="37078" y="14770"/>
                    <a:pt x="36709" y="13560"/>
                  </a:cubicBezTo>
                  <a:cubicBezTo>
                    <a:pt x="36342" y="12349"/>
                    <a:pt x="35431" y="11223"/>
                    <a:pt x="34193" y="10967"/>
                  </a:cubicBezTo>
                  <a:cubicBezTo>
                    <a:pt x="34005" y="10928"/>
                    <a:pt x="33819" y="10910"/>
                    <a:pt x="33636" y="10910"/>
                  </a:cubicBezTo>
                  <a:cubicBezTo>
                    <a:pt x="31989" y="10910"/>
                    <a:pt x="30558" y="12397"/>
                    <a:pt x="29601" y="13838"/>
                  </a:cubicBezTo>
                  <a:cubicBezTo>
                    <a:pt x="29286" y="14311"/>
                    <a:pt x="28846" y="14853"/>
                    <a:pt x="28317" y="14853"/>
                  </a:cubicBezTo>
                  <a:cubicBezTo>
                    <a:pt x="28253" y="14853"/>
                    <a:pt x="28187" y="14845"/>
                    <a:pt x="28121" y="14828"/>
                  </a:cubicBezTo>
                  <a:cubicBezTo>
                    <a:pt x="27523" y="14676"/>
                    <a:pt x="27354" y="13923"/>
                    <a:pt x="27287" y="13310"/>
                  </a:cubicBezTo>
                  <a:cubicBezTo>
                    <a:pt x="27035" y="11046"/>
                    <a:pt x="26625" y="8797"/>
                    <a:pt x="26059" y="6587"/>
                  </a:cubicBezTo>
                  <a:cubicBezTo>
                    <a:pt x="25717" y="5251"/>
                    <a:pt x="25205" y="3789"/>
                    <a:pt x="23974" y="3170"/>
                  </a:cubicBezTo>
                  <a:cubicBezTo>
                    <a:pt x="23582" y="2972"/>
                    <a:pt x="23185" y="2884"/>
                    <a:pt x="22791" y="2884"/>
                  </a:cubicBezTo>
                  <a:cubicBezTo>
                    <a:pt x="21003" y="2884"/>
                    <a:pt x="19259" y="4698"/>
                    <a:pt x="18123" y="6335"/>
                  </a:cubicBezTo>
                  <a:cubicBezTo>
                    <a:pt x="16836" y="5902"/>
                    <a:pt x="16027" y="4651"/>
                    <a:pt x="15378" y="3457"/>
                  </a:cubicBezTo>
                  <a:cubicBezTo>
                    <a:pt x="14731" y="2265"/>
                    <a:pt x="14070" y="973"/>
                    <a:pt x="12885" y="311"/>
                  </a:cubicBezTo>
                  <a:cubicBezTo>
                    <a:pt x="12511" y="102"/>
                    <a:pt x="12068" y="0"/>
                    <a:pt x="1163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485;p46"/>
            <p:cNvSpPr/>
            <p:nvPr/>
          </p:nvSpPr>
          <p:spPr>
            <a:xfrm>
              <a:off x="5503675" y="3482200"/>
              <a:ext cx="912550" cy="728925"/>
            </a:xfrm>
            <a:custGeom>
              <a:avLst/>
              <a:gdLst/>
              <a:ahLst/>
              <a:cxnLst/>
              <a:rect l="l" t="t" r="r" b="b"/>
              <a:pathLst>
                <a:path w="36502" h="29157" extrusionOk="0">
                  <a:moveTo>
                    <a:pt x="101" y="1"/>
                  </a:moveTo>
                  <a:cubicBezTo>
                    <a:pt x="47" y="1"/>
                    <a:pt x="0" y="79"/>
                    <a:pt x="51" y="118"/>
                  </a:cubicBezTo>
                  <a:cubicBezTo>
                    <a:pt x="6179" y="4992"/>
                    <a:pt x="12418" y="9723"/>
                    <a:pt x="18637" y="14483"/>
                  </a:cubicBezTo>
                  <a:cubicBezTo>
                    <a:pt x="24640" y="19077"/>
                    <a:pt x="30849" y="23531"/>
                    <a:pt x="36020" y="29084"/>
                  </a:cubicBezTo>
                  <a:cubicBezTo>
                    <a:pt x="36068" y="29135"/>
                    <a:pt x="36121" y="29157"/>
                    <a:pt x="36174" y="29157"/>
                  </a:cubicBezTo>
                  <a:cubicBezTo>
                    <a:pt x="36346" y="29157"/>
                    <a:pt x="36502" y="28925"/>
                    <a:pt x="36348" y="28757"/>
                  </a:cubicBezTo>
                  <a:cubicBezTo>
                    <a:pt x="31371" y="23358"/>
                    <a:pt x="25368" y="19059"/>
                    <a:pt x="19548" y="14633"/>
                  </a:cubicBezTo>
                  <a:cubicBezTo>
                    <a:pt x="13098" y="9729"/>
                    <a:pt x="6673" y="4793"/>
                    <a:pt x="134" y="12"/>
                  </a:cubicBezTo>
                  <a:cubicBezTo>
                    <a:pt x="123" y="4"/>
                    <a:pt x="112" y="1"/>
                    <a:pt x="10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486;p46"/>
            <p:cNvSpPr/>
            <p:nvPr/>
          </p:nvSpPr>
          <p:spPr>
            <a:xfrm>
              <a:off x="5605525" y="3702750"/>
              <a:ext cx="199075" cy="50050"/>
            </a:xfrm>
            <a:custGeom>
              <a:avLst/>
              <a:gdLst/>
              <a:ahLst/>
              <a:cxnLst/>
              <a:rect l="l" t="t" r="r" b="b"/>
              <a:pathLst>
                <a:path w="7963" h="2002" extrusionOk="0">
                  <a:moveTo>
                    <a:pt x="7715" y="0"/>
                  </a:moveTo>
                  <a:cubicBezTo>
                    <a:pt x="7705" y="0"/>
                    <a:pt x="7694" y="1"/>
                    <a:pt x="7682" y="3"/>
                  </a:cubicBezTo>
                  <a:cubicBezTo>
                    <a:pt x="5122" y="437"/>
                    <a:pt x="2539" y="1198"/>
                    <a:pt x="49" y="1923"/>
                  </a:cubicBezTo>
                  <a:cubicBezTo>
                    <a:pt x="1" y="1937"/>
                    <a:pt x="16" y="2002"/>
                    <a:pt x="61" y="2002"/>
                  </a:cubicBezTo>
                  <a:cubicBezTo>
                    <a:pt x="64" y="2002"/>
                    <a:pt x="67" y="2002"/>
                    <a:pt x="70" y="2001"/>
                  </a:cubicBezTo>
                  <a:cubicBezTo>
                    <a:pt x="2626" y="1538"/>
                    <a:pt x="5282" y="1070"/>
                    <a:pt x="7769" y="317"/>
                  </a:cubicBezTo>
                  <a:cubicBezTo>
                    <a:pt x="7963" y="258"/>
                    <a:pt x="7895" y="0"/>
                    <a:pt x="771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87;p46"/>
            <p:cNvSpPr/>
            <p:nvPr/>
          </p:nvSpPr>
          <p:spPr>
            <a:xfrm>
              <a:off x="5749750" y="3874475"/>
              <a:ext cx="268275" cy="72350"/>
            </a:xfrm>
            <a:custGeom>
              <a:avLst/>
              <a:gdLst/>
              <a:ahLst/>
              <a:cxnLst/>
              <a:rect l="l" t="t" r="r" b="b"/>
              <a:pathLst>
                <a:path w="10731" h="2894" extrusionOk="0">
                  <a:moveTo>
                    <a:pt x="10500" y="1"/>
                  </a:moveTo>
                  <a:cubicBezTo>
                    <a:pt x="10490" y="1"/>
                    <a:pt x="10481" y="2"/>
                    <a:pt x="10471" y="3"/>
                  </a:cubicBezTo>
                  <a:cubicBezTo>
                    <a:pt x="6926" y="624"/>
                    <a:pt x="3460" y="1617"/>
                    <a:pt x="59" y="2785"/>
                  </a:cubicBezTo>
                  <a:cubicBezTo>
                    <a:pt x="1" y="2807"/>
                    <a:pt x="18" y="2894"/>
                    <a:pt x="71" y="2894"/>
                  </a:cubicBezTo>
                  <a:cubicBezTo>
                    <a:pt x="77" y="2894"/>
                    <a:pt x="83" y="2893"/>
                    <a:pt x="89" y="2891"/>
                  </a:cubicBezTo>
                  <a:cubicBezTo>
                    <a:pt x="3529" y="1815"/>
                    <a:pt x="7024" y="1012"/>
                    <a:pt x="10552" y="292"/>
                  </a:cubicBezTo>
                  <a:cubicBezTo>
                    <a:pt x="10731" y="254"/>
                    <a:pt x="10668" y="1"/>
                    <a:pt x="1050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88;p46"/>
            <p:cNvSpPr/>
            <p:nvPr/>
          </p:nvSpPr>
          <p:spPr>
            <a:xfrm>
              <a:off x="5930175" y="4034550"/>
              <a:ext cx="299150" cy="115425"/>
            </a:xfrm>
            <a:custGeom>
              <a:avLst/>
              <a:gdLst/>
              <a:ahLst/>
              <a:cxnLst/>
              <a:rect l="l" t="t" r="r" b="b"/>
              <a:pathLst>
                <a:path w="11966" h="4617" extrusionOk="0">
                  <a:moveTo>
                    <a:pt x="11749" y="0"/>
                  </a:moveTo>
                  <a:cubicBezTo>
                    <a:pt x="11739" y="0"/>
                    <a:pt x="11728" y="1"/>
                    <a:pt x="11717" y="3"/>
                  </a:cubicBezTo>
                  <a:cubicBezTo>
                    <a:pt x="7718" y="672"/>
                    <a:pt x="3692" y="2633"/>
                    <a:pt x="94" y="4443"/>
                  </a:cubicBezTo>
                  <a:cubicBezTo>
                    <a:pt x="1" y="4491"/>
                    <a:pt x="60" y="4617"/>
                    <a:pt x="148" y="4617"/>
                  </a:cubicBezTo>
                  <a:cubicBezTo>
                    <a:pt x="162" y="4617"/>
                    <a:pt x="176" y="4614"/>
                    <a:pt x="191" y="4607"/>
                  </a:cubicBezTo>
                  <a:cubicBezTo>
                    <a:pt x="2136" y="3693"/>
                    <a:pt x="4120" y="2862"/>
                    <a:pt x="6147" y="2138"/>
                  </a:cubicBezTo>
                  <a:cubicBezTo>
                    <a:pt x="8010" y="1473"/>
                    <a:pt x="9956" y="1008"/>
                    <a:pt x="11797" y="292"/>
                  </a:cubicBezTo>
                  <a:cubicBezTo>
                    <a:pt x="11965" y="226"/>
                    <a:pt x="11915" y="0"/>
                    <a:pt x="117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89;p46"/>
            <p:cNvSpPr/>
            <p:nvPr/>
          </p:nvSpPr>
          <p:spPr>
            <a:xfrm>
              <a:off x="6163700" y="3726100"/>
              <a:ext cx="62525" cy="271875"/>
            </a:xfrm>
            <a:custGeom>
              <a:avLst/>
              <a:gdLst/>
              <a:ahLst/>
              <a:cxnLst/>
              <a:rect l="l" t="t" r="r" b="b"/>
              <a:pathLst>
                <a:path w="2501" h="10875" extrusionOk="0">
                  <a:moveTo>
                    <a:pt x="2419" y="1"/>
                  </a:moveTo>
                  <a:cubicBezTo>
                    <a:pt x="2392" y="1"/>
                    <a:pt x="2366" y="15"/>
                    <a:pt x="2357" y="49"/>
                  </a:cubicBezTo>
                  <a:cubicBezTo>
                    <a:pt x="1422" y="3533"/>
                    <a:pt x="463" y="7117"/>
                    <a:pt x="15" y="10703"/>
                  </a:cubicBezTo>
                  <a:cubicBezTo>
                    <a:pt x="1" y="10813"/>
                    <a:pt x="97" y="10875"/>
                    <a:pt x="192" y="10875"/>
                  </a:cubicBezTo>
                  <a:cubicBezTo>
                    <a:pt x="268" y="10875"/>
                    <a:pt x="344" y="10835"/>
                    <a:pt x="361" y="10748"/>
                  </a:cubicBezTo>
                  <a:cubicBezTo>
                    <a:pt x="1096" y="7195"/>
                    <a:pt x="1633" y="3619"/>
                    <a:pt x="2490" y="85"/>
                  </a:cubicBezTo>
                  <a:cubicBezTo>
                    <a:pt x="2501" y="34"/>
                    <a:pt x="2459" y="1"/>
                    <a:pt x="241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90;p46"/>
            <p:cNvSpPr/>
            <p:nvPr/>
          </p:nvSpPr>
          <p:spPr>
            <a:xfrm>
              <a:off x="5919825" y="3574000"/>
              <a:ext cx="30875" cy="234275"/>
            </a:xfrm>
            <a:custGeom>
              <a:avLst/>
              <a:gdLst/>
              <a:ahLst/>
              <a:cxnLst/>
              <a:rect l="l" t="t" r="r" b="b"/>
              <a:pathLst>
                <a:path w="1235" h="9371" extrusionOk="0">
                  <a:moveTo>
                    <a:pt x="1131" y="1"/>
                  </a:moveTo>
                  <a:cubicBezTo>
                    <a:pt x="1077" y="1"/>
                    <a:pt x="1018" y="36"/>
                    <a:pt x="1011" y="104"/>
                  </a:cubicBezTo>
                  <a:cubicBezTo>
                    <a:pt x="642" y="3134"/>
                    <a:pt x="315" y="6165"/>
                    <a:pt x="13" y="9202"/>
                  </a:cubicBezTo>
                  <a:cubicBezTo>
                    <a:pt x="1" y="9314"/>
                    <a:pt x="83" y="9370"/>
                    <a:pt x="170" y="9370"/>
                  </a:cubicBezTo>
                  <a:cubicBezTo>
                    <a:pt x="259" y="9370"/>
                    <a:pt x="354" y="9314"/>
                    <a:pt x="366" y="9202"/>
                  </a:cubicBezTo>
                  <a:cubicBezTo>
                    <a:pt x="685" y="6170"/>
                    <a:pt x="976" y="3141"/>
                    <a:pt x="1230" y="104"/>
                  </a:cubicBezTo>
                  <a:cubicBezTo>
                    <a:pt x="1235" y="35"/>
                    <a:pt x="1185" y="1"/>
                    <a:pt x="113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91;p46"/>
            <p:cNvSpPr/>
            <p:nvPr/>
          </p:nvSpPr>
          <p:spPr>
            <a:xfrm>
              <a:off x="5693225" y="3469325"/>
              <a:ext cx="46250" cy="191175"/>
            </a:xfrm>
            <a:custGeom>
              <a:avLst/>
              <a:gdLst/>
              <a:ahLst/>
              <a:cxnLst/>
              <a:rect l="l" t="t" r="r" b="b"/>
              <a:pathLst>
                <a:path w="1850" h="7647" extrusionOk="0">
                  <a:moveTo>
                    <a:pt x="52" y="0"/>
                  </a:moveTo>
                  <a:cubicBezTo>
                    <a:pt x="25" y="0"/>
                    <a:pt x="0" y="17"/>
                    <a:pt x="2" y="53"/>
                  </a:cubicBezTo>
                  <a:cubicBezTo>
                    <a:pt x="133" y="2512"/>
                    <a:pt x="917" y="5073"/>
                    <a:pt x="1394" y="7491"/>
                  </a:cubicBezTo>
                  <a:cubicBezTo>
                    <a:pt x="1415" y="7600"/>
                    <a:pt x="1495" y="7647"/>
                    <a:pt x="1581" y="7647"/>
                  </a:cubicBezTo>
                  <a:cubicBezTo>
                    <a:pt x="1710" y="7647"/>
                    <a:pt x="1849" y="7540"/>
                    <a:pt x="1813" y="7376"/>
                  </a:cubicBezTo>
                  <a:cubicBezTo>
                    <a:pt x="1283" y="4980"/>
                    <a:pt x="972" y="2333"/>
                    <a:pt x="109" y="38"/>
                  </a:cubicBezTo>
                  <a:cubicBezTo>
                    <a:pt x="100" y="13"/>
                    <a:pt x="75" y="0"/>
                    <a:pt x="5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92;p46"/>
            <p:cNvSpPr/>
            <p:nvPr/>
          </p:nvSpPr>
          <p:spPr>
            <a:xfrm>
              <a:off x="5591600" y="3676625"/>
              <a:ext cx="139850" cy="24800"/>
            </a:xfrm>
            <a:custGeom>
              <a:avLst/>
              <a:gdLst/>
              <a:ahLst/>
              <a:cxnLst/>
              <a:rect l="l" t="t" r="r" b="b"/>
              <a:pathLst>
                <a:path w="5594" h="992" extrusionOk="0">
                  <a:moveTo>
                    <a:pt x="5491" y="0"/>
                  </a:moveTo>
                  <a:cubicBezTo>
                    <a:pt x="5490" y="0"/>
                    <a:pt x="5489" y="0"/>
                    <a:pt x="5487" y="1"/>
                  </a:cubicBezTo>
                  <a:cubicBezTo>
                    <a:pt x="3647" y="59"/>
                    <a:pt x="1860" y="402"/>
                    <a:pt x="81" y="857"/>
                  </a:cubicBezTo>
                  <a:cubicBezTo>
                    <a:pt x="1" y="877"/>
                    <a:pt x="27" y="991"/>
                    <a:pt x="101" y="991"/>
                  </a:cubicBezTo>
                  <a:cubicBezTo>
                    <a:pt x="106" y="991"/>
                    <a:pt x="111" y="991"/>
                    <a:pt x="116" y="990"/>
                  </a:cubicBezTo>
                  <a:cubicBezTo>
                    <a:pt x="1889" y="594"/>
                    <a:pt x="3685" y="378"/>
                    <a:pt x="5487" y="164"/>
                  </a:cubicBezTo>
                  <a:cubicBezTo>
                    <a:pt x="5587" y="152"/>
                    <a:pt x="5594" y="0"/>
                    <a:pt x="54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93;p46"/>
            <p:cNvSpPr/>
            <p:nvPr/>
          </p:nvSpPr>
          <p:spPr>
            <a:xfrm>
              <a:off x="5794450" y="3854650"/>
              <a:ext cx="103275" cy="17450"/>
            </a:xfrm>
            <a:custGeom>
              <a:avLst/>
              <a:gdLst/>
              <a:ahLst/>
              <a:cxnLst/>
              <a:rect l="l" t="t" r="r" b="b"/>
              <a:pathLst>
                <a:path w="4131" h="698" extrusionOk="0">
                  <a:moveTo>
                    <a:pt x="4007" y="1"/>
                  </a:moveTo>
                  <a:cubicBezTo>
                    <a:pt x="4001" y="1"/>
                    <a:pt x="3996" y="1"/>
                    <a:pt x="3991" y="2"/>
                  </a:cubicBezTo>
                  <a:cubicBezTo>
                    <a:pt x="2673" y="217"/>
                    <a:pt x="1354" y="431"/>
                    <a:pt x="36" y="645"/>
                  </a:cubicBezTo>
                  <a:cubicBezTo>
                    <a:pt x="1" y="651"/>
                    <a:pt x="13" y="697"/>
                    <a:pt x="43" y="697"/>
                  </a:cubicBezTo>
                  <a:cubicBezTo>
                    <a:pt x="45" y="697"/>
                    <a:pt x="47" y="697"/>
                    <a:pt x="49" y="697"/>
                  </a:cubicBezTo>
                  <a:cubicBezTo>
                    <a:pt x="1378" y="517"/>
                    <a:pt x="2704" y="338"/>
                    <a:pt x="4033" y="159"/>
                  </a:cubicBezTo>
                  <a:cubicBezTo>
                    <a:pt x="4130" y="145"/>
                    <a:pt x="4097" y="1"/>
                    <a:pt x="40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94;p46"/>
            <p:cNvSpPr/>
            <p:nvPr/>
          </p:nvSpPr>
          <p:spPr>
            <a:xfrm>
              <a:off x="5888950" y="4057100"/>
              <a:ext cx="140025" cy="37450"/>
            </a:xfrm>
            <a:custGeom>
              <a:avLst/>
              <a:gdLst/>
              <a:ahLst/>
              <a:cxnLst/>
              <a:rect l="l" t="t" r="r" b="b"/>
              <a:pathLst>
                <a:path w="5601" h="1498" extrusionOk="0">
                  <a:moveTo>
                    <a:pt x="5417" y="1"/>
                  </a:moveTo>
                  <a:cubicBezTo>
                    <a:pt x="5408" y="1"/>
                    <a:pt x="5400" y="2"/>
                    <a:pt x="5391" y="3"/>
                  </a:cubicBezTo>
                  <a:cubicBezTo>
                    <a:pt x="3608" y="326"/>
                    <a:pt x="1847" y="885"/>
                    <a:pt x="92" y="1337"/>
                  </a:cubicBezTo>
                  <a:cubicBezTo>
                    <a:pt x="0" y="1363"/>
                    <a:pt x="30" y="1497"/>
                    <a:pt x="116" y="1497"/>
                  </a:cubicBezTo>
                  <a:cubicBezTo>
                    <a:pt x="123" y="1497"/>
                    <a:pt x="130" y="1497"/>
                    <a:pt x="138" y="1495"/>
                  </a:cubicBezTo>
                  <a:cubicBezTo>
                    <a:pt x="1903" y="1090"/>
                    <a:pt x="3726" y="773"/>
                    <a:pt x="5456" y="239"/>
                  </a:cubicBezTo>
                  <a:cubicBezTo>
                    <a:pt x="5601" y="195"/>
                    <a:pt x="5553" y="1"/>
                    <a:pt x="541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95;p46"/>
            <p:cNvSpPr/>
            <p:nvPr/>
          </p:nvSpPr>
          <p:spPr>
            <a:xfrm>
              <a:off x="6143475" y="3761950"/>
              <a:ext cx="25250" cy="99350"/>
            </a:xfrm>
            <a:custGeom>
              <a:avLst/>
              <a:gdLst/>
              <a:ahLst/>
              <a:cxnLst/>
              <a:rect l="l" t="t" r="r" b="b"/>
              <a:pathLst>
                <a:path w="1010" h="3974" extrusionOk="0">
                  <a:moveTo>
                    <a:pt x="883" y="0"/>
                  </a:moveTo>
                  <a:cubicBezTo>
                    <a:pt x="831" y="0"/>
                    <a:pt x="777" y="28"/>
                    <a:pt x="760" y="86"/>
                  </a:cubicBezTo>
                  <a:cubicBezTo>
                    <a:pt x="398" y="1314"/>
                    <a:pt x="249" y="2633"/>
                    <a:pt x="11" y="3890"/>
                  </a:cubicBezTo>
                  <a:cubicBezTo>
                    <a:pt x="1" y="3940"/>
                    <a:pt x="43" y="3974"/>
                    <a:pt x="83" y="3974"/>
                  </a:cubicBezTo>
                  <a:cubicBezTo>
                    <a:pt x="109" y="3974"/>
                    <a:pt x="134" y="3959"/>
                    <a:pt x="142" y="3925"/>
                  </a:cubicBezTo>
                  <a:cubicBezTo>
                    <a:pt x="435" y="2671"/>
                    <a:pt x="832" y="1395"/>
                    <a:pt x="1000" y="118"/>
                  </a:cubicBezTo>
                  <a:cubicBezTo>
                    <a:pt x="1010" y="41"/>
                    <a:pt x="948" y="0"/>
                    <a:pt x="8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6;p46"/>
            <p:cNvSpPr/>
            <p:nvPr/>
          </p:nvSpPr>
          <p:spPr>
            <a:xfrm>
              <a:off x="5877475" y="3566325"/>
              <a:ext cx="21225" cy="111600"/>
            </a:xfrm>
            <a:custGeom>
              <a:avLst/>
              <a:gdLst/>
              <a:ahLst/>
              <a:cxnLst/>
              <a:rect l="l" t="t" r="r" b="b"/>
              <a:pathLst>
                <a:path w="849" h="4464" extrusionOk="0">
                  <a:moveTo>
                    <a:pt x="732" y="0"/>
                  </a:moveTo>
                  <a:cubicBezTo>
                    <a:pt x="696" y="0"/>
                    <a:pt x="662" y="16"/>
                    <a:pt x="642" y="52"/>
                  </a:cubicBezTo>
                  <a:cubicBezTo>
                    <a:pt x="1" y="1256"/>
                    <a:pt x="82" y="3132"/>
                    <a:pt x="420" y="4417"/>
                  </a:cubicBezTo>
                  <a:cubicBezTo>
                    <a:pt x="428" y="4448"/>
                    <a:pt x="456" y="4463"/>
                    <a:pt x="484" y="4463"/>
                  </a:cubicBezTo>
                  <a:cubicBezTo>
                    <a:pt x="520" y="4463"/>
                    <a:pt x="556" y="4440"/>
                    <a:pt x="554" y="4398"/>
                  </a:cubicBezTo>
                  <a:cubicBezTo>
                    <a:pt x="520" y="3677"/>
                    <a:pt x="459" y="2958"/>
                    <a:pt x="514" y="2238"/>
                  </a:cubicBezTo>
                  <a:cubicBezTo>
                    <a:pt x="571" y="1518"/>
                    <a:pt x="810" y="822"/>
                    <a:pt x="846" y="108"/>
                  </a:cubicBezTo>
                  <a:cubicBezTo>
                    <a:pt x="849" y="42"/>
                    <a:pt x="789" y="0"/>
                    <a:pt x="73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497;p46"/>
            <p:cNvSpPr/>
            <p:nvPr/>
          </p:nvSpPr>
          <p:spPr>
            <a:xfrm>
              <a:off x="6067150" y="4032425"/>
              <a:ext cx="25475" cy="15800"/>
            </a:xfrm>
            <a:custGeom>
              <a:avLst/>
              <a:gdLst/>
              <a:ahLst/>
              <a:cxnLst/>
              <a:rect l="l" t="t" r="r" b="b"/>
              <a:pathLst>
                <a:path w="1019" h="632" extrusionOk="0">
                  <a:moveTo>
                    <a:pt x="859" y="0"/>
                  </a:moveTo>
                  <a:cubicBezTo>
                    <a:pt x="806" y="0"/>
                    <a:pt x="754" y="29"/>
                    <a:pt x="733" y="95"/>
                  </a:cubicBezTo>
                  <a:cubicBezTo>
                    <a:pt x="677" y="275"/>
                    <a:pt x="489" y="389"/>
                    <a:pt x="305" y="389"/>
                  </a:cubicBezTo>
                  <a:cubicBezTo>
                    <a:pt x="251" y="389"/>
                    <a:pt x="198" y="379"/>
                    <a:pt x="148" y="358"/>
                  </a:cubicBezTo>
                  <a:cubicBezTo>
                    <a:pt x="136" y="353"/>
                    <a:pt x="124" y="351"/>
                    <a:pt x="114" y="351"/>
                  </a:cubicBezTo>
                  <a:cubicBezTo>
                    <a:pt x="33" y="351"/>
                    <a:pt x="0" y="483"/>
                    <a:pt x="76" y="533"/>
                  </a:cubicBezTo>
                  <a:cubicBezTo>
                    <a:pt x="177" y="601"/>
                    <a:pt x="290" y="632"/>
                    <a:pt x="401" y="632"/>
                  </a:cubicBezTo>
                  <a:cubicBezTo>
                    <a:pt x="669" y="632"/>
                    <a:pt x="929" y="452"/>
                    <a:pt x="995" y="168"/>
                  </a:cubicBezTo>
                  <a:cubicBezTo>
                    <a:pt x="1018" y="65"/>
                    <a:pt x="938" y="0"/>
                    <a:pt x="8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498;p46"/>
            <p:cNvSpPr/>
            <p:nvPr/>
          </p:nvSpPr>
          <p:spPr>
            <a:xfrm>
              <a:off x="5969800" y="3740875"/>
              <a:ext cx="16175" cy="38575"/>
            </a:xfrm>
            <a:custGeom>
              <a:avLst/>
              <a:gdLst/>
              <a:ahLst/>
              <a:cxnLst/>
              <a:rect l="l" t="t" r="r" b="b"/>
              <a:pathLst>
                <a:path w="647" h="1543" extrusionOk="0">
                  <a:moveTo>
                    <a:pt x="437" y="1"/>
                  </a:moveTo>
                  <a:cubicBezTo>
                    <a:pt x="378" y="1"/>
                    <a:pt x="320" y="29"/>
                    <a:pt x="287" y="95"/>
                  </a:cubicBezTo>
                  <a:cubicBezTo>
                    <a:pt x="193" y="278"/>
                    <a:pt x="177" y="487"/>
                    <a:pt x="139" y="689"/>
                  </a:cubicBezTo>
                  <a:cubicBezTo>
                    <a:pt x="100" y="906"/>
                    <a:pt x="60" y="1121"/>
                    <a:pt x="22" y="1338"/>
                  </a:cubicBezTo>
                  <a:cubicBezTo>
                    <a:pt x="1" y="1462"/>
                    <a:pt x="98" y="1543"/>
                    <a:pt x="192" y="1543"/>
                  </a:cubicBezTo>
                  <a:cubicBezTo>
                    <a:pt x="254" y="1543"/>
                    <a:pt x="314" y="1507"/>
                    <a:pt x="337" y="1425"/>
                  </a:cubicBezTo>
                  <a:cubicBezTo>
                    <a:pt x="395" y="1213"/>
                    <a:pt x="455" y="1004"/>
                    <a:pt x="512" y="792"/>
                  </a:cubicBezTo>
                  <a:cubicBezTo>
                    <a:pt x="564" y="596"/>
                    <a:pt x="647" y="395"/>
                    <a:pt x="641" y="190"/>
                  </a:cubicBezTo>
                  <a:cubicBezTo>
                    <a:pt x="638" y="78"/>
                    <a:pt x="535" y="1"/>
                    <a:pt x="43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499;p46"/>
            <p:cNvSpPr/>
            <p:nvPr/>
          </p:nvSpPr>
          <p:spPr>
            <a:xfrm>
              <a:off x="5945450" y="3346500"/>
              <a:ext cx="144575" cy="124425"/>
            </a:xfrm>
            <a:custGeom>
              <a:avLst/>
              <a:gdLst/>
              <a:ahLst/>
              <a:cxnLst/>
              <a:rect l="l" t="t" r="r" b="b"/>
              <a:pathLst>
                <a:path w="5783" h="4977" extrusionOk="0">
                  <a:moveTo>
                    <a:pt x="153" y="0"/>
                  </a:moveTo>
                  <a:cubicBezTo>
                    <a:pt x="0" y="0"/>
                    <a:pt x="13" y="223"/>
                    <a:pt x="162" y="242"/>
                  </a:cubicBezTo>
                  <a:cubicBezTo>
                    <a:pt x="1433" y="397"/>
                    <a:pt x="2621" y="961"/>
                    <a:pt x="3570" y="1823"/>
                  </a:cubicBezTo>
                  <a:cubicBezTo>
                    <a:pt x="4507" y="2676"/>
                    <a:pt x="4910" y="3674"/>
                    <a:pt x="5342" y="4826"/>
                  </a:cubicBezTo>
                  <a:cubicBezTo>
                    <a:pt x="5379" y="4925"/>
                    <a:pt x="5480" y="4976"/>
                    <a:pt x="5574" y="4976"/>
                  </a:cubicBezTo>
                  <a:cubicBezTo>
                    <a:pt x="5682" y="4976"/>
                    <a:pt x="5782" y="4909"/>
                    <a:pt x="5769" y="4769"/>
                  </a:cubicBezTo>
                  <a:cubicBezTo>
                    <a:pt x="5507" y="2057"/>
                    <a:pt x="2714" y="96"/>
                    <a:pt x="162" y="0"/>
                  </a:cubicBezTo>
                  <a:cubicBezTo>
                    <a:pt x="159" y="0"/>
                    <a:pt x="156" y="0"/>
                    <a:pt x="15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00;p46"/>
            <p:cNvSpPr/>
            <p:nvPr/>
          </p:nvSpPr>
          <p:spPr>
            <a:xfrm>
              <a:off x="6028000" y="3321125"/>
              <a:ext cx="63025" cy="60725"/>
            </a:xfrm>
            <a:custGeom>
              <a:avLst/>
              <a:gdLst/>
              <a:ahLst/>
              <a:cxnLst/>
              <a:rect l="l" t="t" r="r" b="b"/>
              <a:pathLst>
                <a:path w="2521" h="2429" extrusionOk="0">
                  <a:moveTo>
                    <a:pt x="225" y="0"/>
                  </a:moveTo>
                  <a:cubicBezTo>
                    <a:pt x="86" y="0"/>
                    <a:pt x="0" y="209"/>
                    <a:pt x="145" y="305"/>
                  </a:cubicBezTo>
                  <a:cubicBezTo>
                    <a:pt x="559" y="581"/>
                    <a:pt x="940" y="900"/>
                    <a:pt x="1276" y="1267"/>
                  </a:cubicBezTo>
                  <a:cubicBezTo>
                    <a:pt x="1592" y="1613"/>
                    <a:pt x="1805" y="2046"/>
                    <a:pt x="2133" y="2373"/>
                  </a:cubicBezTo>
                  <a:cubicBezTo>
                    <a:pt x="2171" y="2412"/>
                    <a:pt x="2220" y="2429"/>
                    <a:pt x="2269" y="2429"/>
                  </a:cubicBezTo>
                  <a:cubicBezTo>
                    <a:pt x="2394" y="2429"/>
                    <a:pt x="2520" y="2316"/>
                    <a:pt x="2474" y="2175"/>
                  </a:cubicBezTo>
                  <a:cubicBezTo>
                    <a:pt x="2322" y="1713"/>
                    <a:pt x="1914" y="1306"/>
                    <a:pt x="1572" y="974"/>
                  </a:cubicBezTo>
                  <a:cubicBezTo>
                    <a:pt x="1193" y="606"/>
                    <a:pt x="768" y="291"/>
                    <a:pt x="311" y="26"/>
                  </a:cubicBezTo>
                  <a:cubicBezTo>
                    <a:pt x="281" y="8"/>
                    <a:pt x="252" y="0"/>
                    <a:pt x="22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3170125122"/>
      </p:ext>
    </p:extLst>
  </p:cSld>
  <p:clrMapOvr>
    <a:masterClrMapping/>
  </p:clrMapOvr>
</p:sld>
</file>

<file path=ppt/theme/theme1.xml><?xml version="1.0" encoding="utf-8"?>
<a:theme xmlns:a="http://schemas.openxmlformats.org/drawingml/2006/main" name="Dinsey Cute Animals Newsletter by Slidesgo">
  <a:themeElements>
    <a:clrScheme name="Simple Light">
      <a:dk1>
        <a:srgbClr val="4C487D"/>
      </a:dk1>
      <a:lt1>
        <a:srgbClr val="ECE9FF"/>
      </a:lt1>
      <a:dk2>
        <a:srgbClr val="6C7891"/>
      </a:dk2>
      <a:lt2>
        <a:srgbClr val="A8A4ED"/>
      </a:lt2>
      <a:accent1>
        <a:srgbClr val="AFBFFA"/>
      </a:accent1>
      <a:accent2>
        <a:srgbClr val="7385E0"/>
      </a:accent2>
      <a:accent3>
        <a:srgbClr val="FFE4B8"/>
      </a:accent3>
      <a:accent4>
        <a:srgbClr val="FAC069"/>
      </a:accent4>
      <a:accent5>
        <a:srgbClr val="FF8956"/>
      </a:accent5>
      <a:accent6>
        <a:srgbClr val="E07770"/>
      </a:accent6>
      <a:hlink>
        <a:srgbClr val="4C487D"/>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413</TotalTime>
  <Words>1096</Words>
  <Application>Microsoft Office PowerPoint</Application>
  <PresentationFormat>On-screen Show (16:9)</PresentationFormat>
  <Paragraphs>85</Paragraphs>
  <Slides>20</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Quicksand Light</vt:lpstr>
      <vt:lpstr>Amatic SC</vt:lpstr>
      <vt:lpstr>Bebas Neue</vt:lpstr>
      <vt:lpstr>Quicksand</vt:lpstr>
      <vt:lpstr>Arial</vt:lpstr>
      <vt:lpstr>Agency FB</vt:lpstr>
      <vt:lpstr>Times New Roman</vt:lpstr>
      <vt:lpstr>Wingdings</vt:lpstr>
      <vt:lpstr>Dinsey Cute Animals Newsletter by Slidesgo</vt:lpstr>
      <vt:lpstr>Model pembelajaran kooperatif tipe numbered head together (nht)</vt:lpstr>
      <vt:lpstr>Apakah model pembelajaraan kooperatif tipe numberd head together (nht) itu ?</vt:lpstr>
      <vt:lpstr>PowerPoint Presentation</vt:lpstr>
      <vt:lpstr>PowerPoint Presentation</vt:lpstr>
      <vt:lpstr>Model pembelajaran kooperatif tipe numbered head together (NHT)</vt:lpstr>
      <vt:lpstr>Tujuan model pembelajaran kooperatif tipe nht</vt:lpstr>
      <vt:lpstr>Manfaat model pembelajaran kooperatif tipe nht </vt:lpstr>
      <vt:lpstr>Langkah-langkah model pembelajaran kooperatif tipe nht</vt:lpstr>
      <vt:lpstr>Teori belajar yang mendukung model pembelajaran kooperatif tipe numbered head together (nht)</vt:lpstr>
      <vt:lpstr>Teori piaget</vt:lpstr>
      <vt:lpstr>Memusatkan perhatian kepada berpikir atau proses mental anak, tidak sekedar pada hasilnya. </vt:lpstr>
      <vt:lpstr>Teori belajar vygotsky</vt:lpstr>
      <vt:lpstr>Implikasi teori vygotsky dalam pendidikan menurut howe dan jones (azizah, n, 2007:13) yaitu :</vt:lpstr>
      <vt:lpstr>Kelebihan dan kekurangan model pemelajaran  kooperatif tipe numbered head together (nht)</vt:lpstr>
      <vt:lpstr>Implementasi model pembelajaran kooperatif tipe numbered head together (nht)</vt:lpstr>
      <vt:lpstr>Numbered head together (nht)</vt:lpstr>
      <vt:lpstr>Evaluasi pembelajaran </vt:lpstr>
      <vt:lpstr>Dalam pembelajaran aktif, siswa dipandang sebagai subjek bukan objek dan belajar lebih dipentingkan daripada mengajar. Disamping itu siswa ikut berpartisipasi dalalm mencoba dan melakukan sendiri yang sedang dipelajari. Sedangkan dalam pembelajaran yang mengacu pada pembelajaran aktif, fungsi guru adalah menciptakan suatu kondisi belajar yang memungkinkan siswa berkembang secara optimal. Penerapan model pembelajaran kooperatif nht dapat meningkatkan aktivitas belajar siswa, sehingga hasil belajar siswa akan lebih baik karena siswa yang senantiasa menyelesaikan soal-soal latihan akan dapat menguasai materi pelajaran yang diberikan oleh guru secara baik.</vt:lpstr>
      <vt:lpstr>PowerPoint Presentation</vt:lpstr>
      <vt:lpstr>Terima kasih</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DINSEY CUTE ANIMALS</dc:title>
  <dc:creator>ASUS</dc:creator>
  <cp:lastModifiedBy>ASUS</cp:lastModifiedBy>
  <cp:revision>46</cp:revision>
  <dcterms:modified xsi:type="dcterms:W3CDTF">2021-07-08T02:38:40Z</dcterms:modified>
</cp:coreProperties>
</file>