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9" r:id="rId6"/>
    <p:sldId id="310" r:id="rId7"/>
    <p:sldId id="311" r:id="rId8"/>
    <p:sldId id="312" r:id="rId9"/>
    <p:sldId id="314" r:id="rId10"/>
    <p:sldId id="313" r:id="rId11"/>
    <p:sldId id="315" r:id="rId12"/>
    <p:sldId id="316" r:id="rId13"/>
    <p:sldId id="317" r:id="rId14"/>
    <p:sldId id="319" r:id="rId15"/>
    <p:sldId id="318" r:id="rId16"/>
    <p:sldId id="30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5" d="100"/>
          <a:sy n="75" d="100"/>
        </p:scale>
        <p:origin x="8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E99FD6-7139-4916-AA29-2A55672D3EC7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5CAF1A0-9A7B-4769-AD64-73F500CB8BF2}">
      <dgm:prSet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Mencari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berkas</a:t>
          </a:r>
          <a:r>
            <a:rPr lang="en-US" dirty="0"/>
            <a:t> : </a:t>
          </a:r>
          <a:r>
            <a:rPr lang="en-US" dirty="0" err="1"/>
            <a:t>Mencari</a:t>
          </a:r>
          <a:r>
            <a:rPr lang="en-US" dirty="0"/>
            <a:t> </a:t>
          </a:r>
          <a:r>
            <a:rPr lang="en-US" dirty="0" err="1"/>
            <a:t>lewat</a:t>
          </a:r>
          <a:r>
            <a:rPr lang="en-US" dirty="0"/>
            <a:t> </a:t>
          </a:r>
          <a:r>
            <a:rPr lang="en-US" dirty="0" err="1"/>
            <a:t>struktur</a:t>
          </a:r>
          <a:r>
            <a:rPr lang="en-US" dirty="0"/>
            <a:t> </a:t>
          </a:r>
          <a:r>
            <a:rPr lang="en-US" dirty="0" err="1"/>
            <a:t>direktori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menemukan</a:t>
          </a:r>
          <a:r>
            <a:rPr lang="en-US" dirty="0"/>
            <a:t> </a:t>
          </a:r>
          <a:r>
            <a:rPr lang="en-US" dirty="0" err="1"/>
            <a:t>entri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suatu</a:t>
          </a:r>
          <a:r>
            <a:rPr lang="en-US" dirty="0"/>
            <a:t> </a:t>
          </a:r>
          <a:r>
            <a:rPr lang="en-US" dirty="0" err="1"/>
            <a:t>berkas</a:t>
          </a:r>
          <a:r>
            <a:rPr lang="en-US" dirty="0"/>
            <a:t> </a:t>
          </a:r>
          <a:r>
            <a:rPr lang="en-US" dirty="0" err="1"/>
            <a:t>tertentu</a:t>
          </a:r>
          <a:endParaRPr lang="en-US" dirty="0"/>
        </a:p>
      </dgm:t>
    </dgm:pt>
    <dgm:pt modelId="{34ED7755-2D21-4E7A-ABC8-2822B0429141}" type="parTrans" cxnId="{25C92375-834C-436A-BEE2-3DECF000FD5F}">
      <dgm:prSet/>
      <dgm:spPr/>
      <dgm:t>
        <a:bodyPr/>
        <a:lstStyle/>
        <a:p>
          <a:endParaRPr lang="en-US"/>
        </a:p>
      </dgm:t>
    </dgm:pt>
    <dgm:pt modelId="{F7218983-FF59-4850-B7D1-82B89F2C692B}" type="sibTrans" cxnId="{25C92375-834C-436A-BEE2-3DECF000FD5F}">
      <dgm:prSet/>
      <dgm:spPr/>
      <dgm:t>
        <a:bodyPr/>
        <a:lstStyle/>
        <a:p>
          <a:endParaRPr lang="en-US"/>
        </a:p>
      </dgm:t>
    </dgm:pt>
    <dgm:pt modelId="{FDA4665A-456B-4719-8CFE-A1F9BC708943}">
      <dgm:prSet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Membuat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berkas</a:t>
          </a:r>
          <a:r>
            <a:rPr lang="en-US" dirty="0"/>
            <a:t> : </a:t>
          </a:r>
          <a:r>
            <a:rPr lang="en-US" dirty="0" err="1"/>
            <a:t>Berkas-berkas</a:t>
          </a:r>
          <a:r>
            <a:rPr lang="en-US" dirty="0"/>
            <a:t> </a:t>
          </a:r>
          <a:r>
            <a:rPr lang="en-US" dirty="0" err="1"/>
            <a:t>baru</a:t>
          </a:r>
          <a:r>
            <a:rPr lang="en-US" dirty="0"/>
            <a:t> </a:t>
          </a:r>
          <a:r>
            <a:rPr lang="en-US" dirty="0" err="1"/>
            <a:t>perlu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dibuat</a:t>
          </a:r>
          <a:r>
            <a:rPr lang="en-US" dirty="0"/>
            <a:t> dan </a:t>
          </a:r>
          <a:r>
            <a:rPr lang="en-US" dirty="0" err="1"/>
            <a:t>ditambahkan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direktori</a:t>
          </a:r>
          <a:endParaRPr lang="en-US" dirty="0"/>
        </a:p>
      </dgm:t>
    </dgm:pt>
    <dgm:pt modelId="{72B4AD8A-1FBB-41F7-AD28-E018BF417D59}" type="parTrans" cxnId="{3D1F687C-E4EF-4747-835F-FDDED13DEDC0}">
      <dgm:prSet/>
      <dgm:spPr/>
      <dgm:t>
        <a:bodyPr/>
        <a:lstStyle/>
        <a:p>
          <a:endParaRPr lang="en-US"/>
        </a:p>
      </dgm:t>
    </dgm:pt>
    <dgm:pt modelId="{59AC9C41-EC53-4652-B0A2-7662308D50EB}" type="sibTrans" cxnId="{3D1F687C-E4EF-4747-835F-FDDED13DEDC0}">
      <dgm:prSet/>
      <dgm:spPr/>
      <dgm:t>
        <a:bodyPr/>
        <a:lstStyle/>
        <a:p>
          <a:endParaRPr lang="en-US"/>
        </a:p>
      </dgm:t>
    </dgm:pt>
    <dgm:pt modelId="{6FFB5137-405F-48F6-9DD5-F2905ACFEBB9}">
      <dgm:prSet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Menghapus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berkas</a:t>
          </a:r>
          <a:r>
            <a:rPr lang="en-US" dirty="0"/>
            <a:t> : </a:t>
          </a:r>
          <a:r>
            <a:rPr lang="en-US" dirty="0" err="1"/>
            <a:t>Saat</a:t>
          </a:r>
          <a:r>
            <a:rPr lang="en-US" dirty="0"/>
            <a:t> </a:t>
          </a:r>
          <a:r>
            <a:rPr lang="en-US" dirty="0" err="1"/>
            <a:t>suatu</a:t>
          </a:r>
          <a:r>
            <a:rPr lang="en-US" dirty="0"/>
            <a:t> </a:t>
          </a:r>
          <a:r>
            <a:rPr lang="en-US" dirty="0" err="1"/>
            <a:t>berkas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diperlukan</a:t>
          </a:r>
          <a:r>
            <a:rPr lang="en-US" dirty="0"/>
            <a:t> </a:t>
          </a:r>
          <a:r>
            <a:rPr lang="en-US" dirty="0" err="1"/>
            <a:t>lagi</a:t>
          </a:r>
          <a:r>
            <a:rPr lang="en-US" dirty="0"/>
            <a:t>, </a:t>
          </a:r>
          <a:r>
            <a:rPr lang="en-US" dirty="0" err="1"/>
            <a:t>berkas</a:t>
          </a:r>
          <a:r>
            <a:rPr lang="en-US" dirty="0"/>
            <a:t> </a:t>
          </a:r>
          <a:r>
            <a:rPr lang="en-US" dirty="0" err="1"/>
            <a:t>tersebut</a:t>
          </a:r>
          <a:r>
            <a:rPr lang="en-US" dirty="0"/>
            <a:t> </a:t>
          </a:r>
          <a:r>
            <a:rPr lang="en-US" dirty="0" err="1"/>
            <a:t>perlu</a:t>
          </a:r>
          <a:r>
            <a:rPr lang="en-US" dirty="0"/>
            <a:t> </a:t>
          </a:r>
          <a:r>
            <a:rPr lang="en-US" dirty="0" err="1"/>
            <a:t>dihapus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direktori</a:t>
          </a:r>
          <a:endParaRPr lang="en-US" dirty="0"/>
        </a:p>
      </dgm:t>
    </dgm:pt>
    <dgm:pt modelId="{9AF492A8-E50C-4F88-B1FF-083ECB1A8D2F}" type="parTrans" cxnId="{D0962238-F9F1-4E3A-82BD-450A985A140D}">
      <dgm:prSet/>
      <dgm:spPr/>
      <dgm:t>
        <a:bodyPr/>
        <a:lstStyle/>
        <a:p>
          <a:endParaRPr lang="en-US"/>
        </a:p>
      </dgm:t>
    </dgm:pt>
    <dgm:pt modelId="{867C39D3-E535-4E1A-8EB0-9880C48ABED2}" type="sibTrans" cxnId="{D0962238-F9F1-4E3A-82BD-450A985A140D}">
      <dgm:prSet/>
      <dgm:spPr/>
      <dgm:t>
        <a:bodyPr/>
        <a:lstStyle/>
        <a:p>
          <a:endParaRPr lang="en-US"/>
        </a:p>
      </dgm:t>
    </dgm:pt>
    <dgm:pt modelId="{4D330999-D817-4C4C-B99F-D5B7385BE73C}">
      <dgm:prSet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Menampilkan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isi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direktori</a:t>
          </a:r>
          <a:r>
            <a:rPr lang="en-US" dirty="0"/>
            <a:t> : </a:t>
          </a:r>
          <a:r>
            <a:rPr lang="en-US" dirty="0" err="1"/>
            <a:t>Menampilkan</a:t>
          </a:r>
          <a:r>
            <a:rPr lang="en-US" dirty="0"/>
            <a:t> daftar </a:t>
          </a:r>
          <a:r>
            <a:rPr lang="en-US" dirty="0" err="1"/>
            <a:t>berkas-berkas</a:t>
          </a:r>
          <a:r>
            <a:rPr lang="en-US" dirty="0"/>
            <a:t> yang </a:t>
          </a:r>
          <a:r>
            <a:rPr lang="en-US" dirty="0" err="1"/>
            <a:t>ada</a:t>
          </a:r>
          <a:r>
            <a:rPr lang="en-US" dirty="0"/>
            <a:t> di </a:t>
          </a:r>
          <a:r>
            <a:rPr lang="en-US" dirty="0" err="1"/>
            <a:t>direktori</a:t>
          </a:r>
          <a:r>
            <a:rPr lang="en-US" dirty="0"/>
            <a:t>, dan </a:t>
          </a:r>
          <a:r>
            <a:rPr lang="en-US" dirty="0" err="1"/>
            <a:t>semua</a:t>
          </a:r>
          <a:r>
            <a:rPr lang="en-US" dirty="0"/>
            <a:t> </a:t>
          </a:r>
          <a:r>
            <a:rPr lang="en-US" dirty="0" err="1"/>
            <a:t>isi</a:t>
          </a:r>
          <a:r>
            <a:rPr lang="en-US" dirty="0"/>
            <a:t> </a:t>
          </a:r>
          <a:r>
            <a:rPr lang="en-US" dirty="0" err="1"/>
            <a:t>direktori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berkas-berkas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daftar </a:t>
          </a:r>
          <a:r>
            <a:rPr lang="en-US" dirty="0" err="1"/>
            <a:t>tersebut</a:t>
          </a:r>
          <a:endParaRPr lang="en-US" dirty="0"/>
        </a:p>
      </dgm:t>
    </dgm:pt>
    <dgm:pt modelId="{8C6E4385-7F4F-48C2-9004-22AD4E14DFDF}" type="parTrans" cxnId="{599391F9-54F3-4084-9C7A-F401C3E655BE}">
      <dgm:prSet/>
      <dgm:spPr/>
      <dgm:t>
        <a:bodyPr/>
        <a:lstStyle/>
        <a:p>
          <a:endParaRPr lang="en-US"/>
        </a:p>
      </dgm:t>
    </dgm:pt>
    <dgm:pt modelId="{1D2E5BEB-F231-4EB1-AEF4-C0FD70971202}" type="sibTrans" cxnId="{599391F9-54F3-4084-9C7A-F401C3E655BE}">
      <dgm:prSet/>
      <dgm:spPr/>
      <dgm:t>
        <a:bodyPr/>
        <a:lstStyle/>
        <a:p>
          <a:endParaRPr lang="en-US"/>
        </a:p>
      </dgm:t>
    </dgm:pt>
    <dgm:pt modelId="{CF940889-7025-44AF-A987-A77AECF6E8F7}">
      <dgm:prSet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Mengubah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nama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berkas</a:t>
          </a:r>
          <a:r>
            <a:rPr lang="en-US" dirty="0"/>
            <a:t> : </a:t>
          </a:r>
          <a:r>
            <a:rPr lang="en-US" dirty="0" err="1"/>
            <a:t>nama</a:t>
          </a:r>
          <a:r>
            <a:rPr lang="en-US" dirty="0"/>
            <a:t> </a:t>
          </a:r>
          <a:r>
            <a:rPr lang="en-US" dirty="0" err="1"/>
            <a:t>berkas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diubah-ubah</a:t>
          </a:r>
          <a:r>
            <a:rPr lang="en-US" dirty="0"/>
            <a:t> Ketika </a:t>
          </a:r>
          <a:r>
            <a:rPr lang="en-US" dirty="0" err="1"/>
            <a:t>isi</a:t>
          </a:r>
          <a:r>
            <a:rPr lang="en-US" dirty="0"/>
            <a:t> dan </a:t>
          </a:r>
          <a:r>
            <a:rPr lang="en-US" dirty="0" err="1"/>
            <a:t>kegunaannya</a:t>
          </a:r>
          <a:r>
            <a:rPr lang="en-US" dirty="0"/>
            <a:t> </a:t>
          </a:r>
          <a:r>
            <a:rPr lang="en-US" dirty="0" err="1"/>
            <a:t>sudah</a:t>
          </a:r>
          <a:r>
            <a:rPr lang="en-US" dirty="0"/>
            <a:t> </a:t>
          </a:r>
          <a:r>
            <a:rPr lang="en-US" dirty="0" err="1"/>
            <a:t>berubah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sesuai</a:t>
          </a:r>
          <a:r>
            <a:rPr lang="en-US" dirty="0"/>
            <a:t> </a:t>
          </a:r>
          <a:r>
            <a:rPr lang="en-US" dirty="0" err="1"/>
            <a:t>lagi</a:t>
          </a:r>
          <a:endParaRPr lang="en-US" dirty="0"/>
        </a:p>
      </dgm:t>
    </dgm:pt>
    <dgm:pt modelId="{4DB0701B-1EA8-431A-A30C-24645568F2A5}" type="parTrans" cxnId="{64E5E0AF-BF11-4120-91C4-11A8F8B4E895}">
      <dgm:prSet/>
      <dgm:spPr/>
      <dgm:t>
        <a:bodyPr/>
        <a:lstStyle/>
        <a:p>
          <a:endParaRPr lang="en-US"/>
        </a:p>
      </dgm:t>
    </dgm:pt>
    <dgm:pt modelId="{EADB10E2-9038-4CAC-91CD-1AFC90BB28CC}" type="sibTrans" cxnId="{64E5E0AF-BF11-4120-91C4-11A8F8B4E895}">
      <dgm:prSet/>
      <dgm:spPr/>
      <dgm:t>
        <a:bodyPr/>
        <a:lstStyle/>
        <a:p>
          <a:endParaRPr lang="en-US"/>
        </a:p>
      </dgm:t>
    </dgm:pt>
    <dgm:pt modelId="{CD226237-ED5B-4836-82E9-5C378FC86C03}">
      <dgm:prSet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Akses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sistem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berkas</a:t>
          </a:r>
          <a:r>
            <a:rPr lang="en-US" dirty="0"/>
            <a:t> : </a:t>
          </a:r>
          <a:r>
            <a:rPr lang="en-US" dirty="0" err="1"/>
            <a:t>Mengakses</a:t>
          </a:r>
          <a:r>
            <a:rPr lang="en-US" dirty="0"/>
            <a:t> </a:t>
          </a:r>
          <a:r>
            <a:rPr lang="en-US" dirty="0" err="1"/>
            <a:t>tiap</a:t>
          </a:r>
          <a:r>
            <a:rPr lang="en-US" dirty="0"/>
            <a:t> </a:t>
          </a:r>
          <a:r>
            <a:rPr lang="en-US" dirty="0" err="1"/>
            <a:t>direktori</a:t>
          </a:r>
          <a:r>
            <a:rPr lang="en-US" dirty="0"/>
            <a:t> dan </a:t>
          </a:r>
          <a:r>
            <a:rPr lang="en-US" dirty="0" err="1"/>
            <a:t>tiap</a:t>
          </a:r>
          <a:r>
            <a:rPr lang="en-US" dirty="0"/>
            <a:t> </a:t>
          </a:r>
          <a:r>
            <a:rPr lang="en-US" dirty="0" err="1"/>
            <a:t>berkas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struktur</a:t>
          </a:r>
          <a:r>
            <a:rPr lang="en-US" dirty="0"/>
            <a:t> </a:t>
          </a:r>
          <a:r>
            <a:rPr lang="en-US" dirty="0" err="1"/>
            <a:t>direktori</a:t>
          </a:r>
          <a:endParaRPr lang="en-US" dirty="0"/>
        </a:p>
      </dgm:t>
    </dgm:pt>
    <dgm:pt modelId="{3D8E7951-F8D7-4B37-B68F-53DAD43D2A49}" type="parTrans" cxnId="{960C705E-9D20-4211-AD2D-43D758E341BA}">
      <dgm:prSet/>
      <dgm:spPr/>
      <dgm:t>
        <a:bodyPr/>
        <a:lstStyle/>
        <a:p>
          <a:endParaRPr lang="en-US"/>
        </a:p>
      </dgm:t>
    </dgm:pt>
    <dgm:pt modelId="{7451C0CB-C627-4612-A2F6-E617050A643B}" type="sibTrans" cxnId="{960C705E-9D20-4211-AD2D-43D758E341BA}">
      <dgm:prSet/>
      <dgm:spPr/>
      <dgm:t>
        <a:bodyPr/>
        <a:lstStyle/>
        <a:p>
          <a:endParaRPr lang="en-US"/>
        </a:p>
      </dgm:t>
    </dgm:pt>
    <dgm:pt modelId="{E00CEBED-7828-4044-92A9-9F7298EBFF96}" type="pres">
      <dgm:prSet presAssocID="{6DE99FD6-7139-4916-AA29-2A55672D3EC7}" presName="diagram" presStyleCnt="0">
        <dgm:presLayoutVars>
          <dgm:dir/>
          <dgm:resizeHandles val="exact"/>
        </dgm:presLayoutVars>
      </dgm:prSet>
      <dgm:spPr/>
    </dgm:pt>
    <dgm:pt modelId="{417ECADF-C9BE-4CD3-9C57-EE22CE3265FE}" type="pres">
      <dgm:prSet presAssocID="{E5CAF1A0-9A7B-4769-AD64-73F500CB8BF2}" presName="node" presStyleLbl="node1" presStyleIdx="0" presStyleCnt="6">
        <dgm:presLayoutVars>
          <dgm:bulletEnabled val="1"/>
        </dgm:presLayoutVars>
      </dgm:prSet>
      <dgm:spPr/>
    </dgm:pt>
    <dgm:pt modelId="{8993C752-F259-4E39-9FE8-AAE4A633A31C}" type="pres">
      <dgm:prSet presAssocID="{F7218983-FF59-4850-B7D1-82B89F2C692B}" presName="sibTrans" presStyleCnt="0"/>
      <dgm:spPr/>
    </dgm:pt>
    <dgm:pt modelId="{0766BABA-BA37-469E-810B-250051FD30DD}" type="pres">
      <dgm:prSet presAssocID="{FDA4665A-456B-4719-8CFE-A1F9BC708943}" presName="node" presStyleLbl="node1" presStyleIdx="1" presStyleCnt="6">
        <dgm:presLayoutVars>
          <dgm:bulletEnabled val="1"/>
        </dgm:presLayoutVars>
      </dgm:prSet>
      <dgm:spPr/>
    </dgm:pt>
    <dgm:pt modelId="{2257844C-ABED-43B6-BDED-4A556BB80EF0}" type="pres">
      <dgm:prSet presAssocID="{59AC9C41-EC53-4652-B0A2-7662308D50EB}" presName="sibTrans" presStyleCnt="0"/>
      <dgm:spPr/>
    </dgm:pt>
    <dgm:pt modelId="{D3A00A3E-DCCC-4570-BBBB-194805BEF188}" type="pres">
      <dgm:prSet presAssocID="{6FFB5137-405F-48F6-9DD5-F2905ACFEBB9}" presName="node" presStyleLbl="node1" presStyleIdx="2" presStyleCnt="6">
        <dgm:presLayoutVars>
          <dgm:bulletEnabled val="1"/>
        </dgm:presLayoutVars>
      </dgm:prSet>
      <dgm:spPr/>
    </dgm:pt>
    <dgm:pt modelId="{16FC44D5-DB99-49E5-8900-C19CE7DB8CE2}" type="pres">
      <dgm:prSet presAssocID="{867C39D3-E535-4E1A-8EB0-9880C48ABED2}" presName="sibTrans" presStyleCnt="0"/>
      <dgm:spPr/>
    </dgm:pt>
    <dgm:pt modelId="{F8CD6DA4-46CC-4FDE-8E4F-72A4C8DB07CA}" type="pres">
      <dgm:prSet presAssocID="{4D330999-D817-4C4C-B99F-D5B7385BE73C}" presName="node" presStyleLbl="node1" presStyleIdx="3" presStyleCnt="6">
        <dgm:presLayoutVars>
          <dgm:bulletEnabled val="1"/>
        </dgm:presLayoutVars>
      </dgm:prSet>
      <dgm:spPr/>
    </dgm:pt>
    <dgm:pt modelId="{843B572B-2269-4548-A299-299020883592}" type="pres">
      <dgm:prSet presAssocID="{1D2E5BEB-F231-4EB1-AEF4-C0FD70971202}" presName="sibTrans" presStyleCnt="0"/>
      <dgm:spPr/>
    </dgm:pt>
    <dgm:pt modelId="{FC75F8D9-68C2-4E77-B4D7-386B2BBF85D4}" type="pres">
      <dgm:prSet presAssocID="{CF940889-7025-44AF-A987-A77AECF6E8F7}" presName="node" presStyleLbl="node1" presStyleIdx="4" presStyleCnt="6">
        <dgm:presLayoutVars>
          <dgm:bulletEnabled val="1"/>
        </dgm:presLayoutVars>
      </dgm:prSet>
      <dgm:spPr/>
    </dgm:pt>
    <dgm:pt modelId="{07A60BE4-DB1F-412A-BDA3-CDD365D0FE15}" type="pres">
      <dgm:prSet presAssocID="{EADB10E2-9038-4CAC-91CD-1AFC90BB28CC}" presName="sibTrans" presStyleCnt="0"/>
      <dgm:spPr/>
    </dgm:pt>
    <dgm:pt modelId="{B34A299D-E47E-41CE-84BF-1A035EDB5670}" type="pres">
      <dgm:prSet presAssocID="{CD226237-ED5B-4836-82E9-5C378FC86C03}" presName="node" presStyleLbl="node1" presStyleIdx="5" presStyleCnt="6">
        <dgm:presLayoutVars>
          <dgm:bulletEnabled val="1"/>
        </dgm:presLayoutVars>
      </dgm:prSet>
      <dgm:spPr/>
    </dgm:pt>
  </dgm:ptLst>
  <dgm:cxnLst>
    <dgm:cxn modelId="{3E7ABF15-3AE3-49B5-9F32-4A09BCB7964C}" type="presOf" srcId="{CF940889-7025-44AF-A987-A77AECF6E8F7}" destId="{FC75F8D9-68C2-4E77-B4D7-386B2BBF85D4}" srcOrd="0" destOrd="0" presId="urn:microsoft.com/office/officeart/2005/8/layout/default"/>
    <dgm:cxn modelId="{2B4CBA29-B266-44F1-81F6-270E86702049}" type="presOf" srcId="{4D330999-D817-4C4C-B99F-D5B7385BE73C}" destId="{F8CD6DA4-46CC-4FDE-8E4F-72A4C8DB07CA}" srcOrd="0" destOrd="0" presId="urn:microsoft.com/office/officeart/2005/8/layout/default"/>
    <dgm:cxn modelId="{74CDF633-3008-44FF-9554-96723707317E}" type="presOf" srcId="{FDA4665A-456B-4719-8CFE-A1F9BC708943}" destId="{0766BABA-BA37-469E-810B-250051FD30DD}" srcOrd="0" destOrd="0" presId="urn:microsoft.com/office/officeart/2005/8/layout/default"/>
    <dgm:cxn modelId="{D0962238-F9F1-4E3A-82BD-450A985A140D}" srcId="{6DE99FD6-7139-4916-AA29-2A55672D3EC7}" destId="{6FFB5137-405F-48F6-9DD5-F2905ACFEBB9}" srcOrd="2" destOrd="0" parTransId="{9AF492A8-E50C-4F88-B1FF-083ECB1A8D2F}" sibTransId="{867C39D3-E535-4E1A-8EB0-9880C48ABED2}"/>
    <dgm:cxn modelId="{960C705E-9D20-4211-AD2D-43D758E341BA}" srcId="{6DE99FD6-7139-4916-AA29-2A55672D3EC7}" destId="{CD226237-ED5B-4836-82E9-5C378FC86C03}" srcOrd="5" destOrd="0" parTransId="{3D8E7951-F8D7-4B37-B68F-53DAD43D2A49}" sibTransId="{7451C0CB-C627-4612-A2F6-E617050A643B}"/>
    <dgm:cxn modelId="{3B47E671-5EF1-426C-AC7A-B1BC8227DD79}" type="presOf" srcId="{CD226237-ED5B-4836-82E9-5C378FC86C03}" destId="{B34A299D-E47E-41CE-84BF-1A035EDB5670}" srcOrd="0" destOrd="0" presId="urn:microsoft.com/office/officeart/2005/8/layout/default"/>
    <dgm:cxn modelId="{25C92375-834C-436A-BEE2-3DECF000FD5F}" srcId="{6DE99FD6-7139-4916-AA29-2A55672D3EC7}" destId="{E5CAF1A0-9A7B-4769-AD64-73F500CB8BF2}" srcOrd="0" destOrd="0" parTransId="{34ED7755-2D21-4E7A-ABC8-2822B0429141}" sibTransId="{F7218983-FF59-4850-B7D1-82B89F2C692B}"/>
    <dgm:cxn modelId="{17619C7B-84F9-42E7-A5F3-F15CB57937F5}" type="presOf" srcId="{6FFB5137-405F-48F6-9DD5-F2905ACFEBB9}" destId="{D3A00A3E-DCCC-4570-BBBB-194805BEF188}" srcOrd="0" destOrd="0" presId="urn:microsoft.com/office/officeart/2005/8/layout/default"/>
    <dgm:cxn modelId="{3D1F687C-E4EF-4747-835F-FDDED13DEDC0}" srcId="{6DE99FD6-7139-4916-AA29-2A55672D3EC7}" destId="{FDA4665A-456B-4719-8CFE-A1F9BC708943}" srcOrd="1" destOrd="0" parTransId="{72B4AD8A-1FBB-41F7-AD28-E018BF417D59}" sibTransId="{59AC9C41-EC53-4652-B0A2-7662308D50EB}"/>
    <dgm:cxn modelId="{64E5E0AF-BF11-4120-91C4-11A8F8B4E895}" srcId="{6DE99FD6-7139-4916-AA29-2A55672D3EC7}" destId="{CF940889-7025-44AF-A987-A77AECF6E8F7}" srcOrd="4" destOrd="0" parTransId="{4DB0701B-1EA8-431A-A30C-24645568F2A5}" sibTransId="{EADB10E2-9038-4CAC-91CD-1AFC90BB28CC}"/>
    <dgm:cxn modelId="{D48E2DD0-F0B4-4333-BB23-EC95C70A88C1}" type="presOf" srcId="{E5CAF1A0-9A7B-4769-AD64-73F500CB8BF2}" destId="{417ECADF-C9BE-4CD3-9C57-EE22CE3265FE}" srcOrd="0" destOrd="0" presId="urn:microsoft.com/office/officeart/2005/8/layout/default"/>
    <dgm:cxn modelId="{F4FC50D0-21E2-47EC-9263-1051481AA6C7}" type="presOf" srcId="{6DE99FD6-7139-4916-AA29-2A55672D3EC7}" destId="{E00CEBED-7828-4044-92A9-9F7298EBFF96}" srcOrd="0" destOrd="0" presId="urn:microsoft.com/office/officeart/2005/8/layout/default"/>
    <dgm:cxn modelId="{599391F9-54F3-4084-9C7A-F401C3E655BE}" srcId="{6DE99FD6-7139-4916-AA29-2A55672D3EC7}" destId="{4D330999-D817-4C4C-B99F-D5B7385BE73C}" srcOrd="3" destOrd="0" parTransId="{8C6E4385-7F4F-48C2-9004-22AD4E14DFDF}" sibTransId="{1D2E5BEB-F231-4EB1-AEF4-C0FD70971202}"/>
    <dgm:cxn modelId="{5D8B86B6-2B1B-48FB-A379-924E1CB4D5CA}" type="presParOf" srcId="{E00CEBED-7828-4044-92A9-9F7298EBFF96}" destId="{417ECADF-C9BE-4CD3-9C57-EE22CE3265FE}" srcOrd="0" destOrd="0" presId="urn:microsoft.com/office/officeart/2005/8/layout/default"/>
    <dgm:cxn modelId="{3E55F966-50AE-4F77-B468-2FEC2AC83EE3}" type="presParOf" srcId="{E00CEBED-7828-4044-92A9-9F7298EBFF96}" destId="{8993C752-F259-4E39-9FE8-AAE4A633A31C}" srcOrd="1" destOrd="0" presId="urn:microsoft.com/office/officeart/2005/8/layout/default"/>
    <dgm:cxn modelId="{FEAA7921-CFC7-4524-BB2B-9DFBCD41A6C6}" type="presParOf" srcId="{E00CEBED-7828-4044-92A9-9F7298EBFF96}" destId="{0766BABA-BA37-469E-810B-250051FD30DD}" srcOrd="2" destOrd="0" presId="urn:microsoft.com/office/officeart/2005/8/layout/default"/>
    <dgm:cxn modelId="{EE6FCBB5-59B8-4376-9214-932FD064C324}" type="presParOf" srcId="{E00CEBED-7828-4044-92A9-9F7298EBFF96}" destId="{2257844C-ABED-43B6-BDED-4A556BB80EF0}" srcOrd="3" destOrd="0" presId="urn:microsoft.com/office/officeart/2005/8/layout/default"/>
    <dgm:cxn modelId="{03C76B22-A378-4FFE-9936-DCE2FB2FABCC}" type="presParOf" srcId="{E00CEBED-7828-4044-92A9-9F7298EBFF96}" destId="{D3A00A3E-DCCC-4570-BBBB-194805BEF188}" srcOrd="4" destOrd="0" presId="urn:microsoft.com/office/officeart/2005/8/layout/default"/>
    <dgm:cxn modelId="{ABBD8CBF-F0DF-42FE-88C5-BCA7B97B6873}" type="presParOf" srcId="{E00CEBED-7828-4044-92A9-9F7298EBFF96}" destId="{16FC44D5-DB99-49E5-8900-C19CE7DB8CE2}" srcOrd="5" destOrd="0" presId="urn:microsoft.com/office/officeart/2005/8/layout/default"/>
    <dgm:cxn modelId="{A6CC1F22-AFF7-4D5B-BBA7-3AE3E427C14D}" type="presParOf" srcId="{E00CEBED-7828-4044-92A9-9F7298EBFF96}" destId="{F8CD6DA4-46CC-4FDE-8E4F-72A4C8DB07CA}" srcOrd="6" destOrd="0" presId="urn:microsoft.com/office/officeart/2005/8/layout/default"/>
    <dgm:cxn modelId="{8C829DD5-B90E-4BC6-B929-BFB9466ACB54}" type="presParOf" srcId="{E00CEBED-7828-4044-92A9-9F7298EBFF96}" destId="{843B572B-2269-4548-A299-299020883592}" srcOrd="7" destOrd="0" presId="urn:microsoft.com/office/officeart/2005/8/layout/default"/>
    <dgm:cxn modelId="{B84F04F7-8D65-4072-A8DC-31C40C1BBB72}" type="presParOf" srcId="{E00CEBED-7828-4044-92A9-9F7298EBFF96}" destId="{FC75F8D9-68C2-4E77-B4D7-386B2BBF85D4}" srcOrd="8" destOrd="0" presId="urn:microsoft.com/office/officeart/2005/8/layout/default"/>
    <dgm:cxn modelId="{33B7B9BA-B51C-4741-A8F3-D76525D90893}" type="presParOf" srcId="{E00CEBED-7828-4044-92A9-9F7298EBFF96}" destId="{07A60BE4-DB1F-412A-BDA3-CDD365D0FE15}" srcOrd="9" destOrd="0" presId="urn:microsoft.com/office/officeart/2005/8/layout/default"/>
    <dgm:cxn modelId="{4C501D82-513C-4A1B-B08C-0F76256DD8ED}" type="presParOf" srcId="{E00CEBED-7828-4044-92A9-9F7298EBFF96}" destId="{B34A299D-E47E-41CE-84BF-1A035EDB567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ECADF-C9BE-4CD3-9C57-EE22CE3265FE}">
      <dsp:nvSpPr>
        <dsp:cNvPr id="0" name=""/>
        <dsp:cNvSpPr/>
      </dsp:nvSpPr>
      <dsp:spPr>
        <a:xfrm>
          <a:off x="377190" y="3160"/>
          <a:ext cx="2907506" cy="174450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solidFill>
                <a:schemeClr val="tx1"/>
              </a:solidFill>
            </a:rPr>
            <a:t>Mencari</a:t>
          </a:r>
          <a:r>
            <a:rPr lang="en-US" sz="1900" b="1" kern="1200" dirty="0">
              <a:solidFill>
                <a:schemeClr val="tx1"/>
              </a:solidFill>
            </a:rPr>
            <a:t> </a:t>
          </a:r>
          <a:r>
            <a:rPr lang="en-US" sz="1900" b="1" kern="1200" dirty="0" err="1">
              <a:solidFill>
                <a:schemeClr val="tx1"/>
              </a:solidFill>
            </a:rPr>
            <a:t>berkas</a:t>
          </a:r>
          <a:r>
            <a:rPr lang="en-US" sz="1900" kern="1200" dirty="0"/>
            <a:t> : </a:t>
          </a:r>
          <a:r>
            <a:rPr lang="en-US" sz="1900" kern="1200" dirty="0" err="1"/>
            <a:t>Mencari</a:t>
          </a:r>
          <a:r>
            <a:rPr lang="en-US" sz="1900" kern="1200" dirty="0"/>
            <a:t> </a:t>
          </a:r>
          <a:r>
            <a:rPr lang="en-US" sz="1900" kern="1200" dirty="0" err="1"/>
            <a:t>lewat</a:t>
          </a:r>
          <a:r>
            <a:rPr lang="en-US" sz="1900" kern="1200" dirty="0"/>
            <a:t> </a:t>
          </a:r>
          <a:r>
            <a:rPr lang="en-US" sz="1900" kern="1200" dirty="0" err="1"/>
            <a:t>struktur</a:t>
          </a:r>
          <a:r>
            <a:rPr lang="en-US" sz="1900" kern="1200" dirty="0"/>
            <a:t> </a:t>
          </a:r>
          <a:r>
            <a:rPr lang="en-US" sz="1900" kern="1200" dirty="0" err="1"/>
            <a:t>direktori</a:t>
          </a:r>
          <a:r>
            <a:rPr lang="en-US" sz="1900" kern="1200" dirty="0"/>
            <a:t> </a:t>
          </a:r>
          <a:r>
            <a:rPr lang="en-US" sz="1900" kern="1200" dirty="0" err="1"/>
            <a:t>untuk</a:t>
          </a:r>
          <a:r>
            <a:rPr lang="en-US" sz="1900" kern="1200" dirty="0"/>
            <a:t> </a:t>
          </a:r>
          <a:r>
            <a:rPr lang="en-US" sz="1900" kern="1200" dirty="0" err="1"/>
            <a:t>dapat</a:t>
          </a:r>
          <a:r>
            <a:rPr lang="en-US" sz="1900" kern="1200" dirty="0"/>
            <a:t> </a:t>
          </a:r>
          <a:r>
            <a:rPr lang="en-US" sz="1900" kern="1200" dirty="0" err="1"/>
            <a:t>menemukan</a:t>
          </a:r>
          <a:r>
            <a:rPr lang="en-US" sz="1900" kern="1200" dirty="0"/>
            <a:t> </a:t>
          </a:r>
          <a:r>
            <a:rPr lang="en-US" sz="1900" kern="1200" dirty="0" err="1"/>
            <a:t>entri</a:t>
          </a:r>
          <a:r>
            <a:rPr lang="en-US" sz="1900" kern="1200" dirty="0"/>
            <a:t> </a:t>
          </a:r>
          <a:r>
            <a:rPr lang="en-US" sz="1900" kern="1200" dirty="0" err="1"/>
            <a:t>untuk</a:t>
          </a:r>
          <a:r>
            <a:rPr lang="en-US" sz="1900" kern="1200" dirty="0"/>
            <a:t> </a:t>
          </a:r>
          <a:r>
            <a:rPr lang="en-US" sz="1900" kern="1200" dirty="0" err="1"/>
            <a:t>suatu</a:t>
          </a:r>
          <a:r>
            <a:rPr lang="en-US" sz="1900" kern="1200" dirty="0"/>
            <a:t> </a:t>
          </a:r>
          <a:r>
            <a:rPr lang="en-US" sz="1900" kern="1200" dirty="0" err="1"/>
            <a:t>berkas</a:t>
          </a:r>
          <a:r>
            <a:rPr lang="en-US" sz="1900" kern="1200" dirty="0"/>
            <a:t> </a:t>
          </a:r>
          <a:r>
            <a:rPr lang="en-US" sz="1900" kern="1200" dirty="0" err="1"/>
            <a:t>tertentu</a:t>
          </a:r>
          <a:endParaRPr lang="en-US" sz="1900" kern="1200" dirty="0"/>
        </a:p>
      </dsp:txBody>
      <dsp:txXfrm>
        <a:off x="377190" y="3160"/>
        <a:ext cx="2907506" cy="1744503"/>
      </dsp:txXfrm>
    </dsp:sp>
    <dsp:sp modelId="{0766BABA-BA37-469E-810B-250051FD30DD}">
      <dsp:nvSpPr>
        <dsp:cNvPr id="0" name=""/>
        <dsp:cNvSpPr/>
      </dsp:nvSpPr>
      <dsp:spPr>
        <a:xfrm>
          <a:off x="3575446" y="3160"/>
          <a:ext cx="2907506" cy="1744503"/>
        </a:xfrm>
        <a:prstGeom prst="rect">
          <a:avLst/>
        </a:prstGeom>
        <a:gradFill rotWithShape="0">
          <a:gsLst>
            <a:gs pos="0">
              <a:schemeClr val="accent5">
                <a:hueOff val="298723"/>
                <a:satOff val="-824"/>
                <a:lumOff val="39"/>
                <a:alphaOff val="0"/>
                <a:shade val="85000"/>
                <a:satMod val="130000"/>
              </a:schemeClr>
            </a:gs>
            <a:gs pos="34000">
              <a:schemeClr val="accent5">
                <a:hueOff val="298723"/>
                <a:satOff val="-824"/>
                <a:lumOff val="39"/>
                <a:alphaOff val="0"/>
                <a:shade val="87000"/>
                <a:satMod val="125000"/>
              </a:schemeClr>
            </a:gs>
            <a:gs pos="70000">
              <a:schemeClr val="accent5">
                <a:hueOff val="298723"/>
                <a:satOff val="-824"/>
                <a:lumOff val="3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298723"/>
                <a:satOff val="-824"/>
                <a:lumOff val="3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solidFill>
                <a:schemeClr val="tx1"/>
              </a:solidFill>
            </a:rPr>
            <a:t>Membuat</a:t>
          </a:r>
          <a:r>
            <a:rPr lang="en-US" sz="1900" b="1" kern="1200" dirty="0">
              <a:solidFill>
                <a:schemeClr val="tx1"/>
              </a:solidFill>
            </a:rPr>
            <a:t> </a:t>
          </a:r>
          <a:r>
            <a:rPr lang="en-US" sz="1900" b="1" kern="1200" dirty="0" err="1">
              <a:solidFill>
                <a:schemeClr val="tx1"/>
              </a:solidFill>
            </a:rPr>
            <a:t>berkas</a:t>
          </a:r>
          <a:r>
            <a:rPr lang="en-US" sz="1900" kern="1200" dirty="0"/>
            <a:t> : </a:t>
          </a:r>
          <a:r>
            <a:rPr lang="en-US" sz="1900" kern="1200" dirty="0" err="1"/>
            <a:t>Berkas-berkas</a:t>
          </a:r>
          <a:r>
            <a:rPr lang="en-US" sz="1900" kern="1200" dirty="0"/>
            <a:t> </a:t>
          </a:r>
          <a:r>
            <a:rPr lang="en-US" sz="1900" kern="1200" dirty="0" err="1"/>
            <a:t>baru</a:t>
          </a:r>
          <a:r>
            <a:rPr lang="en-US" sz="1900" kern="1200" dirty="0"/>
            <a:t> </a:t>
          </a:r>
          <a:r>
            <a:rPr lang="en-US" sz="1900" kern="1200" dirty="0" err="1"/>
            <a:t>perlu</a:t>
          </a:r>
          <a:r>
            <a:rPr lang="en-US" sz="1900" kern="1200" dirty="0"/>
            <a:t> </a:t>
          </a:r>
          <a:r>
            <a:rPr lang="en-US" sz="1900" kern="1200" dirty="0" err="1"/>
            <a:t>untuk</a:t>
          </a:r>
          <a:r>
            <a:rPr lang="en-US" sz="1900" kern="1200" dirty="0"/>
            <a:t> </a:t>
          </a:r>
          <a:r>
            <a:rPr lang="en-US" sz="1900" kern="1200" dirty="0" err="1"/>
            <a:t>dibuat</a:t>
          </a:r>
          <a:r>
            <a:rPr lang="en-US" sz="1900" kern="1200" dirty="0"/>
            <a:t> dan </a:t>
          </a:r>
          <a:r>
            <a:rPr lang="en-US" sz="1900" kern="1200" dirty="0" err="1"/>
            <a:t>ditambahkan</a:t>
          </a:r>
          <a:r>
            <a:rPr lang="en-US" sz="1900" kern="1200" dirty="0"/>
            <a:t> </a:t>
          </a:r>
          <a:r>
            <a:rPr lang="en-US" sz="1900" kern="1200" dirty="0" err="1"/>
            <a:t>ke</a:t>
          </a:r>
          <a:r>
            <a:rPr lang="en-US" sz="1900" kern="1200" dirty="0"/>
            <a:t> </a:t>
          </a:r>
          <a:r>
            <a:rPr lang="en-US" sz="1900" kern="1200" dirty="0" err="1"/>
            <a:t>dalam</a:t>
          </a:r>
          <a:r>
            <a:rPr lang="en-US" sz="1900" kern="1200" dirty="0"/>
            <a:t> </a:t>
          </a:r>
          <a:r>
            <a:rPr lang="en-US" sz="1900" kern="1200" dirty="0" err="1"/>
            <a:t>direktori</a:t>
          </a:r>
          <a:endParaRPr lang="en-US" sz="1900" kern="1200" dirty="0"/>
        </a:p>
      </dsp:txBody>
      <dsp:txXfrm>
        <a:off x="3575446" y="3160"/>
        <a:ext cx="2907506" cy="1744503"/>
      </dsp:txXfrm>
    </dsp:sp>
    <dsp:sp modelId="{D3A00A3E-DCCC-4570-BBBB-194805BEF188}">
      <dsp:nvSpPr>
        <dsp:cNvPr id="0" name=""/>
        <dsp:cNvSpPr/>
      </dsp:nvSpPr>
      <dsp:spPr>
        <a:xfrm>
          <a:off x="6773703" y="3160"/>
          <a:ext cx="2907506" cy="1744503"/>
        </a:xfrm>
        <a:prstGeom prst="rect">
          <a:avLst/>
        </a:prstGeom>
        <a:gradFill rotWithShape="0">
          <a:gsLst>
            <a:gs pos="0">
              <a:schemeClr val="accent5">
                <a:hueOff val="597446"/>
                <a:satOff val="-1648"/>
                <a:lumOff val="78"/>
                <a:alphaOff val="0"/>
                <a:shade val="85000"/>
                <a:satMod val="130000"/>
              </a:schemeClr>
            </a:gs>
            <a:gs pos="34000">
              <a:schemeClr val="accent5">
                <a:hueOff val="597446"/>
                <a:satOff val="-1648"/>
                <a:lumOff val="78"/>
                <a:alphaOff val="0"/>
                <a:shade val="87000"/>
                <a:satMod val="125000"/>
              </a:schemeClr>
            </a:gs>
            <a:gs pos="70000">
              <a:schemeClr val="accent5">
                <a:hueOff val="597446"/>
                <a:satOff val="-1648"/>
                <a:lumOff val="7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597446"/>
                <a:satOff val="-1648"/>
                <a:lumOff val="7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solidFill>
                <a:schemeClr val="tx1"/>
              </a:solidFill>
            </a:rPr>
            <a:t>Menghapus</a:t>
          </a:r>
          <a:r>
            <a:rPr lang="en-US" sz="1900" b="1" kern="1200" dirty="0">
              <a:solidFill>
                <a:schemeClr val="tx1"/>
              </a:solidFill>
            </a:rPr>
            <a:t> </a:t>
          </a:r>
          <a:r>
            <a:rPr lang="en-US" sz="1900" b="1" kern="1200" dirty="0" err="1">
              <a:solidFill>
                <a:schemeClr val="tx1"/>
              </a:solidFill>
            </a:rPr>
            <a:t>berkas</a:t>
          </a:r>
          <a:r>
            <a:rPr lang="en-US" sz="1900" kern="1200" dirty="0"/>
            <a:t> : </a:t>
          </a:r>
          <a:r>
            <a:rPr lang="en-US" sz="1900" kern="1200" dirty="0" err="1"/>
            <a:t>Saat</a:t>
          </a:r>
          <a:r>
            <a:rPr lang="en-US" sz="1900" kern="1200" dirty="0"/>
            <a:t> </a:t>
          </a:r>
          <a:r>
            <a:rPr lang="en-US" sz="1900" kern="1200" dirty="0" err="1"/>
            <a:t>suatu</a:t>
          </a:r>
          <a:r>
            <a:rPr lang="en-US" sz="1900" kern="1200" dirty="0"/>
            <a:t> </a:t>
          </a:r>
          <a:r>
            <a:rPr lang="en-US" sz="1900" kern="1200" dirty="0" err="1"/>
            <a:t>berkas</a:t>
          </a:r>
          <a:r>
            <a:rPr lang="en-US" sz="1900" kern="1200" dirty="0"/>
            <a:t> </a:t>
          </a:r>
          <a:r>
            <a:rPr lang="en-US" sz="1900" kern="1200" dirty="0" err="1"/>
            <a:t>tidak</a:t>
          </a:r>
          <a:r>
            <a:rPr lang="en-US" sz="1900" kern="1200" dirty="0"/>
            <a:t> </a:t>
          </a:r>
          <a:r>
            <a:rPr lang="en-US" sz="1900" kern="1200" dirty="0" err="1"/>
            <a:t>diperlukan</a:t>
          </a:r>
          <a:r>
            <a:rPr lang="en-US" sz="1900" kern="1200" dirty="0"/>
            <a:t> </a:t>
          </a:r>
          <a:r>
            <a:rPr lang="en-US" sz="1900" kern="1200" dirty="0" err="1"/>
            <a:t>lagi</a:t>
          </a:r>
          <a:r>
            <a:rPr lang="en-US" sz="1900" kern="1200" dirty="0"/>
            <a:t>, </a:t>
          </a:r>
          <a:r>
            <a:rPr lang="en-US" sz="1900" kern="1200" dirty="0" err="1"/>
            <a:t>berkas</a:t>
          </a:r>
          <a:r>
            <a:rPr lang="en-US" sz="1900" kern="1200" dirty="0"/>
            <a:t> </a:t>
          </a:r>
          <a:r>
            <a:rPr lang="en-US" sz="1900" kern="1200" dirty="0" err="1"/>
            <a:t>tersebut</a:t>
          </a:r>
          <a:r>
            <a:rPr lang="en-US" sz="1900" kern="1200" dirty="0"/>
            <a:t> </a:t>
          </a:r>
          <a:r>
            <a:rPr lang="en-US" sz="1900" kern="1200" dirty="0" err="1"/>
            <a:t>perlu</a:t>
          </a:r>
          <a:r>
            <a:rPr lang="en-US" sz="1900" kern="1200" dirty="0"/>
            <a:t> </a:t>
          </a:r>
          <a:r>
            <a:rPr lang="en-US" sz="1900" kern="1200" dirty="0" err="1"/>
            <a:t>dihapus</a:t>
          </a:r>
          <a:r>
            <a:rPr lang="en-US" sz="1900" kern="1200" dirty="0"/>
            <a:t> </a:t>
          </a:r>
          <a:r>
            <a:rPr lang="en-US" sz="1900" kern="1200" dirty="0" err="1"/>
            <a:t>dari</a:t>
          </a:r>
          <a:r>
            <a:rPr lang="en-US" sz="1900" kern="1200" dirty="0"/>
            <a:t> </a:t>
          </a:r>
          <a:r>
            <a:rPr lang="en-US" sz="1900" kern="1200" dirty="0" err="1"/>
            <a:t>direktori</a:t>
          </a:r>
          <a:endParaRPr lang="en-US" sz="1900" kern="1200" dirty="0"/>
        </a:p>
      </dsp:txBody>
      <dsp:txXfrm>
        <a:off x="6773703" y="3160"/>
        <a:ext cx="2907506" cy="1744503"/>
      </dsp:txXfrm>
    </dsp:sp>
    <dsp:sp modelId="{F8CD6DA4-46CC-4FDE-8E4F-72A4C8DB07CA}">
      <dsp:nvSpPr>
        <dsp:cNvPr id="0" name=""/>
        <dsp:cNvSpPr/>
      </dsp:nvSpPr>
      <dsp:spPr>
        <a:xfrm>
          <a:off x="377190" y="2038415"/>
          <a:ext cx="2907506" cy="1744503"/>
        </a:xfrm>
        <a:prstGeom prst="rect">
          <a:avLst/>
        </a:prstGeom>
        <a:gradFill rotWithShape="0">
          <a:gsLst>
            <a:gs pos="0">
              <a:schemeClr val="accent5">
                <a:hueOff val="896169"/>
                <a:satOff val="-2471"/>
                <a:lumOff val="117"/>
                <a:alphaOff val="0"/>
                <a:shade val="85000"/>
                <a:satMod val="130000"/>
              </a:schemeClr>
            </a:gs>
            <a:gs pos="34000">
              <a:schemeClr val="accent5">
                <a:hueOff val="896169"/>
                <a:satOff val="-2471"/>
                <a:lumOff val="117"/>
                <a:alphaOff val="0"/>
                <a:shade val="87000"/>
                <a:satMod val="125000"/>
              </a:schemeClr>
            </a:gs>
            <a:gs pos="70000">
              <a:schemeClr val="accent5">
                <a:hueOff val="896169"/>
                <a:satOff val="-2471"/>
                <a:lumOff val="11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896169"/>
                <a:satOff val="-2471"/>
                <a:lumOff val="11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solidFill>
                <a:schemeClr val="tx1"/>
              </a:solidFill>
            </a:rPr>
            <a:t>Menampilkan</a:t>
          </a:r>
          <a:r>
            <a:rPr lang="en-US" sz="1900" b="1" kern="1200" dirty="0">
              <a:solidFill>
                <a:schemeClr val="tx1"/>
              </a:solidFill>
            </a:rPr>
            <a:t> </a:t>
          </a:r>
          <a:r>
            <a:rPr lang="en-US" sz="1900" b="1" kern="1200" dirty="0" err="1">
              <a:solidFill>
                <a:schemeClr val="tx1"/>
              </a:solidFill>
            </a:rPr>
            <a:t>isi</a:t>
          </a:r>
          <a:r>
            <a:rPr lang="en-US" sz="1900" b="1" kern="1200" dirty="0">
              <a:solidFill>
                <a:schemeClr val="tx1"/>
              </a:solidFill>
            </a:rPr>
            <a:t> </a:t>
          </a:r>
          <a:r>
            <a:rPr lang="en-US" sz="1900" b="1" kern="1200" dirty="0" err="1">
              <a:solidFill>
                <a:schemeClr val="tx1"/>
              </a:solidFill>
            </a:rPr>
            <a:t>direktori</a:t>
          </a:r>
          <a:r>
            <a:rPr lang="en-US" sz="1900" kern="1200" dirty="0"/>
            <a:t> : </a:t>
          </a:r>
          <a:r>
            <a:rPr lang="en-US" sz="1900" kern="1200" dirty="0" err="1"/>
            <a:t>Menampilkan</a:t>
          </a:r>
          <a:r>
            <a:rPr lang="en-US" sz="1900" kern="1200" dirty="0"/>
            <a:t> daftar </a:t>
          </a:r>
          <a:r>
            <a:rPr lang="en-US" sz="1900" kern="1200" dirty="0" err="1"/>
            <a:t>berkas-berkas</a:t>
          </a:r>
          <a:r>
            <a:rPr lang="en-US" sz="1900" kern="1200" dirty="0"/>
            <a:t> yang </a:t>
          </a:r>
          <a:r>
            <a:rPr lang="en-US" sz="1900" kern="1200" dirty="0" err="1"/>
            <a:t>ada</a:t>
          </a:r>
          <a:r>
            <a:rPr lang="en-US" sz="1900" kern="1200" dirty="0"/>
            <a:t> di </a:t>
          </a:r>
          <a:r>
            <a:rPr lang="en-US" sz="1900" kern="1200" dirty="0" err="1"/>
            <a:t>direktori</a:t>
          </a:r>
          <a:r>
            <a:rPr lang="en-US" sz="1900" kern="1200" dirty="0"/>
            <a:t>, dan </a:t>
          </a:r>
          <a:r>
            <a:rPr lang="en-US" sz="1900" kern="1200" dirty="0" err="1"/>
            <a:t>semua</a:t>
          </a:r>
          <a:r>
            <a:rPr lang="en-US" sz="1900" kern="1200" dirty="0"/>
            <a:t> </a:t>
          </a:r>
          <a:r>
            <a:rPr lang="en-US" sz="1900" kern="1200" dirty="0" err="1"/>
            <a:t>isi</a:t>
          </a:r>
          <a:r>
            <a:rPr lang="en-US" sz="1900" kern="1200" dirty="0"/>
            <a:t> </a:t>
          </a:r>
          <a:r>
            <a:rPr lang="en-US" sz="1900" kern="1200" dirty="0" err="1"/>
            <a:t>direktori</a:t>
          </a:r>
          <a:r>
            <a:rPr lang="en-US" sz="1900" kern="1200" dirty="0"/>
            <a:t> </a:t>
          </a:r>
          <a:r>
            <a:rPr lang="en-US" sz="1900" kern="1200" dirty="0" err="1"/>
            <a:t>dari</a:t>
          </a:r>
          <a:r>
            <a:rPr lang="en-US" sz="1900" kern="1200" dirty="0"/>
            <a:t> </a:t>
          </a:r>
          <a:r>
            <a:rPr lang="en-US" sz="1900" kern="1200" dirty="0" err="1"/>
            <a:t>berkas-berkas</a:t>
          </a:r>
          <a:r>
            <a:rPr lang="en-US" sz="1900" kern="1200" dirty="0"/>
            <a:t> </a:t>
          </a:r>
          <a:r>
            <a:rPr lang="en-US" sz="1900" kern="1200" dirty="0" err="1"/>
            <a:t>dalam</a:t>
          </a:r>
          <a:r>
            <a:rPr lang="en-US" sz="1900" kern="1200" dirty="0"/>
            <a:t> daftar </a:t>
          </a:r>
          <a:r>
            <a:rPr lang="en-US" sz="1900" kern="1200" dirty="0" err="1"/>
            <a:t>tersebut</a:t>
          </a:r>
          <a:endParaRPr lang="en-US" sz="1900" kern="1200" dirty="0"/>
        </a:p>
      </dsp:txBody>
      <dsp:txXfrm>
        <a:off x="377190" y="2038415"/>
        <a:ext cx="2907506" cy="1744503"/>
      </dsp:txXfrm>
    </dsp:sp>
    <dsp:sp modelId="{FC75F8D9-68C2-4E77-B4D7-386B2BBF85D4}">
      <dsp:nvSpPr>
        <dsp:cNvPr id="0" name=""/>
        <dsp:cNvSpPr/>
      </dsp:nvSpPr>
      <dsp:spPr>
        <a:xfrm>
          <a:off x="3575446" y="2038415"/>
          <a:ext cx="2907506" cy="1744503"/>
        </a:xfrm>
        <a:prstGeom prst="rect">
          <a:avLst/>
        </a:prstGeom>
        <a:gradFill rotWithShape="0">
          <a:gsLst>
            <a:gs pos="0">
              <a:schemeClr val="accent5">
                <a:hueOff val="1194891"/>
                <a:satOff val="-3295"/>
                <a:lumOff val="156"/>
                <a:alphaOff val="0"/>
                <a:shade val="85000"/>
                <a:satMod val="130000"/>
              </a:schemeClr>
            </a:gs>
            <a:gs pos="34000">
              <a:schemeClr val="accent5">
                <a:hueOff val="1194891"/>
                <a:satOff val="-3295"/>
                <a:lumOff val="156"/>
                <a:alphaOff val="0"/>
                <a:shade val="87000"/>
                <a:satMod val="125000"/>
              </a:schemeClr>
            </a:gs>
            <a:gs pos="70000">
              <a:schemeClr val="accent5">
                <a:hueOff val="1194891"/>
                <a:satOff val="-3295"/>
                <a:lumOff val="15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194891"/>
                <a:satOff val="-3295"/>
                <a:lumOff val="15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solidFill>
                <a:schemeClr val="tx1"/>
              </a:solidFill>
            </a:rPr>
            <a:t>Mengubah</a:t>
          </a:r>
          <a:r>
            <a:rPr lang="en-US" sz="1900" b="1" kern="1200" dirty="0">
              <a:solidFill>
                <a:schemeClr val="tx1"/>
              </a:solidFill>
            </a:rPr>
            <a:t> </a:t>
          </a:r>
          <a:r>
            <a:rPr lang="en-US" sz="1900" b="1" kern="1200" dirty="0" err="1">
              <a:solidFill>
                <a:schemeClr val="tx1"/>
              </a:solidFill>
            </a:rPr>
            <a:t>nama</a:t>
          </a:r>
          <a:r>
            <a:rPr lang="en-US" sz="1900" b="1" kern="1200" dirty="0">
              <a:solidFill>
                <a:schemeClr val="tx1"/>
              </a:solidFill>
            </a:rPr>
            <a:t> </a:t>
          </a:r>
          <a:r>
            <a:rPr lang="en-US" sz="1900" b="1" kern="1200" dirty="0" err="1">
              <a:solidFill>
                <a:schemeClr val="tx1"/>
              </a:solidFill>
            </a:rPr>
            <a:t>berkas</a:t>
          </a:r>
          <a:r>
            <a:rPr lang="en-US" sz="1900" kern="1200" dirty="0"/>
            <a:t> : </a:t>
          </a:r>
          <a:r>
            <a:rPr lang="en-US" sz="1900" kern="1200" dirty="0" err="1"/>
            <a:t>nama</a:t>
          </a:r>
          <a:r>
            <a:rPr lang="en-US" sz="1900" kern="1200" dirty="0"/>
            <a:t> </a:t>
          </a:r>
          <a:r>
            <a:rPr lang="en-US" sz="1900" kern="1200" dirty="0" err="1"/>
            <a:t>berkas</a:t>
          </a:r>
          <a:r>
            <a:rPr lang="en-US" sz="1900" kern="1200" dirty="0"/>
            <a:t> </a:t>
          </a:r>
          <a:r>
            <a:rPr lang="en-US" sz="1900" kern="1200" dirty="0" err="1"/>
            <a:t>dapat</a:t>
          </a:r>
          <a:r>
            <a:rPr lang="en-US" sz="1900" kern="1200" dirty="0"/>
            <a:t> </a:t>
          </a:r>
          <a:r>
            <a:rPr lang="en-US" sz="1900" kern="1200" dirty="0" err="1"/>
            <a:t>diubah-ubah</a:t>
          </a:r>
          <a:r>
            <a:rPr lang="en-US" sz="1900" kern="1200" dirty="0"/>
            <a:t> Ketika </a:t>
          </a:r>
          <a:r>
            <a:rPr lang="en-US" sz="1900" kern="1200" dirty="0" err="1"/>
            <a:t>isi</a:t>
          </a:r>
          <a:r>
            <a:rPr lang="en-US" sz="1900" kern="1200" dirty="0"/>
            <a:t> dan </a:t>
          </a:r>
          <a:r>
            <a:rPr lang="en-US" sz="1900" kern="1200" dirty="0" err="1"/>
            <a:t>kegunaannya</a:t>
          </a:r>
          <a:r>
            <a:rPr lang="en-US" sz="1900" kern="1200" dirty="0"/>
            <a:t> </a:t>
          </a:r>
          <a:r>
            <a:rPr lang="en-US" sz="1900" kern="1200" dirty="0" err="1"/>
            <a:t>sudah</a:t>
          </a:r>
          <a:r>
            <a:rPr lang="en-US" sz="1900" kern="1200" dirty="0"/>
            <a:t> </a:t>
          </a:r>
          <a:r>
            <a:rPr lang="en-US" sz="1900" kern="1200" dirty="0" err="1"/>
            <a:t>berubah</a:t>
          </a:r>
          <a:r>
            <a:rPr lang="en-US" sz="1900" kern="1200" dirty="0"/>
            <a:t> </a:t>
          </a:r>
          <a:r>
            <a:rPr lang="en-US" sz="1900" kern="1200" dirty="0" err="1"/>
            <a:t>atau</a:t>
          </a:r>
          <a:r>
            <a:rPr lang="en-US" sz="1900" kern="1200" dirty="0"/>
            <a:t> </a:t>
          </a:r>
          <a:r>
            <a:rPr lang="en-US" sz="1900" kern="1200" dirty="0" err="1"/>
            <a:t>tidak</a:t>
          </a:r>
          <a:r>
            <a:rPr lang="en-US" sz="1900" kern="1200" dirty="0"/>
            <a:t> </a:t>
          </a:r>
          <a:r>
            <a:rPr lang="en-US" sz="1900" kern="1200" dirty="0" err="1"/>
            <a:t>sesuai</a:t>
          </a:r>
          <a:r>
            <a:rPr lang="en-US" sz="1900" kern="1200" dirty="0"/>
            <a:t> </a:t>
          </a:r>
          <a:r>
            <a:rPr lang="en-US" sz="1900" kern="1200" dirty="0" err="1"/>
            <a:t>lagi</a:t>
          </a:r>
          <a:endParaRPr lang="en-US" sz="1900" kern="1200" dirty="0"/>
        </a:p>
      </dsp:txBody>
      <dsp:txXfrm>
        <a:off x="3575446" y="2038415"/>
        <a:ext cx="2907506" cy="1744503"/>
      </dsp:txXfrm>
    </dsp:sp>
    <dsp:sp modelId="{B34A299D-E47E-41CE-84BF-1A035EDB5670}">
      <dsp:nvSpPr>
        <dsp:cNvPr id="0" name=""/>
        <dsp:cNvSpPr/>
      </dsp:nvSpPr>
      <dsp:spPr>
        <a:xfrm>
          <a:off x="6773703" y="2038415"/>
          <a:ext cx="2907506" cy="1744503"/>
        </a:xfrm>
        <a:prstGeom prst="rect">
          <a:avLst/>
        </a:prstGeom>
        <a:gradFill rotWithShape="0">
          <a:gsLst>
            <a:gs pos="0">
              <a:schemeClr val="accent5">
                <a:hueOff val="1493614"/>
                <a:satOff val="-4119"/>
                <a:lumOff val="195"/>
                <a:alphaOff val="0"/>
                <a:shade val="85000"/>
                <a:satMod val="130000"/>
              </a:schemeClr>
            </a:gs>
            <a:gs pos="34000">
              <a:schemeClr val="accent5">
                <a:hueOff val="1493614"/>
                <a:satOff val="-4119"/>
                <a:lumOff val="195"/>
                <a:alphaOff val="0"/>
                <a:shade val="87000"/>
                <a:satMod val="125000"/>
              </a:schemeClr>
            </a:gs>
            <a:gs pos="70000">
              <a:schemeClr val="accent5">
                <a:hueOff val="1493614"/>
                <a:satOff val="-4119"/>
                <a:lumOff val="19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493614"/>
                <a:satOff val="-4119"/>
                <a:lumOff val="19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solidFill>
                <a:schemeClr val="tx1"/>
              </a:solidFill>
            </a:rPr>
            <a:t>Akses</a:t>
          </a:r>
          <a:r>
            <a:rPr lang="en-US" sz="1900" b="1" kern="1200" dirty="0">
              <a:solidFill>
                <a:schemeClr val="tx1"/>
              </a:solidFill>
            </a:rPr>
            <a:t> </a:t>
          </a:r>
          <a:r>
            <a:rPr lang="en-US" sz="1900" b="1" kern="1200" dirty="0" err="1">
              <a:solidFill>
                <a:schemeClr val="tx1"/>
              </a:solidFill>
            </a:rPr>
            <a:t>sistem</a:t>
          </a:r>
          <a:r>
            <a:rPr lang="en-US" sz="1900" b="1" kern="1200" dirty="0">
              <a:solidFill>
                <a:schemeClr val="tx1"/>
              </a:solidFill>
            </a:rPr>
            <a:t> </a:t>
          </a:r>
          <a:r>
            <a:rPr lang="en-US" sz="1900" b="1" kern="1200" dirty="0" err="1">
              <a:solidFill>
                <a:schemeClr val="tx1"/>
              </a:solidFill>
            </a:rPr>
            <a:t>berkas</a:t>
          </a:r>
          <a:r>
            <a:rPr lang="en-US" sz="1900" kern="1200" dirty="0"/>
            <a:t> : </a:t>
          </a:r>
          <a:r>
            <a:rPr lang="en-US" sz="1900" kern="1200" dirty="0" err="1"/>
            <a:t>Mengakses</a:t>
          </a:r>
          <a:r>
            <a:rPr lang="en-US" sz="1900" kern="1200" dirty="0"/>
            <a:t> </a:t>
          </a:r>
          <a:r>
            <a:rPr lang="en-US" sz="1900" kern="1200" dirty="0" err="1"/>
            <a:t>tiap</a:t>
          </a:r>
          <a:r>
            <a:rPr lang="en-US" sz="1900" kern="1200" dirty="0"/>
            <a:t> </a:t>
          </a:r>
          <a:r>
            <a:rPr lang="en-US" sz="1900" kern="1200" dirty="0" err="1"/>
            <a:t>direktori</a:t>
          </a:r>
          <a:r>
            <a:rPr lang="en-US" sz="1900" kern="1200" dirty="0"/>
            <a:t> dan </a:t>
          </a:r>
          <a:r>
            <a:rPr lang="en-US" sz="1900" kern="1200" dirty="0" err="1"/>
            <a:t>tiap</a:t>
          </a:r>
          <a:r>
            <a:rPr lang="en-US" sz="1900" kern="1200" dirty="0"/>
            <a:t> </a:t>
          </a:r>
          <a:r>
            <a:rPr lang="en-US" sz="1900" kern="1200" dirty="0" err="1"/>
            <a:t>berkas</a:t>
          </a:r>
          <a:r>
            <a:rPr lang="en-US" sz="1900" kern="1200" dirty="0"/>
            <a:t> </a:t>
          </a:r>
          <a:r>
            <a:rPr lang="en-US" sz="1900" kern="1200" dirty="0" err="1"/>
            <a:t>dalam</a:t>
          </a:r>
          <a:r>
            <a:rPr lang="en-US" sz="1900" kern="1200" dirty="0"/>
            <a:t> </a:t>
          </a:r>
          <a:r>
            <a:rPr lang="en-US" sz="1900" kern="1200" dirty="0" err="1"/>
            <a:t>struktur</a:t>
          </a:r>
          <a:r>
            <a:rPr lang="en-US" sz="1900" kern="1200" dirty="0"/>
            <a:t> </a:t>
          </a:r>
          <a:r>
            <a:rPr lang="en-US" sz="1900" kern="1200" dirty="0" err="1"/>
            <a:t>direktori</a:t>
          </a:r>
          <a:endParaRPr lang="en-US" sz="1900" kern="1200" dirty="0"/>
        </a:p>
      </dsp:txBody>
      <dsp:txXfrm>
        <a:off x="6773703" y="2038415"/>
        <a:ext cx="2907506" cy="1744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10/11/2022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10/11/2022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Direktori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 fontScale="92500"/>
          </a:bodyPr>
          <a:lstStyle/>
          <a:p>
            <a:r>
              <a:rPr lang="en-US" dirty="0"/>
              <a:t>Mata </a:t>
            </a:r>
            <a:r>
              <a:rPr lang="en-US" dirty="0" err="1"/>
              <a:t>kuliah</a:t>
            </a:r>
            <a:r>
              <a:rPr lang="en-US" dirty="0"/>
              <a:t> :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endParaRPr lang="en-US" dirty="0"/>
          </a:p>
          <a:p>
            <a:r>
              <a:rPr lang="en-US" dirty="0" err="1"/>
              <a:t>Rochmad</a:t>
            </a:r>
            <a:r>
              <a:rPr lang="en-US" dirty="0"/>
              <a:t> m </a:t>
            </a:r>
            <a:r>
              <a:rPr lang="en-US" dirty="0" err="1"/>
              <a:t>thohir</a:t>
            </a:r>
            <a:r>
              <a:rPr lang="en-US" dirty="0"/>
              <a:t> </a:t>
            </a:r>
            <a:r>
              <a:rPr lang="en-US" dirty="0" err="1"/>
              <a:t>yassin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07490-4A6C-A746-E4CE-23B1A17D8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Direktori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umum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FC248A-8D94-AB0D-64C2-8FD057ED82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46" t="25334" r="25079" b="18333"/>
          <a:stretch/>
        </p:blipFill>
        <p:spPr>
          <a:xfrm>
            <a:off x="3571875" y="2032634"/>
            <a:ext cx="4867275" cy="418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95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303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8BFDF5-52EB-7A59-953D-FFDBA6DA2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>
                <a:solidFill>
                  <a:srgbClr val="FFFFFF"/>
                </a:solidFill>
              </a:rPr>
              <a:t>Implementasi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Direktori</a:t>
            </a:r>
            <a:r>
              <a:rPr lang="en-US" sz="4400" dirty="0">
                <a:solidFill>
                  <a:srgbClr val="FFFFFF"/>
                </a:solidFill>
              </a:rPr>
              <a:t> di GNU/Linux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16E8F13-8622-FF6A-F8C8-27AB803599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26" t="22353" r="12647" b="25333"/>
          <a:stretch/>
        </p:blipFill>
        <p:spPr>
          <a:xfrm>
            <a:off x="5208946" y="190053"/>
            <a:ext cx="6275667" cy="4625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527A40-E26A-DA43-2FF6-D069C32B61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64" t="34752" r="7794" b="46578"/>
          <a:stretch/>
        </p:blipFill>
        <p:spPr>
          <a:xfrm>
            <a:off x="5208945" y="4986737"/>
            <a:ext cx="6275667" cy="128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7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93300-DBD1-41FC-9532-04201E049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Mounting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3B52B-D096-DEFF-B389-90BA986C1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722620" cy="376089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Mounting </a:t>
            </a:r>
            <a:r>
              <a:rPr lang="en-US" dirty="0" err="1"/>
              <a:t>adalah</a:t>
            </a:r>
            <a:r>
              <a:rPr lang="en-US" dirty="0"/>
              <a:t> proses </a:t>
            </a:r>
            <a:r>
              <a:rPr lang="en-US" dirty="0" err="1"/>
              <a:t>mengkaitkan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pada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piranti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direktori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dipakai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Mounting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remote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local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Mounting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memasukan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direktori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direktori</a:t>
            </a:r>
            <a:r>
              <a:rPr lang="en-US" dirty="0"/>
              <a:t> </a:t>
            </a:r>
            <a:r>
              <a:rPr lang="en-US" dirty="0" err="1"/>
              <a:t>kosong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direktori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berisi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Mountpoint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direktori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meletakan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1E4ADF-D66A-A5D1-5C96-937D66203C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16" t="48611" r="22265" b="17222"/>
          <a:stretch/>
        </p:blipFill>
        <p:spPr>
          <a:xfrm>
            <a:off x="6991350" y="2476500"/>
            <a:ext cx="5086351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54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0" y="2703621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 err="1"/>
              <a:t>Terima</a:t>
            </a:r>
            <a:r>
              <a:rPr lang="en-US" dirty="0"/>
              <a:t> Kasih</a:t>
            </a:r>
            <a:br>
              <a:rPr lang="en-US" dirty="0"/>
            </a:br>
            <a:r>
              <a:rPr lang="en-US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2E2F0-CFC2-AEB4-3DB8-E296CEEBB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C3791-4F45-D5D3-926A-674335C96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Direktori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folder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direktori</a:t>
            </a:r>
            <a:r>
              <a:rPr lang="en-US" dirty="0"/>
              <a:t> lain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Pada </a:t>
            </a:r>
            <a:r>
              <a:rPr lang="en-US" dirty="0" err="1"/>
              <a:t>hakikatnya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disk, </a:t>
            </a:r>
            <a:r>
              <a:rPr lang="en-US" dirty="0" err="1"/>
              <a:t>direktori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link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menunjuk</a:t>
            </a:r>
            <a:r>
              <a:rPr lang="en-US" dirty="0"/>
              <a:t> pada </a:t>
            </a:r>
            <a:r>
              <a:rPr lang="en-US" dirty="0" err="1"/>
              <a:t>berkas</a:t>
            </a:r>
            <a:r>
              <a:rPr lang="en-US" dirty="0"/>
              <a:t> yang </a:t>
            </a:r>
            <a:r>
              <a:rPr lang="en-US" dirty="0" err="1"/>
              <a:t>ada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Direktori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pengorganisasian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pada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direktori</a:t>
            </a:r>
            <a:r>
              <a:rPr lang="en-US" dirty="0"/>
              <a:t>, </a:t>
            </a:r>
            <a:r>
              <a:rPr lang="en-US" dirty="0" err="1"/>
              <a:t>berkas-berkas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dikelompokkan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mempartisi</a:t>
            </a:r>
            <a:r>
              <a:rPr lang="en-US" dirty="0"/>
              <a:t> disk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volume/</a:t>
            </a:r>
            <a:r>
              <a:rPr lang="en-US" dirty="0" err="1"/>
              <a:t>direktori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33918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185C0-3913-7E45-0B29-54AF6B3C5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Organisasi</a:t>
            </a:r>
            <a:r>
              <a:rPr lang="en-US" dirty="0"/>
              <a:t> File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BF1D7F-D0E8-D9FF-075D-4D16AE33A8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66" t="49027" r="29375" b="6112"/>
          <a:stretch/>
        </p:blipFill>
        <p:spPr>
          <a:xfrm>
            <a:off x="3171824" y="1920239"/>
            <a:ext cx="5667375" cy="42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05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AF3E1C-FF22-EFAA-C24C-3C98ED500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Direktori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28B401-1E97-2526-DD79-6A8A2ADC5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1" r="28760" b="-1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66E7E-DE7C-1881-6465-98B2095BB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3" y="2108201"/>
            <a:ext cx="6419851" cy="37608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900" dirty="0"/>
              <a:t> Nama : </a:t>
            </a:r>
            <a:r>
              <a:rPr lang="en-US" sz="1900" dirty="0" err="1"/>
              <a:t>Merupakan</a:t>
            </a:r>
            <a:r>
              <a:rPr lang="en-US" sz="1900" dirty="0"/>
              <a:t> </a:t>
            </a:r>
            <a:r>
              <a:rPr lang="en-US" sz="1900" dirty="0" err="1"/>
              <a:t>nama</a:t>
            </a:r>
            <a:r>
              <a:rPr lang="en-US" sz="1900" dirty="0"/>
              <a:t> </a:t>
            </a:r>
            <a:r>
              <a:rPr lang="en-US" sz="1900" dirty="0" err="1"/>
              <a:t>dari</a:t>
            </a:r>
            <a:r>
              <a:rPr lang="en-US" sz="1900" dirty="0"/>
              <a:t> </a:t>
            </a:r>
            <a:r>
              <a:rPr lang="en-US" sz="1900" dirty="0" err="1"/>
              <a:t>direktori</a:t>
            </a:r>
            <a:r>
              <a:rPr lang="en-US" sz="1900" dirty="0"/>
              <a:t> </a:t>
            </a:r>
            <a:r>
              <a:rPr lang="en-US" sz="1900" dirty="0" err="1"/>
              <a:t>itu</a:t>
            </a:r>
            <a:r>
              <a:rPr lang="en-US" sz="1900" dirty="0"/>
              <a:t> </a:t>
            </a:r>
            <a:r>
              <a:rPr lang="en-US" sz="1900" dirty="0" err="1"/>
              <a:t>sendiri</a:t>
            </a:r>
            <a:endParaRPr lang="en-US" sz="19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900" dirty="0"/>
              <a:t> Alamat : </a:t>
            </a:r>
            <a:r>
              <a:rPr lang="en-US" sz="1900" dirty="0" err="1"/>
              <a:t>Merupakan</a:t>
            </a:r>
            <a:r>
              <a:rPr lang="en-US" sz="1900" dirty="0"/>
              <a:t> </a:t>
            </a:r>
            <a:r>
              <a:rPr lang="en-US" sz="1900" dirty="0" err="1"/>
              <a:t>alamat</a:t>
            </a:r>
            <a:r>
              <a:rPr lang="en-US" sz="1900" dirty="0"/>
              <a:t> </a:t>
            </a:r>
            <a:r>
              <a:rPr lang="en-US" sz="1900" dirty="0" err="1"/>
              <a:t>dari</a:t>
            </a:r>
            <a:r>
              <a:rPr lang="en-US" sz="1900" dirty="0"/>
              <a:t> </a:t>
            </a:r>
            <a:r>
              <a:rPr lang="en-US" sz="1900" dirty="0" err="1"/>
              <a:t>direktori</a:t>
            </a:r>
            <a:r>
              <a:rPr lang="en-US" sz="1900" dirty="0"/>
              <a:t>. </a:t>
            </a:r>
            <a:r>
              <a:rPr lang="en-US" sz="1900" dirty="0" err="1"/>
              <a:t>Misalnya</a:t>
            </a:r>
            <a:r>
              <a:rPr lang="en-US" sz="1900" dirty="0"/>
              <a:t> </a:t>
            </a:r>
            <a:r>
              <a:rPr lang="en-US" sz="1900" dirty="0" err="1"/>
              <a:t>alamat</a:t>
            </a:r>
            <a:r>
              <a:rPr lang="en-US" sz="1900" dirty="0"/>
              <a:t> </a:t>
            </a:r>
            <a:r>
              <a:rPr lang="en-US" sz="1900" dirty="0" err="1"/>
              <a:t>dari</a:t>
            </a:r>
            <a:r>
              <a:rPr lang="en-US" sz="1900" dirty="0"/>
              <a:t> system di windows </a:t>
            </a:r>
            <a:r>
              <a:rPr lang="en-US" sz="1900" dirty="0" err="1"/>
              <a:t>adalah</a:t>
            </a:r>
            <a:r>
              <a:rPr lang="en-US" sz="1900" dirty="0"/>
              <a:t> C:/Windows/system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900" dirty="0"/>
              <a:t> </a:t>
            </a:r>
            <a:r>
              <a:rPr lang="en-US" sz="1900" dirty="0" err="1"/>
              <a:t>Ukuran</a:t>
            </a:r>
            <a:r>
              <a:rPr lang="en-US" sz="1900" dirty="0"/>
              <a:t> : </a:t>
            </a:r>
            <a:r>
              <a:rPr lang="en-US" sz="1900" dirty="0" err="1"/>
              <a:t>Merupakan</a:t>
            </a:r>
            <a:r>
              <a:rPr lang="en-US" sz="1900" dirty="0"/>
              <a:t> </a:t>
            </a:r>
            <a:r>
              <a:rPr lang="en-US" sz="1900" dirty="0" err="1"/>
              <a:t>besarnya</a:t>
            </a:r>
            <a:r>
              <a:rPr lang="en-US" sz="1900" dirty="0"/>
              <a:t> </a:t>
            </a:r>
            <a:r>
              <a:rPr lang="en-US" sz="1900" dirty="0" err="1"/>
              <a:t>ukuran</a:t>
            </a:r>
            <a:r>
              <a:rPr lang="en-US" sz="1900" dirty="0"/>
              <a:t> </a:t>
            </a:r>
            <a:r>
              <a:rPr lang="en-US" sz="1900" dirty="0" err="1"/>
              <a:t>direktori</a:t>
            </a:r>
            <a:r>
              <a:rPr lang="en-US" sz="1900" dirty="0"/>
              <a:t>, </a:t>
            </a:r>
            <a:r>
              <a:rPr lang="en-US" sz="1900" dirty="0" err="1"/>
              <a:t>biasanya</a:t>
            </a:r>
            <a:r>
              <a:rPr lang="en-US" sz="1900" dirty="0"/>
              <a:t> </a:t>
            </a:r>
            <a:r>
              <a:rPr lang="en-US" sz="1900" dirty="0" err="1"/>
              <a:t>dalam</a:t>
            </a:r>
            <a:r>
              <a:rPr lang="en-US" sz="1900" dirty="0"/>
              <a:t> </a:t>
            </a:r>
            <a:r>
              <a:rPr lang="en-US" sz="1900" dirty="0" err="1"/>
              <a:t>satuan</a:t>
            </a:r>
            <a:r>
              <a:rPr lang="en-US" sz="1900" dirty="0"/>
              <a:t> byte, </a:t>
            </a:r>
            <a:r>
              <a:rPr lang="en-US" sz="1900" dirty="0" err="1"/>
              <a:t>KiloByte</a:t>
            </a:r>
            <a:r>
              <a:rPr lang="en-US" sz="1900" dirty="0"/>
              <a:t>, </a:t>
            </a:r>
            <a:r>
              <a:rPr lang="en-US" sz="1900" dirty="0" err="1"/>
              <a:t>MegaByte</a:t>
            </a:r>
            <a:r>
              <a:rPr lang="en-US" sz="1900" dirty="0"/>
              <a:t> </a:t>
            </a:r>
            <a:r>
              <a:rPr lang="en-US" sz="1900" dirty="0" err="1"/>
              <a:t>atau</a:t>
            </a:r>
            <a:r>
              <a:rPr lang="en-US" sz="1900" dirty="0"/>
              <a:t> </a:t>
            </a:r>
            <a:r>
              <a:rPr lang="en-US" sz="1900" dirty="0" err="1"/>
              <a:t>GigaByte</a:t>
            </a:r>
            <a:endParaRPr lang="en-US" sz="19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900" dirty="0"/>
              <a:t> </a:t>
            </a:r>
            <a:r>
              <a:rPr lang="en-US" sz="1900" dirty="0" err="1"/>
              <a:t>Tanggal</a:t>
            </a:r>
            <a:r>
              <a:rPr lang="en-US" sz="1900" dirty="0"/>
              <a:t> : </a:t>
            </a:r>
            <a:r>
              <a:rPr lang="en-US" sz="1900" dirty="0" err="1"/>
              <a:t>Berisi</a:t>
            </a:r>
            <a:r>
              <a:rPr lang="en-US" sz="1900" dirty="0"/>
              <a:t> </a:t>
            </a:r>
            <a:r>
              <a:rPr lang="en-US" sz="1900" dirty="0" err="1"/>
              <a:t>keterangan</a:t>
            </a:r>
            <a:r>
              <a:rPr lang="en-US" sz="1900" dirty="0"/>
              <a:t> </a:t>
            </a:r>
            <a:r>
              <a:rPr lang="en-US" sz="1900" dirty="0" err="1"/>
              <a:t>mengenai</a:t>
            </a:r>
            <a:r>
              <a:rPr lang="en-US" sz="1900" dirty="0"/>
              <a:t> </a:t>
            </a:r>
            <a:r>
              <a:rPr lang="en-US" sz="1900" dirty="0" err="1"/>
              <a:t>tanggal</a:t>
            </a:r>
            <a:r>
              <a:rPr lang="en-US" sz="1900" dirty="0"/>
              <a:t> </a:t>
            </a:r>
            <a:r>
              <a:rPr lang="en-US" sz="1900" dirty="0" err="1"/>
              <a:t>pembuatan</a:t>
            </a:r>
            <a:r>
              <a:rPr lang="en-US" sz="1900" dirty="0"/>
              <a:t> </a:t>
            </a:r>
            <a:r>
              <a:rPr lang="en-US" sz="1900" dirty="0" err="1"/>
              <a:t>dari</a:t>
            </a:r>
            <a:r>
              <a:rPr lang="en-US" sz="1900" dirty="0"/>
              <a:t> </a:t>
            </a:r>
            <a:r>
              <a:rPr lang="en-US" sz="1900" dirty="0" err="1"/>
              <a:t>direktori</a:t>
            </a:r>
            <a:r>
              <a:rPr lang="en-US" sz="1900" dirty="0"/>
              <a:t> </a:t>
            </a:r>
            <a:r>
              <a:rPr lang="en-US" sz="1900" dirty="0" err="1"/>
              <a:t>tersebut</a:t>
            </a:r>
            <a:endParaRPr lang="en-US" sz="19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900" dirty="0"/>
              <a:t> </a:t>
            </a:r>
            <a:r>
              <a:rPr lang="en-US" sz="1900" dirty="0" err="1"/>
              <a:t>Proteksi</a:t>
            </a:r>
            <a:r>
              <a:rPr lang="en-US" sz="1900" dirty="0"/>
              <a:t> : </a:t>
            </a:r>
            <a:r>
              <a:rPr lang="en-US" sz="1900" dirty="0" err="1"/>
              <a:t>Merupakan</a:t>
            </a:r>
            <a:r>
              <a:rPr lang="en-US" sz="1900" dirty="0"/>
              <a:t> </a:t>
            </a:r>
            <a:r>
              <a:rPr lang="en-US" sz="1900" dirty="0" err="1"/>
              <a:t>atribut</a:t>
            </a:r>
            <a:r>
              <a:rPr lang="en-US" sz="1900" dirty="0"/>
              <a:t> yang </a:t>
            </a:r>
            <a:r>
              <a:rPr lang="en-US" sz="1900" dirty="0" err="1"/>
              <a:t>berguna</a:t>
            </a:r>
            <a:r>
              <a:rPr lang="en-US" sz="1900" dirty="0"/>
              <a:t> </a:t>
            </a:r>
            <a:r>
              <a:rPr lang="en-US" sz="1900" dirty="0" err="1"/>
              <a:t>sebagai</a:t>
            </a:r>
            <a:r>
              <a:rPr lang="en-US" sz="1900" dirty="0"/>
              <a:t> </a:t>
            </a:r>
            <a:r>
              <a:rPr lang="en-US" sz="1900" dirty="0" err="1"/>
              <a:t>proteksi</a:t>
            </a:r>
            <a:endParaRPr lang="en-ID" sz="1900" dirty="0"/>
          </a:p>
        </p:txBody>
      </p:sp>
    </p:spTree>
    <p:extLst>
      <p:ext uri="{BB962C8B-B14F-4D97-AF65-F5344CB8AC3E}">
        <p14:creationId xmlns:p14="http://schemas.microsoft.com/office/powerpoint/2010/main" val="1301931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93DB6C-354D-5B82-7393-1B5A69573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Direktori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3729F6-F175-50F0-7F8F-EA49BC4659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659470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09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74FD7-C309-0A1A-267F-6A9B4987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Direktori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tingkat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06FF4E-5940-1F92-8329-FD0F3256B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026" t="32334" r="42330" b="22584"/>
          <a:stretch/>
        </p:blipFill>
        <p:spPr>
          <a:xfrm>
            <a:off x="3505200" y="2028825"/>
            <a:ext cx="4371975" cy="4187613"/>
          </a:xfrm>
        </p:spPr>
      </p:pic>
    </p:spTree>
    <p:extLst>
      <p:ext uri="{BB962C8B-B14F-4D97-AF65-F5344CB8AC3E}">
        <p14:creationId xmlns:p14="http://schemas.microsoft.com/office/powerpoint/2010/main" val="4253637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14783-493C-3198-F272-251667B10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Direktori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tingkat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4E9CAE-CCEB-6AD4-D974-F74B45635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296" t="43224" r="33641" b="7641"/>
          <a:stretch/>
        </p:blipFill>
        <p:spPr>
          <a:xfrm>
            <a:off x="3581400" y="1991659"/>
            <a:ext cx="4343400" cy="4130488"/>
          </a:xfrm>
        </p:spPr>
      </p:pic>
    </p:spTree>
    <p:extLst>
      <p:ext uri="{BB962C8B-B14F-4D97-AF65-F5344CB8AC3E}">
        <p14:creationId xmlns:p14="http://schemas.microsoft.com/office/powerpoint/2010/main" val="1167468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5CF0F-1FE8-7966-B8EF-212A03A23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Direktori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pohon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40618A-5695-30D0-D8E2-02F684B6D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453" t="25749" r="35777" b="26889"/>
          <a:stretch/>
        </p:blipFill>
        <p:spPr>
          <a:xfrm>
            <a:off x="3276600" y="1971675"/>
            <a:ext cx="5086349" cy="4223803"/>
          </a:xfrm>
        </p:spPr>
      </p:pic>
    </p:spTree>
    <p:extLst>
      <p:ext uri="{BB962C8B-B14F-4D97-AF65-F5344CB8AC3E}">
        <p14:creationId xmlns:p14="http://schemas.microsoft.com/office/powerpoint/2010/main" val="297747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05A90-0A67-83E1-58BD-59D198DB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Direktori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asiklik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4F7E40-1A74-C80C-900A-AB70C8CE9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0" t="25333" r="35860" b="26667"/>
          <a:stretch/>
        </p:blipFill>
        <p:spPr>
          <a:xfrm>
            <a:off x="3457576" y="2108835"/>
            <a:ext cx="4781550" cy="408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1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{AF126C8C-6910-4956-A8ED-66F4F0FF94FC}tf11437505_win32</Template>
  <TotalTime>514</TotalTime>
  <Words>344</Words>
  <Application>Microsoft Office PowerPoint</Application>
  <PresentationFormat>Widescreen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Georgia Pro Cond Light</vt:lpstr>
      <vt:lpstr>Speak Pro</vt:lpstr>
      <vt:lpstr>Wingdings</vt:lpstr>
      <vt:lpstr>RetrospectVTI</vt:lpstr>
      <vt:lpstr>Struktur Direktori</vt:lpstr>
      <vt:lpstr>Pendahuluan</vt:lpstr>
      <vt:lpstr>Organisasi File</vt:lpstr>
      <vt:lpstr>Atribut Direktori</vt:lpstr>
      <vt:lpstr>Operasi Direktori</vt:lpstr>
      <vt:lpstr>Direktori satu tingkat</vt:lpstr>
      <vt:lpstr>Direktori dua tingkat</vt:lpstr>
      <vt:lpstr>Direktori dengan struktur pohon</vt:lpstr>
      <vt:lpstr>Direktori dengan struktur graf asiklik</vt:lpstr>
      <vt:lpstr>Direktori dengan struktur graf umum</vt:lpstr>
      <vt:lpstr>Implementasi Direktori di GNU/Linux</vt:lpstr>
      <vt:lpstr>Mounting</vt:lpstr>
      <vt:lpstr>Terima Kasih 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 Direktori</dc:title>
  <dc:creator>Thohir Yassin</dc:creator>
  <cp:lastModifiedBy>Thohir Yassin</cp:lastModifiedBy>
  <cp:revision>34</cp:revision>
  <dcterms:created xsi:type="dcterms:W3CDTF">2022-10-03T22:57:15Z</dcterms:created>
  <dcterms:modified xsi:type="dcterms:W3CDTF">2022-10-11T05:32:06Z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