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78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5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98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05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2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7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45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80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66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907D986-8816-4272-A432-0437A28A9828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77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48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m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663015DA-C24F-4AFF-171C-52D7B80265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450" b="6969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D4C68B-8AC2-4946-BF47-A6501E2EE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609" y="3429000"/>
            <a:ext cx="3420783" cy="947928"/>
          </a:xfrm>
        </p:spPr>
        <p:txBody>
          <a:bodyPr anchor="b">
            <a:normAutofit fontScale="90000"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Pertemuan</a:t>
            </a:r>
            <a:r>
              <a:rPr lang="en-US" sz="4400" dirty="0">
                <a:solidFill>
                  <a:schemeClr val="tx1"/>
                </a:solidFill>
              </a:rPr>
              <a:t> 5</a:t>
            </a:r>
            <a:endParaRPr lang="en-ID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5F282-51C9-48E8-9B23-7F08FBC51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en-US" sz="2000" dirty="0"/>
              <a:t>Noor Baiti, </a:t>
            </a:r>
            <a:r>
              <a:rPr lang="en-US" sz="2000" dirty="0" err="1"/>
              <a:t>M.Pd</a:t>
            </a:r>
            <a:endParaRPr lang="en-US" sz="2000" dirty="0"/>
          </a:p>
          <a:p>
            <a:endParaRPr lang="en-ID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FBACC0-1EC7-4CDB-B659-FF1571373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C3D48A-A2DD-4D73-9521-29A2F64BA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ECC61E8-13F4-4559-8713-12EE3C366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F4D3501-8372-4FCA-8BE7-023D99B7E22A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748684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1A019-0981-4019-A352-4D0E56FA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E65A-2BB4-4620-9902-CF323D379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b="1" dirty="0"/>
              <a:t>4. </a:t>
            </a:r>
            <a:r>
              <a:rPr lang="en-ID" b="1" dirty="0" err="1"/>
              <a:t>Menggambar</a:t>
            </a:r>
            <a:r>
              <a:rPr lang="en-ID" b="1" dirty="0"/>
              <a:t> Bersama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teman-teman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menyenangkan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kolaboratif</a:t>
            </a:r>
            <a:r>
              <a:rPr lang="en-ID" dirty="0"/>
              <a:t> di mana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berkontribusi</a:t>
            </a:r>
            <a:r>
              <a:rPr lang="en-ID" dirty="0"/>
              <a:t> pada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/>
              <a:t>5. </a:t>
            </a:r>
            <a:r>
              <a:rPr lang="en-ID" b="1" dirty="0" err="1"/>
              <a:t>Mendukung</a:t>
            </a:r>
            <a:r>
              <a:rPr lang="en-ID" b="1" dirty="0"/>
              <a:t> Proses, </a:t>
            </a:r>
            <a:r>
              <a:rPr lang="en-ID" b="1" dirty="0" err="1"/>
              <a:t>Bukan</a:t>
            </a:r>
            <a:r>
              <a:rPr lang="en-ID" b="1" dirty="0"/>
              <a:t> Hasil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Fokus</a:t>
            </a:r>
            <a:r>
              <a:rPr lang="en-ID" dirty="0"/>
              <a:t> pada proses </a:t>
            </a:r>
            <a:r>
              <a:rPr lang="en-ID" dirty="0" err="1"/>
              <a:t>menggambar</a:t>
            </a:r>
            <a:r>
              <a:rPr lang="en-ID" dirty="0"/>
              <a:t> dan </a:t>
            </a:r>
            <a:r>
              <a:rPr lang="en-ID" dirty="0" err="1"/>
              <a:t>biarkan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menikmati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yang </a:t>
            </a:r>
            <a:r>
              <a:rPr lang="en-ID" dirty="0" err="1"/>
              <a:t>sempurna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/>
              <a:t>Beri </a:t>
            </a:r>
            <a:r>
              <a:rPr lang="en-ID" dirty="0" err="1"/>
              <a:t>pujian</a:t>
            </a:r>
            <a:r>
              <a:rPr lang="en-ID" dirty="0"/>
              <a:t> pada </a:t>
            </a:r>
            <a:r>
              <a:rPr lang="en-ID" dirty="0" err="1"/>
              <a:t>usaha</a:t>
            </a:r>
            <a:r>
              <a:rPr lang="en-ID" dirty="0"/>
              <a:t> dan </a:t>
            </a:r>
            <a:r>
              <a:rPr lang="en-ID" dirty="0" err="1"/>
              <a:t>imajinasi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,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pada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gambarnya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/>
              <a:t>6. </a:t>
            </a:r>
            <a:r>
              <a:rPr lang="en-ID" b="1" dirty="0" err="1"/>
              <a:t>Mengintegrasikan</a:t>
            </a:r>
            <a:r>
              <a:rPr lang="en-ID" b="1" dirty="0"/>
              <a:t> </a:t>
            </a:r>
            <a:r>
              <a:rPr lang="en-ID" b="1" dirty="0" err="1"/>
              <a:t>Cerita</a:t>
            </a:r>
            <a:r>
              <a:rPr lang="en-ID" b="1" dirty="0"/>
              <a:t> dan </a:t>
            </a:r>
            <a:r>
              <a:rPr lang="en-ID" b="1" dirty="0" err="1"/>
              <a:t>Pengalaman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cerita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liburan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Gunakan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cerita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inspirasi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adegan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b="1" dirty="0"/>
              <a:t>7. </a:t>
            </a:r>
            <a:r>
              <a:rPr lang="en-ID" b="1" dirty="0" err="1"/>
              <a:t>Mengikuti</a:t>
            </a:r>
            <a:r>
              <a:rPr lang="en-ID" b="1" dirty="0"/>
              <a:t> </a:t>
            </a:r>
            <a:r>
              <a:rPr lang="en-ID" b="1" dirty="0" err="1"/>
              <a:t>Minat</a:t>
            </a:r>
            <a:r>
              <a:rPr lang="en-ID" b="1" dirty="0"/>
              <a:t> Anak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dan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, </a:t>
            </a:r>
            <a:r>
              <a:rPr lang="en-ID" dirty="0" err="1"/>
              <a:t>dorong</a:t>
            </a:r>
            <a:r>
              <a:rPr lang="en-ID" dirty="0"/>
              <a:t> dan </a:t>
            </a:r>
            <a:r>
              <a:rPr lang="en-ID" dirty="0" err="1"/>
              <a:t>beri</a:t>
            </a:r>
            <a:r>
              <a:rPr lang="en-ID" dirty="0"/>
              <a:t> </a:t>
            </a:r>
            <a:r>
              <a:rPr lang="en-ID" dirty="0" err="1"/>
              <a:t>dukungan</a:t>
            </a:r>
            <a:r>
              <a:rPr lang="en-ID" dirty="0"/>
              <a:t> pada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Sediakan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yang </a:t>
            </a:r>
            <a:r>
              <a:rPr lang="en-ID" dirty="0" err="1"/>
              <a:t>relevan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7BB2CC-842D-4654-8AEC-6D8B6D279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AF49B4-97E4-4697-BE61-291B47A1C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61ACD7-1502-4475-9DA8-D8BB8C83B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128820-58F7-4EF6-9E52-9E2631DDA50C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79731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B9E0-B15D-4B5F-AFCA-D77B67FB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188" y="645459"/>
            <a:ext cx="5615492" cy="1091901"/>
          </a:xfrm>
        </p:spPr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menulis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13F3C-89E6-46E3-890E-C1FAB1A3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b="1" dirty="0" err="1"/>
              <a:t>Strategi</a:t>
            </a:r>
            <a:r>
              <a:rPr lang="en-ID" b="1" dirty="0"/>
              <a:t> </a:t>
            </a:r>
            <a:r>
              <a:rPr lang="en-ID" b="1" dirty="0" err="1"/>
              <a:t>Umum</a:t>
            </a:r>
            <a:endParaRPr lang="en-ID" b="1" dirty="0"/>
          </a:p>
          <a:p>
            <a:pPr>
              <a:buFont typeface="+mj-lt"/>
              <a:buAutoNum type="arabicPeriod"/>
            </a:pPr>
            <a:r>
              <a:rPr lang="en-ID" b="1" dirty="0" err="1"/>
              <a:t>Lingkungan</a:t>
            </a:r>
            <a:r>
              <a:rPr lang="en-ID" b="1" dirty="0"/>
              <a:t> yang </a:t>
            </a:r>
            <a:r>
              <a:rPr lang="en-ID" b="1" dirty="0" err="1"/>
              <a:t>Mendukung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Ciptakan</a:t>
            </a:r>
            <a:r>
              <a:rPr lang="en-ID" dirty="0"/>
              <a:t> area </a:t>
            </a:r>
            <a:r>
              <a:rPr lang="en-ID" dirty="0" err="1"/>
              <a:t>menulis</a:t>
            </a:r>
            <a:r>
              <a:rPr lang="en-ID" dirty="0"/>
              <a:t> yang </a:t>
            </a:r>
            <a:r>
              <a:rPr lang="en-ID" dirty="0" err="1"/>
              <a:t>nyaman</a:t>
            </a:r>
            <a:r>
              <a:rPr lang="en-ID" dirty="0"/>
              <a:t> dan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, </a:t>
            </a:r>
            <a:r>
              <a:rPr lang="en-ID" dirty="0" err="1"/>
              <a:t>kursi</a:t>
            </a:r>
            <a:r>
              <a:rPr lang="en-ID" dirty="0"/>
              <a:t>, dan </a:t>
            </a:r>
            <a:r>
              <a:rPr lang="en-ID" dirty="0" err="1"/>
              <a:t>pencahayaan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Sediakan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tulis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pensil</a:t>
            </a:r>
            <a:r>
              <a:rPr lang="en-ID" dirty="0"/>
              <a:t>, </a:t>
            </a:r>
            <a:r>
              <a:rPr lang="en-ID" dirty="0" err="1"/>
              <a:t>kertas</a:t>
            </a:r>
            <a:r>
              <a:rPr lang="en-ID" dirty="0"/>
              <a:t>,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, dan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peraga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Mengintegrasikan</a:t>
            </a:r>
            <a:r>
              <a:rPr lang="en-ID" b="1" dirty="0"/>
              <a:t> </a:t>
            </a:r>
            <a:r>
              <a:rPr lang="en-ID" b="1" dirty="0" err="1"/>
              <a:t>Menulis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Aktivitas</a:t>
            </a:r>
            <a:r>
              <a:rPr lang="en-ID" b="1" dirty="0"/>
              <a:t> </a:t>
            </a:r>
            <a:r>
              <a:rPr lang="en-ID" b="1" dirty="0" err="1"/>
              <a:t>Sehari-hari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daftar </a:t>
            </a:r>
            <a:r>
              <a:rPr lang="en-ID" dirty="0" err="1"/>
              <a:t>belanjaan</a:t>
            </a:r>
            <a:r>
              <a:rPr lang="en-ID" dirty="0"/>
              <a:t>, </a:t>
            </a:r>
            <a:r>
              <a:rPr lang="en-ID" dirty="0" err="1"/>
              <a:t>pesan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Dorong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harian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Modeling</a:t>
            </a:r>
            <a:r>
              <a:rPr lang="en-ID" b="1" dirty="0"/>
              <a:t> dan </a:t>
            </a:r>
            <a:r>
              <a:rPr lang="en-ID" b="1" dirty="0" err="1"/>
              <a:t>Dukungan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Tunjukkan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tulisan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dukungan</a:t>
            </a:r>
            <a:r>
              <a:rPr lang="en-ID" dirty="0"/>
              <a:t> dan </a:t>
            </a:r>
            <a:r>
              <a:rPr lang="en-ID" dirty="0" err="1"/>
              <a:t>pujian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dan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BCE7D-D359-435A-8B39-C6B3CB6D9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C06278-73FB-416D-8383-5B6D76FD8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262E3A-9426-4A06-861D-F4CFC91581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3C202A-9CE0-4B15-ABD2-9F0CB23C53DF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69530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5E7B-0E37-4139-8616-F26CA12A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DB74-04D1-405A-B74D-287AC930D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Motorik</a:t>
            </a:r>
            <a:r>
              <a:rPr lang="en-ID" dirty="0"/>
              <a:t> </a:t>
            </a:r>
            <a:r>
              <a:rPr lang="en-ID" dirty="0" err="1"/>
              <a:t>Halus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Mengenalkan</a:t>
            </a:r>
            <a:r>
              <a:rPr lang="en-ID" dirty="0"/>
              <a:t> </a:t>
            </a:r>
            <a:r>
              <a:rPr lang="en-ID" dirty="0" err="1"/>
              <a:t>Huruf</a:t>
            </a:r>
            <a:r>
              <a:rPr lang="en-ID" dirty="0"/>
              <a:t> dan Kata:</a:t>
            </a:r>
          </a:p>
          <a:p>
            <a:pPr>
              <a:buFont typeface="+mj-lt"/>
              <a:buAutoNum type="arabicPeriod"/>
            </a:pPr>
            <a:r>
              <a:rPr lang="en-ID" dirty="0"/>
              <a:t>Latihan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Permainan</a:t>
            </a:r>
            <a:r>
              <a:rPr lang="en-ID" dirty="0"/>
              <a:t> dan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Membaca</a:t>
            </a:r>
            <a:r>
              <a:rPr lang="en-ID" dirty="0"/>
              <a:t> dan </a:t>
            </a:r>
            <a:r>
              <a:rPr lang="en-ID" dirty="0" err="1"/>
              <a:t>Menulis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dirty="0"/>
              <a:t>Feedback dan </a:t>
            </a:r>
            <a:r>
              <a:rPr lang="en-ID" dirty="0" err="1"/>
              <a:t>Revisi</a:t>
            </a:r>
            <a:r>
              <a:rPr lang="en-ID" dirty="0"/>
              <a:t>:</a:t>
            </a:r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7A2EF-7824-487C-863A-D2057EC2C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9FC802-741C-466A-9A36-257B3039D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37A2B5-EEBF-47EF-A4F7-2B3D37391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BA2CA2-1E8B-4376-8855-39FAD9C3E702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5099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416B-9BF6-4CC6-BC64-577A57AD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3779" y="750193"/>
            <a:ext cx="9603275" cy="1049235"/>
          </a:xfrm>
        </p:spPr>
        <p:txBody>
          <a:bodyPr/>
          <a:lstStyle/>
          <a:p>
            <a:r>
              <a:rPr lang="en-US" dirty="0" err="1"/>
              <a:t>Merobek</a:t>
            </a:r>
            <a:r>
              <a:rPr lang="en-US" dirty="0"/>
              <a:t> </a:t>
            </a:r>
            <a:r>
              <a:rPr lang="en-US" dirty="0" err="1"/>
              <a:t>kertas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5834-98CE-4FA1-B88A-094E41BE8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motorik</a:t>
            </a:r>
            <a:r>
              <a:rPr lang="en-ID" dirty="0"/>
              <a:t> </a:t>
            </a:r>
            <a:r>
              <a:rPr lang="en-ID" dirty="0" err="1"/>
              <a:t>halus</a:t>
            </a:r>
            <a:r>
              <a:rPr lang="en-ID" dirty="0"/>
              <a:t> dan </a:t>
            </a:r>
            <a:r>
              <a:rPr lang="en-ID" dirty="0" err="1"/>
              <a:t>koordinasi</a:t>
            </a:r>
            <a:r>
              <a:rPr lang="en-ID" dirty="0"/>
              <a:t> </a:t>
            </a:r>
            <a:r>
              <a:rPr lang="en-ID" dirty="0" err="1"/>
              <a:t>tangan-mata</a:t>
            </a:r>
            <a:r>
              <a:rPr lang="en-ID" dirty="0"/>
              <a:t>.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mengajarkan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BD11AB-6283-45E8-B1F3-DB35B4B77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20F08A-3E37-424C-A1B7-7FCB5F9EB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AE2B49-396B-4EA8-9A00-08ED8B02B6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385" y="-93677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87E945-2FE9-430E-AAE2-E174009162B3}"/>
              </a:ext>
            </a:extLst>
          </p:cNvPr>
          <p:cNvSpPr txBox="1"/>
          <p:nvPr/>
        </p:nvSpPr>
        <p:spPr>
          <a:xfrm>
            <a:off x="3230629" y="107250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80297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ABACE-C4A3-43A3-A2F2-47B1264632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63738" y="1076325"/>
            <a:ext cx="10228262" cy="4719638"/>
          </a:xfrm>
        </p:spPr>
        <p:txBody>
          <a:bodyPr>
            <a:normAutofit/>
          </a:bodyPr>
          <a:lstStyle/>
          <a:p>
            <a:r>
              <a:rPr lang="en-ID" sz="1200" dirty="0" err="1">
                <a:solidFill>
                  <a:schemeClr val="tx1"/>
                </a:solidFill>
              </a:rPr>
              <a:t>Manfaat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Merobek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Kertas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untuk</a:t>
            </a:r>
            <a:r>
              <a:rPr lang="en-ID" sz="1200" dirty="0">
                <a:solidFill>
                  <a:schemeClr val="tx1"/>
                </a:solidFill>
              </a:rPr>
              <a:t> Anak</a:t>
            </a:r>
          </a:p>
          <a:p>
            <a:r>
              <a:rPr lang="en-ID" sz="1200" dirty="0" err="1">
                <a:solidFill>
                  <a:schemeClr val="tx1"/>
                </a:solidFill>
              </a:rPr>
              <a:t>Pengembangan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Keterampilan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Motorik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Halus</a:t>
            </a:r>
            <a:r>
              <a:rPr lang="en-ID" sz="1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Merobek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kertas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melibatkan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otot-otot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kecil</a:t>
            </a:r>
            <a:r>
              <a:rPr lang="en-ID" sz="1100" dirty="0">
                <a:solidFill>
                  <a:schemeClr val="tx1"/>
                </a:solidFill>
              </a:rPr>
              <a:t> di </a:t>
            </a:r>
            <a:r>
              <a:rPr lang="en-ID" sz="1100" dirty="0" err="1">
                <a:solidFill>
                  <a:schemeClr val="tx1"/>
                </a:solidFill>
              </a:rPr>
              <a:t>tangan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jari</a:t>
            </a:r>
            <a:r>
              <a:rPr lang="en-ID" sz="1100" dirty="0">
                <a:solidFill>
                  <a:schemeClr val="tx1"/>
                </a:solidFill>
              </a:rPr>
              <a:t>, yang </a:t>
            </a:r>
            <a:r>
              <a:rPr lang="en-ID" sz="1100" dirty="0" err="1">
                <a:solidFill>
                  <a:schemeClr val="tx1"/>
                </a:solidFill>
              </a:rPr>
              <a:t>penting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untuk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perkembangan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keterampilan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motorik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halus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Aktivitas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ini</a:t>
            </a:r>
            <a:r>
              <a:rPr lang="en-ID" sz="1100" dirty="0">
                <a:solidFill>
                  <a:schemeClr val="tx1"/>
                </a:solidFill>
              </a:rPr>
              <a:t> juga </a:t>
            </a:r>
            <a:r>
              <a:rPr lang="en-ID" sz="1100" dirty="0" err="1">
                <a:solidFill>
                  <a:schemeClr val="tx1"/>
                </a:solidFill>
              </a:rPr>
              <a:t>meningkatkan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koordinasi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tangan-mata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r>
              <a:rPr lang="en-ID" sz="1200" dirty="0" err="1">
                <a:solidFill>
                  <a:schemeClr val="tx1"/>
                </a:solidFill>
              </a:rPr>
              <a:t>Meningkatkan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Kekuatan</a:t>
            </a:r>
            <a:r>
              <a:rPr lang="en-ID" sz="1200" dirty="0">
                <a:solidFill>
                  <a:schemeClr val="tx1"/>
                </a:solidFill>
              </a:rPr>
              <a:t> dan </a:t>
            </a:r>
            <a:r>
              <a:rPr lang="en-ID" sz="1200" dirty="0" err="1">
                <a:solidFill>
                  <a:schemeClr val="tx1"/>
                </a:solidFill>
              </a:rPr>
              <a:t>Ketangkasan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Jari</a:t>
            </a:r>
            <a:r>
              <a:rPr lang="en-ID" sz="1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ID" sz="1100" dirty="0">
                <a:solidFill>
                  <a:schemeClr val="tx1"/>
                </a:solidFill>
              </a:rPr>
              <a:t>Proses </a:t>
            </a:r>
            <a:r>
              <a:rPr lang="en-ID" sz="1100" dirty="0" err="1">
                <a:solidFill>
                  <a:schemeClr val="tx1"/>
                </a:solidFill>
              </a:rPr>
              <a:t>merobek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kertas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membantu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memperkuat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otot-otot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jari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meningkatkan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ketangkasan</a:t>
            </a:r>
            <a:r>
              <a:rPr lang="en-ID" sz="1100" dirty="0">
                <a:solidFill>
                  <a:schemeClr val="tx1"/>
                </a:solidFill>
              </a:rPr>
              <a:t>, yang </a:t>
            </a:r>
            <a:r>
              <a:rPr lang="en-ID" sz="1100" dirty="0" err="1">
                <a:solidFill>
                  <a:schemeClr val="tx1"/>
                </a:solidFill>
              </a:rPr>
              <a:t>penting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untuk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kegiatan</a:t>
            </a:r>
            <a:r>
              <a:rPr lang="en-ID" sz="1100" dirty="0">
                <a:solidFill>
                  <a:schemeClr val="tx1"/>
                </a:solidFill>
              </a:rPr>
              <a:t> lain </a:t>
            </a:r>
            <a:r>
              <a:rPr lang="en-ID" sz="1100" dirty="0" err="1">
                <a:solidFill>
                  <a:schemeClr val="tx1"/>
                </a:solidFill>
              </a:rPr>
              <a:t>seperti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menulis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menggambar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r>
              <a:rPr lang="en-ID" sz="1200" dirty="0" err="1">
                <a:solidFill>
                  <a:schemeClr val="tx1"/>
                </a:solidFill>
              </a:rPr>
              <a:t>Koordinasi</a:t>
            </a:r>
            <a:r>
              <a:rPr lang="en-ID" sz="1200" dirty="0">
                <a:solidFill>
                  <a:schemeClr val="tx1"/>
                </a:solidFill>
              </a:rPr>
              <a:t> dan </a:t>
            </a:r>
            <a:r>
              <a:rPr lang="en-ID" sz="1200" dirty="0" err="1">
                <a:solidFill>
                  <a:schemeClr val="tx1"/>
                </a:solidFill>
              </a:rPr>
              <a:t>Konsentrasi</a:t>
            </a:r>
            <a:r>
              <a:rPr lang="en-ID" sz="1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Merobek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kertas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membutuhkan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koordinasi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antara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tangan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mata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serta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konsentrasi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untuk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mengikuti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garis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atau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pola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tertentu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r>
              <a:rPr lang="en-ID" sz="1200" dirty="0" err="1">
                <a:solidFill>
                  <a:schemeClr val="tx1"/>
                </a:solidFill>
              </a:rPr>
              <a:t>Kreativitas</a:t>
            </a:r>
            <a:r>
              <a:rPr lang="en-ID" sz="1200" dirty="0">
                <a:solidFill>
                  <a:schemeClr val="tx1"/>
                </a:solidFill>
              </a:rPr>
              <a:t> dan </a:t>
            </a:r>
            <a:r>
              <a:rPr lang="en-ID" sz="1200" dirty="0" err="1">
                <a:solidFill>
                  <a:schemeClr val="tx1"/>
                </a:solidFill>
              </a:rPr>
              <a:t>Imajinasi</a:t>
            </a:r>
            <a:r>
              <a:rPr lang="en-ID" sz="1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Dengan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merobek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kertas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membuat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bentuk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atau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kolase</a:t>
            </a:r>
            <a:r>
              <a:rPr lang="en-ID" sz="1100" dirty="0">
                <a:solidFill>
                  <a:schemeClr val="tx1"/>
                </a:solidFill>
              </a:rPr>
              <a:t>, </a:t>
            </a:r>
            <a:r>
              <a:rPr lang="en-ID" sz="1100" dirty="0" err="1">
                <a:solidFill>
                  <a:schemeClr val="tx1"/>
                </a:solidFill>
              </a:rPr>
              <a:t>anak-anak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dapat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mengekspresikan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kreativitas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imajinasi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mereka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Aktivitas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ini</a:t>
            </a:r>
            <a:r>
              <a:rPr lang="en-ID" sz="1100" dirty="0">
                <a:solidFill>
                  <a:schemeClr val="tx1"/>
                </a:solidFill>
              </a:rPr>
              <a:t> juga </a:t>
            </a:r>
            <a:r>
              <a:rPr lang="en-ID" sz="1100" dirty="0" err="1">
                <a:solidFill>
                  <a:schemeClr val="tx1"/>
                </a:solidFill>
              </a:rPr>
              <a:t>dapat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membantu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anak-anak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belajar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tentang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bentuk</a:t>
            </a:r>
            <a:r>
              <a:rPr lang="en-ID" sz="1100" dirty="0">
                <a:solidFill>
                  <a:schemeClr val="tx1"/>
                </a:solidFill>
              </a:rPr>
              <a:t>, </a:t>
            </a:r>
            <a:r>
              <a:rPr lang="en-ID" sz="1100" dirty="0" err="1">
                <a:solidFill>
                  <a:schemeClr val="tx1"/>
                </a:solidFill>
              </a:rPr>
              <a:t>ukuran</a:t>
            </a:r>
            <a:r>
              <a:rPr lang="en-ID" sz="1100" dirty="0">
                <a:solidFill>
                  <a:schemeClr val="tx1"/>
                </a:solidFill>
              </a:rPr>
              <a:t>, dan </a:t>
            </a:r>
            <a:r>
              <a:rPr lang="en-ID" sz="1100" dirty="0" err="1">
                <a:solidFill>
                  <a:schemeClr val="tx1"/>
                </a:solidFill>
              </a:rPr>
              <a:t>tekstur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r>
              <a:rPr lang="en-ID" sz="1200" dirty="0" err="1">
                <a:solidFill>
                  <a:schemeClr val="tx1"/>
                </a:solidFill>
              </a:rPr>
              <a:t>Pengurangan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Stres</a:t>
            </a:r>
            <a:r>
              <a:rPr lang="en-ID" sz="1200" dirty="0">
                <a:solidFill>
                  <a:schemeClr val="tx1"/>
                </a:solidFill>
              </a:rPr>
              <a:t> dan </a:t>
            </a:r>
            <a:r>
              <a:rPr lang="en-ID" sz="1200" dirty="0" err="1">
                <a:solidFill>
                  <a:schemeClr val="tx1"/>
                </a:solidFill>
              </a:rPr>
              <a:t>Perasaan</a:t>
            </a:r>
            <a:r>
              <a:rPr lang="en-ID" sz="1200" dirty="0">
                <a:solidFill>
                  <a:schemeClr val="tx1"/>
                </a:solidFill>
              </a:rPr>
              <a:t> </a:t>
            </a:r>
            <a:r>
              <a:rPr lang="en-ID" sz="1200" dirty="0" err="1">
                <a:solidFill>
                  <a:schemeClr val="tx1"/>
                </a:solidFill>
              </a:rPr>
              <a:t>Senang</a:t>
            </a:r>
            <a:r>
              <a:rPr lang="en-ID" sz="1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Merobek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kertas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bisa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menjadi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aktivitas</a:t>
            </a:r>
            <a:r>
              <a:rPr lang="en-ID" sz="1100" dirty="0">
                <a:solidFill>
                  <a:schemeClr val="tx1"/>
                </a:solidFill>
              </a:rPr>
              <a:t> yang </a:t>
            </a:r>
            <a:r>
              <a:rPr lang="en-ID" sz="1100" dirty="0" err="1">
                <a:solidFill>
                  <a:schemeClr val="tx1"/>
                </a:solidFill>
              </a:rPr>
              <a:t>menenangkan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membantu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mengurangi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stres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atau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kecemasan</a:t>
            </a:r>
            <a:r>
              <a:rPr lang="en-ID" sz="1100" dirty="0">
                <a:solidFill>
                  <a:schemeClr val="tx1"/>
                </a:solidFill>
              </a:rPr>
              <a:t> pada </a:t>
            </a:r>
            <a:r>
              <a:rPr lang="en-ID" sz="1100" dirty="0" err="1">
                <a:solidFill>
                  <a:schemeClr val="tx1"/>
                </a:solidFill>
              </a:rPr>
              <a:t>anak-anak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ID" sz="1100" dirty="0" err="1">
                <a:solidFill>
                  <a:schemeClr val="tx1"/>
                </a:solidFill>
              </a:rPr>
              <a:t>Aktivitas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ini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seringkali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menyenangkan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bagi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anak-anak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karena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memberikan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mereka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kesempatan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untuk</a:t>
            </a:r>
            <a:r>
              <a:rPr lang="en-ID" sz="1100" dirty="0">
                <a:solidFill>
                  <a:schemeClr val="tx1"/>
                </a:solidFill>
              </a:rPr>
              <a:t> </a:t>
            </a:r>
            <a:r>
              <a:rPr lang="en-ID" sz="1100" dirty="0" err="1">
                <a:solidFill>
                  <a:schemeClr val="tx1"/>
                </a:solidFill>
              </a:rPr>
              <a:t>bermain</a:t>
            </a:r>
            <a:r>
              <a:rPr lang="en-ID" sz="1100" dirty="0">
                <a:solidFill>
                  <a:schemeClr val="tx1"/>
                </a:solidFill>
              </a:rPr>
              <a:t> dan </a:t>
            </a:r>
            <a:r>
              <a:rPr lang="en-ID" sz="1100" dirty="0" err="1">
                <a:solidFill>
                  <a:schemeClr val="tx1"/>
                </a:solidFill>
              </a:rPr>
              <a:t>bereksplorasi</a:t>
            </a:r>
            <a:r>
              <a:rPr lang="en-ID" sz="1100" dirty="0">
                <a:solidFill>
                  <a:schemeClr val="tx1"/>
                </a:solidFill>
              </a:rPr>
              <a:t>.</a:t>
            </a:r>
          </a:p>
          <a:p>
            <a:endParaRPr lang="en-ID" sz="12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D71E45-674D-4078-8CFE-85164CACA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75EB46-ABED-44CB-9095-264927FED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D266A5-1D7D-463E-BA95-91A12149F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44A49B-44AD-4047-8988-4EC9202E28C0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93191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950827-9C5C-4439-B6D7-97607A65EE17}"/>
              </a:ext>
            </a:extLst>
          </p:cNvPr>
          <p:cNvSpPr txBox="1"/>
          <p:nvPr/>
        </p:nvSpPr>
        <p:spPr>
          <a:xfrm>
            <a:off x="690282" y="612844"/>
            <a:ext cx="1081143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1" dirty="0" err="1"/>
              <a:t>Strategi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Mengajarkan</a:t>
            </a:r>
            <a:r>
              <a:rPr lang="en-ID" b="1" dirty="0"/>
              <a:t> Anak </a:t>
            </a:r>
            <a:r>
              <a:rPr lang="en-ID" b="1" dirty="0" err="1"/>
              <a:t>Merobek</a:t>
            </a:r>
            <a:r>
              <a:rPr lang="en-ID" b="1" dirty="0"/>
              <a:t> </a:t>
            </a:r>
            <a:r>
              <a:rPr lang="en-ID" b="1" dirty="0" err="1"/>
              <a:t>Kertas</a:t>
            </a:r>
            <a:endParaRPr lang="en-ID" b="1" dirty="0"/>
          </a:p>
          <a:p>
            <a:pPr>
              <a:buFont typeface="+mj-lt"/>
              <a:buAutoNum type="arabicPeriod"/>
            </a:pPr>
            <a:r>
              <a:rPr lang="en-ID" b="1" dirty="0" err="1"/>
              <a:t>Pemilihan</a:t>
            </a:r>
            <a:r>
              <a:rPr lang="en-ID" b="1" dirty="0"/>
              <a:t> </a:t>
            </a:r>
            <a:r>
              <a:rPr lang="en-ID" b="1" dirty="0" err="1"/>
              <a:t>Kertas</a:t>
            </a:r>
            <a:r>
              <a:rPr lang="en-ID" b="1" dirty="0"/>
              <a:t> yang </a:t>
            </a:r>
            <a:r>
              <a:rPr lang="en-ID" b="1" dirty="0" err="1"/>
              <a:t>Tepat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Mulailah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tipis dan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dirobek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tisu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origami.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/>
              <a:t>Setelah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terbiasa</a:t>
            </a:r>
            <a:r>
              <a:rPr lang="en-ID" dirty="0"/>
              <a:t>, </a:t>
            </a:r>
            <a:r>
              <a:rPr lang="en-ID" dirty="0" err="1"/>
              <a:t>gunakan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tebal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konstruksi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majalah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/>
              <a:t>Teknik </a:t>
            </a:r>
            <a:r>
              <a:rPr lang="en-ID" b="1" dirty="0" err="1"/>
              <a:t>Merobek</a:t>
            </a:r>
            <a:r>
              <a:rPr lang="en-ID" b="1" dirty="0"/>
              <a:t> yang </a:t>
            </a:r>
            <a:r>
              <a:rPr lang="en-ID" b="1" dirty="0" err="1"/>
              <a:t>Benar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Tunjukkan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memegang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 dan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gerakan</a:t>
            </a:r>
            <a:r>
              <a:rPr lang="en-ID" dirty="0"/>
              <a:t> yang </a:t>
            </a:r>
            <a:r>
              <a:rPr lang="en-ID" dirty="0" err="1"/>
              <a:t>terkontrol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Ajarkan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tepi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,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/>
              <a:t>Latihan </a:t>
            </a:r>
            <a:r>
              <a:rPr lang="en-ID" b="1" dirty="0" err="1"/>
              <a:t>Teratur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menit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Buat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rutinitas</a:t>
            </a:r>
            <a:r>
              <a:rPr lang="en-ID" dirty="0"/>
              <a:t> </a:t>
            </a:r>
            <a:r>
              <a:rPr lang="en-ID" dirty="0" err="1"/>
              <a:t>bermain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Kreativitas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Merobek</a:t>
            </a:r>
            <a:r>
              <a:rPr lang="en-ID" b="1" dirty="0"/>
              <a:t> </a:t>
            </a:r>
            <a:r>
              <a:rPr lang="en-ID" b="1" dirty="0" err="1"/>
              <a:t>Kertas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yang </a:t>
            </a:r>
            <a:r>
              <a:rPr lang="en-ID" dirty="0" err="1"/>
              <a:t>dirobek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lingkaran</a:t>
            </a:r>
            <a:r>
              <a:rPr lang="en-ID" dirty="0"/>
              <a:t>, </a:t>
            </a:r>
            <a:r>
              <a:rPr lang="en-ID" dirty="0" err="1"/>
              <a:t>segitiga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kotak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Gunakan</a:t>
            </a:r>
            <a:r>
              <a:rPr lang="en-ID" dirty="0"/>
              <a:t> </a:t>
            </a:r>
            <a:r>
              <a:rPr lang="en-ID" dirty="0" err="1"/>
              <a:t>potongan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kolase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seni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Menggunakan</a:t>
            </a:r>
            <a:r>
              <a:rPr lang="en-ID" b="1" dirty="0"/>
              <a:t> Alat Bantu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yang </a:t>
            </a:r>
            <a:r>
              <a:rPr lang="en-ID" dirty="0" err="1"/>
              <a:t>kesulitan</a:t>
            </a:r>
            <a:r>
              <a:rPr lang="en-ID" dirty="0"/>
              <a:t>, Anda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memotong</a:t>
            </a:r>
            <a:r>
              <a:rPr lang="en-ID" dirty="0"/>
              <a:t> </a:t>
            </a:r>
            <a:r>
              <a:rPr lang="en-ID" dirty="0" err="1"/>
              <a:t>garis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diikuti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merobek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22B936-5088-4CF3-8D37-2318EA7C3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737" y="-8280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E711B8-096D-482C-AB8A-2EBC45ED6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046" y="-36284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078031-DD76-4166-A88A-155CC96FE0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2351" y="-9413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EBFB02-7977-47EA-B504-EFD3FEE3579A}"/>
              </a:ext>
            </a:extLst>
          </p:cNvPr>
          <p:cNvSpPr txBox="1"/>
          <p:nvPr/>
        </p:nvSpPr>
        <p:spPr>
          <a:xfrm>
            <a:off x="10653405" y="5346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350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9D59E0-527E-439E-98D7-8DA748FF8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405ABD-B0B8-4362-ABC8-8E854537A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B7848B-DB4C-4DD9-9C08-9C073BC62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72012C-CD7D-4EEA-8C6E-C59A1008D450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D11E96B-E7ED-404A-A77D-80A75E7658BC}"/>
              </a:ext>
            </a:extLst>
          </p:cNvPr>
          <p:cNvSpPr txBox="1">
            <a:spLocks/>
          </p:cNvSpPr>
          <p:nvPr/>
        </p:nvSpPr>
        <p:spPr>
          <a:xfrm>
            <a:off x="1351728" y="1276825"/>
            <a:ext cx="7772176" cy="1500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2800" dirty="0"/>
              <a:t>Sub-CPMK4: Mampu </a:t>
            </a:r>
            <a:r>
              <a:rPr lang="en-ID" sz="2800" dirty="0" err="1"/>
              <a:t>menetapkan</a:t>
            </a:r>
            <a:r>
              <a:rPr lang="en-ID" sz="2800" dirty="0"/>
              <a:t> </a:t>
            </a:r>
            <a:r>
              <a:rPr lang="en-ID" sz="2800" dirty="0" err="1"/>
              <a:t>strategi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 dan </a:t>
            </a:r>
            <a:r>
              <a:rPr lang="en-ID" sz="2800" dirty="0" err="1"/>
              <a:t>khusus</a:t>
            </a:r>
            <a:r>
              <a:rPr lang="en-ID" sz="2800" dirty="0"/>
              <a:t> </a:t>
            </a:r>
            <a:r>
              <a:rPr lang="en-ID" sz="2800" dirty="0" err="1"/>
              <a:t>perkembangan</a:t>
            </a:r>
            <a:r>
              <a:rPr lang="en-ID" sz="2800" dirty="0"/>
              <a:t> </a:t>
            </a:r>
            <a:r>
              <a:rPr lang="en-ID" sz="2800" dirty="0" err="1"/>
              <a:t>fisik</a:t>
            </a:r>
            <a:r>
              <a:rPr lang="en-ID" sz="2800" dirty="0"/>
              <a:t> </a:t>
            </a:r>
            <a:r>
              <a:rPr lang="en-ID" sz="2800" dirty="0" err="1"/>
              <a:t>motorik</a:t>
            </a:r>
            <a:r>
              <a:rPr lang="en-ID" sz="2800" dirty="0"/>
              <a:t> </a:t>
            </a:r>
            <a:r>
              <a:rPr lang="en-ID" sz="2800" dirty="0" err="1"/>
              <a:t>halus</a:t>
            </a:r>
            <a:r>
              <a:rPr lang="en-ID" sz="2800" dirty="0"/>
              <a:t> dan </a:t>
            </a:r>
            <a:r>
              <a:rPr lang="en-ID" sz="2800" dirty="0" err="1"/>
              <a:t>kasar</a:t>
            </a:r>
            <a:r>
              <a:rPr lang="en-ID" sz="2800" dirty="0"/>
              <a:t> </a:t>
            </a:r>
            <a:r>
              <a:rPr lang="en-ID" sz="2800" dirty="0" err="1"/>
              <a:t>anak</a:t>
            </a:r>
            <a:r>
              <a:rPr lang="en-ID" sz="2800" dirty="0"/>
              <a:t> </a:t>
            </a:r>
            <a:r>
              <a:rPr lang="en-ID" sz="2800" dirty="0" err="1"/>
              <a:t>usia</a:t>
            </a:r>
            <a:r>
              <a:rPr lang="en-ID" sz="2800" dirty="0"/>
              <a:t> </a:t>
            </a:r>
            <a:r>
              <a:rPr lang="en-ID" sz="2800" dirty="0" err="1"/>
              <a:t>dini</a:t>
            </a:r>
            <a:r>
              <a:rPr lang="en-ID" sz="2800" dirty="0"/>
              <a:t> (C3,A3)</a:t>
            </a:r>
            <a:endParaRPr lang="id-ID" sz="3200" dirty="0"/>
          </a:p>
        </p:txBody>
      </p:sp>
      <p:pic>
        <p:nvPicPr>
          <p:cNvPr id="9" name="Picture 8" descr="Screen Clipping">
            <a:extLst>
              <a:ext uri="{FF2B5EF4-FFF2-40B4-BE49-F238E27FC236}">
                <a16:creationId xmlns:a16="http://schemas.microsoft.com/office/drawing/2014/main" id="{92834FA6-4BD9-4396-9D99-4FC5CD8FAD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572" y="2548438"/>
            <a:ext cx="2920345" cy="32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0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B0E02-E9EF-4101-94AB-1026D5F58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b="1" dirty="0" err="1">
                <a:solidFill>
                  <a:schemeClr val="tx1"/>
                </a:solidFill>
              </a:rPr>
              <a:t>Strategi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Umum</a:t>
            </a:r>
            <a:endParaRPr lang="en-ID" b="1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Lingkungan</a:t>
            </a:r>
            <a:r>
              <a:rPr lang="en-ID" b="1" dirty="0">
                <a:solidFill>
                  <a:schemeClr val="tx1"/>
                </a:solidFill>
              </a:rPr>
              <a:t> yang Aman dan </a:t>
            </a:r>
            <a:r>
              <a:rPr lang="en-ID" b="1" dirty="0" err="1">
                <a:solidFill>
                  <a:schemeClr val="tx1"/>
                </a:solidFill>
              </a:rPr>
              <a:t>Merangsang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Ciptakan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lingkungan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aman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mendukung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beraktivitas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Sediakan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berbagai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alat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permainan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peralatan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merangsang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gerakan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fisik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bola, </a:t>
            </a:r>
            <a:r>
              <a:rPr lang="en-ID" dirty="0" err="1">
                <a:solidFill>
                  <a:schemeClr val="tx1"/>
                </a:solidFill>
              </a:rPr>
              <a:t>sepeda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kecil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mainan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membutuhkan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manual.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Aktivitas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Fisik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Teratur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Pastikan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mendapatkan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kesempatan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bergerak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setiap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melalui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luar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ruangan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aktivitas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fisik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rumah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Dorong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berpartisipasi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permainan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melibatkan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berbagai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jenis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gerakan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Modeling</a:t>
            </a:r>
            <a:r>
              <a:rPr lang="en-ID" b="1" dirty="0">
                <a:solidFill>
                  <a:schemeClr val="tx1"/>
                </a:solidFill>
              </a:rPr>
              <a:t> dan </a:t>
            </a:r>
            <a:r>
              <a:rPr lang="en-ID" b="1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>
                <a:solidFill>
                  <a:schemeClr val="tx1"/>
                </a:solidFill>
              </a:rPr>
              <a:t>Orang </a:t>
            </a:r>
            <a:r>
              <a:rPr lang="en-ID" dirty="0" err="1">
                <a:solidFill>
                  <a:schemeClr val="tx1"/>
                </a:solidFill>
              </a:rPr>
              <a:t>dewasa</a:t>
            </a:r>
            <a:r>
              <a:rPr lang="en-ID" dirty="0">
                <a:solidFill>
                  <a:schemeClr val="tx1"/>
                </a:solidFill>
              </a:rPr>
              <a:t> dan orang </a:t>
            </a:r>
            <a:r>
              <a:rPr lang="en-ID" dirty="0" err="1">
                <a:solidFill>
                  <a:schemeClr val="tx1"/>
                </a:solidFill>
              </a:rPr>
              <a:t>tua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harus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menjadi</a:t>
            </a:r>
            <a:r>
              <a:rPr lang="en-ID" dirty="0">
                <a:solidFill>
                  <a:schemeClr val="tx1"/>
                </a:solidFill>
              </a:rPr>
              <a:t> model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aktivitas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fisik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menunjukkan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contoh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bagaimana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menggunakan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motorik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benar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Berikan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pujian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usaha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mengembangkan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motorik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mereka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93157-E599-4639-ABA1-BF8548DFB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2F4A8D-F8C3-4D84-8A2D-D4A8221C9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3648C0-83EE-4467-A376-C0AD729F8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FCB01B-42B9-4D19-B8AA-548D50F83E22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5309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10A45-9F78-453E-BE59-59506C0E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0047-194C-4F93-811B-1C8347D9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b="1" dirty="0" err="1">
                <a:solidFill>
                  <a:schemeClr val="tx1"/>
                </a:solidFill>
              </a:rPr>
              <a:t>Strategi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Khusus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untuk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Motorik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Halus</a:t>
            </a:r>
            <a:endParaRPr lang="en-ID" b="1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Aktivitas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Kreatif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Sediakan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bahan-bahan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seni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kertas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pensil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krayon</a:t>
            </a:r>
            <a:r>
              <a:rPr lang="en-ID" dirty="0">
                <a:solidFill>
                  <a:schemeClr val="tx1"/>
                </a:solidFill>
              </a:rPr>
              <a:t>, dan cat air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menggambar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mewarnai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Berikan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proyek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kerajinan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membuat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kolase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menggunting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menempel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Permainan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Konstruksi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Mainan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balok</a:t>
            </a:r>
            <a:r>
              <a:rPr lang="en-ID" dirty="0">
                <a:solidFill>
                  <a:schemeClr val="tx1"/>
                </a:solidFill>
              </a:rPr>
              <a:t>, puzzle, dan </a:t>
            </a:r>
            <a:r>
              <a:rPr lang="en-ID" dirty="0" err="1">
                <a:solidFill>
                  <a:schemeClr val="tx1"/>
                </a:solidFill>
              </a:rPr>
              <a:t>lego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mengembangkan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koordinasi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tangan-mata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manipulatif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Aktivitas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Sehari-hari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Dorong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terlibat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tugas-tugas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sehari-hari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melibatkan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motorik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halus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mengancingkan</a:t>
            </a:r>
            <a:r>
              <a:rPr lang="en-ID" dirty="0">
                <a:solidFill>
                  <a:schemeClr val="tx1"/>
                </a:solidFill>
              </a:rPr>
              <a:t> baju, </a:t>
            </a:r>
            <a:r>
              <a:rPr lang="en-ID" dirty="0" err="1">
                <a:solidFill>
                  <a:schemeClr val="tx1"/>
                </a:solidFill>
              </a:rPr>
              <a:t>mengikat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sepatu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memasang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ritsleting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Permainan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Menggunakan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Jari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Permainan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menyusun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manik-manik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meronce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menggunakan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penjepit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pinset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meningkatkan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ketangkasan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A1277-0AAB-46B3-9DAF-1F3F910A7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8DC0FB-9D85-42F1-BF54-8B43F8F37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67906D-C6E3-4C13-A6CE-36E4567D5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6B9A3E-95A2-4BF6-8A60-95744298B12B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14241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4EE-6369-45C2-91C1-5C17C923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69A08-A075-4979-A9D0-080D93CB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b="1" dirty="0" err="1">
                <a:solidFill>
                  <a:schemeClr val="tx1"/>
                </a:solidFill>
              </a:rPr>
              <a:t>Strategi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Khusus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untuk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Motorik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Kasar</a:t>
            </a:r>
            <a:endParaRPr lang="en-ID" b="1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Aktivitas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Berlari</a:t>
            </a:r>
            <a:r>
              <a:rPr lang="en-ID" b="1" dirty="0">
                <a:solidFill>
                  <a:schemeClr val="tx1"/>
                </a:solidFill>
              </a:rPr>
              <a:t> dan </a:t>
            </a:r>
            <a:r>
              <a:rPr lang="en-ID" b="1" dirty="0" err="1">
                <a:solidFill>
                  <a:schemeClr val="tx1"/>
                </a:solidFill>
              </a:rPr>
              <a:t>Melompat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Ajak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taman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berlari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melompat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petak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umpet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Sediakan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trampolin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kecil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lompat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tali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meningkatkan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melompat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Permainan</a:t>
            </a:r>
            <a:r>
              <a:rPr lang="en-ID" b="1" dirty="0">
                <a:solidFill>
                  <a:schemeClr val="tx1"/>
                </a:solidFill>
              </a:rPr>
              <a:t> Bola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Berikan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berbagai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ukuran</a:t>
            </a:r>
            <a:r>
              <a:rPr lang="en-ID" dirty="0">
                <a:solidFill>
                  <a:schemeClr val="tx1"/>
                </a:solidFill>
              </a:rPr>
              <a:t> bola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dilempar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ditangkap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ditendang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sepak</a:t>
            </a:r>
            <a:r>
              <a:rPr lang="en-ID" dirty="0">
                <a:solidFill>
                  <a:schemeClr val="tx1"/>
                </a:solidFill>
              </a:rPr>
              <a:t> bola, bola basket mini,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bola </a:t>
            </a:r>
            <a:r>
              <a:rPr lang="en-ID" dirty="0" err="1">
                <a:solidFill>
                  <a:schemeClr val="tx1"/>
                </a:solidFill>
              </a:rPr>
              <a:t>voli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mengembangkan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koordinasi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keseimbangan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Permainan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Menggunakan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Peralatan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Ayunan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jungkat-jungkit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peralatan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lainnya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taman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bermain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sangat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mengembangkan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keterampilan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motorik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kasar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Sediakan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roda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tiga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skuter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latihan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keseimbangan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koordinasi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>
                <a:solidFill>
                  <a:schemeClr val="tx1"/>
                </a:solidFill>
              </a:rPr>
              <a:t>Senam</a:t>
            </a:r>
            <a:r>
              <a:rPr lang="en-ID" b="1" dirty="0">
                <a:solidFill>
                  <a:schemeClr val="tx1"/>
                </a:solidFill>
              </a:rPr>
              <a:t> dan Tari</a:t>
            </a:r>
            <a:r>
              <a:rPr lang="en-ID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Kegiatan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senam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anak-anak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mengikuti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irama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musik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mengembangkan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ritme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koordinasi</a:t>
            </a:r>
            <a:r>
              <a:rPr lang="en-ID" dirty="0">
                <a:solidFill>
                  <a:schemeClr val="tx1"/>
                </a:solidFill>
              </a:rPr>
              <a:t>, dan </a:t>
            </a:r>
            <a:r>
              <a:rPr lang="en-ID" dirty="0" err="1">
                <a:solidFill>
                  <a:schemeClr val="tx1"/>
                </a:solidFill>
              </a:rPr>
              <a:t>fleksibilitas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D88B8-286B-499C-91A0-9CBB5B4A5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40342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DE3B3E-9BED-4E11-BA70-AFEE42F1A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46524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53C912-A103-49C7-B3D5-BF331BAF1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132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5DB25C-565E-438F-A9A4-104779B16037}"/>
              </a:ext>
            </a:extLst>
          </p:cNvPr>
          <p:cNvSpPr txBox="1"/>
          <p:nvPr/>
        </p:nvSpPr>
        <p:spPr>
          <a:xfrm>
            <a:off x="3297102" y="136270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78903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9A59-B3BC-4FEB-8A6B-1B3A133D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091029"/>
            <a:ext cx="5059680" cy="646331"/>
          </a:xfrm>
        </p:spPr>
        <p:txBody>
          <a:bodyPr>
            <a:normAutofit fontScale="90000"/>
          </a:bodyPr>
          <a:lstStyle/>
          <a:p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 </a:t>
            </a:r>
            <a:r>
              <a:rPr lang="en-US" sz="2800" dirty="0" err="1"/>
              <a:t>balok</a:t>
            </a:r>
            <a:br>
              <a:rPr lang="en-US" sz="2800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EFC8-9F5C-4574-9F80-F0DA56B7E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Mengatur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kelengkapannya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Langkah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Merapikan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Bermain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balok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A383DC-31AE-4DEC-8875-74395AF56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A0C7A9-8EF0-4912-B465-9FC4E34D9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16B907-9B5D-47AB-BF95-D2EE9C77D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B7FA82-B648-4422-B3AF-3FD78E0FC1DF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7231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0BAE0-0330-42BC-A1A8-4DCECD63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424" y="747138"/>
            <a:ext cx="5548256" cy="990222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Strategi</a:t>
            </a:r>
            <a:r>
              <a:rPr lang="en-US" sz="3600" dirty="0"/>
              <a:t> </a:t>
            </a:r>
            <a:r>
              <a:rPr lang="en-US" sz="3600" dirty="0" err="1"/>
              <a:t>mewarnai</a:t>
            </a:r>
            <a:r>
              <a:rPr lang="en-US" sz="3600" dirty="0"/>
              <a:t> </a:t>
            </a:r>
            <a:r>
              <a:rPr lang="en-US" sz="3600" dirty="0" err="1"/>
              <a:t>gambar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C59DB-82BA-4992-9088-805C215A9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ID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59EDFA-B906-4AB6-8986-0B0EB95C2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21" y="21024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270118-C741-45DE-B121-FC89DF012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230" y="21642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95A12C-4600-4BA9-B229-7E0F7A5AB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535" y="158579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FE0A63-73A3-4D44-9A89-0D8906FC39EF}"/>
              </a:ext>
            </a:extLst>
          </p:cNvPr>
          <p:cNvSpPr txBox="1"/>
          <p:nvPr/>
        </p:nvSpPr>
        <p:spPr>
          <a:xfrm>
            <a:off x="3291589" y="30617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E992BA-1273-4502-9D17-9002A2597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94118"/>
              </p:ext>
            </p:extLst>
          </p:nvPr>
        </p:nvGraphicFramePr>
        <p:xfrm>
          <a:off x="1821829" y="2033617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887013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69424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Memilih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r>
                        <a:rPr lang="en-US" sz="1800" dirty="0"/>
                        <a:t>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Menyusun </a:t>
                      </a:r>
                      <a:r>
                        <a:rPr lang="en-US" sz="1800" dirty="0" err="1"/>
                        <a:t>warna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Menuangkan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Memilih</a:t>
                      </a:r>
                      <a:r>
                        <a:rPr lang="en-US" sz="1800" dirty="0"/>
                        <a:t> dan </a:t>
                      </a:r>
                      <a:r>
                        <a:rPr lang="en-US" sz="1800" dirty="0" err="1"/>
                        <a:t>tentukan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gambar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Tentukan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alat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Memberi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contoh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gambar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ID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Memberi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kesempatan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mewarna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Mewarnai</a:t>
                      </a:r>
                      <a:r>
                        <a:rPr lang="en-US" sz="1800" dirty="0"/>
                        <a:t> pada </a:t>
                      </a:r>
                      <a:r>
                        <a:rPr lang="en-US" sz="1800" dirty="0" err="1"/>
                        <a:t>bagian</a:t>
                      </a:r>
                      <a:r>
                        <a:rPr lang="en-US" sz="1800" dirty="0"/>
                        <a:t> detail </a:t>
                      </a:r>
                      <a:r>
                        <a:rPr lang="en-US" sz="1800" dirty="0" err="1"/>
                        <a:t>gambar</a:t>
                      </a:r>
                      <a:r>
                        <a:rPr lang="en-US" sz="1800" dirty="0"/>
                        <a:t> yang </a:t>
                      </a:r>
                      <a:r>
                        <a:rPr lang="en-US" sz="1800" dirty="0" err="1"/>
                        <a:t>sulit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focus pada </a:t>
                      </a:r>
                      <a:r>
                        <a:rPr lang="en-US" sz="1800" dirty="0" err="1"/>
                        <a:t>gambar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tersebut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Warnai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seluruh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gambar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ruang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kosong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Usahakan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keluar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garis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pola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Goreskan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r>
                        <a:rPr lang="en-US" sz="1800" dirty="0"/>
                        <a:t> paling </a:t>
                      </a:r>
                      <a:r>
                        <a:rPr lang="en-US" sz="1800" dirty="0" err="1"/>
                        <a:t>tua</a:t>
                      </a:r>
                      <a:r>
                        <a:rPr lang="en-US" sz="1800" dirty="0"/>
                        <a:t> dan </a:t>
                      </a:r>
                      <a:r>
                        <a:rPr lang="en-US" sz="1800" dirty="0" err="1"/>
                        <a:t>bagian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tengah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tepi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samping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suatu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objek</a:t>
                      </a:r>
                      <a:endParaRPr lang="en-US" sz="18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Gradasi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dimulai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pencampuran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warna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muda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tua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yaitu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memutar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krayon</a:t>
                      </a: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58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14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8D31-02EA-49D4-9449-6911C40A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0" y="830329"/>
            <a:ext cx="4163209" cy="907031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Strategi</a:t>
            </a:r>
            <a:r>
              <a:rPr lang="en-US" sz="3200" dirty="0"/>
              <a:t> </a:t>
            </a:r>
            <a:r>
              <a:rPr lang="en-US" sz="3200" dirty="0" err="1"/>
              <a:t>menggambar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2C7E3-30E7-409E-8145-22CD96D0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b="1" dirty="0" err="1"/>
              <a:t>Strategi</a:t>
            </a:r>
            <a:r>
              <a:rPr lang="en-ID" b="1" dirty="0"/>
              <a:t> </a:t>
            </a:r>
            <a:r>
              <a:rPr lang="en-ID" b="1" dirty="0" err="1"/>
              <a:t>Umum</a:t>
            </a:r>
            <a:endParaRPr lang="en-ID" b="1" dirty="0"/>
          </a:p>
          <a:p>
            <a:pPr>
              <a:buFont typeface="+mj-lt"/>
              <a:buAutoNum type="arabicPeriod"/>
            </a:pPr>
            <a:r>
              <a:rPr lang="en-ID" b="1" dirty="0" err="1"/>
              <a:t>Lingkungan</a:t>
            </a:r>
            <a:r>
              <a:rPr lang="en-ID" b="1" dirty="0"/>
              <a:t> yang </a:t>
            </a:r>
            <a:r>
              <a:rPr lang="en-ID" b="1" dirty="0" err="1"/>
              <a:t>Mendukung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Ciptakan</a:t>
            </a:r>
            <a:r>
              <a:rPr lang="en-ID" dirty="0"/>
              <a:t> area </a:t>
            </a: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, </a:t>
            </a:r>
            <a:r>
              <a:rPr lang="en-ID" dirty="0" err="1"/>
              <a:t>kursi</a:t>
            </a:r>
            <a:r>
              <a:rPr lang="en-ID" dirty="0"/>
              <a:t>, dan </a:t>
            </a:r>
            <a:r>
              <a:rPr lang="en-ID" dirty="0" err="1"/>
              <a:t>pencahayaan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Sediakan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, </a:t>
            </a:r>
            <a:r>
              <a:rPr lang="en-ID" dirty="0" err="1"/>
              <a:t>pensil</a:t>
            </a:r>
            <a:r>
              <a:rPr lang="en-ID" dirty="0"/>
              <a:t>, </a:t>
            </a:r>
            <a:r>
              <a:rPr lang="en-ID" dirty="0" err="1"/>
              <a:t>krayon</a:t>
            </a:r>
            <a:r>
              <a:rPr lang="en-ID" dirty="0"/>
              <a:t>, </a:t>
            </a:r>
            <a:r>
              <a:rPr lang="en-ID" dirty="0" err="1"/>
              <a:t>spidol</a:t>
            </a:r>
            <a:r>
              <a:rPr lang="en-ID" dirty="0"/>
              <a:t>, dan cat air.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Memberikan</a:t>
            </a:r>
            <a:r>
              <a:rPr lang="en-ID" b="1" dirty="0"/>
              <a:t> </a:t>
            </a:r>
            <a:r>
              <a:rPr lang="en-ID" b="1" dirty="0" err="1"/>
              <a:t>Contoh</a:t>
            </a:r>
            <a:r>
              <a:rPr lang="en-ID" b="1" dirty="0"/>
              <a:t> dan </a:t>
            </a:r>
            <a:r>
              <a:rPr lang="en-ID" b="1" dirty="0" err="1"/>
              <a:t>Inspirasi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Tunjukkan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seni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internet,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menginspirasi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mengamati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dan </a:t>
            </a:r>
            <a:r>
              <a:rPr lang="en-ID" dirty="0" err="1"/>
              <a:t>mencoba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lihat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Mendorong</a:t>
            </a:r>
            <a:r>
              <a:rPr lang="en-ID" b="1" dirty="0"/>
              <a:t> </a:t>
            </a:r>
            <a:r>
              <a:rPr lang="en-ID" b="1" dirty="0" err="1"/>
              <a:t>Kreativitas</a:t>
            </a:r>
            <a:r>
              <a:rPr lang="en-ID" b="1" dirty="0"/>
              <a:t> dan </a:t>
            </a:r>
            <a:r>
              <a:rPr lang="en-ID" b="1" dirty="0" err="1"/>
              <a:t>Ekspresi</a:t>
            </a:r>
            <a:r>
              <a:rPr lang="en-ID" b="1" dirty="0"/>
              <a:t> </a:t>
            </a:r>
            <a:r>
              <a:rPr lang="en-ID" b="1" dirty="0" err="1"/>
              <a:t>Diri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/>
              <a:t>Beri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arahan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kritik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Hargai</a:t>
            </a:r>
            <a:r>
              <a:rPr lang="en-ID" dirty="0"/>
              <a:t> dan </a:t>
            </a:r>
            <a:r>
              <a:rPr lang="en-ID" dirty="0" err="1"/>
              <a:t>apresiasi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, </a:t>
            </a:r>
            <a:r>
              <a:rPr lang="en-ID" dirty="0" err="1"/>
              <a:t>fokus</a:t>
            </a:r>
            <a:r>
              <a:rPr lang="en-ID" dirty="0"/>
              <a:t> pada </a:t>
            </a:r>
            <a:r>
              <a:rPr lang="en-ID" dirty="0" err="1"/>
              <a:t>usaha</a:t>
            </a:r>
            <a:r>
              <a:rPr lang="en-ID" dirty="0"/>
              <a:t> dan </a:t>
            </a:r>
            <a:r>
              <a:rPr lang="en-ID" dirty="0" err="1"/>
              <a:t>kreativitas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368E74-AD0A-42AA-A95B-7EEE8572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D4EBFD-ABDA-43B5-9490-4CB6662F5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232962-053D-4B28-B725-37657ED14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76451-DF63-46B3-B73E-E7F53DE0999D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75221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169D-0570-4885-AA4B-B33589E0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31B901-EEF0-4BC2-9CBA-024FDF69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b="1" dirty="0" err="1"/>
              <a:t>Strategi</a:t>
            </a:r>
            <a:r>
              <a:rPr lang="en-ID" b="1" dirty="0"/>
              <a:t> </a:t>
            </a:r>
            <a:r>
              <a:rPr lang="en-ID" b="1" dirty="0" err="1"/>
              <a:t>Khusus</a:t>
            </a:r>
            <a:endParaRPr lang="en-ID" b="1" dirty="0"/>
          </a:p>
          <a:p>
            <a:pPr>
              <a:buFont typeface="+mj-lt"/>
              <a:buAutoNum type="arabicPeriod"/>
            </a:pPr>
            <a:r>
              <a:rPr lang="en-ID" b="1" dirty="0" err="1"/>
              <a:t>Menggunakan</a:t>
            </a:r>
            <a:r>
              <a:rPr lang="en-ID" b="1" dirty="0"/>
              <a:t> </a:t>
            </a:r>
            <a:r>
              <a:rPr lang="en-ID" b="1" dirty="0" err="1"/>
              <a:t>Berbagai</a:t>
            </a:r>
            <a:r>
              <a:rPr lang="en-ID" b="1" dirty="0"/>
              <a:t> Alat dan Media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Kenalkan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media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pensil</a:t>
            </a:r>
            <a:r>
              <a:rPr lang="en-ID" dirty="0"/>
              <a:t>, </a:t>
            </a:r>
            <a:r>
              <a:rPr lang="en-ID" dirty="0" err="1"/>
              <a:t>krayon</a:t>
            </a:r>
            <a:r>
              <a:rPr lang="en-ID" dirty="0"/>
              <a:t>, cat air, </a:t>
            </a:r>
            <a:r>
              <a:rPr lang="en-ID" dirty="0" err="1"/>
              <a:t>spidol</a:t>
            </a:r>
            <a:r>
              <a:rPr lang="en-ID" dirty="0"/>
              <a:t>, dan pastel.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mencoba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di </a:t>
            </a:r>
            <a:r>
              <a:rPr lang="en-ID" dirty="0" err="1"/>
              <a:t>permukaan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bertekstur</a:t>
            </a:r>
            <a:r>
              <a:rPr lang="en-ID" dirty="0"/>
              <a:t>, </a:t>
            </a:r>
            <a:r>
              <a:rPr lang="en-ID" dirty="0" err="1"/>
              <a:t>karton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kanvas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/>
              <a:t>Teknik </a:t>
            </a:r>
            <a:r>
              <a:rPr lang="en-ID" b="1" dirty="0" err="1"/>
              <a:t>Menggambar</a:t>
            </a:r>
            <a:r>
              <a:rPr lang="en-ID" b="1" dirty="0"/>
              <a:t> Dasar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Ajarkan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garis</a:t>
            </a:r>
            <a:r>
              <a:rPr lang="en-ID" dirty="0"/>
              <a:t> </a:t>
            </a:r>
            <a:r>
              <a:rPr lang="en-ID" dirty="0" err="1"/>
              <a:t>lurus</a:t>
            </a:r>
            <a:r>
              <a:rPr lang="en-ID" dirty="0"/>
              <a:t>, </a:t>
            </a:r>
            <a:r>
              <a:rPr lang="en-ID" dirty="0" err="1"/>
              <a:t>lengkung</a:t>
            </a:r>
            <a:r>
              <a:rPr lang="en-ID" dirty="0"/>
              <a:t>,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(</a:t>
            </a:r>
            <a:r>
              <a:rPr lang="en-ID" dirty="0" err="1"/>
              <a:t>lingkaran</a:t>
            </a:r>
            <a:r>
              <a:rPr lang="en-ID" dirty="0"/>
              <a:t>, </a:t>
            </a:r>
            <a:r>
              <a:rPr lang="en-ID" dirty="0" err="1"/>
              <a:t>persegi</a:t>
            </a:r>
            <a:r>
              <a:rPr lang="en-ID" dirty="0"/>
              <a:t>, </a:t>
            </a:r>
            <a:r>
              <a:rPr lang="en-ID" dirty="0" err="1"/>
              <a:t>segitiga</a:t>
            </a:r>
            <a:r>
              <a:rPr lang="en-ID" dirty="0"/>
              <a:t>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Latih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dan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beralih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kompleks</a:t>
            </a:r>
            <a:r>
              <a:rPr lang="en-ID" dirty="0"/>
              <a:t>.</a:t>
            </a:r>
          </a:p>
          <a:p>
            <a:pPr>
              <a:buFont typeface="+mj-lt"/>
              <a:buAutoNum type="arabicPeriod"/>
            </a:pPr>
            <a:r>
              <a:rPr lang="en-ID" b="1" dirty="0"/>
              <a:t>Latihan dan </a:t>
            </a:r>
            <a:r>
              <a:rPr lang="en-ID" b="1" dirty="0" err="1"/>
              <a:t>Aktivitas</a:t>
            </a:r>
            <a:r>
              <a:rPr lang="en-ID" b="1" dirty="0"/>
              <a:t> </a:t>
            </a:r>
            <a:r>
              <a:rPr lang="en-ID" b="1" dirty="0" err="1"/>
              <a:t>Rutin</a:t>
            </a:r>
            <a:r>
              <a:rPr lang="en-ID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Sediakan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tema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menggambar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menggambar</a:t>
            </a:r>
            <a:r>
              <a:rPr lang="en-ID" dirty="0"/>
              <a:t> </a:t>
            </a:r>
            <a:r>
              <a:rPr lang="en-ID" dirty="0" err="1"/>
              <a:t>pemandangan</a:t>
            </a:r>
            <a:r>
              <a:rPr lang="en-ID" dirty="0"/>
              <a:t>, </a:t>
            </a:r>
            <a:r>
              <a:rPr lang="en-ID" dirty="0" err="1"/>
              <a:t>binatang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08FDF-53C4-4355-9E13-5C805372E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1" y="11323"/>
            <a:ext cx="769359" cy="778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6F5286-C858-48A6-8E85-51D56E8E1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270" y="57846"/>
            <a:ext cx="769359" cy="8258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83F2AE-DE2E-49C9-BE79-305767132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75" y="0"/>
            <a:ext cx="1322588" cy="9902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A4D39F-5232-4765-A016-4B133974DAF3}"/>
              </a:ext>
            </a:extLst>
          </p:cNvPr>
          <p:cNvSpPr txBox="1"/>
          <p:nvPr/>
        </p:nvSpPr>
        <p:spPr>
          <a:xfrm>
            <a:off x="3230629" y="14759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025656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1420</Words>
  <Application>Microsoft Office PowerPoint</Application>
  <PresentationFormat>Widescreen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Gallery</vt:lpstr>
      <vt:lpstr>Pertemuan 5</vt:lpstr>
      <vt:lpstr>PowerPoint Presentation</vt:lpstr>
      <vt:lpstr>PowerPoint Presentation</vt:lpstr>
      <vt:lpstr>PowerPoint Presentation</vt:lpstr>
      <vt:lpstr>PowerPoint Presentation</vt:lpstr>
      <vt:lpstr>Strategi bermain balok </vt:lpstr>
      <vt:lpstr>Strategi mewarnai gambar</vt:lpstr>
      <vt:lpstr>Strategi menggambar</vt:lpstr>
      <vt:lpstr>PowerPoint Presentation</vt:lpstr>
      <vt:lpstr>PowerPoint Presentation</vt:lpstr>
      <vt:lpstr>Strategi menulis</vt:lpstr>
      <vt:lpstr>PowerPoint Presentation</vt:lpstr>
      <vt:lpstr>Merobek kertas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Noor Baiti</dc:creator>
  <cp:lastModifiedBy>Noor Baiti</cp:lastModifiedBy>
  <cp:revision>2</cp:revision>
  <dcterms:created xsi:type="dcterms:W3CDTF">2024-07-21T16:05:25Z</dcterms:created>
  <dcterms:modified xsi:type="dcterms:W3CDTF">2024-07-21T17:15:36Z</dcterms:modified>
</cp:coreProperties>
</file>