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16" r:id="rId19"/>
    <p:sldId id="285" r:id="rId20"/>
    <p:sldId id="293" r:id="rId21"/>
    <p:sldId id="312" r:id="rId22"/>
    <p:sldId id="313" r:id="rId23"/>
    <p:sldId id="315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7E6D9-6EB6-4D65-9F93-110FE10EB9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A3738C-B50D-4A11-BF15-68A521448C01}">
      <dgm:prSet phldrT="[Text]"/>
      <dgm:spPr/>
      <dgm:t>
        <a:bodyPr/>
        <a:lstStyle/>
        <a:p>
          <a:r>
            <a:rPr lang="en-US" dirty="0" err="1"/>
            <a:t>Belajar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Kinerja</a:t>
          </a:r>
          <a:endParaRPr lang="en-US" dirty="0"/>
        </a:p>
      </dgm:t>
    </dgm:pt>
    <dgm:pt modelId="{C892A427-F37E-4954-831A-235E266C1372}" type="parTrans" cxnId="{A9CDAA38-06A5-46B7-A881-5BEAD177A1EC}">
      <dgm:prSet/>
      <dgm:spPr/>
      <dgm:t>
        <a:bodyPr/>
        <a:lstStyle/>
        <a:p>
          <a:endParaRPr lang="en-US"/>
        </a:p>
      </dgm:t>
    </dgm:pt>
    <dgm:pt modelId="{3E45C5B6-4965-44A8-BDF7-C88997EFED25}" type="sibTrans" cxnId="{A9CDAA38-06A5-46B7-A881-5BEAD177A1EC}">
      <dgm:prSet/>
      <dgm:spPr/>
      <dgm:t>
        <a:bodyPr/>
        <a:lstStyle/>
        <a:p>
          <a:endParaRPr lang="en-US"/>
        </a:p>
      </dgm:t>
    </dgm:pt>
    <dgm:pt modelId="{88AE7BAB-17AF-4A75-BC2F-AB465B0A8C02}">
      <dgm:prSet phldrT="[Text]"/>
      <dgm:spPr/>
      <dgm:t>
        <a:bodyPr/>
        <a:lstStyle/>
        <a:p>
          <a:r>
            <a:rPr lang="en-US" dirty="0"/>
            <a:t>Proses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sumber</a:t>
          </a:r>
          <a:endParaRPr lang="en-US" dirty="0"/>
        </a:p>
      </dgm:t>
    </dgm:pt>
    <dgm:pt modelId="{AB91C2F2-3A5D-4B1E-ADE4-73A20925B71C}" type="parTrans" cxnId="{593CD9C0-D313-406B-88B8-9FED9324A7F4}">
      <dgm:prSet/>
      <dgm:spPr/>
      <dgm:t>
        <a:bodyPr/>
        <a:lstStyle/>
        <a:p>
          <a:endParaRPr lang="en-US"/>
        </a:p>
      </dgm:t>
    </dgm:pt>
    <dgm:pt modelId="{840E44FC-580B-4A4E-9A01-EFAEB64CA5BD}" type="sibTrans" cxnId="{593CD9C0-D313-406B-88B8-9FED9324A7F4}">
      <dgm:prSet/>
      <dgm:spPr/>
      <dgm:t>
        <a:bodyPr/>
        <a:lstStyle/>
        <a:p>
          <a:endParaRPr lang="en-US"/>
        </a:p>
      </dgm:t>
    </dgm:pt>
    <dgm:pt modelId="{79A0B620-A8DD-4DD4-A569-47C6DB266B04}">
      <dgm:prSet phldrT="[Text]"/>
      <dgm:spPr/>
      <dgm:t>
        <a:bodyPr/>
        <a:lstStyle/>
        <a:p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estetika</a:t>
          </a:r>
          <a:endParaRPr lang="en-US" dirty="0"/>
        </a:p>
      </dgm:t>
    </dgm:pt>
    <dgm:pt modelId="{60AD8190-E47D-4D1B-89BB-09B1B918AB81}" type="parTrans" cxnId="{A07D0523-F002-4AA1-9475-FDEC348F22E3}">
      <dgm:prSet/>
      <dgm:spPr/>
      <dgm:t>
        <a:bodyPr/>
        <a:lstStyle/>
        <a:p>
          <a:endParaRPr lang="en-US"/>
        </a:p>
      </dgm:t>
    </dgm:pt>
    <dgm:pt modelId="{7056D8C0-8525-4EE0-8CC1-D16EEE3A81B8}" type="sibTrans" cxnId="{A07D0523-F002-4AA1-9475-FDEC348F22E3}">
      <dgm:prSet/>
      <dgm:spPr/>
      <dgm:t>
        <a:bodyPr/>
        <a:lstStyle/>
        <a:p>
          <a:endParaRPr lang="en-US"/>
        </a:p>
      </dgm:t>
    </dgm:pt>
    <dgm:pt modelId="{86F37FA7-BA8C-4E37-BB14-589BD1C8860D}" type="pres">
      <dgm:prSet presAssocID="{5947E6D9-6EB6-4D65-9F93-110FE10EB9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D7661-1E79-4A7E-A6FA-3130FC36302A}" type="pres">
      <dgm:prSet presAssocID="{00A3738C-B50D-4A11-BF15-68A521448C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EC980-D477-4CAE-ADDC-97449CE62253}" type="pres">
      <dgm:prSet presAssocID="{3E45C5B6-4965-44A8-BDF7-C88997EFED25}" presName="sibTrans" presStyleCnt="0"/>
      <dgm:spPr/>
    </dgm:pt>
    <dgm:pt modelId="{2069A5C3-9572-48BC-8424-D52617EB5159}" type="pres">
      <dgm:prSet presAssocID="{88AE7BAB-17AF-4A75-BC2F-AB465B0A8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DA280-DD7A-4AC0-9078-11D0E79C1B01}" type="pres">
      <dgm:prSet presAssocID="{840E44FC-580B-4A4E-9A01-EFAEB64CA5BD}" presName="sibTrans" presStyleCnt="0"/>
      <dgm:spPr/>
    </dgm:pt>
    <dgm:pt modelId="{A945A5EC-62C0-4FC4-BEF2-A28CD29926DC}" type="pres">
      <dgm:prSet presAssocID="{79A0B620-A8DD-4DD4-A569-47C6DB266B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CD9C0-D313-406B-88B8-9FED9324A7F4}" srcId="{5947E6D9-6EB6-4D65-9F93-110FE10EB9DA}" destId="{88AE7BAB-17AF-4A75-BC2F-AB465B0A8C02}" srcOrd="1" destOrd="0" parTransId="{AB91C2F2-3A5D-4B1E-ADE4-73A20925B71C}" sibTransId="{840E44FC-580B-4A4E-9A01-EFAEB64CA5BD}"/>
    <dgm:cxn modelId="{A07D0523-F002-4AA1-9475-FDEC348F22E3}" srcId="{5947E6D9-6EB6-4D65-9F93-110FE10EB9DA}" destId="{79A0B620-A8DD-4DD4-A569-47C6DB266B04}" srcOrd="2" destOrd="0" parTransId="{60AD8190-E47D-4D1B-89BB-09B1B918AB81}" sibTransId="{7056D8C0-8525-4EE0-8CC1-D16EEE3A81B8}"/>
    <dgm:cxn modelId="{6EF8D7CE-2467-4660-9B59-3BFB3F8A62EB}" type="presOf" srcId="{00A3738C-B50D-4A11-BF15-68A521448C01}" destId="{4FFD7661-1E79-4A7E-A6FA-3130FC36302A}" srcOrd="0" destOrd="0" presId="urn:microsoft.com/office/officeart/2005/8/layout/default"/>
    <dgm:cxn modelId="{ECA54190-5507-4F15-85D1-8981A2639F29}" type="presOf" srcId="{79A0B620-A8DD-4DD4-A569-47C6DB266B04}" destId="{A945A5EC-62C0-4FC4-BEF2-A28CD29926DC}" srcOrd="0" destOrd="0" presId="urn:microsoft.com/office/officeart/2005/8/layout/default"/>
    <dgm:cxn modelId="{AF70CCC5-CD5D-4AB2-B7B6-E6EB0059CB54}" type="presOf" srcId="{88AE7BAB-17AF-4A75-BC2F-AB465B0A8C02}" destId="{2069A5C3-9572-48BC-8424-D52617EB5159}" srcOrd="0" destOrd="0" presId="urn:microsoft.com/office/officeart/2005/8/layout/default"/>
    <dgm:cxn modelId="{A9CDAA38-06A5-46B7-A881-5BEAD177A1EC}" srcId="{5947E6D9-6EB6-4D65-9F93-110FE10EB9DA}" destId="{00A3738C-B50D-4A11-BF15-68A521448C01}" srcOrd="0" destOrd="0" parTransId="{C892A427-F37E-4954-831A-235E266C1372}" sibTransId="{3E45C5B6-4965-44A8-BDF7-C88997EFED25}"/>
    <dgm:cxn modelId="{1912896F-8378-4C2A-9CF0-6C1C59AD84F6}" type="presOf" srcId="{5947E6D9-6EB6-4D65-9F93-110FE10EB9DA}" destId="{86F37FA7-BA8C-4E37-BB14-589BD1C8860D}" srcOrd="0" destOrd="0" presId="urn:microsoft.com/office/officeart/2005/8/layout/default"/>
    <dgm:cxn modelId="{F7CBA1E8-9851-42F4-93D1-062133305063}" type="presParOf" srcId="{86F37FA7-BA8C-4E37-BB14-589BD1C8860D}" destId="{4FFD7661-1E79-4A7E-A6FA-3130FC36302A}" srcOrd="0" destOrd="0" presId="urn:microsoft.com/office/officeart/2005/8/layout/default"/>
    <dgm:cxn modelId="{5FC5C37B-616E-4449-BA10-A3F88288C16E}" type="presParOf" srcId="{86F37FA7-BA8C-4E37-BB14-589BD1C8860D}" destId="{03FEC980-D477-4CAE-ADDC-97449CE62253}" srcOrd="1" destOrd="0" presId="urn:microsoft.com/office/officeart/2005/8/layout/default"/>
    <dgm:cxn modelId="{DC0B940E-627A-49A3-B83B-503F379B049A}" type="presParOf" srcId="{86F37FA7-BA8C-4E37-BB14-589BD1C8860D}" destId="{2069A5C3-9572-48BC-8424-D52617EB5159}" srcOrd="2" destOrd="0" presId="urn:microsoft.com/office/officeart/2005/8/layout/default"/>
    <dgm:cxn modelId="{F40E00E6-8DA4-4E80-A39B-03ED2937B76E}" type="presParOf" srcId="{86F37FA7-BA8C-4E37-BB14-589BD1C8860D}" destId="{295DA280-DD7A-4AC0-9078-11D0E79C1B01}" srcOrd="3" destOrd="0" presId="urn:microsoft.com/office/officeart/2005/8/layout/default"/>
    <dgm:cxn modelId="{80400B3D-0C92-4E1A-B1B6-E985FDF41C47}" type="presParOf" srcId="{86F37FA7-BA8C-4E37-BB14-589BD1C8860D}" destId="{A945A5EC-62C0-4FC4-BEF2-A28CD29926D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7E6D9-6EB6-4D65-9F93-110FE10EB9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A3738C-B50D-4A11-BF15-68A521448C01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pendidikan</a:t>
          </a:r>
          <a:endParaRPr lang="en-US" dirty="0"/>
        </a:p>
      </dgm:t>
    </dgm:pt>
    <dgm:pt modelId="{C892A427-F37E-4954-831A-235E266C1372}" type="parTrans" cxnId="{A9CDAA38-06A5-46B7-A881-5BEAD177A1EC}">
      <dgm:prSet/>
      <dgm:spPr/>
      <dgm:t>
        <a:bodyPr/>
        <a:lstStyle/>
        <a:p>
          <a:endParaRPr lang="en-US"/>
        </a:p>
      </dgm:t>
    </dgm:pt>
    <dgm:pt modelId="{3E45C5B6-4965-44A8-BDF7-C88997EFED25}" type="sibTrans" cxnId="{A9CDAA38-06A5-46B7-A881-5BEAD177A1EC}">
      <dgm:prSet/>
      <dgm:spPr/>
      <dgm:t>
        <a:bodyPr/>
        <a:lstStyle/>
        <a:p>
          <a:endParaRPr lang="en-US"/>
        </a:p>
      </dgm:t>
    </dgm:pt>
    <dgm:pt modelId="{88AE7BAB-17AF-4A75-BC2F-AB465B0A8C02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(</a:t>
          </a:r>
          <a:r>
            <a:rPr lang="en-US" i="1" dirty="0"/>
            <a:t>Performance Technology)</a:t>
          </a:r>
          <a:endParaRPr lang="en-US" dirty="0"/>
        </a:p>
      </dgm:t>
    </dgm:pt>
    <dgm:pt modelId="{AB91C2F2-3A5D-4B1E-ADE4-73A20925B71C}" type="parTrans" cxnId="{593CD9C0-D313-406B-88B8-9FED9324A7F4}">
      <dgm:prSet/>
      <dgm:spPr/>
      <dgm:t>
        <a:bodyPr/>
        <a:lstStyle/>
        <a:p>
          <a:endParaRPr lang="en-US"/>
        </a:p>
      </dgm:t>
    </dgm:pt>
    <dgm:pt modelId="{840E44FC-580B-4A4E-9A01-EFAEB64CA5BD}" type="sibTrans" cxnId="{593CD9C0-D313-406B-88B8-9FED9324A7F4}">
      <dgm:prSet/>
      <dgm:spPr/>
      <dgm:t>
        <a:bodyPr/>
        <a:lstStyle/>
        <a:p>
          <a:endParaRPr lang="en-US"/>
        </a:p>
      </dgm:t>
    </dgm:pt>
    <dgm:pt modelId="{86F37FA7-BA8C-4E37-BB14-589BD1C8860D}" type="pres">
      <dgm:prSet presAssocID="{5947E6D9-6EB6-4D65-9F93-110FE10EB9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D7661-1E79-4A7E-A6FA-3130FC36302A}" type="pres">
      <dgm:prSet presAssocID="{00A3738C-B50D-4A11-BF15-68A521448C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EC980-D477-4CAE-ADDC-97449CE62253}" type="pres">
      <dgm:prSet presAssocID="{3E45C5B6-4965-44A8-BDF7-C88997EFED25}" presName="sibTrans" presStyleCnt="0"/>
      <dgm:spPr/>
    </dgm:pt>
    <dgm:pt modelId="{2069A5C3-9572-48BC-8424-D52617EB5159}" type="pres">
      <dgm:prSet presAssocID="{88AE7BAB-17AF-4A75-BC2F-AB465B0A8C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CD9C0-D313-406B-88B8-9FED9324A7F4}" srcId="{5947E6D9-6EB6-4D65-9F93-110FE10EB9DA}" destId="{88AE7BAB-17AF-4A75-BC2F-AB465B0A8C02}" srcOrd="1" destOrd="0" parTransId="{AB91C2F2-3A5D-4B1E-ADE4-73A20925B71C}" sibTransId="{840E44FC-580B-4A4E-9A01-EFAEB64CA5BD}"/>
    <dgm:cxn modelId="{8DDCCB2D-6C4F-4FDF-BC7D-99D2280AD4D8}" type="presOf" srcId="{00A3738C-B50D-4A11-BF15-68A521448C01}" destId="{4FFD7661-1E79-4A7E-A6FA-3130FC36302A}" srcOrd="0" destOrd="0" presId="urn:microsoft.com/office/officeart/2005/8/layout/default"/>
    <dgm:cxn modelId="{57DCA6B1-DFAC-4847-AF24-54631998858D}" type="presOf" srcId="{5947E6D9-6EB6-4D65-9F93-110FE10EB9DA}" destId="{86F37FA7-BA8C-4E37-BB14-589BD1C8860D}" srcOrd="0" destOrd="0" presId="urn:microsoft.com/office/officeart/2005/8/layout/default"/>
    <dgm:cxn modelId="{83B47766-0A4D-4A04-9C10-8F4AB076F290}" type="presOf" srcId="{88AE7BAB-17AF-4A75-BC2F-AB465B0A8C02}" destId="{2069A5C3-9572-48BC-8424-D52617EB5159}" srcOrd="0" destOrd="0" presId="urn:microsoft.com/office/officeart/2005/8/layout/default"/>
    <dgm:cxn modelId="{A9CDAA38-06A5-46B7-A881-5BEAD177A1EC}" srcId="{5947E6D9-6EB6-4D65-9F93-110FE10EB9DA}" destId="{00A3738C-B50D-4A11-BF15-68A521448C01}" srcOrd="0" destOrd="0" parTransId="{C892A427-F37E-4954-831A-235E266C1372}" sibTransId="{3E45C5B6-4965-44A8-BDF7-C88997EFED25}"/>
    <dgm:cxn modelId="{21FED806-B6A7-4F32-85C6-2D6B903C5D63}" type="presParOf" srcId="{86F37FA7-BA8C-4E37-BB14-589BD1C8860D}" destId="{4FFD7661-1E79-4A7E-A6FA-3130FC36302A}" srcOrd="0" destOrd="0" presId="urn:microsoft.com/office/officeart/2005/8/layout/default"/>
    <dgm:cxn modelId="{628C479D-10EA-467E-8009-885EF833DA28}" type="presParOf" srcId="{86F37FA7-BA8C-4E37-BB14-589BD1C8860D}" destId="{03FEC980-D477-4CAE-ADDC-97449CE62253}" srcOrd="1" destOrd="0" presId="urn:microsoft.com/office/officeart/2005/8/layout/default"/>
    <dgm:cxn modelId="{C9B58771-F2F6-4DBC-92FE-7F930512C41D}" type="presParOf" srcId="{86F37FA7-BA8C-4E37-BB14-589BD1C8860D}" destId="{2069A5C3-9572-48BC-8424-D52617EB515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D7661-1E79-4A7E-A6FA-3130FC36302A}">
      <dsp:nvSpPr>
        <dsp:cNvPr id="0" name=""/>
        <dsp:cNvSpPr/>
      </dsp:nvSpPr>
      <dsp:spPr>
        <a:xfrm>
          <a:off x="278308" y="496"/>
          <a:ext cx="3363515" cy="2018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Belajar</a:t>
          </a:r>
          <a:r>
            <a:rPr lang="en-US" sz="4200" kern="1200" dirty="0"/>
            <a:t> </a:t>
          </a:r>
          <a:r>
            <a:rPr lang="en-US" sz="4200" kern="1200" dirty="0" err="1"/>
            <a:t>dan</a:t>
          </a:r>
          <a:r>
            <a:rPr lang="en-US" sz="4200" kern="1200" dirty="0"/>
            <a:t> </a:t>
          </a:r>
          <a:r>
            <a:rPr lang="en-US" sz="4200" kern="1200" dirty="0" err="1"/>
            <a:t>Kinerja</a:t>
          </a:r>
          <a:endParaRPr lang="en-US" sz="4200" kern="1200" dirty="0"/>
        </a:p>
      </dsp:txBody>
      <dsp:txXfrm>
        <a:off x="278308" y="496"/>
        <a:ext cx="3363515" cy="2018109"/>
      </dsp:txXfrm>
    </dsp:sp>
    <dsp:sp modelId="{2069A5C3-9572-48BC-8424-D52617EB5159}">
      <dsp:nvSpPr>
        <dsp:cNvPr id="0" name=""/>
        <dsp:cNvSpPr/>
      </dsp:nvSpPr>
      <dsp:spPr>
        <a:xfrm>
          <a:off x="3978175" y="496"/>
          <a:ext cx="3363515" cy="2018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Proses </a:t>
          </a:r>
          <a:r>
            <a:rPr lang="en-US" sz="4200" kern="1200" dirty="0" err="1"/>
            <a:t>teknologi</a:t>
          </a:r>
          <a:r>
            <a:rPr lang="en-US" sz="4200" kern="1200" dirty="0"/>
            <a:t> </a:t>
          </a:r>
          <a:r>
            <a:rPr lang="en-US" sz="4200" kern="1200" dirty="0" err="1"/>
            <a:t>dan</a:t>
          </a:r>
          <a:r>
            <a:rPr lang="en-US" sz="4200" kern="1200" dirty="0"/>
            <a:t> </a:t>
          </a:r>
          <a:r>
            <a:rPr lang="en-US" sz="4200" kern="1200" dirty="0" err="1"/>
            <a:t>sumber</a:t>
          </a:r>
          <a:endParaRPr lang="en-US" sz="4200" kern="1200" dirty="0"/>
        </a:p>
      </dsp:txBody>
      <dsp:txXfrm>
        <a:off x="3978175" y="496"/>
        <a:ext cx="3363515" cy="2018109"/>
      </dsp:txXfrm>
    </dsp:sp>
    <dsp:sp modelId="{A945A5EC-62C0-4FC4-BEF2-A28CD29926DC}">
      <dsp:nvSpPr>
        <dsp:cNvPr id="0" name=""/>
        <dsp:cNvSpPr/>
      </dsp:nvSpPr>
      <dsp:spPr>
        <a:xfrm>
          <a:off x="2128242" y="2354957"/>
          <a:ext cx="3363515" cy="2018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Etika</a:t>
          </a:r>
          <a:r>
            <a:rPr lang="en-US" sz="4200" kern="1200" dirty="0"/>
            <a:t> </a:t>
          </a:r>
          <a:r>
            <a:rPr lang="en-US" sz="4200" kern="1200" dirty="0" err="1"/>
            <a:t>dan</a:t>
          </a:r>
          <a:r>
            <a:rPr lang="en-US" sz="4200" kern="1200" dirty="0"/>
            <a:t> </a:t>
          </a:r>
          <a:r>
            <a:rPr lang="en-US" sz="4200" kern="1200" dirty="0" err="1"/>
            <a:t>estetika</a:t>
          </a:r>
          <a:endParaRPr lang="en-US" sz="4200" kern="1200" dirty="0"/>
        </a:p>
      </dsp:txBody>
      <dsp:txXfrm>
        <a:off x="2128242" y="2354957"/>
        <a:ext cx="3363515" cy="2018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D7661-1E79-4A7E-A6FA-3130FC36302A}">
      <dsp:nvSpPr>
        <dsp:cNvPr id="0" name=""/>
        <dsp:cNvSpPr/>
      </dsp:nvSpPr>
      <dsp:spPr>
        <a:xfrm>
          <a:off x="930" y="626194"/>
          <a:ext cx="3627685" cy="2176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Teknologi</a:t>
          </a:r>
          <a:r>
            <a:rPr lang="en-US" sz="3600" kern="1200" dirty="0"/>
            <a:t> </a:t>
          </a:r>
          <a:r>
            <a:rPr lang="en-US" sz="3600" kern="1200" dirty="0" err="1"/>
            <a:t>untuk</a:t>
          </a:r>
          <a:r>
            <a:rPr lang="en-US" sz="3600" kern="1200" dirty="0"/>
            <a:t> </a:t>
          </a:r>
          <a:r>
            <a:rPr lang="en-US" sz="3600" kern="1200" dirty="0" err="1"/>
            <a:t>pendidikan</a:t>
          </a:r>
          <a:endParaRPr lang="en-US" sz="3600" kern="1200" dirty="0"/>
        </a:p>
      </dsp:txBody>
      <dsp:txXfrm>
        <a:off x="930" y="626194"/>
        <a:ext cx="3627685" cy="2176611"/>
      </dsp:txXfrm>
    </dsp:sp>
    <dsp:sp modelId="{2069A5C3-9572-48BC-8424-D52617EB5159}">
      <dsp:nvSpPr>
        <dsp:cNvPr id="0" name=""/>
        <dsp:cNvSpPr/>
      </dsp:nvSpPr>
      <dsp:spPr>
        <a:xfrm>
          <a:off x="3991384" y="626194"/>
          <a:ext cx="3627685" cy="2176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Teknologi</a:t>
          </a:r>
          <a:r>
            <a:rPr lang="en-US" sz="3600" kern="1200" dirty="0"/>
            <a:t> </a:t>
          </a:r>
          <a:r>
            <a:rPr lang="en-US" sz="3600" kern="1200" dirty="0" err="1"/>
            <a:t>Kinerja</a:t>
          </a:r>
          <a:r>
            <a:rPr lang="en-US" sz="3600" kern="1200" dirty="0"/>
            <a:t> (</a:t>
          </a:r>
          <a:r>
            <a:rPr lang="en-US" sz="3600" i="1" kern="1200" dirty="0"/>
            <a:t>Performance Technology)</a:t>
          </a:r>
          <a:endParaRPr lang="en-US" sz="3600" kern="1200" dirty="0"/>
        </a:p>
      </dsp:txBody>
      <dsp:txXfrm>
        <a:off x="3991384" y="626194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4B2EF-17CE-4B2F-A5FE-59F502C9DA7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FE3AF-1F19-40D2-BCA8-ABE64ABB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bf22f5b46d_1_3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bf22f5b46d_1_3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71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30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68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2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4"/>
          <p:cNvGrpSpPr/>
          <p:nvPr/>
        </p:nvGrpSpPr>
        <p:grpSpPr>
          <a:xfrm rot="701880" flipH="1">
            <a:off x="7033684" y="891374"/>
            <a:ext cx="2454621" cy="2564055"/>
            <a:chOff x="1562655" y="3971125"/>
            <a:chExt cx="1854945" cy="1453233"/>
          </a:xfrm>
        </p:grpSpPr>
        <p:sp>
          <p:nvSpPr>
            <p:cNvPr id="197" name="Google Shape;197;p14"/>
            <p:cNvSpPr/>
            <p:nvPr/>
          </p:nvSpPr>
          <p:spPr>
            <a:xfrm>
              <a:off x="2319225" y="4014225"/>
              <a:ext cx="1091850" cy="447525"/>
            </a:xfrm>
            <a:custGeom>
              <a:avLst/>
              <a:gdLst/>
              <a:ahLst/>
              <a:cxnLst/>
              <a:rect l="l" t="t" r="r" b="b"/>
              <a:pathLst>
                <a:path w="43674" h="17901" extrusionOk="0">
                  <a:moveTo>
                    <a:pt x="19480" y="0"/>
                  </a:moveTo>
                  <a:cubicBezTo>
                    <a:pt x="19036" y="0"/>
                    <a:pt x="18591" y="39"/>
                    <a:pt x="18146" y="130"/>
                  </a:cubicBezTo>
                  <a:cubicBezTo>
                    <a:pt x="16975" y="455"/>
                    <a:pt x="15837" y="943"/>
                    <a:pt x="14796" y="1594"/>
                  </a:cubicBezTo>
                  <a:lnTo>
                    <a:pt x="9886" y="4358"/>
                  </a:lnTo>
                  <a:cubicBezTo>
                    <a:pt x="9236" y="4748"/>
                    <a:pt x="8520" y="5041"/>
                    <a:pt x="7805" y="5236"/>
                  </a:cubicBezTo>
                  <a:cubicBezTo>
                    <a:pt x="7349" y="5301"/>
                    <a:pt x="6894" y="5366"/>
                    <a:pt x="6439" y="5463"/>
                  </a:cubicBezTo>
                  <a:cubicBezTo>
                    <a:pt x="5951" y="5626"/>
                    <a:pt x="5496" y="5919"/>
                    <a:pt x="5106" y="6276"/>
                  </a:cubicBezTo>
                  <a:cubicBezTo>
                    <a:pt x="3805" y="7350"/>
                    <a:pt x="2829" y="8715"/>
                    <a:pt x="1626" y="9854"/>
                  </a:cubicBezTo>
                  <a:cubicBezTo>
                    <a:pt x="683" y="10764"/>
                    <a:pt x="0" y="11252"/>
                    <a:pt x="650" y="12618"/>
                  </a:cubicBezTo>
                  <a:cubicBezTo>
                    <a:pt x="1854" y="15284"/>
                    <a:pt x="5626" y="16975"/>
                    <a:pt x="8358" y="17236"/>
                  </a:cubicBezTo>
                  <a:cubicBezTo>
                    <a:pt x="8960" y="17274"/>
                    <a:pt x="9558" y="17292"/>
                    <a:pt x="10153" y="17292"/>
                  </a:cubicBezTo>
                  <a:cubicBezTo>
                    <a:pt x="11066" y="17292"/>
                    <a:pt x="11972" y="17249"/>
                    <a:pt x="12878" y="17170"/>
                  </a:cubicBezTo>
                  <a:cubicBezTo>
                    <a:pt x="13749" y="17122"/>
                    <a:pt x="14621" y="17096"/>
                    <a:pt x="15492" y="17096"/>
                  </a:cubicBezTo>
                  <a:cubicBezTo>
                    <a:pt x="17512" y="17096"/>
                    <a:pt x="19528" y="17233"/>
                    <a:pt x="21528" y="17528"/>
                  </a:cubicBezTo>
                  <a:cubicBezTo>
                    <a:pt x="22608" y="17694"/>
                    <a:pt x="23702" y="17900"/>
                    <a:pt x="24774" y="17900"/>
                  </a:cubicBezTo>
                  <a:cubicBezTo>
                    <a:pt x="25381" y="17900"/>
                    <a:pt x="25981" y="17834"/>
                    <a:pt x="26569" y="17658"/>
                  </a:cubicBezTo>
                  <a:cubicBezTo>
                    <a:pt x="28357" y="17105"/>
                    <a:pt x="29690" y="15675"/>
                    <a:pt x="30959" y="14309"/>
                  </a:cubicBezTo>
                  <a:cubicBezTo>
                    <a:pt x="35186" y="9626"/>
                    <a:pt x="39446" y="4943"/>
                    <a:pt x="43674" y="260"/>
                  </a:cubicBezTo>
                  <a:lnTo>
                    <a:pt x="43674" y="260"/>
                  </a:lnTo>
                  <a:cubicBezTo>
                    <a:pt x="42356" y="773"/>
                    <a:pt x="40972" y="903"/>
                    <a:pt x="39564" y="903"/>
                  </a:cubicBezTo>
                  <a:cubicBezTo>
                    <a:pt x="38112" y="903"/>
                    <a:pt x="36635" y="765"/>
                    <a:pt x="35178" y="765"/>
                  </a:cubicBezTo>
                  <a:cubicBezTo>
                    <a:pt x="34909" y="765"/>
                    <a:pt x="34641" y="769"/>
                    <a:pt x="34373" y="781"/>
                  </a:cubicBezTo>
                  <a:cubicBezTo>
                    <a:pt x="32169" y="865"/>
                    <a:pt x="29965" y="1441"/>
                    <a:pt x="27760" y="1441"/>
                  </a:cubicBezTo>
                  <a:cubicBezTo>
                    <a:pt x="27428" y="1441"/>
                    <a:pt x="27096" y="1428"/>
                    <a:pt x="26764" y="1398"/>
                  </a:cubicBezTo>
                  <a:cubicBezTo>
                    <a:pt x="24292" y="1151"/>
                    <a:pt x="21891" y="0"/>
                    <a:pt x="19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562655" y="4185473"/>
              <a:ext cx="1173682" cy="1238885"/>
            </a:xfrm>
            <a:custGeom>
              <a:avLst/>
              <a:gdLst/>
              <a:ahLst/>
              <a:cxnLst/>
              <a:rect l="l" t="t" r="r" b="b"/>
              <a:pathLst>
                <a:path w="78731" h="89693" extrusionOk="0">
                  <a:moveTo>
                    <a:pt x="77996" y="0"/>
                  </a:moveTo>
                  <a:cubicBezTo>
                    <a:pt x="71013" y="0"/>
                    <a:pt x="64377" y="3099"/>
                    <a:pt x="58438" y="6743"/>
                  </a:cubicBezTo>
                  <a:cubicBezTo>
                    <a:pt x="47804" y="13280"/>
                    <a:pt x="41203" y="23231"/>
                    <a:pt x="32520" y="32141"/>
                  </a:cubicBezTo>
                  <a:cubicBezTo>
                    <a:pt x="19512" y="45507"/>
                    <a:pt x="1236" y="84270"/>
                    <a:pt x="1" y="89050"/>
                  </a:cubicBezTo>
                  <a:cubicBezTo>
                    <a:pt x="220" y="89490"/>
                    <a:pt x="698" y="89692"/>
                    <a:pt x="1195" y="89692"/>
                  </a:cubicBezTo>
                  <a:cubicBezTo>
                    <a:pt x="1581" y="89692"/>
                    <a:pt x="1979" y="89570"/>
                    <a:pt x="2277" y="89343"/>
                  </a:cubicBezTo>
                  <a:cubicBezTo>
                    <a:pt x="2992" y="88823"/>
                    <a:pt x="3350" y="87977"/>
                    <a:pt x="3675" y="87164"/>
                  </a:cubicBezTo>
                  <a:cubicBezTo>
                    <a:pt x="5919" y="81278"/>
                    <a:pt x="10797" y="70091"/>
                    <a:pt x="19382" y="53994"/>
                  </a:cubicBezTo>
                  <a:cubicBezTo>
                    <a:pt x="25301" y="45377"/>
                    <a:pt x="31317" y="36759"/>
                    <a:pt x="37853" y="28596"/>
                  </a:cubicBezTo>
                  <a:cubicBezTo>
                    <a:pt x="43187" y="21962"/>
                    <a:pt x="48910" y="15556"/>
                    <a:pt x="55674" y="10386"/>
                  </a:cubicBezTo>
                  <a:cubicBezTo>
                    <a:pt x="62438" y="5215"/>
                    <a:pt x="70308" y="1248"/>
                    <a:pt x="78731" y="12"/>
                  </a:cubicBezTo>
                  <a:cubicBezTo>
                    <a:pt x="78485" y="4"/>
                    <a:pt x="78241" y="0"/>
                    <a:pt x="77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329775" y="3971125"/>
              <a:ext cx="1087825" cy="475625"/>
            </a:xfrm>
            <a:custGeom>
              <a:avLst/>
              <a:gdLst/>
              <a:ahLst/>
              <a:cxnLst/>
              <a:rect l="l" t="t" r="r" b="b"/>
              <a:pathLst>
                <a:path w="43513" h="19025" fill="none" extrusionOk="0">
                  <a:moveTo>
                    <a:pt x="38179" y="2635"/>
                  </a:moveTo>
                  <a:cubicBezTo>
                    <a:pt x="36780" y="2440"/>
                    <a:pt x="35447" y="1887"/>
                    <a:pt x="34114" y="1431"/>
                  </a:cubicBezTo>
                  <a:cubicBezTo>
                    <a:pt x="31707" y="651"/>
                    <a:pt x="29138" y="228"/>
                    <a:pt x="26699" y="911"/>
                  </a:cubicBezTo>
                  <a:cubicBezTo>
                    <a:pt x="25854" y="1204"/>
                    <a:pt x="24976" y="1431"/>
                    <a:pt x="24098" y="1627"/>
                  </a:cubicBezTo>
                  <a:cubicBezTo>
                    <a:pt x="22992" y="1757"/>
                    <a:pt x="21919" y="1464"/>
                    <a:pt x="20813" y="1399"/>
                  </a:cubicBezTo>
                  <a:cubicBezTo>
                    <a:pt x="17561" y="1139"/>
                    <a:pt x="14439" y="2505"/>
                    <a:pt x="11448" y="3838"/>
                  </a:cubicBezTo>
                  <a:cubicBezTo>
                    <a:pt x="9659" y="4553"/>
                    <a:pt x="7968" y="5464"/>
                    <a:pt x="6375" y="6537"/>
                  </a:cubicBezTo>
                  <a:cubicBezTo>
                    <a:pt x="3708" y="8456"/>
                    <a:pt x="1822" y="11220"/>
                    <a:pt x="1" y="13919"/>
                  </a:cubicBezTo>
                  <a:cubicBezTo>
                    <a:pt x="4944" y="16423"/>
                    <a:pt x="10407" y="19025"/>
                    <a:pt x="15805" y="17789"/>
                  </a:cubicBezTo>
                  <a:cubicBezTo>
                    <a:pt x="17399" y="17464"/>
                    <a:pt x="18960" y="16781"/>
                    <a:pt x="20553" y="16976"/>
                  </a:cubicBezTo>
                  <a:cubicBezTo>
                    <a:pt x="21496" y="17106"/>
                    <a:pt x="22374" y="17529"/>
                    <a:pt x="23285" y="17691"/>
                  </a:cubicBezTo>
                  <a:cubicBezTo>
                    <a:pt x="26016" y="18212"/>
                    <a:pt x="28618" y="16586"/>
                    <a:pt x="30797" y="14895"/>
                  </a:cubicBezTo>
                  <a:cubicBezTo>
                    <a:pt x="34374" y="12163"/>
                    <a:pt x="37659" y="9041"/>
                    <a:pt x="40618" y="5659"/>
                  </a:cubicBezTo>
                  <a:cubicBezTo>
                    <a:pt x="41951" y="4131"/>
                    <a:pt x="43512" y="2147"/>
                    <a:pt x="43154" y="1"/>
                  </a:cubicBezTo>
                  <a:cubicBezTo>
                    <a:pt x="42406" y="2277"/>
                    <a:pt x="40585" y="3025"/>
                    <a:pt x="38179" y="2635"/>
                  </a:cubicBezTo>
                  <a:close/>
                </a:path>
              </a:pathLst>
            </a:custGeom>
            <a:noFill/>
            <a:ln w="13000" cap="flat" cmpd="sng">
              <a:solidFill>
                <a:schemeClr val="dk2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0" name="Google Shape;200;p14"/>
          <p:cNvSpPr/>
          <p:nvPr/>
        </p:nvSpPr>
        <p:spPr>
          <a:xfrm rot="-10098159" flipH="1">
            <a:off x="349353" y="5098718"/>
            <a:ext cx="845892" cy="1302348"/>
          </a:xfrm>
          <a:custGeom>
            <a:avLst/>
            <a:gdLst/>
            <a:ahLst/>
            <a:cxnLst/>
            <a:rect l="l" t="t" r="r" b="b"/>
            <a:pathLst>
              <a:path w="33236" h="38378" extrusionOk="0">
                <a:moveTo>
                  <a:pt x="33235" y="0"/>
                </a:moveTo>
                <a:lnTo>
                  <a:pt x="33235" y="0"/>
                </a:lnTo>
                <a:cubicBezTo>
                  <a:pt x="29788" y="1204"/>
                  <a:pt x="26114" y="1496"/>
                  <a:pt x="22537" y="2309"/>
                </a:cubicBezTo>
                <a:cubicBezTo>
                  <a:pt x="18959" y="3122"/>
                  <a:pt x="15350" y="4456"/>
                  <a:pt x="12911" y="7187"/>
                </a:cubicBezTo>
                <a:cubicBezTo>
                  <a:pt x="11935" y="8391"/>
                  <a:pt x="11090" y="9659"/>
                  <a:pt x="10407" y="10992"/>
                </a:cubicBezTo>
                <a:cubicBezTo>
                  <a:pt x="9236" y="13041"/>
                  <a:pt x="8098" y="15090"/>
                  <a:pt x="7350" y="17301"/>
                </a:cubicBezTo>
                <a:cubicBezTo>
                  <a:pt x="7090" y="18244"/>
                  <a:pt x="6797" y="19187"/>
                  <a:pt x="6407" y="20130"/>
                </a:cubicBezTo>
                <a:cubicBezTo>
                  <a:pt x="5366" y="22471"/>
                  <a:pt x="3220" y="24130"/>
                  <a:pt x="1887" y="26309"/>
                </a:cubicBezTo>
                <a:cubicBezTo>
                  <a:pt x="293" y="29008"/>
                  <a:pt x="0" y="32260"/>
                  <a:pt x="1074" y="35187"/>
                </a:cubicBezTo>
                <a:cubicBezTo>
                  <a:pt x="1676" y="36792"/>
                  <a:pt x="3051" y="38378"/>
                  <a:pt x="4678" y="38378"/>
                </a:cubicBezTo>
                <a:cubicBezTo>
                  <a:pt x="5161" y="38378"/>
                  <a:pt x="5666" y="38238"/>
                  <a:pt x="6179" y="37918"/>
                </a:cubicBezTo>
                <a:cubicBezTo>
                  <a:pt x="8423" y="36487"/>
                  <a:pt x="10049" y="32780"/>
                  <a:pt x="12000" y="30829"/>
                </a:cubicBezTo>
                <a:cubicBezTo>
                  <a:pt x="14212" y="28650"/>
                  <a:pt x="16716" y="26764"/>
                  <a:pt x="19415" y="25236"/>
                </a:cubicBezTo>
                <a:cubicBezTo>
                  <a:pt x="21041" y="24325"/>
                  <a:pt x="22829" y="23415"/>
                  <a:pt x="23707" y="21789"/>
                </a:cubicBezTo>
                <a:cubicBezTo>
                  <a:pt x="24423" y="20423"/>
                  <a:pt x="24390" y="18764"/>
                  <a:pt x="24943" y="17333"/>
                </a:cubicBezTo>
                <a:cubicBezTo>
                  <a:pt x="26114" y="14342"/>
                  <a:pt x="29626" y="12878"/>
                  <a:pt x="31089" y="10049"/>
                </a:cubicBezTo>
                <a:cubicBezTo>
                  <a:pt x="32650" y="6960"/>
                  <a:pt x="31544" y="2992"/>
                  <a:pt x="332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4"/>
          <p:cNvSpPr/>
          <p:nvPr/>
        </p:nvSpPr>
        <p:spPr>
          <a:xfrm rot="10077428" flipH="1">
            <a:off x="275208" y="4177967"/>
            <a:ext cx="1163655" cy="496447"/>
          </a:xfrm>
          <a:custGeom>
            <a:avLst/>
            <a:gdLst/>
            <a:ahLst/>
            <a:cxnLst/>
            <a:rect l="l" t="t" r="r" b="b"/>
            <a:pathLst>
              <a:path w="45723" h="14630" extrusionOk="0">
                <a:moveTo>
                  <a:pt x="9823" y="0"/>
                </a:moveTo>
                <a:cubicBezTo>
                  <a:pt x="9051" y="0"/>
                  <a:pt x="8281" y="31"/>
                  <a:pt x="7512" y="108"/>
                </a:cubicBezTo>
                <a:cubicBezTo>
                  <a:pt x="6179" y="271"/>
                  <a:pt x="4813" y="563"/>
                  <a:pt x="3740" y="1376"/>
                </a:cubicBezTo>
                <a:cubicBezTo>
                  <a:pt x="2960" y="1994"/>
                  <a:pt x="2342" y="2742"/>
                  <a:pt x="1886" y="3620"/>
                </a:cubicBezTo>
                <a:cubicBezTo>
                  <a:pt x="1171" y="4823"/>
                  <a:pt x="0" y="6742"/>
                  <a:pt x="423" y="8271"/>
                </a:cubicBezTo>
                <a:cubicBezTo>
                  <a:pt x="813" y="9799"/>
                  <a:pt x="2634" y="10189"/>
                  <a:pt x="3935" y="10677"/>
                </a:cubicBezTo>
                <a:cubicBezTo>
                  <a:pt x="7805" y="12068"/>
                  <a:pt x="11816" y="13234"/>
                  <a:pt x="15968" y="13234"/>
                </a:cubicBezTo>
                <a:cubicBezTo>
                  <a:pt x="16281" y="13234"/>
                  <a:pt x="16595" y="13227"/>
                  <a:pt x="16910" y="13214"/>
                </a:cubicBezTo>
                <a:cubicBezTo>
                  <a:pt x="17951" y="13169"/>
                  <a:pt x="18992" y="13050"/>
                  <a:pt x="20022" y="13050"/>
                </a:cubicBezTo>
                <a:cubicBezTo>
                  <a:pt x="20505" y="13050"/>
                  <a:pt x="20986" y="13076"/>
                  <a:pt x="21463" y="13148"/>
                </a:cubicBezTo>
                <a:cubicBezTo>
                  <a:pt x="22894" y="13376"/>
                  <a:pt x="24227" y="14027"/>
                  <a:pt x="25658" y="14352"/>
                </a:cubicBezTo>
                <a:cubicBezTo>
                  <a:pt x="26479" y="14543"/>
                  <a:pt x="27312" y="14629"/>
                  <a:pt x="28145" y="14629"/>
                </a:cubicBezTo>
                <a:cubicBezTo>
                  <a:pt x="29722" y="14629"/>
                  <a:pt x="31302" y="14321"/>
                  <a:pt x="32813" y="13831"/>
                </a:cubicBezTo>
                <a:cubicBezTo>
                  <a:pt x="35121" y="13116"/>
                  <a:pt x="37333" y="12043"/>
                  <a:pt x="39577" y="11197"/>
                </a:cubicBezTo>
                <a:cubicBezTo>
                  <a:pt x="41593" y="10384"/>
                  <a:pt x="43674" y="9766"/>
                  <a:pt x="45723" y="9149"/>
                </a:cubicBezTo>
                <a:lnTo>
                  <a:pt x="41073" y="5344"/>
                </a:lnTo>
                <a:cubicBezTo>
                  <a:pt x="40292" y="4628"/>
                  <a:pt x="39447" y="4010"/>
                  <a:pt x="38569" y="3490"/>
                </a:cubicBezTo>
                <a:cubicBezTo>
                  <a:pt x="37300" y="2807"/>
                  <a:pt x="35934" y="2287"/>
                  <a:pt x="34536" y="1962"/>
                </a:cubicBezTo>
                <a:cubicBezTo>
                  <a:pt x="31089" y="986"/>
                  <a:pt x="27544" y="206"/>
                  <a:pt x="23967" y="173"/>
                </a:cubicBezTo>
                <a:cubicBezTo>
                  <a:pt x="22049" y="173"/>
                  <a:pt x="20130" y="368"/>
                  <a:pt x="18211" y="368"/>
                </a:cubicBezTo>
                <a:cubicBezTo>
                  <a:pt x="18123" y="369"/>
                  <a:pt x="18036" y="369"/>
                  <a:pt x="17948" y="369"/>
                </a:cubicBezTo>
                <a:cubicBezTo>
                  <a:pt x="15234" y="369"/>
                  <a:pt x="12521" y="0"/>
                  <a:pt x="9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4"/>
          <p:cNvSpPr/>
          <p:nvPr/>
        </p:nvSpPr>
        <p:spPr>
          <a:xfrm rot="-10098255" flipH="1">
            <a:off x="-233505" y="4020409"/>
            <a:ext cx="1553534" cy="1158404"/>
          </a:xfrm>
          <a:custGeom>
            <a:avLst/>
            <a:gdLst/>
            <a:ahLst/>
            <a:cxnLst/>
            <a:rect l="l" t="t" r="r" b="b"/>
            <a:pathLst>
              <a:path w="78731" h="89693" extrusionOk="0">
                <a:moveTo>
                  <a:pt x="77996" y="0"/>
                </a:moveTo>
                <a:cubicBezTo>
                  <a:pt x="71013" y="0"/>
                  <a:pt x="64377" y="3099"/>
                  <a:pt x="58438" y="6743"/>
                </a:cubicBezTo>
                <a:cubicBezTo>
                  <a:pt x="47804" y="13280"/>
                  <a:pt x="41203" y="23231"/>
                  <a:pt x="32520" y="32141"/>
                </a:cubicBezTo>
                <a:cubicBezTo>
                  <a:pt x="19512" y="45507"/>
                  <a:pt x="1236" y="84270"/>
                  <a:pt x="1" y="89050"/>
                </a:cubicBezTo>
                <a:cubicBezTo>
                  <a:pt x="220" y="89490"/>
                  <a:pt x="698" y="89692"/>
                  <a:pt x="1195" y="89692"/>
                </a:cubicBezTo>
                <a:cubicBezTo>
                  <a:pt x="1581" y="89692"/>
                  <a:pt x="1979" y="89570"/>
                  <a:pt x="2277" y="89343"/>
                </a:cubicBezTo>
                <a:cubicBezTo>
                  <a:pt x="2992" y="88823"/>
                  <a:pt x="3350" y="87977"/>
                  <a:pt x="3675" y="87164"/>
                </a:cubicBezTo>
                <a:cubicBezTo>
                  <a:pt x="5919" y="81278"/>
                  <a:pt x="10797" y="70091"/>
                  <a:pt x="19382" y="53994"/>
                </a:cubicBezTo>
                <a:cubicBezTo>
                  <a:pt x="25301" y="45377"/>
                  <a:pt x="31317" y="36759"/>
                  <a:pt x="37853" y="28596"/>
                </a:cubicBezTo>
                <a:cubicBezTo>
                  <a:pt x="43187" y="21962"/>
                  <a:pt x="48910" y="15556"/>
                  <a:pt x="55674" y="10386"/>
                </a:cubicBezTo>
                <a:cubicBezTo>
                  <a:pt x="62438" y="5215"/>
                  <a:pt x="70308" y="1248"/>
                  <a:pt x="78731" y="12"/>
                </a:cubicBezTo>
                <a:cubicBezTo>
                  <a:pt x="78485" y="4"/>
                  <a:pt x="78241" y="0"/>
                  <a:pt x="77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4"/>
          <p:cNvSpPr/>
          <p:nvPr/>
        </p:nvSpPr>
        <p:spPr>
          <a:xfrm rot="-10098159" flipH="1">
            <a:off x="477796" y="5016897"/>
            <a:ext cx="738284" cy="1408156"/>
          </a:xfrm>
          <a:custGeom>
            <a:avLst/>
            <a:gdLst/>
            <a:ahLst/>
            <a:cxnLst/>
            <a:rect l="l" t="t" r="r" b="b"/>
            <a:pathLst>
              <a:path w="29008" h="41496" fill="none" extrusionOk="0">
                <a:moveTo>
                  <a:pt x="423" y="41495"/>
                </a:moveTo>
                <a:cubicBezTo>
                  <a:pt x="0" y="37593"/>
                  <a:pt x="1073" y="33658"/>
                  <a:pt x="2862" y="30146"/>
                </a:cubicBezTo>
                <a:cubicBezTo>
                  <a:pt x="4618" y="26634"/>
                  <a:pt x="7025" y="23512"/>
                  <a:pt x="9431" y="20390"/>
                </a:cubicBezTo>
                <a:cubicBezTo>
                  <a:pt x="11805" y="17333"/>
                  <a:pt x="14146" y="14309"/>
                  <a:pt x="16748" y="11447"/>
                </a:cubicBezTo>
                <a:cubicBezTo>
                  <a:pt x="20520" y="7317"/>
                  <a:pt x="24780" y="3675"/>
                  <a:pt x="29008" y="0"/>
                </a:cubicBezTo>
              </a:path>
            </a:pathLst>
          </a:custGeom>
          <a:noFill/>
          <a:ln w="895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4"/>
          <p:cNvSpPr/>
          <p:nvPr/>
        </p:nvSpPr>
        <p:spPr>
          <a:xfrm rot="-10098159" flipH="1">
            <a:off x="333085" y="5039031"/>
            <a:ext cx="874040" cy="1351892"/>
          </a:xfrm>
          <a:custGeom>
            <a:avLst/>
            <a:gdLst/>
            <a:ahLst/>
            <a:cxnLst/>
            <a:rect l="l" t="t" r="r" b="b"/>
            <a:pathLst>
              <a:path w="34342" h="39838" fill="none" extrusionOk="0">
                <a:moveTo>
                  <a:pt x="30927" y="11448"/>
                </a:moveTo>
                <a:cubicBezTo>
                  <a:pt x="29821" y="12813"/>
                  <a:pt x="28195" y="13659"/>
                  <a:pt x="27220" y="15122"/>
                </a:cubicBezTo>
                <a:cubicBezTo>
                  <a:pt x="26407" y="16325"/>
                  <a:pt x="26147" y="17854"/>
                  <a:pt x="25691" y="19285"/>
                </a:cubicBezTo>
                <a:cubicBezTo>
                  <a:pt x="24261" y="23772"/>
                  <a:pt x="20748" y="27220"/>
                  <a:pt x="17139" y="30211"/>
                </a:cubicBezTo>
                <a:cubicBezTo>
                  <a:pt x="13562" y="33203"/>
                  <a:pt x="9627" y="36000"/>
                  <a:pt x="6928" y="39837"/>
                </a:cubicBezTo>
                <a:cubicBezTo>
                  <a:pt x="5237" y="38536"/>
                  <a:pt x="3220" y="37561"/>
                  <a:pt x="1887" y="35902"/>
                </a:cubicBezTo>
                <a:cubicBezTo>
                  <a:pt x="424" y="34081"/>
                  <a:pt x="1" y="31545"/>
                  <a:pt x="456" y="29236"/>
                </a:cubicBezTo>
                <a:cubicBezTo>
                  <a:pt x="977" y="26959"/>
                  <a:pt x="2115" y="24846"/>
                  <a:pt x="3773" y="23155"/>
                </a:cubicBezTo>
                <a:cubicBezTo>
                  <a:pt x="5107" y="21691"/>
                  <a:pt x="6732" y="20455"/>
                  <a:pt x="7773" y="18797"/>
                </a:cubicBezTo>
                <a:cubicBezTo>
                  <a:pt x="9627" y="15870"/>
                  <a:pt x="9594" y="12033"/>
                  <a:pt x="11480" y="9139"/>
                </a:cubicBezTo>
                <a:cubicBezTo>
                  <a:pt x="13822" y="5594"/>
                  <a:pt x="18407" y="4358"/>
                  <a:pt x="22570" y="3708"/>
                </a:cubicBezTo>
                <a:cubicBezTo>
                  <a:pt x="26765" y="3025"/>
                  <a:pt x="30667" y="2342"/>
                  <a:pt x="34342" y="1"/>
                </a:cubicBezTo>
                <a:cubicBezTo>
                  <a:pt x="32911" y="3545"/>
                  <a:pt x="33366" y="8391"/>
                  <a:pt x="30927" y="11448"/>
                </a:cubicBezTo>
                <a:close/>
              </a:path>
            </a:pathLst>
          </a:custGeom>
          <a:noFill/>
          <a:ln w="1300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4"/>
          <p:cNvSpPr/>
          <p:nvPr/>
        </p:nvSpPr>
        <p:spPr>
          <a:xfrm rot="10077428" flipH="1">
            <a:off x="193694" y="4281554"/>
            <a:ext cx="1216643" cy="236177"/>
          </a:xfrm>
          <a:custGeom>
            <a:avLst/>
            <a:gdLst/>
            <a:ahLst/>
            <a:cxnLst/>
            <a:rect l="l" t="t" r="r" b="b"/>
            <a:pathLst>
              <a:path w="47805" h="6960" fill="none" extrusionOk="0">
                <a:moveTo>
                  <a:pt x="0" y="6959"/>
                </a:moveTo>
                <a:cubicBezTo>
                  <a:pt x="2765" y="4585"/>
                  <a:pt x="7675" y="943"/>
                  <a:pt x="11285" y="488"/>
                </a:cubicBezTo>
                <a:cubicBezTo>
                  <a:pt x="14862" y="0"/>
                  <a:pt x="18504" y="228"/>
                  <a:pt x="22114" y="423"/>
                </a:cubicBezTo>
                <a:cubicBezTo>
                  <a:pt x="25658" y="651"/>
                  <a:pt x="29203" y="846"/>
                  <a:pt x="32748" y="1366"/>
                </a:cubicBezTo>
                <a:cubicBezTo>
                  <a:pt x="37821" y="2081"/>
                  <a:pt x="42829" y="3415"/>
                  <a:pt x="47804" y="4748"/>
                </a:cubicBezTo>
              </a:path>
            </a:pathLst>
          </a:custGeom>
          <a:noFill/>
          <a:ln w="8125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4"/>
          <p:cNvSpPr/>
          <p:nvPr/>
        </p:nvSpPr>
        <p:spPr>
          <a:xfrm rot="10077428" flipH="1">
            <a:off x="273673" y="4191272"/>
            <a:ext cx="1140496" cy="591528"/>
          </a:xfrm>
          <a:custGeom>
            <a:avLst/>
            <a:gdLst/>
            <a:ahLst/>
            <a:cxnLst/>
            <a:rect l="l" t="t" r="r" b="b"/>
            <a:pathLst>
              <a:path w="44813" h="17432" fill="none" extrusionOk="0">
                <a:moveTo>
                  <a:pt x="34309" y="16130"/>
                </a:moveTo>
                <a:cubicBezTo>
                  <a:pt x="32715" y="16000"/>
                  <a:pt x="31219" y="15187"/>
                  <a:pt x="29593" y="15220"/>
                </a:cubicBezTo>
                <a:cubicBezTo>
                  <a:pt x="28228" y="15220"/>
                  <a:pt x="26959" y="15805"/>
                  <a:pt x="25626" y="16195"/>
                </a:cubicBezTo>
                <a:cubicBezTo>
                  <a:pt x="21496" y="17431"/>
                  <a:pt x="17008" y="16586"/>
                  <a:pt x="12846" y="15383"/>
                </a:cubicBezTo>
                <a:cubicBezTo>
                  <a:pt x="8683" y="14212"/>
                  <a:pt x="4553" y="12683"/>
                  <a:pt x="228" y="12586"/>
                </a:cubicBezTo>
                <a:cubicBezTo>
                  <a:pt x="326" y="10635"/>
                  <a:pt x="0" y="8586"/>
                  <a:pt x="586" y="6700"/>
                </a:cubicBezTo>
                <a:cubicBezTo>
                  <a:pt x="1301" y="4651"/>
                  <a:pt x="2862" y="2993"/>
                  <a:pt x="4911" y="2147"/>
                </a:cubicBezTo>
                <a:cubicBezTo>
                  <a:pt x="6927" y="1367"/>
                  <a:pt x="9138" y="1139"/>
                  <a:pt x="11252" y="1497"/>
                </a:cubicBezTo>
                <a:cubicBezTo>
                  <a:pt x="13073" y="1789"/>
                  <a:pt x="14862" y="2342"/>
                  <a:pt x="16683" y="2310"/>
                </a:cubicBezTo>
                <a:cubicBezTo>
                  <a:pt x="19870" y="2180"/>
                  <a:pt x="22764" y="163"/>
                  <a:pt x="25951" y="98"/>
                </a:cubicBezTo>
                <a:cubicBezTo>
                  <a:pt x="29853" y="1"/>
                  <a:pt x="33203" y="2862"/>
                  <a:pt x="35870" y="5724"/>
                </a:cubicBezTo>
                <a:cubicBezTo>
                  <a:pt x="38569" y="8553"/>
                  <a:pt x="41105" y="11187"/>
                  <a:pt x="44813" y="12748"/>
                </a:cubicBezTo>
                <a:cubicBezTo>
                  <a:pt x="41365" y="13529"/>
                  <a:pt x="37918" y="16391"/>
                  <a:pt x="34309" y="16130"/>
                </a:cubicBezTo>
                <a:close/>
              </a:path>
            </a:pathLst>
          </a:custGeom>
          <a:noFill/>
          <a:ln w="1220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4"/>
          <p:cNvSpPr/>
          <p:nvPr/>
        </p:nvSpPr>
        <p:spPr>
          <a:xfrm rot="4058912">
            <a:off x="5312833" y="488506"/>
            <a:ext cx="4805531" cy="2171599"/>
          </a:xfrm>
          <a:custGeom>
            <a:avLst/>
            <a:gdLst/>
            <a:ahLst/>
            <a:cxnLst/>
            <a:rect l="l" t="t" r="r" b="b"/>
            <a:pathLst>
              <a:path w="144161" h="86861" fill="none" extrusionOk="0">
                <a:moveTo>
                  <a:pt x="1009" y="86861"/>
                </a:moveTo>
                <a:cubicBezTo>
                  <a:pt x="1" y="77040"/>
                  <a:pt x="944" y="63089"/>
                  <a:pt x="10472" y="50016"/>
                </a:cubicBezTo>
                <a:cubicBezTo>
                  <a:pt x="17561" y="40260"/>
                  <a:pt x="30829" y="37301"/>
                  <a:pt x="42829" y="38309"/>
                </a:cubicBezTo>
                <a:cubicBezTo>
                  <a:pt x="54861" y="39317"/>
                  <a:pt x="66828" y="42959"/>
                  <a:pt x="78763" y="41431"/>
                </a:cubicBezTo>
                <a:cubicBezTo>
                  <a:pt x="90438" y="39902"/>
                  <a:pt x="100974" y="33659"/>
                  <a:pt x="107901" y="24130"/>
                </a:cubicBezTo>
                <a:cubicBezTo>
                  <a:pt x="112096" y="18309"/>
                  <a:pt x="114860" y="11318"/>
                  <a:pt x="120323" y="6667"/>
                </a:cubicBezTo>
                <a:cubicBezTo>
                  <a:pt x="126795" y="1172"/>
                  <a:pt x="136583" y="1"/>
                  <a:pt x="144160" y="3838"/>
                </a:cubicBezTo>
              </a:path>
            </a:pathLst>
          </a:custGeom>
          <a:noFill/>
          <a:ln w="20325" cap="flat" cmpd="sng">
            <a:solidFill>
              <a:schemeClr val="lt1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4"/>
          <p:cNvSpPr/>
          <p:nvPr/>
        </p:nvSpPr>
        <p:spPr>
          <a:xfrm>
            <a:off x="-167300" y="4459633"/>
            <a:ext cx="616669" cy="2489059"/>
          </a:xfrm>
          <a:custGeom>
            <a:avLst/>
            <a:gdLst/>
            <a:ahLst/>
            <a:cxnLst/>
            <a:rect l="l" t="t" r="r" b="b"/>
            <a:pathLst>
              <a:path w="46895" h="106796" fill="none" extrusionOk="0">
                <a:moveTo>
                  <a:pt x="46276" y="106795"/>
                </a:moveTo>
                <a:cubicBezTo>
                  <a:pt x="46894" y="82796"/>
                  <a:pt x="37691" y="58699"/>
                  <a:pt x="21269" y="41203"/>
                </a:cubicBezTo>
                <a:cubicBezTo>
                  <a:pt x="17301" y="36943"/>
                  <a:pt x="12879" y="33073"/>
                  <a:pt x="9366" y="28455"/>
                </a:cubicBezTo>
                <a:cubicBezTo>
                  <a:pt x="3188" y="20260"/>
                  <a:pt x="1" y="10212"/>
                  <a:pt x="358" y="1"/>
                </a:cubicBezTo>
              </a:path>
            </a:pathLst>
          </a:custGeom>
          <a:noFill/>
          <a:ln w="18700" cap="flat" cmpd="sng">
            <a:solidFill>
              <a:schemeClr val="lt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1247089" y="2215067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1"/>
          </p:nvPr>
        </p:nvSpPr>
        <p:spPr>
          <a:xfrm>
            <a:off x="1247089" y="2588967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title" idx="2"/>
          </p:nvPr>
        </p:nvSpPr>
        <p:spPr>
          <a:xfrm>
            <a:off x="5384989" y="2215067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3"/>
          </p:nvPr>
        </p:nvSpPr>
        <p:spPr>
          <a:xfrm>
            <a:off x="5384989" y="2588967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title" idx="4"/>
          </p:nvPr>
        </p:nvSpPr>
        <p:spPr>
          <a:xfrm>
            <a:off x="1247089" y="4367600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5"/>
          </p:nvPr>
        </p:nvSpPr>
        <p:spPr>
          <a:xfrm>
            <a:off x="1247089" y="4741500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6"/>
          </p:nvPr>
        </p:nvSpPr>
        <p:spPr>
          <a:xfrm>
            <a:off x="5384989" y="4367600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7"/>
          </p:nvPr>
        </p:nvSpPr>
        <p:spPr>
          <a:xfrm>
            <a:off x="5384989" y="4741500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8"/>
          </p:nvPr>
        </p:nvSpPr>
        <p:spPr>
          <a:xfrm>
            <a:off x="715975" y="593367"/>
            <a:ext cx="77121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01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8128475" y="-416733"/>
            <a:ext cx="1226244" cy="2109264"/>
          </a:xfrm>
          <a:custGeom>
            <a:avLst/>
            <a:gdLst/>
            <a:ahLst/>
            <a:cxnLst/>
            <a:rect l="l" t="t" r="r" b="b"/>
            <a:pathLst>
              <a:path w="37204" h="47996" extrusionOk="0">
                <a:moveTo>
                  <a:pt x="23069" y="1"/>
                </a:moveTo>
                <a:cubicBezTo>
                  <a:pt x="15990" y="1"/>
                  <a:pt x="10189" y="8719"/>
                  <a:pt x="8000" y="14509"/>
                </a:cubicBezTo>
                <a:cubicBezTo>
                  <a:pt x="6309" y="18932"/>
                  <a:pt x="5269" y="23582"/>
                  <a:pt x="3513" y="28005"/>
                </a:cubicBezTo>
                <a:cubicBezTo>
                  <a:pt x="2049" y="31810"/>
                  <a:pt x="1" y="35810"/>
                  <a:pt x="976" y="39777"/>
                </a:cubicBezTo>
                <a:cubicBezTo>
                  <a:pt x="1789" y="43029"/>
                  <a:pt x="4553" y="45501"/>
                  <a:pt x="7643" y="46736"/>
                </a:cubicBezTo>
                <a:cubicBezTo>
                  <a:pt x="10096" y="47708"/>
                  <a:pt x="12750" y="47996"/>
                  <a:pt x="15400" y="47996"/>
                </a:cubicBezTo>
                <a:cubicBezTo>
                  <a:pt x="16122" y="47996"/>
                  <a:pt x="16844" y="47974"/>
                  <a:pt x="17561" y="47940"/>
                </a:cubicBezTo>
                <a:cubicBezTo>
                  <a:pt x="22244" y="47712"/>
                  <a:pt x="27154" y="46866"/>
                  <a:pt x="30797" y="43875"/>
                </a:cubicBezTo>
                <a:cubicBezTo>
                  <a:pt x="36260" y="39354"/>
                  <a:pt x="37203" y="31224"/>
                  <a:pt x="36130" y="24200"/>
                </a:cubicBezTo>
                <a:cubicBezTo>
                  <a:pt x="35154" y="17859"/>
                  <a:pt x="33821" y="4006"/>
                  <a:pt x="26862" y="851"/>
                </a:cubicBezTo>
                <a:cubicBezTo>
                  <a:pt x="25567" y="264"/>
                  <a:pt x="24299" y="1"/>
                  <a:pt x="23069" y="1"/>
                </a:cubicBezTo>
                <a:close/>
              </a:path>
            </a:pathLst>
          </a:custGeom>
          <a:solidFill>
            <a:srgbClr val="FFA9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/>
          <p:nvPr/>
        </p:nvSpPr>
        <p:spPr>
          <a:xfrm rot="10800000" flipH="1">
            <a:off x="6469776" y="-297633"/>
            <a:ext cx="3604025" cy="2895367"/>
          </a:xfrm>
          <a:custGeom>
            <a:avLst/>
            <a:gdLst/>
            <a:ahLst/>
            <a:cxnLst/>
            <a:rect l="l" t="t" r="r" b="b"/>
            <a:pathLst>
              <a:path w="144161" h="86861" fill="none" extrusionOk="0">
                <a:moveTo>
                  <a:pt x="1009" y="86861"/>
                </a:moveTo>
                <a:cubicBezTo>
                  <a:pt x="1" y="77040"/>
                  <a:pt x="944" y="63089"/>
                  <a:pt x="10472" y="50016"/>
                </a:cubicBezTo>
                <a:cubicBezTo>
                  <a:pt x="17561" y="40260"/>
                  <a:pt x="30829" y="37301"/>
                  <a:pt x="42829" y="38309"/>
                </a:cubicBezTo>
                <a:cubicBezTo>
                  <a:pt x="54861" y="39317"/>
                  <a:pt x="66828" y="42959"/>
                  <a:pt x="78763" y="41431"/>
                </a:cubicBezTo>
                <a:cubicBezTo>
                  <a:pt x="90438" y="39902"/>
                  <a:pt x="100974" y="33659"/>
                  <a:pt x="107901" y="24130"/>
                </a:cubicBezTo>
                <a:cubicBezTo>
                  <a:pt x="112096" y="18309"/>
                  <a:pt x="114860" y="11318"/>
                  <a:pt x="120323" y="6667"/>
                </a:cubicBezTo>
                <a:cubicBezTo>
                  <a:pt x="126795" y="1172"/>
                  <a:pt x="136583" y="1"/>
                  <a:pt x="144160" y="3838"/>
                </a:cubicBezTo>
              </a:path>
            </a:pathLst>
          </a:custGeom>
          <a:noFill/>
          <a:ln w="20325" cap="flat" cmpd="sng">
            <a:solidFill>
              <a:schemeClr val="lt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15975" y="593367"/>
            <a:ext cx="77121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715975" y="1600467"/>
            <a:ext cx="77121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83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EE8A901-E220-48B9-892E-3BFA9948C33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D4B7487-265C-46E7-BEAD-436DF6E775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%202\Images\fb_blue.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Rumusan</a:t>
            </a:r>
            <a:r>
              <a:rPr lang="en-US" sz="4000" dirty="0"/>
              <a:t> </a:t>
            </a:r>
            <a:r>
              <a:rPr lang="en-US" sz="4000" dirty="0" err="1"/>
              <a:t>definisi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teknologi</a:t>
            </a:r>
            <a:r>
              <a:rPr lang="en-US" sz="4000" dirty="0"/>
              <a:t> </a:t>
            </a:r>
            <a:r>
              <a:rPr lang="en-US" sz="4000" dirty="0" err="1"/>
              <a:t>pendidikan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7162800" cy="129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: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42017" y="336984"/>
            <a:ext cx="2116183" cy="695418"/>
            <a:chOff x="6342017" y="336984"/>
            <a:chExt cx="2116183" cy="6954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17" y="361263"/>
              <a:ext cx="671139" cy="6711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1264"/>
              <a:ext cx="622505" cy="6151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12" y="336984"/>
              <a:ext cx="669188" cy="67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32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458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Reiser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Dempsey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2" y="1752600"/>
            <a:ext cx="8610600" cy="44443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2400" dirty="0"/>
              <a:t>Bidang desain </a:t>
            </a:r>
            <a:r>
              <a:rPr lang="en-US" sz="2400" dirty="0" err="1"/>
              <a:t>pembelajaran</a:t>
            </a:r>
            <a:r>
              <a:rPr lang="id-ID" sz="2400" dirty="0"/>
              <a:t> dan teknologi (juga dikenal sebagai teknologi </a:t>
            </a:r>
            <a:r>
              <a:rPr lang="en-US" sz="2400" dirty="0" err="1"/>
              <a:t>pembelajaran</a:t>
            </a:r>
            <a:r>
              <a:rPr lang="id-ID" sz="2400" dirty="0"/>
              <a:t>) </a:t>
            </a:r>
            <a:r>
              <a:rPr lang="en-US" sz="2400" dirty="0" err="1"/>
              <a:t>pedoman</a:t>
            </a:r>
            <a:r>
              <a:rPr lang="id-ID" sz="2400" dirty="0"/>
              <a:t> analisis masalah</a:t>
            </a:r>
            <a:r>
              <a:rPr lang="en-US" sz="2400" dirty="0"/>
              <a:t> </a:t>
            </a:r>
            <a:r>
              <a:rPr lang="id-ID" sz="2400" dirty="0"/>
              <a:t>kinerja, dan desain, pengembangan, implementasi, evaluasi, </a:t>
            </a:r>
            <a:r>
              <a:rPr lang="en-US" sz="2400" dirty="0" err="1"/>
              <a:t>serta</a:t>
            </a:r>
            <a:r>
              <a:rPr lang="id-ID" sz="2400" dirty="0"/>
              <a:t> pengelolaan pembelajaran dan proses </a:t>
            </a:r>
            <a:r>
              <a:rPr lang="id-ID" sz="2400" dirty="0">
                <a:solidFill>
                  <a:srgbClr val="FF0000"/>
                </a:solidFill>
              </a:rPr>
              <a:t>non-</a:t>
            </a:r>
            <a:r>
              <a:rPr lang="en-US" sz="2400" dirty="0" err="1">
                <a:solidFill>
                  <a:srgbClr val="FF0000"/>
                </a:solidFill>
              </a:rPr>
              <a:t>pembelajaran</a:t>
            </a:r>
            <a:r>
              <a:rPr lang="id-ID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serta</a:t>
            </a:r>
            <a:r>
              <a:rPr lang="id-ID" sz="2400" dirty="0"/>
              <a:t> sumber</a:t>
            </a:r>
            <a:r>
              <a:rPr lang="en-US" sz="2400" dirty="0"/>
              <a:t>-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id-ID" sz="2400" dirty="0"/>
              <a:t>yang ditujukan untuk meningkatkan pembelajaran dan kinerja dalam berbagai pengaturan, lembaga pendidikan dan tempat kerja khususnya</a:t>
            </a:r>
            <a:r>
              <a:rPr lang="en-US" sz="2400" dirty="0"/>
              <a:t> (</a:t>
            </a:r>
            <a:r>
              <a:rPr lang="en-US" sz="2400" dirty="0" err="1"/>
              <a:t>Reiser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Dempsey, 2012: 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576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81000"/>
            <a:ext cx="8077200" cy="686118"/>
          </a:xfrm>
        </p:spPr>
        <p:txBody>
          <a:bodyPr>
            <a:norm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molenda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seni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sekaligus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ilmu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pengetahuan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merancang</a:t>
            </a:r>
            <a:r>
              <a:rPr lang="en-US" sz="2400" dirty="0"/>
              <a:t>,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melaksanakannya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ekonomis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namun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canggih</a:t>
            </a:r>
            <a:r>
              <a:rPr lang="en-US" sz="2400" dirty="0"/>
              <a:t>,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–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media </a:t>
            </a:r>
            <a:r>
              <a:rPr lang="en-US" sz="2400" dirty="0" err="1"/>
              <a:t>cetak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media </a:t>
            </a:r>
            <a:r>
              <a:rPr lang="en-US" sz="2400" dirty="0" err="1"/>
              <a:t>pandang-dengar</a:t>
            </a:r>
            <a:r>
              <a:rPr lang="en-US" sz="2400" dirty="0"/>
              <a:t>, </a:t>
            </a:r>
            <a:r>
              <a:rPr lang="en-US" sz="2400" dirty="0" err="1"/>
              <a:t>kuliah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– yang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mempersiapkan</a:t>
            </a:r>
            <a:r>
              <a:rPr lang="en-US" sz="2400" dirty="0"/>
              <a:t> proses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efisien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efektif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Prawiradilaga</a:t>
            </a:r>
            <a:r>
              <a:rPr lang="en-US" sz="2400" dirty="0"/>
              <a:t>, 2012: 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7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10400" cy="1371600"/>
          </a:xfrm>
        </p:spPr>
        <p:txBody>
          <a:bodyPr>
            <a:norm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Gagne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teknik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praktis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penyampaian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yang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media</a:t>
            </a:r>
            <a:r>
              <a:rPr lang="en-US" sz="2800" dirty="0"/>
              <a:t>.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memperkenalkan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tadi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memvalidasikan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prosedur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rancangan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penyampaian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(</a:t>
            </a:r>
            <a:r>
              <a:rPr lang="en-US" sz="2800" dirty="0" err="1"/>
              <a:t>Prawiradilaga</a:t>
            </a:r>
            <a:r>
              <a:rPr lang="en-US" sz="2800" dirty="0"/>
              <a:t>, 2012: 36)</a:t>
            </a:r>
          </a:p>
        </p:txBody>
      </p:sp>
    </p:spTree>
    <p:extLst>
      <p:ext uri="{BB962C8B-B14F-4D97-AF65-F5344CB8AC3E}">
        <p14:creationId xmlns:p14="http://schemas.microsoft.com/office/powerpoint/2010/main" val="159577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10400" cy="1371600"/>
          </a:xfrm>
        </p:spPr>
        <p:txBody>
          <a:bodyPr>
            <a:norm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Gentry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3200" dirty="0"/>
              <a:t>Kombinasi </a:t>
            </a:r>
            <a:r>
              <a:rPr lang="en-US" sz="3200" dirty="0" err="1"/>
              <a:t>pembelajaran</a:t>
            </a:r>
            <a:r>
              <a:rPr lang="id-ID" sz="3200" dirty="0"/>
              <a:t>, belajar, p</a:t>
            </a:r>
            <a:r>
              <a:rPr lang="en-US" sz="3200" dirty="0" err="1"/>
              <a:t>engembangan</a:t>
            </a:r>
            <a:r>
              <a:rPr lang="id-ID" sz="3200" dirty="0"/>
              <a:t>, </a:t>
            </a:r>
            <a:r>
              <a:rPr lang="en-US" sz="3200" dirty="0" err="1"/>
              <a:t>pengelolaan</a:t>
            </a:r>
            <a:r>
              <a:rPr lang="id-ID" sz="3200" dirty="0"/>
              <a:t>, dan teknologi lainnya yang diterapkan untuk </a:t>
            </a:r>
            <a:r>
              <a:rPr lang="id-ID" sz="3200" dirty="0">
                <a:solidFill>
                  <a:srgbClr val="FF0000"/>
                </a:solidFill>
              </a:rPr>
              <a:t>solusi dari masalah pendidikan</a:t>
            </a:r>
            <a:r>
              <a:rPr lang="en-US" sz="3200" dirty="0"/>
              <a:t> (</a:t>
            </a:r>
            <a:r>
              <a:rPr lang="en-US" sz="3200" dirty="0" err="1"/>
              <a:t>Prawiradilaga</a:t>
            </a:r>
            <a:r>
              <a:rPr lang="en-US" sz="3200" dirty="0"/>
              <a:t>, 2012: 36)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71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percival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ellington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/>
              <a:t>(Council for educational technology for the </a:t>
            </a:r>
            <a:r>
              <a:rPr lang="en-US" sz="2200" dirty="0" err="1"/>
              <a:t>uk</a:t>
            </a:r>
            <a:r>
              <a:rPr lang="en-US" sz="2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3200" dirty="0"/>
              <a:t>Teknologi pendidikan adalah pengembangan, aplikasi, dan evaluasi sistem, teknik, dan alat bantu untuk </a:t>
            </a:r>
            <a:r>
              <a:rPr lang="id-ID" sz="3200" dirty="0">
                <a:solidFill>
                  <a:srgbClr val="FF0000"/>
                </a:solidFill>
              </a:rPr>
              <a:t>meningkatkan proses belajar manusia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Prawiradilaga</a:t>
            </a:r>
            <a:r>
              <a:rPr lang="en-US" sz="3200" dirty="0"/>
              <a:t>, 2012: 37)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99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percival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ellington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/>
              <a:t>(National </a:t>
            </a:r>
            <a:r>
              <a:rPr lang="en-US" sz="2200" dirty="0" err="1"/>
              <a:t>centre</a:t>
            </a:r>
            <a:r>
              <a:rPr lang="en-US" sz="2200" dirty="0"/>
              <a:t> for programmed learning)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meningkatkan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efektivitas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efisiensi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pengajaran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pelatihan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prinsip-prinsip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didirikan</a:t>
            </a:r>
            <a:r>
              <a:rPr lang="en-US" sz="2400" dirty="0"/>
              <a:t>,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endParaRPr lang="en-US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(</a:t>
            </a:r>
            <a:r>
              <a:rPr lang="en-US" sz="2400" dirty="0" err="1"/>
              <a:t>Prawiradilaga</a:t>
            </a:r>
            <a:r>
              <a:rPr lang="en-US" sz="2400" dirty="0"/>
              <a:t>, 2012: 37)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2004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04745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46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TP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434221"/>
              </p:ext>
            </p:extLst>
          </p:nvPr>
        </p:nvGraphicFramePr>
        <p:xfrm>
          <a:off x="457200" y="1752601"/>
          <a:ext cx="7620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10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91600" cy="693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7900" y="2457022"/>
            <a:ext cx="4648200" cy="13716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Terima</a:t>
            </a:r>
            <a:r>
              <a:rPr lang="en-US" sz="4400" dirty="0" smtClean="0"/>
              <a:t> </a:t>
            </a:r>
            <a:r>
              <a:rPr lang="en-US" sz="4400" dirty="0" err="1" smtClean="0"/>
              <a:t>Kasih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948844" y="1905000"/>
            <a:ext cx="3246312" cy="1066800"/>
            <a:chOff x="6342017" y="336984"/>
            <a:chExt cx="2116183" cy="6954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17" y="361263"/>
              <a:ext cx="671139" cy="6711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1264"/>
              <a:ext cx="622505" cy="6151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12" y="336984"/>
              <a:ext cx="669188" cy="67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3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9B4797A-9CBF-41AD-8355-1454D17C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1"/>
            <a:ext cx="9234067" cy="509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BDEE-A6FF-4EB3-ADC4-AE1698B1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8" y="1085851"/>
            <a:ext cx="7886700" cy="9941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MENGAPA ADA KERAGAMAN RUMUSAN 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56C3-EB72-42E6-84DE-2EBC89A8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286001"/>
            <a:ext cx="7658100" cy="2297737"/>
          </a:xfrm>
        </p:spPr>
        <p:txBody>
          <a:bodyPr rtlCol="0">
            <a:normAutofit fontScale="925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100" dirty="0" err="1"/>
              <a:t>Definisi</a:t>
            </a:r>
            <a:r>
              <a:rPr lang="en-US" sz="2100" dirty="0"/>
              <a:t> TP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beberapa</a:t>
            </a:r>
            <a:r>
              <a:rPr lang="en-US" sz="2100" dirty="0"/>
              <a:t> kali </a:t>
            </a:r>
            <a:r>
              <a:rPr lang="en-US" sz="2100" dirty="0" err="1"/>
              <a:t>dirumuskan</a:t>
            </a:r>
            <a:r>
              <a:rPr lang="en-US" sz="2100" dirty="0"/>
              <a:t> oleh para </a:t>
            </a:r>
            <a:r>
              <a:rPr lang="en-US" sz="2100" dirty="0" err="1"/>
              <a:t>pakar</a:t>
            </a:r>
            <a:r>
              <a:rPr lang="en-US" sz="2100" dirty="0"/>
              <a:t> AECT </a:t>
            </a:r>
            <a:r>
              <a:rPr lang="en-US" sz="2100" dirty="0" err="1"/>
              <a:t>Merupakan</a:t>
            </a:r>
            <a:r>
              <a:rPr lang="en-US" sz="2100" dirty="0"/>
              <a:t> </a:t>
            </a:r>
            <a:r>
              <a:rPr lang="en-US" sz="2100" dirty="0" err="1"/>
              <a:t>upaya</a:t>
            </a:r>
            <a:r>
              <a:rPr lang="en-US" sz="2100" dirty="0"/>
              <a:t> </a:t>
            </a:r>
            <a:r>
              <a:rPr lang="en-US" sz="2100" dirty="0" err="1"/>
              <a:t>pengembangan</a:t>
            </a:r>
            <a:r>
              <a:rPr lang="en-US" sz="2100" dirty="0"/>
              <a:t> dan </a:t>
            </a:r>
            <a:r>
              <a:rPr lang="en-US" sz="2100" dirty="0" err="1"/>
              <a:t>perbaikan</a:t>
            </a:r>
            <a:r>
              <a:rPr lang="en-US" sz="2100" dirty="0"/>
              <a:t> </a:t>
            </a:r>
            <a:r>
              <a:rPr lang="en-US" sz="2100" dirty="0" err="1"/>
              <a:t>definisi</a:t>
            </a:r>
            <a:r>
              <a:rPr lang="en-US" sz="2100" dirty="0"/>
              <a:t> TP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kurun</a:t>
            </a:r>
            <a:r>
              <a:rPr lang="en-US" sz="2100" dirty="0"/>
              <a:t> </a:t>
            </a:r>
            <a:r>
              <a:rPr lang="en-US" sz="2100" dirty="0" err="1"/>
              <a:t>wajtu</a:t>
            </a:r>
            <a:r>
              <a:rPr lang="en-US" sz="2100" dirty="0"/>
              <a:t> </a:t>
            </a:r>
            <a:r>
              <a:rPr lang="en-US" sz="2100" dirty="0" err="1"/>
              <a:t>tertentu</a:t>
            </a:r>
            <a:r>
              <a:rPr lang="en-US" sz="2100" dirty="0"/>
              <a:t>; para </a:t>
            </a:r>
            <a:r>
              <a:rPr lang="en-US" sz="2100" dirty="0" err="1"/>
              <a:t>pakar</a:t>
            </a:r>
            <a:r>
              <a:rPr lang="en-US" sz="2100" dirty="0"/>
              <a:t> </a:t>
            </a:r>
            <a:r>
              <a:rPr lang="en-US" sz="2100" dirty="0" err="1"/>
              <a:t>mengkaji</a:t>
            </a:r>
            <a:r>
              <a:rPr lang="en-US" sz="2100" dirty="0"/>
              <a:t> dan </a:t>
            </a:r>
            <a:r>
              <a:rPr lang="en-US" sz="2100" dirty="0" err="1"/>
              <a:t>mengemukakan</a:t>
            </a:r>
            <a:r>
              <a:rPr lang="en-US" sz="2100" dirty="0"/>
              <a:t> </a:t>
            </a:r>
            <a:r>
              <a:rPr lang="en-US" sz="2100" dirty="0" err="1"/>
              <a:t>pendapat</a:t>
            </a:r>
            <a:r>
              <a:rPr lang="en-US" sz="2100" dirty="0"/>
              <a:t> </a:t>
            </a:r>
            <a:r>
              <a:rPr lang="en-US" sz="2100" dirty="0" err="1"/>
              <a:t>mereka</a:t>
            </a:r>
            <a:r>
              <a:rPr lang="en-US" sz="2100" dirty="0"/>
              <a:t> </a:t>
            </a:r>
            <a:r>
              <a:rPr lang="en-US" sz="2100" dirty="0" err="1"/>
              <a:t>mengenai</a:t>
            </a:r>
            <a:r>
              <a:rPr lang="en-US" sz="2100" dirty="0"/>
              <a:t> TP.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81C84-D9BC-41F7-91A5-BB9E934AF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4171950"/>
            <a:ext cx="1828800" cy="1828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46AABF-948C-40DC-9C9C-4DEFE8A66504}"/>
              </a:ext>
            </a:extLst>
          </p:cNvPr>
          <p:cNvSpPr/>
          <p:nvPr/>
        </p:nvSpPr>
        <p:spPr>
          <a:xfrm>
            <a:off x="-914400" y="4583738"/>
            <a:ext cx="2743200" cy="262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BFA2A1-C171-4501-8DB0-09D259132E91}"/>
              </a:ext>
            </a:extLst>
          </p:cNvPr>
          <p:cNvSpPr/>
          <p:nvPr/>
        </p:nvSpPr>
        <p:spPr>
          <a:xfrm>
            <a:off x="21772" y="5143500"/>
            <a:ext cx="2743200" cy="2628900"/>
          </a:xfrm>
          <a:prstGeom prst="ellipse">
            <a:avLst/>
          </a:prstGeom>
          <a:solidFill>
            <a:srgbClr val="77B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9AE99-FA25-45D5-896C-B12F5A96B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6" t="9782" r="7108" b="5306"/>
          <a:stretch/>
        </p:blipFill>
        <p:spPr>
          <a:xfrm>
            <a:off x="0" y="-715780"/>
            <a:ext cx="9144000" cy="7543800"/>
          </a:xfrm>
          <a:prstGeom prst="rect">
            <a:avLst/>
          </a:prstGeom>
        </p:spPr>
      </p:pic>
      <p:pic>
        <p:nvPicPr>
          <p:cNvPr id="3" name="btnInknoeActivityCp2">
            <a:extLst>
              <a:ext uri="{FF2B5EF4-FFF2-40B4-BE49-F238E27FC236}">
                <a16:creationId xmlns:a16="http://schemas.microsoft.com/office/drawing/2014/main" id="{64C33D85-FEB0-46EB-8DD3-8DAC9A1BE6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9" y="5181600"/>
            <a:ext cx="29142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38"/>
          <p:cNvSpPr txBox="1">
            <a:spLocks noGrp="1"/>
          </p:cNvSpPr>
          <p:nvPr>
            <p:ph type="title"/>
          </p:nvPr>
        </p:nvSpPr>
        <p:spPr>
          <a:xfrm>
            <a:off x="1275311" y="925217"/>
            <a:ext cx="7335289" cy="6129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Google Shape;1566;p38">
            <a:extLst>
              <a:ext uri="{FF2B5EF4-FFF2-40B4-BE49-F238E27FC236}">
                <a16:creationId xmlns:a16="http://schemas.microsoft.com/office/drawing/2014/main" id="{DC540F4B-659F-4936-9FC1-858F2251404F}"/>
              </a:ext>
            </a:extLst>
          </p:cNvPr>
          <p:cNvSpPr/>
          <p:nvPr/>
        </p:nvSpPr>
        <p:spPr>
          <a:xfrm rot="-5400000">
            <a:off x="221879" y="2314782"/>
            <a:ext cx="946054" cy="758078"/>
          </a:xfrm>
          <a:custGeom>
            <a:avLst/>
            <a:gdLst/>
            <a:ahLst/>
            <a:cxnLst/>
            <a:rect l="l" t="t" r="r" b="b"/>
            <a:pathLst>
              <a:path w="32727" h="16429" extrusionOk="0">
                <a:moveTo>
                  <a:pt x="12634" y="0"/>
                </a:moveTo>
                <a:cubicBezTo>
                  <a:pt x="8708" y="0"/>
                  <a:pt x="5319" y="439"/>
                  <a:pt x="3985" y="1757"/>
                </a:cubicBezTo>
                <a:cubicBezTo>
                  <a:pt x="1" y="5709"/>
                  <a:pt x="3146" y="15596"/>
                  <a:pt x="15276" y="16387"/>
                </a:cubicBezTo>
                <a:cubicBezTo>
                  <a:pt x="15711" y="16415"/>
                  <a:pt x="16137" y="16429"/>
                  <a:pt x="16554" y="16429"/>
                </a:cubicBezTo>
                <a:cubicBezTo>
                  <a:pt x="27769" y="16429"/>
                  <a:pt x="32727" y="6469"/>
                  <a:pt x="30487" y="1757"/>
                </a:cubicBezTo>
                <a:cubicBezTo>
                  <a:pt x="30487" y="1757"/>
                  <a:pt x="20486" y="0"/>
                  <a:pt x="126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9" name="Google Shape;1576;p38">
            <a:extLst>
              <a:ext uri="{FF2B5EF4-FFF2-40B4-BE49-F238E27FC236}">
                <a16:creationId xmlns:a16="http://schemas.microsoft.com/office/drawing/2014/main" id="{93D35F72-2FD6-46F4-82DA-7EDA41FA5F42}"/>
              </a:ext>
            </a:extLst>
          </p:cNvPr>
          <p:cNvSpPr txBox="1"/>
          <p:nvPr/>
        </p:nvSpPr>
        <p:spPr>
          <a:xfrm>
            <a:off x="1111366" y="2454573"/>
            <a:ext cx="6051434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endParaRPr sz="2000" dirty="0">
              <a:highlight>
                <a:srgbClr val="00FF00"/>
              </a:highlight>
              <a:sym typeface="Livvic Light"/>
            </a:endParaRPr>
          </a:p>
        </p:txBody>
      </p:sp>
      <p:sp>
        <p:nvSpPr>
          <p:cNvPr id="52" name="Google Shape;1569;p38">
            <a:extLst>
              <a:ext uri="{FF2B5EF4-FFF2-40B4-BE49-F238E27FC236}">
                <a16:creationId xmlns:a16="http://schemas.microsoft.com/office/drawing/2014/main" id="{74676FF5-F501-45E9-97E3-515082C401D2}"/>
              </a:ext>
            </a:extLst>
          </p:cNvPr>
          <p:cNvSpPr txBox="1"/>
          <p:nvPr/>
        </p:nvSpPr>
        <p:spPr>
          <a:xfrm>
            <a:off x="526129" y="2037984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1" name="Google Shape;1569;p38">
            <a:extLst>
              <a:ext uri="{FF2B5EF4-FFF2-40B4-BE49-F238E27FC236}">
                <a16:creationId xmlns:a16="http://schemas.microsoft.com/office/drawing/2014/main" id="{219AFE67-5F36-4CE6-BDEB-2805D50D83FD}"/>
              </a:ext>
            </a:extLst>
          </p:cNvPr>
          <p:cNvSpPr txBox="1"/>
          <p:nvPr/>
        </p:nvSpPr>
        <p:spPr>
          <a:xfrm>
            <a:off x="315867" y="2220794"/>
            <a:ext cx="677386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2" name="Google Shape;1569;p38">
            <a:extLst>
              <a:ext uri="{FF2B5EF4-FFF2-40B4-BE49-F238E27FC236}">
                <a16:creationId xmlns:a16="http://schemas.microsoft.com/office/drawing/2014/main" id="{B0E23DE8-0133-42DB-82AB-7119F4FF95C6}"/>
              </a:ext>
            </a:extLst>
          </p:cNvPr>
          <p:cNvSpPr txBox="1"/>
          <p:nvPr/>
        </p:nvSpPr>
        <p:spPr>
          <a:xfrm>
            <a:off x="2615908" y="2184076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5" name="Google Shape;1569;p38">
            <a:extLst>
              <a:ext uri="{FF2B5EF4-FFF2-40B4-BE49-F238E27FC236}">
                <a16:creationId xmlns:a16="http://schemas.microsoft.com/office/drawing/2014/main" id="{F7D12289-6515-40A2-909F-9AC43A1200EF}"/>
              </a:ext>
            </a:extLst>
          </p:cNvPr>
          <p:cNvSpPr txBox="1"/>
          <p:nvPr/>
        </p:nvSpPr>
        <p:spPr>
          <a:xfrm>
            <a:off x="251093" y="2526640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Finger Paint"/>
                <a:ea typeface="Finger Paint"/>
                <a:cs typeface="Finger Paint"/>
                <a:sym typeface="Finger Paint"/>
              </a:rPr>
              <a:t>1</a:t>
            </a:r>
            <a:endParaRPr lang="en-ID"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1AA12D-1257-4EF0-90F2-DCDF69E8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3" y="944205"/>
            <a:ext cx="908692" cy="844966"/>
          </a:xfrm>
          <a:prstGeom prst="rect">
            <a:avLst/>
          </a:prstGeom>
        </p:spPr>
      </p:pic>
      <p:grpSp>
        <p:nvGrpSpPr>
          <p:cNvPr id="26" name="Google Shape;1532;p37">
            <a:extLst>
              <a:ext uri="{FF2B5EF4-FFF2-40B4-BE49-F238E27FC236}">
                <a16:creationId xmlns:a16="http://schemas.microsoft.com/office/drawing/2014/main" id="{DD22BDFA-3974-4BCD-B145-E151D06279DF}"/>
              </a:ext>
            </a:extLst>
          </p:cNvPr>
          <p:cNvGrpSpPr/>
          <p:nvPr/>
        </p:nvGrpSpPr>
        <p:grpSpPr>
          <a:xfrm>
            <a:off x="7162800" y="4299041"/>
            <a:ext cx="1211659" cy="1492477"/>
            <a:chOff x="2068855" y="1858532"/>
            <a:chExt cx="1753817" cy="2088328"/>
          </a:xfrm>
        </p:grpSpPr>
        <p:sp>
          <p:nvSpPr>
            <p:cNvPr id="27" name="Google Shape;1533;p37">
              <a:extLst>
                <a:ext uri="{FF2B5EF4-FFF2-40B4-BE49-F238E27FC236}">
                  <a16:creationId xmlns:a16="http://schemas.microsoft.com/office/drawing/2014/main" id="{DE9E0778-9A45-469E-B5D7-BD14BFC39750}"/>
                </a:ext>
              </a:extLst>
            </p:cNvPr>
            <p:cNvSpPr/>
            <p:nvPr/>
          </p:nvSpPr>
          <p:spPr>
            <a:xfrm>
              <a:off x="2068855" y="1858532"/>
              <a:ext cx="1753817" cy="2088328"/>
            </a:xfrm>
            <a:custGeom>
              <a:avLst/>
              <a:gdLst/>
              <a:ahLst/>
              <a:cxnLst/>
              <a:rect l="l" t="t" r="r" b="b"/>
              <a:pathLst>
                <a:path w="144794" h="172411" extrusionOk="0">
                  <a:moveTo>
                    <a:pt x="75436" y="0"/>
                  </a:moveTo>
                  <a:cubicBezTo>
                    <a:pt x="41663" y="0"/>
                    <a:pt x="0" y="23910"/>
                    <a:pt x="921" y="76163"/>
                  </a:cubicBezTo>
                  <a:cubicBezTo>
                    <a:pt x="2254" y="150739"/>
                    <a:pt x="43432" y="172411"/>
                    <a:pt x="77031" y="172411"/>
                  </a:cubicBezTo>
                  <a:cubicBezTo>
                    <a:pt x="88661" y="172411"/>
                    <a:pt x="99383" y="169814"/>
                    <a:pt x="107230" y="165916"/>
                  </a:cubicBezTo>
                  <a:cubicBezTo>
                    <a:pt x="144793" y="147301"/>
                    <a:pt x="135951" y="33280"/>
                    <a:pt x="107230" y="9679"/>
                  </a:cubicBezTo>
                  <a:cubicBezTo>
                    <a:pt x="99448" y="3302"/>
                    <a:pt x="87987" y="0"/>
                    <a:pt x="75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534;p37">
              <a:extLst>
                <a:ext uri="{FF2B5EF4-FFF2-40B4-BE49-F238E27FC236}">
                  <a16:creationId xmlns:a16="http://schemas.microsoft.com/office/drawing/2014/main" id="{58319D35-A935-46B6-BA4D-5A98664F5EF0}"/>
                </a:ext>
              </a:extLst>
            </p:cNvPr>
            <p:cNvSpPr/>
            <p:nvPr/>
          </p:nvSpPr>
          <p:spPr>
            <a:xfrm>
              <a:off x="2242669" y="1876228"/>
              <a:ext cx="1447928" cy="1824554"/>
            </a:xfrm>
            <a:custGeom>
              <a:avLst/>
              <a:gdLst/>
              <a:ahLst/>
              <a:cxnLst/>
              <a:rect l="l" t="t" r="r" b="b"/>
              <a:pathLst>
                <a:path w="119540" h="150634" extrusionOk="0">
                  <a:moveTo>
                    <a:pt x="61551" y="1"/>
                  </a:moveTo>
                  <a:cubicBezTo>
                    <a:pt x="55420" y="1"/>
                    <a:pt x="47578" y="2110"/>
                    <a:pt x="38961" y="7819"/>
                  </a:cubicBezTo>
                  <a:cubicBezTo>
                    <a:pt x="30052" y="13603"/>
                    <a:pt x="26728" y="21980"/>
                    <a:pt x="25132" y="29426"/>
                  </a:cubicBezTo>
                  <a:cubicBezTo>
                    <a:pt x="23935" y="35144"/>
                    <a:pt x="23802" y="40329"/>
                    <a:pt x="23071" y="43255"/>
                  </a:cubicBezTo>
                  <a:cubicBezTo>
                    <a:pt x="21276" y="49970"/>
                    <a:pt x="14561" y="48972"/>
                    <a:pt x="10306" y="57549"/>
                  </a:cubicBezTo>
                  <a:cubicBezTo>
                    <a:pt x="6051" y="66192"/>
                    <a:pt x="12832" y="70646"/>
                    <a:pt x="12832" y="76696"/>
                  </a:cubicBezTo>
                  <a:cubicBezTo>
                    <a:pt x="12832" y="82680"/>
                    <a:pt x="2128" y="83544"/>
                    <a:pt x="1065" y="97838"/>
                  </a:cubicBezTo>
                  <a:cubicBezTo>
                    <a:pt x="1" y="112132"/>
                    <a:pt x="7713" y="115789"/>
                    <a:pt x="13032" y="119977"/>
                  </a:cubicBezTo>
                  <a:cubicBezTo>
                    <a:pt x="18284" y="124166"/>
                    <a:pt x="14494" y="137064"/>
                    <a:pt x="27060" y="141784"/>
                  </a:cubicBezTo>
                  <a:cubicBezTo>
                    <a:pt x="29895" y="142828"/>
                    <a:pt x="32364" y="143227"/>
                    <a:pt x="34576" y="143227"/>
                  </a:cubicBezTo>
                  <a:cubicBezTo>
                    <a:pt x="41680" y="143227"/>
                    <a:pt x="46120" y="139117"/>
                    <a:pt x="51431" y="139117"/>
                  </a:cubicBezTo>
                  <a:cubicBezTo>
                    <a:pt x="51834" y="139117"/>
                    <a:pt x="52242" y="139140"/>
                    <a:pt x="52657" y="139191"/>
                  </a:cubicBezTo>
                  <a:cubicBezTo>
                    <a:pt x="60302" y="140122"/>
                    <a:pt x="61233" y="150228"/>
                    <a:pt x="72668" y="150627"/>
                  </a:cubicBezTo>
                  <a:cubicBezTo>
                    <a:pt x="72835" y="150631"/>
                    <a:pt x="72998" y="150634"/>
                    <a:pt x="73160" y="150634"/>
                  </a:cubicBezTo>
                  <a:cubicBezTo>
                    <a:pt x="84163" y="150634"/>
                    <a:pt x="83983" y="139590"/>
                    <a:pt x="93877" y="135069"/>
                  </a:cubicBezTo>
                  <a:cubicBezTo>
                    <a:pt x="103982" y="130415"/>
                    <a:pt x="103384" y="125097"/>
                    <a:pt x="104581" y="115722"/>
                  </a:cubicBezTo>
                  <a:cubicBezTo>
                    <a:pt x="105778" y="106348"/>
                    <a:pt x="111362" y="108875"/>
                    <a:pt x="115285" y="100165"/>
                  </a:cubicBezTo>
                  <a:cubicBezTo>
                    <a:pt x="119207" y="91456"/>
                    <a:pt x="119540" y="82547"/>
                    <a:pt x="112227" y="75566"/>
                  </a:cubicBezTo>
                  <a:cubicBezTo>
                    <a:pt x="104913" y="68652"/>
                    <a:pt x="104847" y="65327"/>
                    <a:pt x="103650" y="55754"/>
                  </a:cubicBezTo>
                  <a:cubicBezTo>
                    <a:pt x="102453" y="46246"/>
                    <a:pt x="95938" y="43388"/>
                    <a:pt x="92481" y="38667"/>
                  </a:cubicBezTo>
                  <a:cubicBezTo>
                    <a:pt x="89954" y="35144"/>
                    <a:pt x="90686" y="25969"/>
                    <a:pt x="89289" y="17725"/>
                  </a:cubicBezTo>
                  <a:cubicBezTo>
                    <a:pt x="88824" y="14932"/>
                    <a:pt x="88026" y="12207"/>
                    <a:pt x="86763" y="9680"/>
                  </a:cubicBezTo>
                  <a:cubicBezTo>
                    <a:pt x="83843" y="4119"/>
                    <a:pt x="79357" y="3012"/>
                    <a:pt x="76248" y="3012"/>
                  </a:cubicBezTo>
                  <a:cubicBezTo>
                    <a:pt x="74190" y="3012"/>
                    <a:pt x="72735" y="3497"/>
                    <a:pt x="72735" y="3497"/>
                  </a:cubicBezTo>
                  <a:cubicBezTo>
                    <a:pt x="70536" y="1449"/>
                    <a:pt x="66630" y="1"/>
                    <a:pt x="6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535;p37">
              <a:extLst>
                <a:ext uri="{FF2B5EF4-FFF2-40B4-BE49-F238E27FC236}">
                  <a16:creationId xmlns:a16="http://schemas.microsoft.com/office/drawing/2014/main" id="{9A2A28EB-25A1-4AB0-811E-9F82A15AE4C3}"/>
                </a:ext>
              </a:extLst>
            </p:cNvPr>
            <p:cNvSpPr/>
            <p:nvPr/>
          </p:nvSpPr>
          <p:spPr>
            <a:xfrm>
              <a:off x="2617939" y="3456679"/>
              <a:ext cx="558883" cy="483991"/>
            </a:xfrm>
            <a:custGeom>
              <a:avLst/>
              <a:gdLst/>
              <a:ahLst/>
              <a:cxnLst/>
              <a:rect l="l" t="t" r="r" b="b"/>
              <a:pathLst>
                <a:path w="46141" h="39958" extrusionOk="0">
                  <a:moveTo>
                    <a:pt x="44612" y="1"/>
                  </a:moveTo>
                  <a:lnTo>
                    <a:pt x="4654" y="2660"/>
                  </a:lnTo>
                  <a:cubicBezTo>
                    <a:pt x="4189" y="3990"/>
                    <a:pt x="3857" y="5320"/>
                    <a:pt x="3524" y="6649"/>
                  </a:cubicBezTo>
                  <a:cubicBezTo>
                    <a:pt x="3125" y="8444"/>
                    <a:pt x="2793" y="10505"/>
                    <a:pt x="2394" y="12699"/>
                  </a:cubicBezTo>
                  <a:cubicBezTo>
                    <a:pt x="2195" y="14162"/>
                    <a:pt x="1995" y="15625"/>
                    <a:pt x="1796" y="17154"/>
                  </a:cubicBezTo>
                  <a:cubicBezTo>
                    <a:pt x="998" y="22938"/>
                    <a:pt x="399" y="28988"/>
                    <a:pt x="1" y="33442"/>
                  </a:cubicBezTo>
                  <a:lnTo>
                    <a:pt x="12766" y="38096"/>
                  </a:lnTo>
                  <a:lnTo>
                    <a:pt x="17087" y="25132"/>
                  </a:lnTo>
                  <a:lnTo>
                    <a:pt x="20877" y="24733"/>
                  </a:lnTo>
                  <a:cubicBezTo>
                    <a:pt x="24666" y="24401"/>
                    <a:pt x="30251" y="21941"/>
                    <a:pt x="30251" y="21941"/>
                  </a:cubicBezTo>
                  <a:lnTo>
                    <a:pt x="33841" y="39958"/>
                  </a:lnTo>
                  <a:lnTo>
                    <a:pt x="40290" y="39958"/>
                  </a:lnTo>
                  <a:lnTo>
                    <a:pt x="45609" y="39226"/>
                  </a:lnTo>
                  <a:cubicBezTo>
                    <a:pt x="46074" y="32711"/>
                    <a:pt x="46141" y="26196"/>
                    <a:pt x="45875" y="19680"/>
                  </a:cubicBezTo>
                  <a:cubicBezTo>
                    <a:pt x="45808" y="16622"/>
                    <a:pt x="45609" y="13763"/>
                    <a:pt x="45476" y="11170"/>
                  </a:cubicBezTo>
                  <a:cubicBezTo>
                    <a:pt x="45409" y="9508"/>
                    <a:pt x="45276" y="7846"/>
                    <a:pt x="45144" y="6516"/>
                  </a:cubicBezTo>
                  <a:cubicBezTo>
                    <a:pt x="44878" y="2527"/>
                    <a:pt x="44612" y="1"/>
                    <a:pt x="44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536;p37">
              <a:extLst>
                <a:ext uri="{FF2B5EF4-FFF2-40B4-BE49-F238E27FC236}">
                  <a16:creationId xmlns:a16="http://schemas.microsoft.com/office/drawing/2014/main" id="{AF0CE0B2-E984-412F-8894-35BD6489C1F9}"/>
                </a:ext>
              </a:extLst>
            </p:cNvPr>
            <p:cNvSpPr/>
            <p:nvPr/>
          </p:nvSpPr>
          <p:spPr>
            <a:xfrm>
              <a:off x="2487487" y="2721269"/>
              <a:ext cx="637796" cy="736246"/>
            </a:xfrm>
            <a:custGeom>
              <a:avLst/>
              <a:gdLst/>
              <a:ahLst/>
              <a:cxnLst/>
              <a:rect l="l" t="t" r="r" b="b"/>
              <a:pathLst>
                <a:path w="52656" h="60784" extrusionOk="0">
                  <a:moveTo>
                    <a:pt x="33558" y="0"/>
                  </a:moveTo>
                  <a:cubicBezTo>
                    <a:pt x="27759" y="0"/>
                    <a:pt x="21370" y="399"/>
                    <a:pt x="16156" y="1412"/>
                  </a:cubicBezTo>
                  <a:cubicBezTo>
                    <a:pt x="4588" y="3739"/>
                    <a:pt x="200" y="5401"/>
                    <a:pt x="67" y="15573"/>
                  </a:cubicBezTo>
                  <a:cubicBezTo>
                    <a:pt x="0" y="25745"/>
                    <a:pt x="532" y="46754"/>
                    <a:pt x="1662" y="51740"/>
                  </a:cubicBezTo>
                  <a:cubicBezTo>
                    <a:pt x="2784" y="56622"/>
                    <a:pt x="8617" y="60783"/>
                    <a:pt x="24292" y="60783"/>
                  </a:cubicBezTo>
                  <a:cubicBezTo>
                    <a:pt x="24416" y="60783"/>
                    <a:pt x="24541" y="60783"/>
                    <a:pt x="24666" y="60782"/>
                  </a:cubicBezTo>
                  <a:cubicBezTo>
                    <a:pt x="40556" y="60649"/>
                    <a:pt x="41819" y="58389"/>
                    <a:pt x="41819" y="58389"/>
                  </a:cubicBezTo>
                  <a:lnTo>
                    <a:pt x="52523" y="10121"/>
                  </a:lnTo>
                  <a:cubicBezTo>
                    <a:pt x="52523" y="10121"/>
                    <a:pt x="52656" y="2941"/>
                    <a:pt x="48999" y="1412"/>
                  </a:cubicBezTo>
                  <a:cubicBezTo>
                    <a:pt x="46945" y="605"/>
                    <a:pt x="40699" y="0"/>
                    <a:pt x="3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537;p37">
              <a:extLst>
                <a:ext uri="{FF2B5EF4-FFF2-40B4-BE49-F238E27FC236}">
                  <a16:creationId xmlns:a16="http://schemas.microsoft.com/office/drawing/2014/main" id="{C94CEB16-ACFF-42B1-AAD8-7D3C045C6BC2}"/>
                </a:ext>
              </a:extLst>
            </p:cNvPr>
            <p:cNvSpPr/>
            <p:nvPr/>
          </p:nvSpPr>
          <p:spPr>
            <a:xfrm>
              <a:off x="3369277" y="2002562"/>
              <a:ext cx="285891" cy="310625"/>
            </a:xfrm>
            <a:custGeom>
              <a:avLst/>
              <a:gdLst/>
              <a:ahLst/>
              <a:cxnLst/>
              <a:rect l="l" t="t" r="r" b="b"/>
              <a:pathLst>
                <a:path w="23603" h="25645" extrusionOk="0">
                  <a:moveTo>
                    <a:pt x="11223" y="1"/>
                  </a:moveTo>
                  <a:cubicBezTo>
                    <a:pt x="8624" y="1"/>
                    <a:pt x="6516" y="12215"/>
                    <a:pt x="6516" y="12215"/>
                  </a:cubicBezTo>
                  <a:lnTo>
                    <a:pt x="5519" y="11084"/>
                  </a:lnTo>
                  <a:cubicBezTo>
                    <a:pt x="4577" y="10017"/>
                    <a:pt x="3695" y="5988"/>
                    <a:pt x="2089" y="5988"/>
                  </a:cubicBezTo>
                  <a:cubicBezTo>
                    <a:pt x="1994" y="5988"/>
                    <a:pt x="1896" y="6002"/>
                    <a:pt x="1796" y="6032"/>
                  </a:cubicBezTo>
                  <a:cubicBezTo>
                    <a:pt x="1" y="6563"/>
                    <a:pt x="1197" y="11882"/>
                    <a:pt x="2195" y="13943"/>
                  </a:cubicBezTo>
                  <a:cubicBezTo>
                    <a:pt x="3192" y="16071"/>
                    <a:pt x="6317" y="18930"/>
                    <a:pt x="6317" y="18930"/>
                  </a:cubicBezTo>
                  <a:lnTo>
                    <a:pt x="7247" y="25644"/>
                  </a:lnTo>
                  <a:lnTo>
                    <a:pt x="12234" y="25113"/>
                  </a:lnTo>
                  <a:lnTo>
                    <a:pt x="12034" y="19461"/>
                  </a:lnTo>
                  <a:lnTo>
                    <a:pt x="12034" y="19461"/>
                  </a:lnTo>
                  <a:cubicBezTo>
                    <a:pt x="12034" y="19461"/>
                    <a:pt x="12258" y="19553"/>
                    <a:pt x="12658" y="19553"/>
                  </a:cubicBezTo>
                  <a:cubicBezTo>
                    <a:pt x="13281" y="19553"/>
                    <a:pt x="14329" y="19331"/>
                    <a:pt x="15624" y="18198"/>
                  </a:cubicBezTo>
                  <a:cubicBezTo>
                    <a:pt x="17752" y="16337"/>
                    <a:pt x="23603" y="8691"/>
                    <a:pt x="22007" y="6829"/>
                  </a:cubicBezTo>
                  <a:cubicBezTo>
                    <a:pt x="21811" y="6601"/>
                    <a:pt x="21551" y="6501"/>
                    <a:pt x="21245" y="6501"/>
                  </a:cubicBezTo>
                  <a:cubicBezTo>
                    <a:pt x="19063" y="6501"/>
                    <a:pt x="14561" y="11616"/>
                    <a:pt x="14561" y="11616"/>
                  </a:cubicBezTo>
                  <a:cubicBezTo>
                    <a:pt x="14561" y="11616"/>
                    <a:pt x="18949" y="4237"/>
                    <a:pt x="17286" y="2840"/>
                  </a:cubicBezTo>
                  <a:cubicBezTo>
                    <a:pt x="17164" y="2728"/>
                    <a:pt x="17020" y="2676"/>
                    <a:pt x="16859" y="2676"/>
                  </a:cubicBezTo>
                  <a:cubicBezTo>
                    <a:pt x="14924" y="2676"/>
                    <a:pt x="10505" y="10154"/>
                    <a:pt x="10505" y="10154"/>
                  </a:cubicBezTo>
                  <a:cubicBezTo>
                    <a:pt x="10505" y="10154"/>
                    <a:pt x="14295" y="979"/>
                    <a:pt x="11502" y="48"/>
                  </a:cubicBezTo>
                  <a:cubicBezTo>
                    <a:pt x="11409" y="16"/>
                    <a:pt x="11316" y="1"/>
                    <a:pt x="11223" y="1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538;p37">
              <a:extLst>
                <a:ext uri="{FF2B5EF4-FFF2-40B4-BE49-F238E27FC236}">
                  <a16:creationId xmlns:a16="http://schemas.microsoft.com/office/drawing/2014/main" id="{0765EA54-CEB2-436D-86E6-1C476ED24FE8}"/>
                </a:ext>
              </a:extLst>
            </p:cNvPr>
            <p:cNvSpPr/>
            <p:nvPr/>
          </p:nvSpPr>
          <p:spPr>
            <a:xfrm>
              <a:off x="3036692" y="2287109"/>
              <a:ext cx="567737" cy="730032"/>
            </a:xfrm>
            <a:custGeom>
              <a:avLst/>
              <a:gdLst/>
              <a:ahLst/>
              <a:cxnLst/>
              <a:rect l="l" t="t" r="r" b="b"/>
              <a:pathLst>
                <a:path w="46872" h="60271" extrusionOk="0">
                  <a:moveTo>
                    <a:pt x="37176" y="1"/>
                  </a:moveTo>
                  <a:cubicBezTo>
                    <a:pt x="32440" y="1"/>
                    <a:pt x="28256" y="1753"/>
                    <a:pt x="28256" y="1753"/>
                  </a:cubicBezTo>
                  <a:cubicBezTo>
                    <a:pt x="28256" y="1753"/>
                    <a:pt x="31248" y="13521"/>
                    <a:pt x="23669" y="27948"/>
                  </a:cubicBezTo>
                  <a:cubicBezTo>
                    <a:pt x="20810" y="33466"/>
                    <a:pt x="16023" y="37788"/>
                    <a:pt x="10239" y="40048"/>
                  </a:cubicBezTo>
                  <a:cubicBezTo>
                    <a:pt x="6981" y="41378"/>
                    <a:pt x="3524" y="42109"/>
                    <a:pt x="0" y="42242"/>
                  </a:cubicBezTo>
                  <a:lnTo>
                    <a:pt x="1330" y="60260"/>
                  </a:lnTo>
                  <a:cubicBezTo>
                    <a:pt x="1330" y="60260"/>
                    <a:pt x="1581" y="60270"/>
                    <a:pt x="2044" y="60270"/>
                  </a:cubicBezTo>
                  <a:cubicBezTo>
                    <a:pt x="6039" y="60270"/>
                    <a:pt x="25842" y="59469"/>
                    <a:pt x="36567" y="44037"/>
                  </a:cubicBezTo>
                  <a:cubicBezTo>
                    <a:pt x="41819" y="36658"/>
                    <a:pt x="44346" y="28081"/>
                    <a:pt x="45542" y="20768"/>
                  </a:cubicBezTo>
                  <a:cubicBezTo>
                    <a:pt x="46540" y="15117"/>
                    <a:pt x="46872" y="9333"/>
                    <a:pt x="46540" y="3615"/>
                  </a:cubicBezTo>
                  <a:cubicBezTo>
                    <a:pt x="43941" y="827"/>
                    <a:pt x="40428" y="1"/>
                    <a:pt x="37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539;p37">
              <a:extLst>
                <a:ext uri="{FF2B5EF4-FFF2-40B4-BE49-F238E27FC236}">
                  <a16:creationId xmlns:a16="http://schemas.microsoft.com/office/drawing/2014/main" id="{A8DBC514-1772-4B3B-837D-50C7256E406A}"/>
                </a:ext>
              </a:extLst>
            </p:cNvPr>
            <p:cNvSpPr/>
            <p:nvPr/>
          </p:nvSpPr>
          <p:spPr>
            <a:xfrm>
              <a:off x="2366689" y="3378566"/>
              <a:ext cx="216632" cy="244975"/>
            </a:xfrm>
            <a:custGeom>
              <a:avLst/>
              <a:gdLst/>
              <a:ahLst/>
              <a:cxnLst/>
              <a:rect l="l" t="t" r="r" b="b"/>
              <a:pathLst>
                <a:path w="17885" h="20225" extrusionOk="0">
                  <a:moveTo>
                    <a:pt x="6316" y="1"/>
                  </a:moveTo>
                  <a:lnTo>
                    <a:pt x="67" y="4123"/>
                  </a:lnTo>
                  <a:lnTo>
                    <a:pt x="2593" y="8843"/>
                  </a:lnTo>
                  <a:cubicBezTo>
                    <a:pt x="2593" y="8843"/>
                    <a:pt x="0" y="11303"/>
                    <a:pt x="67" y="12766"/>
                  </a:cubicBezTo>
                  <a:cubicBezTo>
                    <a:pt x="196" y="14255"/>
                    <a:pt x="2345" y="20225"/>
                    <a:pt x="4976" y="20225"/>
                  </a:cubicBezTo>
                  <a:cubicBezTo>
                    <a:pt x="5046" y="20225"/>
                    <a:pt x="5116" y="20221"/>
                    <a:pt x="5186" y="20212"/>
                  </a:cubicBezTo>
                  <a:cubicBezTo>
                    <a:pt x="7912" y="19880"/>
                    <a:pt x="8510" y="17087"/>
                    <a:pt x="8510" y="17087"/>
                  </a:cubicBezTo>
                  <a:cubicBezTo>
                    <a:pt x="8942" y="17855"/>
                    <a:pt x="9755" y="18277"/>
                    <a:pt x="10599" y="18277"/>
                  </a:cubicBezTo>
                  <a:cubicBezTo>
                    <a:pt x="10925" y="18277"/>
                    <a:pt x="11254" y="18214"/>
                    <a:pt x="11569" y="18085"/>
                  </a:cubicBezTo>
                  <a:cubicBezTo>
                    <a:pt x="13497" y="17220"/>
                    <a:pt x="12832" y="13763"/>
                    <a:pt x="12832" y="13763"/>
                  </a:cubicBezTo>
                  <a:lnTo>
                    <a:pt x="12832" y="13763"/>
                  </a:lnTo>
                  <a:cubicBezTo>
                    <a:pt x="13379" y="14310"/>
                    <a:pt x="14113" y="14618"/>
                    <a:pt x="14848" y="14618"/>
                  </a:cubicBezTo>
                  <a:cubicBezTo>
                    <a:pt x="15273" y="14618"/>
                    <a:pt x="15699" y="14514"/>
                    <a:pt x="16090" y="14295"/>
                  </a:cubicBezTo>
                  <a:cubicBezTo>
                    <a:pt x="17885" y="13231"/>
                    <a:pt x="16289" y="10239"/>
                    <a:pt x="14561" y="7846"/>
                  </a:cubicBezTo>
                  <a:cubicBezTo>
                    <a:pt x="13552" y="6354"/>
                    <a:pt x="11761" y="6060"/>
                    <a:pt x="10508" y="6060"/>
                  </a:cubicBezTo>
                  <a:cubicBezTo>
                    <a:pt x="9695" y="6060"/>
                    <a:pt x="9109" y="6184"/>
                    <a:pt x="9109" y="6184"/>
                  </a:cubicBezTo>
                  <a:lnTo>
                    <a:pt x="6316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540;p37">
              <a:extLst>
                <a:ext uri="{FF2B5EF4-FFF2-40B4-BE49-F238E27FC236}">
                  <a16:creationId xmlns:a16="http://schemas.microsoft.com/office/drawing/2014/main" id="{5522EC83-3121-4BEE-B6E4-9363C7AC7DA1}"/>
                </a:ext>
              </a:extLst>
            </p:cNvPr>
            <p:cNvSpPr/>
            <p:nvPr/>
          </p:nvSpPr>
          <p:spPr>
            <a:xfrm>
              <a:off x="2994008" y="2794731"/>
              <a:ext cx="173148" cy="330986"/>
            </a:xfrm>
            <a:custGeom>
              <a:avLst/>
              <a:gdLst/>
              <a:ahLst/>
              <a:cxnLst/>
              <a:rect l="l" t="t" r="r" b="b"/>
              <a:pathLst>
                <a:path w="14295" h="27326" extrusionOk="0">
                  <a:moveTo>
                    <a:pt x="1" y="1"/>
                  </a:moveTo>
                  <a:cubicBezTo>
                    <a:pt x="1" y="1"/>
                    <a:pt x="4655" y="17154"/>
                    <a:pt x="8378" y="22672"/>
                  </a:cubicBezTo>
                  <a:cubicBezTo>
                    <a:pt x="9641" y="24534"/>
                    <a:pt x="11902" y="26063"/>
                    <a:pt x="14295" y="27326"/>
                  </a:cubicBezTo>
                  <a:cubicBezTo>
                    <a:pt x="13697" y="24334"/>
                    <a:pt x="13032" y="21409"/>
                    <a:pt x="12367" y="18949"/>
                  </a:cubicBezTo>
                  <a:cubicBezTo>
                    <a:pt x="8644" y="4854"/>
                    <a:pt x="6051" y="67"/>
                    <a:pt x="6051" y="67"/>
                  </a:cubicBezTo>
                  <a:cubicBezTo>
                    <a:pt x="5154" y="127"/>
                    <a:pt x="4244" y="160"/>
                    <a:pt x="3333" y="160"/>
                  </a:cubicBezTo>
                  <a:cubicBezTo>
                    <a:pt x="2217" y="160"/>
                    <a:pt x="1099" y="111"/>
                    <a:pt x="1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41;p37">
              <a:extLst>
                <a:ext uri="{FF2B5EF4-FFF2-40B4-BE49-F238E27FC236}">
                  <a16:creationId xmlns:a16="http://schemas.microsoft.com/office/drawing/2014/main" id="{407A6516-FA30-4D7C-A129-C39E5C3199DA}"/>
                </a:ext>
              </a:extLst>
            </p:cNvPr>
            <p:cNvSpPr/>
            <p:nvPr/>
          </p:nvSpPr>
          <p:spPr>
            <a:xfrm>
              <a:off x="2784622" y="2590171"/>
              <a:ext cx="161917" cy="220505"/>
            </a:xfrm>
            <a:custGeom>
              <a:avLst/>
              <a:gdLst/>
              <a:ahLst/>
              <a:cxnLst/>
              <a:rect l="l" t="t" r="r" b="b"/>
              <a:pathLst>
                <a:path w="13365" h="17754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3325" y="2860"/>
                    <a:pt x="3192" y="5719"/>
                    <a:pt x="2594" y="8577"/>
                  </a:cubicBezTo>
                  <a:cubicBezTo>
                    <a:pt x="2261" y="10572"/>
                    <a:pt x="1331" y="12500"/>
                    <a:pt x="1" y="14029"/>
                  </a:cubicBezTo>
                  <a:cubicBezTo>
                    <a:pt x="1" y="14029"/>
                    <a:pt x="3923" y="17686"/>
                    <a:pt x="7979" y="17752"/>
                  </a:cubicBezTo>
                  <a:cubicBezTo>
                    <a:pt x="8049" y="17753"/>
                    <a:pt x="8118" y="17754"/>
                    <a:pt x="8186" y="17754"/>
                  </a:cubicBezTo>
                  <a:cubicBezTo>
                    <a:pt x="12143" y="17754"/>
                    <a:pt x="13364" y="15891"/>
                    <a:pt x="13364" y="15891"/>
                  </a:cubicBezTo>
                  <a:lnTo>
                    <a:pt x="13231" y="12899"/>
                  </a:lnTo>
                  <a:lnTo>
                    <a:pt x="12699" y="2993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42;p37">
              <a:extLst>
                <a:ext uri="{FF2B5EF4-FFF2-40B4-BE49-F238E27FC236}">
                  <a16:creationId xmlns:a16="http://schemas.microsoft.com/office/drawing/2014/main" id="{8DF5F572-35E0-4F64-817A-F0BF9190E3C5}"/>
                </a:ext>
              </a:extLst>
            </p:cNvPr>
            <p:cNvSpPr/>
            <p:nvPr/>
          </p:nvSpPr>
          <p:spPr>
            <a:xfrm>
              <a:off x="2620361" y="2760114"/>
              <a:ext cx="601555" cy="833619"/>
            </a:xfrm>
            <a:custGeom>
              <a:avLst/>
              <a:gdLst/>
              <a:ahLst/>
              <a:cxnLst/>
              <a:rect l="l" t="t" r="r" b="b"/>
              <a:pathLst>
                <a:path w="49664" h="68823" extrusionOk="0">
                  <a:moveTo>
                    <a:pt x="13563" y="0"/>
                  </a:moveTo>
                  <a:cubicBezTo>
                    <a:pt x="12632" y="997"/>
                    <a:pt x="11502" y="1862"/>
                    <a:pt x="10305" y="2593"/>
                  </a:cubicBezTo>
                  <a:cubicBezTo>
                    <a:pt x="11369" y="7513"/>
                    <a:pt x="12965" y="16156"/>
                    <a:pt x="12632" y="21541"/>
                  </a:cubicBezTo>
                  <a:cubicBezTo>
                    <a:pt x="12300" y="27325"/>
                    <a:pt x="7912" y="32311"/>
                    <a:pt x="4322" y="35037"/>
                  </a:cubicBezTo>
                  <a:cubicBezTo>
                    <a:pt x="3790" y="40223"/>
                    <a:pt x="3125" y="46472"/>
                    <a:pt x="2526" y="50329"/>
                  </a:cubicBezTo>
                  <a:cubicBezTo>
                    <a:pt x="1263" y="57841"/>
                    <a:pt x="0" y="62229"/>
                    <a:pt x="0" y="62229"/>
                  </a:cubicBezTo>
                  <a:cubicBezTo>
                    <a:pt x="6768" y="66507"/>
                    <a:pt x="14579" y="68823"/>
                    <a:pt x="22549" y="68823"/>
                  </a:cubicBezTo>
                  <a:cubicBezTo>
                    <a:pt x="22878" y="68823"/>
                    <a:pt x="23206" y="68819"/>
                    <a:pt x="23536" y="68811"/>
                  </a:cubicBezTo>
                  <a:cubicBezTo>
                    <a:pt x="37497" y="68479"/>
                    <a:pt x="46938" y="63758"/>
                    <a:pt x="49664" y="60767"/>
                  </a:cubicBezTo>
                  <a:cubicBezTo>
                    <a:pt x="49664" y="60767"/>
                    <a:pt x="47869" y="43946"/>
                    <a:pt x="45143" y="30117"/>
                  </a:cubicBezTo>
                  <a:cubicBezTo>
                    <a:pt x="42750" y="28921"/>
                    <a:pt x="40489" y="27392"/>
                    <a:pt x="39226" y="25464"/>
                  </a:cubicBezTo>
                  <a:cubicBezTo>
                    <a:pt x="35503" y="19945"/>
                    <a:pt x="30849" y="2792"/>
                    <a:pt x="30849" y="2792"/>
                  </a:cubicBezTo>
                  <a:cubicBezTo>
                    <a:pt x="29519" y="2593"/>
                    <a:pt x="28189" y="2261"/>
                    <a:pt x="26926" y="1862"/>
                  </a:cubicBezTo>
                  <a:cubicBezTo>
                    <a:pt x="26926" y="1862"/>
                    <a:pt x="25705" y="3725"/>
                    <a:pt x="21748" y="3725"/>
                  </a:cubicBezTo>
                  <a:cubicBezTo>
                    <a:pt x="21680" y="3725"/>
                    <a:pt x="21611" y="3724"/>
                    <a:pt x="21541" y="3723"/>
                  </a:cubicBezTo>
                  <a:cubicBezTo>
                    <a:pt x="17485" y="3657"/>
                    <a:pt x="13563" y="0"/>
                    <a:pt x="13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43;p37">
              <a:extLst>
                <a:ext uri="{FF2B5EF4-FFF2-40B4-BE49-F238E27FC236}">
                  <a16:creationId xmlns:a16="http://schemas.microsoft.com/office/drawing/2014/main" id="{F0EB2802-E647-4CA5-B9CF-AD740FEA58DF}"/>
                </a:ext>
              </a:extLst>
            </p:cNvPr>
            <p:cNvSpPr/>
            <p:nvPr/>
          </p:nvSpPr>
          <p:spPr>
            <a:xfrm>
              <a:off x="2654179" y="2791509"/>
              <a:ext cx="123220" cy="393002"/>
            </a:xfrm>
            <a:custGeom>
              <a:avLst/>
              <a:gdLst/>
              <a:ahLst/>
              <a:cxnLst/>
              <a:rect l="l" t="t" r="r" b="b"/>
              <a:pathLst>
                <a:path w="10173" h="32446" extrusionOk="0">
                  <a:moveTo>
                    <a:pt x="7513" y="1"/>
                  </a:moveTo>
                  <a:cubicBezTo>
                    <a:pt x="5120" y="1397"/>
                    <a:pt x="2660" y="2527"/>
                    <a:pt x="0" y="3392"/>
                  </a:cubicBezTo>
                  <a:cubicBezTo>
                    <a:pt x="0" y="3392"/>
                    <a:pt x="3059" y="14694"/>
                    <a:pt x="2261" y="23536"/>
                  </a:cubicBezTo>
                  <a:cubicBezTo>
                    <a:pt x="2261" y="23536"/>
                    <a:pt x="1928" y="27525"/>
                    <a:pt x="1463" y="32445"/>
                  </a:cubicBezTo>
                  <a:cubicBezTo>
                    <a:pt x="5120" y="29786"/>
                    <a:pt x="9508" y="24733"/>
                    <a:pt x="9840" y="18949"/>
                  </a:cubicBezTo>
                  <a:cubicBezTo>
                    <a:pt x="10173" y="13564"/>
                    <a:pt x="8510" y="4921"/>
                    <a:pt x="7513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544;p37">
              <a:extLst>
                <a:ext uri="{FF2B5EF4-FFF2-40B4-BE49-F238E27FC236}">
                  <a16:creationId xmlns:a16="http://schemas.microsoft.com/office/drawing/2014/main" id="{6B53E9C7-3ACE-4A71-A04D-0DD388FF94ED}"/>
                </a:ext>
              </a:extLst>
            </p:cNvPr>
            <p:cNvSpPr/>
            <p:nvPr/>
          </p:nvSpPr>
          <p:spPr>
            <a:xfrm>
              <a:off x="2236225" y="2832583"/>
              <a:ext cx="453395" cy="639419"/>
            </a:xfrm>
            <a:custGeom>
              <a:avLst/>
              <a:gdLst/>
              <a:ahLst/>
              <a:cxnLst/>
              <a:rect l="l" t="t" r="r" b="b"/>
              <a:pathLst>
                <a:path w="37432" h="52790" extrusionOk="0">
                  <a:moveTo>
                    <a:pt x="34839" y="1"/>
                  </a:moveTo>
                  <a:cubicBezTo>
                    <a:pt x="32046" y="931"/>
                    <a:pt x="29055" y="1729"/>
                    <a:pt x="26129" y="2527"/>
                  </a:cubicBezTo>
                  <a:cubicBezTo>
                    <a:pt x="18883" y="4389"/>
                    <a:pt x="4322" y="10904"/>
                    <a:pt x="2128" y="27990"/>
                  </a:cubicBezTo>
                  <a:cubicBezTo>
                    <a:pt x="1" y="45077"/>
                    <a:pt x="4921" y="52789"/>
                    <a:pt x="4921" y="52789"/>
                  </a:cubicBezTo>
                  <a:cubicBezTo>
                    <a:pt x="4921" y="52789"/>
                    <a:pt x="15891" y="50462"/>
                    <a:pt x="20478" y="45476"/>
                  </a:cubicBezTo>
                  <a:cubicBezTo>
                    <a:pt x="20478" y="45476"/>
                    <a:pt x="16755" y="38761"/>
                    <a:pt x="17885" y="32644"/>
                  </a:cubicBezTo>
                  <a:cubicBezTo>
                    <a:pt x="19016" y="26528"/>
                    <a:pt x="26528" y="21807"/>
                    <a:pt x="30118" y="20079"/>
                  </a:cubicBezTo>
                  <a:cubicBezTo>
                    <a:pt x="32246" y="19082"/>
                    <a:pt x="34506" y="18284"/>
                    <a:pt x="36767" y="17685"/>
                  </a:cubicBezTo>
                  <a:cubicBezTo>
                    <a:pt x="37432" y="9907"/>
                    <a:pt x="34839" y="1"/>
                    <a:pt x="34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545;p37">
              <a:extLst>
                <a:ext uri="{FF2B5EF4-FFF2-40B4-BE49-F238E27FC236}">
                  <a16:creationId xmlns:a16="http://schemas.microsoft.com/office/drawing/2014/main" id="{79F99920-B44E-47C2-9603-E318A4EACD2C}"/>
                </a:ext>
              </a:extLst>
            </p:cNvPr>
            <p:cNvSpPr/>
            <p:nvPr/>
          </p:nvSpPr>
          <p:spPr>
            <a:xfrm>
              <a:off x="2639850" y="2049849"/>
              <a:ext cx="594082" cy="618828"/>
            </a:xfrm>
            <a:custGeom>
              <a:avLst/>
              <a:gdLst/>
              <a:ahLst/>
              <a:cxnLst/>
              <a:rect l="l" t="t" r="r" b="b"/>
              <a:pathLst>
                <a:path w="49047" h="51090" extrusionOk="0">
                  <a:moveTo>
                    <a:pt x="37883" y="0"/>
                  </a:moveTo>
                  <a:cubicBezTo>
                    <a:pt x="37883" y="0"/>
                    <a:pt x="31567" y="7912"/>
                    <a:pt x="24121" y="12167"/>
                  </a:cubicBezTo>
                  <a:cubicBezTo>
                    <a:pt x="16900" y="16293"/>
                    <a:pt x="12868" y="16355"/>
                    <a:pt x="12630" y="16355"/>
                  </a:cubicBezTo>
                  <a:cubicBezTo>
                    <a:pt x="12622" y="16355"/>
                    <a:pt x="12619" y="16355"/>
                    <a:pt x="12619" y="16355"/>
                  </a:cubicBezTo>
                  <a:lnTo>
                    <a:pt x="12619" y="16355"/>
                  </a:lnTo>
                  <a:cubicBezTo>
                    <a:pt x="12619" y="16355"/>
                    <a:pt x="13284" y="25995"/>
                    <a:pt x="11954" y="28389"/>
                  </a:cubicBezTo>
                  <a:cubicBezTo>
                    <a:pt x="11688" y="28868"/>
                    <a:pt x="11414" y="29059"/>
                    <a:pt x="11146" y="29059"/>
                  </a:cubicBezTo>
                  <a:cubicBezTo>
                    <a:pt x="10074" y="29059"/>
                    <a:pt x="9095" y="25995"/>
                    <a:pt x="9095" y="25995"/>
                  </a:cubicBezTo>
                  <a:cubicBezTo>
                    <a:pt x="9095" y="25995"/>
                    <a:pt x="6800" y="24918"/>
                    <a:pt x="4642" y="24918"/>
                  </a:cubicBezTo>
                  <a:cubicBezTo>
                    <a:pt x="3164" y="24918"/>
                    <a:pt x="1751" y="25423"/>
                    <a:pt x="1183" y="27126"/>
                  </a:cubicBezTo>
                  <a:cubicBezTo>
                    <a:pt x="0" y="30852"/>
                    <a:pt x="1607" y="36579"/>
                    <a:pt x="8344" y="36579"/>
                  </a:cubicBezTo>
                  <a:cubicBezTo>
                    <a:pt x="9179" y="36579"/>
                    <a:pt x="10093" y="36491"/>
                    <a:pt x="11090" y="36300"/>
                  </a:cubicBezTo>
                  <a:cubicBezTo>
                    <a:pt x="11090" y="36300"/>
                    <a:pt x="11887" y="50329"/>
                    <a:pt x="28043" y="51060"/>
                  </a:cubicBezTo>
                  <a:cubicBezTo>
                    <a:pt x="28477" y="51080"/>
                    <a:pt x="28902" y="51089"/>
                    <a:pt x="29319" y="51089"/>
                  </a:cubicBezTo>
                  <a:cubicBezTo>
                    <a:pt x="44456" y="51089"/>
                    <a:pt x="49047" y="38376"/>
                    <a:pt x="48853" y="26860"/>
                  </a:cubicBezTo>
                  <a:cubicBezTo>
                    <a:pt x="48653" y="15026"/>
                    <a:pt x="37883" y="0"/>
                    <a:pt x="37883" y="0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546;p37">
              <a:extLst>
                <a:ext uri="{FF2B5EF4-FFF2-40B4-BE49-F238E27FC236}">
                  <a16:creationId xmlns:a16="http://schemas.microsoft.com/office/drawing/2014/main" id="{D92FD24F-18C1-41EC-BA72-0A2AB4B1BEED}"/>
                </a:ext>
              </a:extLst>
            </p:cNvPr>
            <p:cNvSpPr/>
            <p:nvPr/>
          </p:nvSpPr>
          <p:spPr>
            <a:xfrm>
              <a:off x="2828127" y="2949372"/>
              <a:ext cx="200522" cy="157026"/>
            </a:xfrm>
            <a:custGeom>
              <a:avLst/>
              <a:gdLst/>
              <a:ahLst/>
              <a:cxnLst/>
              <a:rect l="l" t="t" r="r" b="b"/>
              <a:pathLst>
                <a:path w="16555" h="12964" extrusionOk="0">
                  <a:moveTo>
                    <a:pt x="13289" y="1"/>
                  </a:moveTo>
                  <a:cubicBezTo>
                    <a:pt x="11285" y="1"/>
                    <a:pt x="9015" y="1805"/>
                    <a:pt x="9574" y="4520"/>
                  </a:cubicBezTo>
                  <a:cubicBezTo>
                    <a:pt x="9574" y="4520"/>
                    <a:pt x="8063" y="1356"/>
                    <a:pt x="5359" y="1356"/>
                  </a:cubicBezTo>
                  <a:cubicBezTo>
                    <a:pt x="4854" y="1356"/>
                    <a:pt x="4309" y="1466"/>
                    <a:pt x="3723" y="1727"/>
                  </a:cubicBezTo>
                  <a:cubicBezTo>
                    <a:pt x="0" y="3323"/>
                    <a:pt x="3723" y="10370"/>
                    <a:pt x="10704" y="12963"/>
                  </a:cubicBezTo>
                  <a:cubicBezTo>
                    <a:pt x="10704" y="12963"/>
                    <a:pt x="16555" y="7312"/>
                    <a:pt x="16023" y="2658"/>
                  </a:cubicBezTo>
                  <a:cubicBezTo>
                    <a:pt x="15837" y="799"/>
                    <a:pt x="14622" y="1"/>
                    <a:pt x="13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547;p37">
              <a:extLst>
                <a:ext uri="{FF2B5EF4-FFF2-40B4-BE49-F238E27FC236}">
                  <a16:creationId xmlns:a16="http://schemas.microsoft.com/office/drawing/2014/main" id="{AD8507F1-C19D-4BD5-AFF7-FDC81A17F3C4}"/>
                </a:ext>
              </a:extLst>
            </p:cNvPr>
            <p:cNvSpPr/>
            <p:nvPr/>
          </p:nvSpPr>
          <p:spPr>
            <a:xfrm>
              <a:off x="2865167" y="2452129"/>
              <a:ext cx="191668" cy="129216"/>
            </a:xfrm>
            <a:custGeom>
              <a:avLst/>
              <a:gdLst/>
              <a:ahLst/>
              <a:cxnLst/>
              <a:rect l="l" t="t" r="r" b="b"/>
              <a:pathLst>
                <a:path w="15824" h="10668" extrusionOk="0">
                  <a:moveTo>
                    <a:pt x="3604" y="1"/>
                  </a:moveTo>
                  <a:cubicBezTo>
                    <a:pt x="3203" y="1"/>
                    <a:pt x="2763" y="90"/>
                    <a:pt x="2261" y="296"/>
                  </a:cubicBezTo>
                  <a:cubicBezTo>
                    <a:pt x="798" y="894"/>
                    <a:pt x="0" y="3022"/>
                    <a:pt x="266" y="5149"/>
                  </a:cubicBezTo>
                  <a:cubicBezTo>
                    <a:pt x="1031" y="4993"/>
                    <a:pt x="1802" y="4917"/>
                    <a:pt x="2570" y="4917"/>
                  </a:cubicBezTo>
                  <a:cubicBezTo>
                    <a:pt x="4405" y="4917"/>
                    <a:pt x="6225" y="5350"/>
                    <a:pt x="7912" y="6147"/>
                  </a:cubicBezTo>
                  <a:cubicBezTo>
                    <a:pt x="9840" y="6945"/>
                    <a:pt x="11303" y="8673"/>
                    <a:pt x="11835" y="10668"/>
                  </a:cubicBezTo>
                  <a:cubicBezTo>
                    <a:pt x="13962" y="10003"/>
                    <a:pt x="15225" y="8673"/>
                    <a:pt x="15425" y="7144"/>
                  </a:cubicBezTo>
                  <a:cubicBezTo>
                    <a:pt x="15824" y="4352"/>
                    <a:pt x="11702" y="4418"/>
                    <a:pt x="9441" y="3354"/>
                  </a:cubicBezTo>
                  <a:cubicBezTo>
                    <a:pt x="6578" y="2088"/>
                    <a:pt x="5539" y="1"/>
                    <a:pt x="3604" y="1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548;p37">
              <a:extLst>
                <a:ext uri="{FF2B5EF4-FFF2-40B4-BE49-F238E27FC236}">
                  <a16:creationId xmlns:a16="http://schemas.microsoft.com/office/drawing/2014/main" id="{18C53E05-C48E-4666-9636-270EF08D2616}"/>
                </a:ext>
              </a:extLst>
            </p:cNvPr>
            <p:cNvSpPr/>
            <p:nvPr/>
          </p:nvSpPr>
          <p:spPr>
            <a:xfrm>
              <a:off x="2868389" y="2511674"/>
              <a:ext cx="140130" cy="74637"/>
            </a:xfrm>
            <a:custGeom>
              <a:avLst/>
              <a:gdLst/>
              <a:ahLst/>
              <a:cxnLst/>
              <a:rect l="l" t="t" r="r" b="b"/>
              <a:pathLst>
                <a:path w="11569" h="6162" extrusionOk="0">
                  <a:moveTo>
                    <a:pt x="2304" y="1"/>
                  </a:moveTo>
                  <a:cubicBezTo>
                    <a:pt x="1536" y="1"/>
                    <a:pt x="765" y="77"/>
                    <a:pt x="0" y="233"/>
                  </a:cubicBezTo>
                  <a:cubicBezTo>
                    <a:pt x="333" y="2826"/>
                    <a:pt x="2261" y="5020"/>
                    <a:pt x="4854" y="5619"/>
                  </a:cubicBezTo>
                  <a:cubicBezTo>
                    <a:pt x="6001" y="5977"/>
                    <a:pt x="7207" y="6162"/>
                    <a:pt x="8429" y="6162"/>
                  </a:cubicBezTo>
                  <a:cubicBezTo>
                    <a:pt x="9472" y="6162"/>
                    <a:pt x="10527" y="6027"/>
                    <a:pt x="11569" y="5752"/>
                  </a:cubicBezTo>
                  <a:cubicBezTo>
                    <a:pt x="11037" y="3757"/>
                    <a:pt x="9574" y="2029"/>
                    <a:pt x="7646" y="1231"/>
                  </a:cubicBezTo>
                  <a:cubicBezTo>
                    <a:pt x="5959" y="434"/>
                    <a:pt x="4139" y="1"/>
                    <a:pt x="2304" y="1"/>
                  </a:cubicBezTo>
                  <a:close/>
                </a:path>
              </a:pathLst>
            </a:custGeom>
            <a:solidFill>
              <a:srgbClr val="DD7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549;p37">
              <a:extLst>
                <a:ext uri="{FF2B5EF4-FFF2-40B4-BE49-F238E27FC236}">
                  <a16:creationId xmlns:a16="http://schemas.microsoft.com/office/drawing/2014/main" id="{36061E96-D2B9-4D44-BDE2-B2B9BC41760A}"/>
                </a:ext>
              </a:extLst>
            </p:cNvPr>
            <p:cNvSpPr/>
            <p:nvPr/>
          </p:nvSpPr>
          <p:spPr>
            <a:xfrm>
              <a:off x="3057635" y="2346702"/>
              <a:ext cx="77593" cy="84291"/>
            </a:xfrm>
            <a:custGeom>
              <a:avLst/>
              <a:gdLst/>
              <a:ahLst/>
              <a:cxnLst/>
              <a:rect l="l" t="t" r="r" b="b"/>
              <a:pathLst>
                <a:path w="6406" h="6959" extrusionOk="0">
                  <a:moveTo>
                    <a:pt x="1726" y="0"/>
                  </a:moveTo>
                  <a:cubicBezTo>
                    <a:pt x="1678" y="0"/>
                    <a:pt x="1634" y="8"/>
                    <a:pt x="1596" y="25"/>
                  </a:cubicBezTo>
                  <a:cubicBezTo>
                    <a:pt x="0" y="623"/>
                    <a:pt x="133" y="6274"/>
                    <a:pt x="1197" y="6673"/>
                  </a:cubicBezTo>
                  <a:cubicBezTo>
                    <a:pt x="1619" y="6831"/>
                    <a:pt x="2208" y="6958"/>
                    <a:pt x="2828" y="6958"/>
                  </a:cubicBezTo>
                  <a:cubicBezTo>
                    <a:pt x="3771" y="6958"/>
                    <a:pt x="4784" y="6665"/>
                    <a:pt x="5385" y="5742"/>
                  </a:cubicBezTo>
                  <a:cubicBezTo>
                    <a:pt x="6405" y="4277"/>
                    <a:pt x="2843" y="0"/>
                    <a:pt x="1726" y="0"/>
                  </a:cubicBezTo>
                  <a:close/>
                </a:path>
              </a:pathLst>
            </a:custGeom>
            <a:solidFill>
              <a:srgbClr val="EC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550;p37">
              <a:extLst>
                <a:ext uri="{FF2B5EF4-FFF2-40B4-BE49-F238E27FC236}">
                  <a16:creationId xmlns:a16="http://schemas.microsoft.com/office/drawing/2014/main" id="{8D9D37CE-39FE-4813-A41D-D72FCC3ACE8C}"/>
                </a:ext>
              </a:extLst>
            </p:cNvPr>
            <p:cNvSpPr/>
            <p:nvPr/>
          </p:nvSpPr>
          <p:spPr>
            <a:xfrm>
              <a:off x="2897374" y="2317656"/>
              <a:ext cx="37864" cy="52072"/>
            </a:xfrm>
            <a:custGeom>
              <a:avLst/>
              <a:gdLst/>
              <a:ahLst/>
              <a:cxnLst/>
              <a:rect l="l" t="t" r="r" b="b"/>
              <a:pathLst>
                <a:path w="3126" h="4299" extrusionOk="0">
                  <a:moveTo>
                    <a:pt x="1278" y="1"/>
                  </a:moveTo>
                  <a:cubicBezTo>
                    <a:pt x="1207" y="1"/>
                    <a:pt x="1136" y="10"/>
                    <a:pt x="1064" y="29"/>
                  </a:cubicBezTo>
                  <a:cubicBezTo>
                    <a:pt x="333" y="162"/>
                    <a:pt x="1" y="1293"/>
                    <a:pt x="267" y="2423"/>
                  </a:cubicBezTo>
                  <a:cubicBezTo>
                    <a:pt x="513" y="3532"/>
                    <a:pt x="1217" y="4299"/>
                    <a:pt x="1901" y="4299"/>
                  </a:cubicBezTo>
                  <a:cubicBezTo>
                    <a:pt x="1955" y="4299"/>
                    <a:pt x="2008" y="4294"/>
                    <a:pt x="2062" y="4284"/>
                  </a:cubicBezTo>
                  <a:cubicBezTo>
                    <a:pt x="2727" y="4085"/>
                    <a:pt x="3125" y="3021"/>
                    <a:pt x="2860" y="1824"/>
                  </a:cubicBezTo>
                  <a:cubicBezTo>
                    <a:pt x="2559" y="804"/>
                    <a:pt x="1934" y="1"/>
                    <a:pt x="1278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51;p37">
              <a:extLst>
                <a:ext uri="{FF2B5EF4-FFF2-40B4-BE49-F238E27FC236}">
                  <a16:creationId xmlns:a16="http://schemas.microsoft.com/office/drawing/2014/main" id="{B31D6709-93E6-4140-980C-E3AC77DDF615}"/>
                </a:ext>
              </a:extLst>
            </p:cNvPr>
            <p:cNvSpPr/>
            <p:nvPr/>
          </p:nvSpPr>
          <p:spPr>
            <a:xfrm>
              <a:off x="2823294" y="2389253"/>
              <a:ext cx="55572" cy="34872"/>
            </a:xfrm>
            <a:custGeom>
              <a:avLst/>
              <a:gdLst/>
              <a:ahLst/>
              <a:cxnLst/>
              <a:rect l="l" t="t" r="r" b="b"/>
              <a:pathLst>
                <a:path w="4588" h="2879" extrusionOk="0">
                  <a:moveTo>
                    <a:pt x="2930" y="1"/>
                  </a:moveTo>
                  <a:cubicBezTo>
                    <a:pt x="2576" y="1"/>
                    <a:pt x="2185" y="74"/>
                    <a:pt x="1795" y="235"/>
                  </a:cubicBezTo>
                  <a:cubicBezTo>
                    <a:pt x="665" y="634"/>
                    <a:pt x="0" y="1498"/>
                    <a:pt x="200" y="2163"/>
                  </a:cubicBezTo>
                  <a:cubicBezTo>
                    <a:pt x="369" y="2629"/>
                    <a:pt x="889" y="2879"/>
                    <a:pt x="1536" y="2879"/>
                  </a:cubicBezTo>
                  <a:cubicBezTo>
                    <a:pt x="1905" y="2879"/>
                    <a:pt x="2315" y="2797"/>
                    <a:pt x="2726" y="2628"/>
                  </a:cubicBezTo>
                  <a:cubicBezTo>
                    <a:pt x="3856" y="2229"/>
                    <a:pt x="4588" y="1365"/>
                    <a:pt x="4322" y="700"/>
                  </a:cubicBezTo>
                  <a:cubicBezTo>
                    <a:pt x="4147" y="265"/>
                    <a:pt x="3603" y="1"/>
                    <a:pt x="29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52;p37">
              <a:extLst>
                <a:ext uri="{FF2B5EF4-FFF2-40B4-BE49-F238E27FC236}">
                  <a16:creationId xmlns:a16="http://schemas.microsoft.com/office/drawing/2014/main" id="{5DCD0E18-0B38-4FDA-A4AD-FF0199A150F0}"/>
                </a:ext>
              </a:extLst>
            </p:cNvPr>
            <p:cNvSpPr/>
            <p:nvPr/>
          </p:nvSpPr>
          <p:spPr>
            <a:xfrm>
              <a:off x="3163122" y="2362230"/>
              <a:ext cx="53961" cy="31553"/>
            </a:xfrm>
            <a:custGeom>
              <a:avLst/>
              <a:gdLst/>
              <a:ahLst/>
              <a:cxnLst/>
              <a:rect l="l" t="t" r="r" b="b"/>
              <a:pathLst>
                <a:path w="4455" h="2605" extrusionOk="0">
                  <a:moveTo>
                    <a:pt x="2126" y="0"/>
                  </a:moveTo>
                  <a:cubicBezTo>
                    <a:pt x="1014" y="0"/>
                    <a:pt x="67" y="513"/>
                    <a:pt x="67" y="1203"/>
                  </a:cubicBezTo>
                  <a:cubicBezTo>
                    <a:pt x="1" y="1934"/>
                    <a:pt x="998" y="2532"/>
                    <a:pt x="2195" y="2599"/>
                  </a:cubicBezTo>
                  <a:cubicBezTo>
                    <a:pt x="2262" y="2603"/>
                    <a:pt x="2329" y="2604"/>
                    <a:pt x="2396" y="2604"/>
                  </a:cubicBezTo>
                  <a:cubicBezTo>
                    <a:pt x="3501" y="2604"/>
                    <a:pt x="4389" y="2092"/>
                    <a:pt x="4389" y="1402"/>
                  </a:cubicBezTo>
                  <a:cubicBezTo>
                    <a:pt x="4455" y="671"/>
                    <a:pt x="3524" y="72"/>
                    <a:pt x="2327" y="6"/>
                  </a:cubicBezTo>
                  <a:cubicBezTo>
                    <a:pt x="2260" y="2"/>
                    <a:pt x="2192" y="0"/>
                    <a:pt x="2126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53;p37">
              <a:extLst>
                <a:ext uri="{FF2B5EF4-FFF2-40B4-BE49-F238E27FC236}">
                  <a16:creationId xmlns:a16="http://schemas.microsoft.com/office/drawing/2014/main" id="{6561A2F2-AE83-4287-B23C-6331AF3346F9}"/>
                </a:ext>
              </a:extLst>
            </p:cNvPr>
            <p:cNvSpPr/>
            <p:nvPr/>
          </p:nvSpPr>
          <p:spPr>
            <a:xfrm>
              <a:off x="3097085" y="2285449"/>
              <a:ext cx="37064" cy="52072"/>
            </a:xfrm>
            <a:custGeom>
              <a:avLst/>
              <a:gdLst/>
              <a:ahLst/>
              <a:cxnLst/>
              <a:rect l="l" t="t" r="r" b="b"/>
              <a:pathLst>
                <a:path w="3060" h="4299" extrusionOk="0">
                  <a:moveTo>
                    <a:pt x="1262" y="0"/>
                  </a:moveTo>
                  <a:cubicBezTo>
                    <a:pt x="1195" y="0"/>
                    <a:pt x="1129" y="10"/>
                    <a:pt x="1065" y="29"/>
                  </a:cubicBezTo>
                  <a:cubicBezTo>
                    <a:pt x="333" y="162"/>
                    <a:pt x="1" y="1292"/>
                    <a:pt x="267" y="2422"/>
                  </a:cubicBezTo>
                  <a:cubicBezTo>
                    <a:pt x="513" y="3532"/>
                    <a:pt x="1217" y="4298"/>
                    <a:pt x="1901" y="4298"/>
                  </a:cubicBezTo>
                  <a:cubicBezTo>
                    <a:pt x="1955" y="4298"/>
                    <a:pt x="2008" y="4294"/>
                    <a:pt x="2062" y="4284"/>
                  </a:cubicBezTo>
                  <a:cubicBezTo>
                    <a:pt x="2727" y="4084"/>
                    <a:pt x="3059" y="3021"/>
                    <a:pt x="2793" y="1824"/>
                  </a:cubicBezTo>
                  <a:cubicBezTo>
                    <a:pt x="2553" y="804"/>
                    <a:pt x="1880" y="0"/>
                    <a:pt x="1262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54;p37">
              <a:extLst>
                <a:ext uri="{FF2B5EF4-FFF2-40B4-BE49-F238E27FC236}">
                  <a16:creationId xmlns:a16="http://schemas.microsoft.com/office/drawing/2014/main" id="{A29E18CD-8782-4F2F-9217-1DA12A74CCF0}"/>
                </a:ext>
              </a:extLst>
            </p:cNvPr>
            <p:cNvSpPr/>
            <p:nvPr/>
          </p:nvSpPr>
          <p:spPr>
            <a:xfrm>
              <a:off x="2843425" y="2223482"/>
              <a:ext cx="62016" cy="56674"/>
            </a:xfrm>
            <a:custGeom>
              <a:avLst/>
              <a:gdLst/>
              <a:ahLst/>
              <a:cxnLst/>
              <a:rect l="l" t="t" r="r" b="b"/>
              <a:pathLst>
                <a:path w="5120" h="4679" extrusionOk="0">
                  <a:moveTo>
                    <a:pt x="4078" y="0"/>
                  </a:moveTo>
                  <a:cubicBezTo>
                    <a:pt x="3484" y="0"/>
                    <a:pt x="2657" y="502"/>
                    <a:pt x="1795" y="1555"/>
                  </a:cubicBezTo>
                  <a:cubicBezTo>
                    <a:pt x="599" y="3017"/>
                    <a:pt x="0" y="4281"/>
                    <a:pt x="599" y="4613"/>
                  </a:cubicBezTo>
                  <a:cubicBezTo>
                    <a:pt x="678" y="4657"/>
                    <a:pt x="778" y="4678"/>
                    <a:pt x="894" y="4678"/>
                  </a:cubicBezTo>
                  <a:cubicBezTo>
                    <a:pt x="1642" y="4678"/>
                    <a:pt x="3032" y="3806"/>
                    <a:pt x="3723" y="2884"/>
                  </a:cubicBezTo>
                  <a:cubicBezTo>
                    <a:pt x="4854" y="1422"/>
                    <a:pt x="5120" y="757"/>
                    <a:pt x="4654" y="225"/>
                  </a:cubicBezTo>
                  <a:cubicBezTo>
                    <a:pt x="4505" y="76"/>
                    <a:pt x="4309" y="0"/>
                    <a:pt x="4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555;p37">
              <a:extLst>
                <a:ext uri="{FF2B5EF4-FFF2-40B4-BE49-F238E27FC236}">
                  <a16:creationId xmlns:a16="http://schemas.microsoft.com/office/drawing/2014/main" id="{8E744168-E370-4F6A-B92C-868F408F39B0}"/>
                </a:ext>
              </a:extLst>
            </p:cNvPr>
            <p:cNvSpPr/>
            <p:nvPr/>
          </p:nvSpPr>
          <p:spPr>
            <a:xfrm>
              <a:off x="3082599" y="2176340"/>
              <a:ext cx="73293" cy="36689"/>
            </a:xfrm>
            <a:custGeom>
              <a:avLst/>
              <a:gdLst/>
              <a:ahLst/>
              <a:cxnLst/>
              <a:rect l="l" t="t" r="r" b="b"/>
              <a:pathLst>
                <a:path w="6051" h="3029" extrusionOk="0">
                  <a:moveTo>
                    <a:pt x="1244" y="0"/>
                  </a:moveTo>
                  <a:cubicBezTo>
                    <a:pt x="727" y="0"/>
                    <a:pt x="447" y="165"/>
                    <a:pt x="266" y="527"/>
                  </a:cubicBezTo>
                  <a:cubicBezTo>
                    <a:pt x="0" y="1192"/>
                    <a:pt x="798" y="2056"/>
                    <a:pt x="2593" y="2588"/>
                  </a:cubicBezTo>
                  <a:cubicBezTo>
                    <a:pt x="3499" y="2879"/>
                    <a:pt x="4295" y="3029"/>
                    <a:pt x="4881" y="3029"/>
                  </a:cubicBezTo>
                  <a:cubicBezTo>
                    <a:pt x="5499" y="3029"/>
                    <a:pt x="5883" y="2863"/>
                    <a:pt x="5917" y="2521"/>
                  </a:cubicBezTo>
                  <a:cubicBezTo>
                    <a:pt x="6050" y="1857"/>
                    <a:pt x="4388" y="660"/>
                    <a:pt x="3125" y="328"/>
                  </a:cubicBezTo>
                  <a:cubicBezTo>
                    <a:pt x="2277" y="116"/>
                    <a:pt x="1677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556;p37">
              <a:extLst>
                <a:ext uri="{FF2B5EF4-FFF2-40B4-BE49-F238E27FC236}">
                  <a16:creationId xmlns:a16="http://schemas.microsoft.com/office/drawing/2014/main" id="{5D82E9A2-0885-44B6-BBEA-6968A827C6CF}"/>
                </a:ext>
              </a:extLst>
            </p:cNvPr>
            <p:cNvSpPr/>
            <p:nvPr/>
          </p:nvSpPr>
          <p:spPr>
            <a:xfrm>
              <a:off x="2683165" y="2394231"/>
              <a:ext cx="64342" cy="56759"/>
            </a:xfrm>
            <a:custGeom>
              <a:avLst/>
              <a:gdLst/>
              <a:ahLst/>
              <a:cxnLst/>
              <a:rect l="l" t="t" r="r" b="b"/>
              <a:pathLst>
                <a:path w="5312" h="4686" extrusionOk="0">
                  <a:moveTo>
                    <a:pt x="837" y="0"/>
                  </a:moveTo>
                  <a:cubicBezTo>
                    <a:pt x="692" y="0"/>
                    <a:pt x="587" y="48"/>
                    <a:pt x="533" y="156"/>
                  </a:cubicBezTo>
                  <a:cubicBezTo>
                    <a:pt x="1" y="1154"/>
                    <a:pt x="3059" y="2683"/>
                    <a:pt x="3059" y="2683"/>
                  </a:cubicBezTo>
                  <a:cubicBezTo>
                    <a:pt x="3059" y="2683"/>
                    <a:pt x="932" y="3879"/>
                    <a:pt x="1596" y="4544"/>
                  </a:cubicBezTo>
                  <a:cubicBezTo>
                    <a:pt x="1717" y="4643"/>
                    <a:pt x="1895" y="4686"/>
                    <a:pt x="2107" y="4686"/>
                  </a:cubicBezTo>
                  <a:cubicBezTo>
                    <a:pt x="3179" y="4686"/>
                    <a:pt x="5142" y="3603"/>
                    <a:pt x="5253" y="3215"/>
                  </a:cubicBezTo>
                  <a:cubicBezTo>
                    <a:pt x="5312" y="2803"/>
                    <a:pt x="1940" y="0"/>
                    <a:pt x="837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1A5B36-5AA0-43EC-8739-2F6443622DAA}"/>
              </a:ext>
            </a:extLst>
          </p:cNvPr>
          <p:cNvSpPr/>
          <p:nvPr/>
        </p:nvSpPr>
        <p:spPr>
          <a:xfrm>
            <a:off x="1156764" y="2236863"/>
            <a:ext cx="757238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Menurut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kalian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buah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apakah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paling BUCIN</a:t>
            </a:r>
            <a:r>
              <a:rPr lang="en-ID" sz="48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7" name="btnInknoeActivityCp2">
            <a:extLst>
              <a:ext uri="{FF2B5EF4-FFF2-40B4-BE49-F238E27FC236}">
                <a16:creationId xmlns:a16="http://schemas.microsoft.com/office/drawing/2014/main" id="{2802D8BA-147C-467A-A0A6-86CD03A8F9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12" y="5385372"/>
            <a:ext cx="3132156" cy="8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38"/>
          <p:cNvSpPr txBox="1">
            <a:spLocks noGrp="1"/>
          </p:cNvSpPr>
          <p:nvPr>
            <p:ph type="title"/>
          </p:nvPr>
        </p:nvSpPr>
        <p:spPr>
          <a:xfrm>
            <a:off x="1275311" y="925217"/>
            <a:ext cx="7335289" cy="6129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Google Shape;1566;p38">
            <a:extLst>
              <a:ext uri="{FF2B5EF4-FFF2-40B4-BE49-F238E27FC236}">
                <a16:creationId xmlns:a16="http://schemas.microsoft.com/office/drawing/2014/main" id="{DC540F4B-659F-4936-9FC1-858F2251404F}"/>
              </a:ext>
            </a:extLst>
          </p:cNvPr>
          <p:cNvSpPr/>
          <p:nvPr/>
        </p:nvSpPr>
        <p:spPr>
          <a:xfrm rot="-5400000">
            <a:off x="221879" y="2314782"/>
            <a:ext cx="946054" cy="758078"/>
          </a:xfrm>
          <a:custGeom>
            <a:avLst/>
            <a:gdLst/>
            <a:ahLst/>
            <a:cxnLst/>
            <a:rect l="l" t="t" r="r" b="b"/>
            <a:pathLst>
              <a:path w="32727" h="16429" extrusionOk="0">
                <a:moveTo>
                  <a:pt x="12634" y="0"/>
                </a:moveTo>
                <a:cubicBezTo>
                  <a:pt x="8708" y="0"/>
                  <a:pt x="5319" y="439"/>
                  <a:pt x="3985" y="1757"/>
                </a:cubicBezTo>
                <a:cubicBezTo>
                  <a:pt x="1" y="5709"/>
                  <a:pt x="3146" y="15596"/>
                  <a:pt x="15276" y="16387"/>
                </a:cubicBezTo>
                <a:cubicBezTo>
                  <a:pt x="15711" y="16415"/>
                  <a:pt x="16137" y="16429"/>
                  <a:pt x="16554" y="16429"/>
                </a:cubicBezTo>
                <a:cubicBezTo>
                  <a:pt x="27769" y="16429"/>
                  <a:pt x="32727" y="6469"/>
                  <a:pt x="30487" y="1757"/>
                </a:cubicBezTo>
                <a:cubicBezTo>
                  <a:pt x="30487" y="1757"/>
                  <a:pt x="20486" y="0"/>
                  <a:pt x="126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9" name="Google Shape;1576;p38">
            <a:extLst>
              <a:ext uri="{FF2B5EF4-FFF2-40B4-BE49-F238E27FC236}">
                <a16:creationId xmlns:a16="http://schemas.microsoft.com/office/drawing/2014/main" id="{93D35F72-2FD6-46F4-82DA-7EDA41FA5F42}"/>
              </a:ext>
            </a:extLst>
          </p:cNvPr>
          <p:cNvSpPr txBox="1"/>
          <p:nvPr/>
        </p:nvSpPr>
        <p:spPr>
          <a:xfrm>
            <a:off x="1111366" y="2454573"/>
            <a:ext cx="6051434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endParaRPr sz="2000" dirty="0">
              <a:highlight>
                <a:srgbClr val="00FF00"/>
              </a:highlight>
              <a:sym typeface="Livvic Light"/>
            </a:endParaRPr>
          </a:p>
        </p:txBody>
      </p:sp>
      <p:sp>
        <p:nvSpPr>
          <p:cNvPr id="52" name="Google Shape;1569;p38">
            <a:extLst>
              <a:ext uri="{FF2B5EF4-FFF2-40B4-BE49-F238E27FC236}">
                <a16:creationId xmlns:a16="http://schemas.microsoft.com/office/drawing/2014/main" id="{74676FF5-F501-45E9-97E3-515082C401D2}"/>
              </a:ext>
            </a:extLst>
          </p:cNvPr>
          <p:cNvSpPr txBox="1"/>
          <p:nvPr/>
        </p:nvSpPr>
        <p:spPr>
          <a:xfrm>
            <a:off x="526129" y="2037984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1" name="Google Shape;1569;p38">
            <a:extLst>
              <a:ext uri="{FF2B5EF4-FFF2-40B4-BE49-F238E27FC236}">
                <a16:creationId xmlns:a16="http://schemas.microsoft.com/office/drawing/2014/main" id="{219AFE67-5F36-4CE6-BDEB-2805D50D83FD}"/>
              </a:ext>
            </a:extLst>
          </p:cNvPr>
          <p:cNvSpPr txBox="1"/>
          <p:nvPr/>
        </p:nvSpPr>
        <p:spPr>
          <a:xfrm>
            <a:off x="315867" y="2220794"/>
            <a:ext cx="677386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2" name="Google Shape;1569;p38">
            <a:extLst>
              <a:ext uri="{FF2B5EF4-FFF2-40B4-BE49-F238E27FC236}">
                <a16:creationId xmlns:a16="http://schemas.microsoft.com/office/drawing/2014/main" id="{B0E23DE8-0133-42DB-82AB-7119F4FF95C6}"/>
              </a:ext>
            </a:extLst>
          </p:cNvPr>
          <p:cNvSpPr txBox="1"/>
          <p:nvPr/>
        </p:nvSpPr>
        <p:spPr>
          <a:xfrm>
            <a:off x="2615908" y="2184076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5" name="Google Shape;1569;p38">
            <a:extLst>
              <a:ext uri="{FF2B5EF4-FFF2-40B4-BE49-F238E27FC236}">
                <a16:creationId xmlns:a16="http://schemas.microsoft.com/office/drawing/2014/main" id="{F7D12289-6515-40A2-909F-9AC43A1200EF}"/>
              </a:ext>
            </a:extLst>
          </p:cNvPr>
          <p:cNvSpPr txBox="1"/>
          <p:nvPr/>
        </p:nvSpPr>
        <p:spPr>
          <a:xfrm>
            <a:off x="251093" y="2526640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Finger Paint"/>
                <a:ea typeface="Finger Paint"/>
                <a:cs typeface="Finger Paint"/>
                <a:sym typeface="Finger Paint"/>
              </a:rPr>
              <a:t>2</a:t>
            </a:r>
            <a:endParaRPr lang="en-ID"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1AA12D-1257-4EF0-90F2-DCDF69E8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3" y="944205"/>
            <a:ext cx="908692" cy="844966"/>
          </a:xfrm>
          <a:prstGeom prst="rect">
            <a:avLst/>
          </a:prstGeom>
        </p:spPr>
      </p:pic>
      <p:grpSp>
        <p:nvGrpSpPr>
          <p:cNvPr id="26" name="Google Shape;1532;p37">
            <a:extLst>
              <a:ext uri="{FF2B5EF4-FFF2-40B4-BE49-F238E27FC236}">
                <a16:creationId xmlns:a16="http://schemas.microsoft.com/office/drawing/2014/main" id="{DD22BDFA-3974-4BCD-B145-E151D06279DF}"/>
              </a:ext>
            </a:extLst>
          </p:cNvPr>
          <p:cNvGrpSpPr/>
          <p:nvPr/>
        </p:nvGrpSpPr>
        <p:grpSpPr>
          <a:xfrm>
            <a:off x="7185285" y="4936157"/>
            <a:ext cx="1211659" cy="1492477"/>
            <a:chOff x="2068855" y="1858532"/>
            <a:chExt cx="1753817" cy="2088328"/>
          </a:xfrm>
        </p:grpSpPr>
        <p:sp>
          <p:nvSpPr>
            <p:cNvPr id="27" name="Google Shape;1533;p37">
              <a:extLst>
                <a:ext uri="{FF2B5EF4-FFF2-40B4-BE49-F238E27FC236}">
                  <a16:creationId xmlns:a16="http://schemas.microsoft.com/office/drawing/2014/main" id="{DE9E0778-9A45-469E-B5D7-BD14BFC39750}"/>
                </a:ext>
              </a:extLst>
            </p:cNvPr>
            <p:cNvSpPr/>
            <p:nvPr/>
          </p:nvSpPr>
          <p:spPr>
            <a:xfrm>
              <a:off x="2068855" y="1858532"/>
              <a:ext cx="1753817" cy="2088328"/>
            </a:xfrm>
            <a:custGeom>
              <a:avLst/>
              <a:gdLst/>
              <a:ahLst/>
              <a:cxnLst/>
              <a:rect l="l" t="t" r="r" b="b"/>
              <a:pathLst>
                <a:path w="144794" h="172411" extrusionOk="0">
                  <a:moveTo>
                    <a:pt x="75436" y="0"/>
                  </a:moveTo>
                  <a:cubicBezTo>
                    <a:pt x="41663" y="0"/>
                    <a:pt x="0" y="23910"/>
                    <a:pt x="921" y="76163"/>
                  </a:cubicBezTo>
                  <a:cubicBezTo>
                    <a:pt x="2254" y="150739"/>
                    <a:pt x="43432" y="172411"/>
                    <a:pt x="77031" y="172411"/>
                  </a:cubicBezTo>
                  <a:cubicBezTo>
                    <a:pt x="88661" y="172411"/>
                    <a:pt x="99383" y="169814"/>
                    <a:pt x="107230" y="165916"/>
                  </a:cubicBezTo>
                  <a:cubicBezTo>
                    <a:pt x="144793" y="147301"/>
                    <a:pt x="135951" y="33280"/>
                    <a:pt x="107230" y="9679"/>
                  </a:cubicBezTo>
                  <a:cubicBezTo>
                    <a:pt x="99448" y="3302"/>
                    <a:pt x="87987" y="0"/>
                    <a:pt x="75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534;p37">
              <a:extLst>
                <a:ext uri="{FF2B5EF4-FFF2-40B4-BE49-F238E27FC236}">
                  <a16:creationId xmlns:a16="http://schemas.microsoft.com/office/drawing/2014/main" id="{58319D35-A935-46B6-BA4D-5A98664F5EF0}"/>
                </a:ext>
              </a:extLst>
            </p:cNvPr>
            <p:cNvSpPr/>
            <p:nvPr/>
          </p:nvSpPr>
          <p:spPr>
            <a:xfrm>
              <a:off x="2242669" y="1876228"/>
              <a:ext cx="1447928" cy="1824554"/>
            </a:xfrm>
            <a:custGeom>
              <a:avLst/>
              <a:gdLst/>
              <a:ahLst/>
              <a:cxnLst/>
              <a:rect l="l" t="t" r="r" b="b"/>
              <a:pathLst>
                <a:path w="119540" h="150634" extrusionOk="0">
                  <a:moveTo>
                    <a:pt x="61551" y="1"/>
                  </a:moveTo>
                  <a:cubicBezTo>
                    <a:pt x="55420" y="1"/>
                    <a:pt x="47578" y="2110"/>
                    <a:pt x="38961" y="7819"/>
                  </a:cubicBezTo>
                  <a:cubicBezTo>
                    <a:pt x="30052" y="13603"/>
                    <a:pt x="26728" y="21980"/>
                    <a:pt x="25132" y="29426"/>
                  </a:cubicBezTo>
                  <a:cubicBezTo>
                    <a:pt x="23935" y="35144"/>
                    <a:pt x="23802" y="40329"/>
                    <a:pt x="23071" y="43255"/>
                  </a:cubicBezTo>
                  <a:cubicBezTo>
                    <a:pt x="21276" y="49970"/>
                    <a:pt x="14561" y="48972"/>
                    <a:pt x="10306" y="57549"/>
                  </a:cubicBezTo>
                  <a:cubicBezTo>
                    <a:pt x="6051" y="66192"/>
                    <a:pt x="12832" y="70646"/>
                    <a:pt x="12832" y="76696"/>
                  </a:cubicBezTo>
                  <a:cubicBezTo>
                    <a:pt x="12832" y="82680"/>
                    <a:pt x="2128" y="83544"/>
                    <a:pt x="1065" y="97838"/>
                  </a:cubicBezTo>
                  <a:cubicBezTo>
                    <a:pt x="1" y="112132"/>
                    <a:pt x="7713" y="115789"/>
                    <a:pt x="13032" y="119977"/>
                  </a:cubicBezTo>
                  <a:cubicBezTo>
                    <a:pt x="18284" y="124166"/>
                    <a:pt x="14494" y="137064"/>
                    <a:pt x="27060" y="141784"/>
                  </a:cubicBezTo>
                  <a:cubicBezTo>
                    <a:pt x="29895" y="142828"/>
                    <a:pt x="32364" y="143227"/>
                    <a:pt x="34576" y="143227"/>
                  </a:cubicBezTo>
                  <a:cubicBezTo>
                    <a:pt x="41680" y="143227"/>
                    <a:pt x="46120" y="139117"/>
                    <a:pt x="51431" y="139117"/>
                  </a:cubicBezTo>
                  <a:cubicBezTo>
                    <a:pt x="51834" y="139117"/>
                    <a:pt x="52242" y="139140"/>
                    <a:pt x="52657" y="139191"/>
                  </a:cubicBezTo>
                  <a:cubicBezTo>
                    <a:pt x="60302" y="140122"/>
                    <a:pt x="61233" y="150228"/>
                    <a:pt x="72668" y="150627"/>
                  </a:cubicBezTo>
                  <a:cubicBezTo>
                    <a:pt x="72835" y="150631"/>
                    <a:pt x="72998" y="150634"/>
                    <a:pt x="73160" y="150634"/>
                  </a:cubicBezTo>
                  <a:cubicBezTo>
                    <a:pt x="84163" y="150634"/>
                    <a:pt x="83983" y="139590"/>
                    <a:pt x="93877" y="135069"/>
                  </a:cubicBezTo>
                  <a:cubicBezTo>
                    <a:pt x="103982" y="130415"/>
                    <a:pt x="103384" y="125097"/>
                    <a:pt x="104581" y="115722"/>
                  </a:cubicBezTo>
                  <a:cubicBezTo>
                    <a:pt x="105778" y="106348"/>
                    <a:pt x="111362" y="108875"/>
                    <a:pt x="115285" y="100165"/>
                  </a:cubicBezTo>
                  <a:cubicBezTo>
                    <a:pt x="119207" y="91456"/>
                    <a:pt x="119540" y="82547"/>
                    <a:pt x="112227" y="75566"/>
                  </a:cubicBezTo>
                  <a:cubicBezTo>
                    <a:pt x="104913" y="68652"/>
                    <a:pt x="104847" y="65327"/>
                    <a:pt x="103650" y="55754"/>
                  </a:cubicBezTo>
                  <a:cubicBezTo>
                    <a:pt x="102453" y="46246"/>
                    <a:pt x="95938" y="43388"/>
                    <a:pt x="92481" y="38667"/>
                  </a:cubicBezTo>
                  <a:cubicBezTo>
                    <a:pt x="89954" y="35144"/>
                    <a:pt x="90686" y="25969"/>
                    <a:pt x="89289" y="17725"/>
                  </a:cubicBezTo>
                  <a:cubicBezTo>
                    <a:pt x="88824" y="14932"/>
                    <a:pt x="88026" y="12207"/>
                    <a:pt x="86763" y="9680"/>
                  </a:cubicBezTo>
                  <a:cubicBezTo>
                    <a:pt x="83843" y="4119"/>
                    <a:pt x="79357" y="3012"/>
                    <a:pt x="76248" y="3012"/>
                  </a:cubicBezTo>
                  <a:cubicBezTo>
                    <a:pt x="74190" y="3012"/>
                    <a:pt x="72735" y="3497"/>
                    <a:pt x="72735" y="3497"/>
                  </a:cubicBezTo>
                  <a:cubicBezTo>
                    <a:pt x="70536" y="1449"/>
                    <a:pt x="66630" y="1"/>
                    <a:pt x="6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535;p37">
              <a:extLst>
                <a:ext uri="{FF2B5EF4-FFF2-40B4-BE49-F238E27FC236}">
                  <a16:creationId xmlns:a16="http://schemas.microsoft.com/office/drawing/2014/main" id="{9A2A28EB-25A1-4AB0-811E-9F82A15AE4C3}"/>
                </a:ext>
              </a:extLst>
            </p:cNvPr>
            <p:cNvSpPr/>
            <p:nvPr/>
          </p:nvSpPr>
          <p:spPr>
            <a:xfrm>
              <a:off x="2617939" y="3456679"/>
              <a:ext cx="558883" cy="483991"/>
            </a:xfrm>
            <a:custGeom>
              <a:avLst/>
              <a:gdLst/>
              <a:ahLst/>
              <a:cxnLst/>
              <a:rect l="l" t="t" r="r" b="b"/>
              <a:pathLst>
                <a:path w="46141" h="39958" extrusionOk="0">
                  <a:moveTo>
                    <a:pt x="44612" y="1"/>
                  </a:moveTo>
                  <a:lnTo>
                    <a:pt x="4654" y="2660"/>
                  </a:lnTo>
                  <a:cubicBezTo>
                    <a:pt x="4189" y="3990"/>
                    <a:pt x="3857" y="5320"/>
                    <a:pt x="3524" y="6649"/>
                  </a:cubicBezTo>
                  <a:cubicBezTo>
                    <a:pt x="3125" y="8444"/>
                    <a:pt x="2793" y="10505"/>
                    <a:pt x="2394" y="12699"/>
                  </a:cubicBezTo>
                  <a:cubicBezTo>
                    <a:pt x="2195" y="14162"/>
                    <a:pt x="1995" y="15625"/>
                    <a:pt x="1796" y="17154"/>
                  </a:cubicBezTo>
                  <a:cubicBezTo>
                    <a:pt x="998" y="22938"/>
                    <a:pt x="399" y="28988"/>
                    <a:pt x="1" y="33442"/>
                  </a:cubicBezTo>
                  <a:lnTo>
                    <a:pt x="12766" y="38096"/>
                  </a:lnTo>
                  <a:lnTo>
                    <a:pt x="17087" y="25132"/>
                  </a:lnTo>
                  <a:lnTo>
                    <a:pt x="20877" y="24733"/>
                  </a:lnTo>
                  <a:cubicBezTo>
                    <a:pt x="24666" y="24401"/>
                    <a:pt x="30251" y="21941"/>
                    <a:pt x="30251" y="21941"/>
                  </a:cubicBezTo>
                  <a:lnTo>
                    <a:pt x="33841" y="39958"/>
                  </a:lnTo>
                  <a:lnTo>
                    <a:pt x="40290" y="39958"/>
                  </a:lnTo>
                  <a:lnTo>
                    <a:pt x="45609" y="39226"/>
                  </a:lnTo>
                  <a:cubicBezTo>
                    <a:pt x="46074" y="32711"/>
                    <a:pt x="46141" y="26196"/>
                    <a:pt x="45875" y="19680"/>
                  </a:cubicBezTo>
                  <a:cubicBezTo>
                    <a:pt x="45808" y="16622"/>
                    <a:pt x="45609" y="13763"/>
                    <a:pt x="45476" y="11170"/>
                  </a:cubicBezTo>
                  <a:cubicBezTo>
                    <a:pt x="45409" y="9508"/>
                    <a:pt x="45276" y="7846"/>
                    <a:pt x="45144" y="6516"/>
                  </a:cubicBezTo>
                  <a:cubicBezTo>
                    <a:pt x="44878" y="2527"/>
                    <a:pt x="44612" y="1"/>
                    <a:pt x="44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536;p37">
              <a:extLst>
                <a:ext uri="{FF2B5EF4-FFF2-40B4-BE49-F238E27FC236}">
                  <a16:creationId xmlns:a16="http://schemas.microsoft.com/office/drawing/2014/main" id="{AF0CE0B2-E984-412F-8894-35BD6489C1F9}"/>
                </a:ext>
              </a:extLst>
            </p:cNvPr>
            <p:cNvSpPr/>
            <p:nvPr/>
          </p:nvSpPr>
          <p:spPr>
            <a:xfrm>
              <a:off x="2487487" y="2721269"/>
              <a:ext cx="637796" cy="736246"/>
            </a:xfrm>
            <a:custGeom>
              <a:avLst/>
              <a:gdLst/>
              <a:ahLst/>
              <a:cxnLst/>
              <a:rect l="l" t="t" r="r" b="b"/>
              <a:pathLst>
                <a:path w="52656" h="60784" extrusionOk="0">
                  <a:moveTo>
                    <a:pt x="33558" y="0"/>
                  </a:moveTo>
                  <a:cubicBezTo>
                    <a:pt x="27759" y="0"/>
                    <a:pt x="21370" y="399"/>
                    <a:pt x="16156" y="1412"/>
                  </a:cubicBezTo>
                  <a:cubicBezTo>
                    <a:pt x="4588" y="3739"/>
                    <a:pt x="200" y="5401"/>
                    <a:pt x="67" y="15573"/>
                  </a:cubicBezTo>
                  <a:cubicBezTo>
                    <a:pt x="0" y="25745"/>
                    <a:pt x="532" y="46754"/>
                    <a:pt x="1662" y="51740"/>
                  </a:cubicBezTo>
                  <a:cubicBezTo>
                    <a:pt x="2784" y="56622"/>
                    <a:pt x="8617" y="60783"/>
                    <a:pt x="24292" y="60783"/>
                  </a:cubicBezTo>
                  <a:cubicBezTo>
                    <a:pt x="24416" y="60783"/>
                    <a:pt x="24541" y="60783"/>
                    <a:pt x="24666" y="60782"/>
                  </a:cubicBezTo>
                  <a:cubicBezTo>
                    <a:pt x="40556" y="60649"/>
                    <a:pt x="41819" y="58389"/>
                    <a:pt x="41819" y="58389"/>
                  </a:cubicBezTo>
                  <a:lnTo>
                    <a:pt x="52523" y="10121"/>
                  </a:lnTo>
                  <a:cubicBezTo>
                    <a:pt x="52523" y="10121"/>
                    <a:pt x="52656" y="2941"/>
                    <a:pt x="48999" y="1412"/>
                  </a:cubicBezTo>
                  <a:cubicBezTo>
                    <a:pt x="46945" y="605"/>
                    <a:pt x="40699" y="0"/>
                    <a:pt x="3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537;p37">
              <a:extLst>
                <a:ext uri="{FF2B5EF4-FFF2-40B4-BE49-F238E27FC236}">
                  <a16:creationId xmlns:a16="http://schemas.microsoft.com/office/drawing/2014/main" id="{C94CEB16-ACFF-42B1-AAD8-7D3C045C6BC2}"/>
                </a:ext>
              </a:extLst>
            </p:cNvPr>
            <p:cNvSpPr/>
            <p:nvPr/>
          </p:nvSpPr>
          <p:spPr>
            <a:xfrm>
              <a:off x="3369277" y="2002562"/>
              <a:ext cx="285891" cy="310625"/>
            </a:xfrm>
            <a:custGeom>
              <a:avLst/>
              <a:gdLst/>
              <a:ahLst/>
              <a:cxnLst/>
              <a:rect l="l" t="t" r="r" b="b"/>
              <a:pathLst>
                <a:path w="23603" h="25645" extrusionOk="0">
                  <a:moveTo>
                    <a:pt x="11223" y="1"/>
                  </a:moveTo>
                  <a:cubicBezTo>
                    <a:pt x="8624" y="1"/>
                    <a:pt x="6516" y="12215"/>
                    <a:pt x="6516" y="12215"/>
                  </a:cubicBezTo>
                  <a:lnTo>
                    <a:pt x="5519" y="11084"/>
                  </a:lnTo>
                  <a:cubicBezTo>
                    <a:pt x="4577" y="10017"/>
                    <a:pt x="3695" y="5988"/>
                    <a:pt x="2089" y="5988"/>
                  </a:cubicBezTo>
                  <a:cubicBezTo>
                    <a:pt x="1994" y="5988"/>
                    <a:pt x="1896" y="6002"/>
                    <a:pt x="1796" y="6032"/>
                  </a:cubicBezTo>
                  <a:cubicBezTo>
                    <a:pt x="1" y="6563"/>
                    <a:pt x="1197" y="11882"/>
                    <a:pt x="2195" y="13943"/>
                  </a:cubicBezTo>
                  <a:cubicBezTo>
                    <a:pt x="3192" y="16071"/>
                    <a:pt x="6317" y="18930"/>
                    <a:pt x="6317" y="18930"/>
                  </a:cubicBezTo>
                  <a:lnTo>
                    <a:pt x="7247" y="25644"/>
                  </a:lnTo>
                  <a:lnTo>
                    <a:pt x="12234" y="25113"/>
                  </a:lnTo>
                  <a:lnTo>
                    <a:pt x="12034" y="19461"/>
                  </a:lnTo>
                  <a:lnTo>
                    <a:pt x="12034" y="19461"/>
                  </a:lnTo>
                  <a:cubicBezTo>
                    <a:pt x="12034" y="19461"/>
                    <a:pt x="12258" y="19553"/>
                    <a:pt x="12658" y="19553"/>
                  </a:cubicBezTo>
                  <a:cubicBezTo>
                    <a:pt x="13281" y="19553"/>
                    <a:pt x="14329" y="19331"/>
                    <a:pt x="15624" y="18198"/>
                  </a:cubicBezTo>
                  <a:cubicBezTo>
                    <a:pt x="17752" y="16337"/>
                    <a:pt x="23603" y="8691"/>
                    <a:pt x="22007" y="6829"/>
                  </a:cubicBezTo>
                  <a:cubicBezTo>
                    <a:pt x="21811" y="6601"/>
                    <a:pt x="21551" y="6501"/>
                    <a:pt x="21245" y="6501"/>
                  </a:cubicBezTo>
                  <a:cubicBezTo>
                    <a:pt x="19063" y="6501"/>
                    <a:pt x="14561" y="11616"/>
                    <a:pt x="14561" y="11616"/>
                  </a:cubicBezTo>
                  <a:cubicBezTo>
                    <a:pt x="14561" y="11616"/>
                    <a:pt x="18949" y="4237"/>
                    <a:pt x="17286" y="2840"/>
                  </a:cubicBezTo>
                  <a:cubicBezTo>
                    <a:pt x="17164" y="2728"/>
                    <a:pt x="17020" y="2676"/>
                    <a:pt x="16859" y="2676"/>
                  </a:cubicBezTo>
                  <a:cubicBezTo>
                    <a:pt x="14924" y="2676"/>
                    <a:pt x="10505" y="10154"/>
                    <a:pt x="10505" y="10154"/>
                  </a:cubicBezTo>
                  <a:cubicBezTo>
                    <a:pt x="10505" y="10154"/>
                    <a:pt x="14295" y="979"/>
                    <a:pt x="11502" y="48"/>
                  </a:cubicBezTo>
                  <a:cubicBezTo>
                    <a:pt x="11409" y="16"/>
                    <a:pt x="11316" y="1"/>
                    <a:pt x="11223" y="1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538;p37">
              <a:extLst>
                <a:ext uri="{FF2B5EF4-FFF2-40B4-BE49-F238E27FC236}">
                  <a16:creationId xmlns:a16="http://schemas.microsoft.com/office/drawing/2014/main" id="{0765EA54-CEB2-436D-86E6-1C476ED24FE8}"/>
                </a:ext>
              </a:extLst>
            </p:cNvPr>
            <p:cNvSpPr/>
            <p:nvPr/>
          </p:nvSpPr>
          <p:spPr>
            <a:xfrm>
              <a:off x="3036692" y="2287109"/>
              <a:ext cx="567737" cy="730032"/>
            </a:xfrm>
            <a:custGeom>
              <a:avLst/>
              <a:gdLst/>
              <a:ahLst/>
              <a:cxnLst/>
              <a:rect l="l" t="t" r="r" b="b"/>
              <a:pathLst>
                <a:path w="46872" h="60271" extrusionOk="0">
                  <a:moveTo>
                    <a:pt x="37176" y="1"/>
                  </a:moveTo>
                  <a:cubicBezTo>
                    <a:pt x="32440" y="1"/>
                    <a:pt x="28256" y="1753"/>
                    <a:pt x="28256" y="1753"/>
                  </a:cubicBezTo>
                  <a:cubicBezTo>
                    <a:pt x="28256" y="1753"/>
                    <a:pt x="31248" y="13521"/>
                    <a:pt x="23669" y="27948"/>
                  </a:cubicBezTo>
                  <a:cubicBezTo>
                    <a:pt x="20810" y="33466"/>
                    <a:pt x="16023" y="37788"/>
                    <a:pt x="10239" y="40048"/>
                  </a:cubicBezTo>
                  <a:cubicBezTo>
                    <a:pt x="6981" y="41378"/>
                    <a:pt x="3524" y="42109"/>
                    <a:pt x="0" y="42242"/>
                  </a:cubicBezTo>
                  <a:lnTo>
                    <a:pt x="1330" y="60260"/>
                  </a:lnTo>
                  <a:cubicBezTo>
                    <a:pt x="1330" y="60260"/>
                    <a:pt x="1581" y="60270"/>
                    <a:pt x="2044" y="60270"/>
                  </a:cubicBezTo>
                  <a:cubicBezTo>
                    <a:pt x="6039" y="60270"/>
                    <a:pt x="25842" y="59469"/>
                    <a:pt x="36567" y="44037"/>
                  </a:cubicBezTo>
                  <a:cubicBezTo>
                    <a:pt x="41819" y="36658"/>
                    <a:pt x="44346" y="28081"/>
                    <a:pt x="45542" y="20768"/>
                  </a:cubicBezTo>
                  <a:cubicBezTo>
                    <a:pt x="46540" y="15117"/>
                    <a:pt x="46872" y="9333"/>
                    <a:pt x="46540" y="3615"/>
                  </a:cubicBezTo>
                  <a:cubicBezTo>
                    <a:pt x="43941" y="827"/>
                    <a:pt x="40428" y="1"/>
                    <a:pt x="37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539;p37">
              <a:extLst>
                <a:ext uri="{FF2B5EF4-FFF2-40B4-BE49-F238E27FC236}">
                  <a16:creationId xmlns:a16="http://schemas.microsoft.com/office/drawing/2014/main" id="{A8DBC514-1772-4B3B-837D-50C7256E406A}"/>
                </a:ext>
              </a:extLst>
            </p:cNvPr>
            <p:cNvSpPr/>
            <p:nvPr/>
          </p:nvSpPr>
          <p:spPr>
            <a:xfrm>
              <a:off x="2366689" y="3378566"/>
              <a:ext cx="216632" cy="244975"/>
            </a:xfrm>
            <a:custGeom>
              <a:avLst/>
              <a:gdLst/>
              <a:ahLst/>
              <a:cxnLst/>
              <a:rect l="l" t="t" r="r" b="b"/>
              <a:pathLst>
                <a:path w="17885" h="20225" extrusionOk="0">
                  <a:moveTo>
                    <a:pt x="6316" y="1"/>
                  </a:moveTo>
                  <a:lnTo>
                    <a:pt x="67" y="4123"/>
                  </a:lnTo>
                  <a:lnTo>
                    <a:pt x="2593" y="8843"/>
                  </a:lnTo>
                  <a:cubicBezTo>
                    <a:pt x="2593" y="8843"/>
                    <a:pt x="0" y="11303"/>
                    <a:pt x="67" y="12766"/>
                  </a:cubicBezTo>
                  <a:cubicBezTo>
                    <a:pt x="196" y="14255"/>
                    <a:pt x="2345" y="20225"/>
                    <a:pt x="4976" y="20225"/>
                  </a:cubicBezTo>
                  <a:cubicBezTo>
                    <a:pt x="5046" y="20225"/>
                    <a:pt x="5116" y="20221"/>
                    <a:pt x="5186" y="20212"/>
                  </a:cubicBezTo>
                  <a:cubicBezTo>
                    <a:pt x="7912" y="19880"/>
                    <a:pt x="8510" y="17087"/>
                    <a:pt x="8510" y="17087"/>
                  </a:cubicBezTo>
                  <a:cubicBezTo>
                    <a:pt x="8942" y="17855"/>
                    <a:pt x="9755" y="18277"/>
                    <a:pt x="10599" y="18277"/>
                  </a:cubicBezTo>
                  <a:cubicBezTo>
                    <a:pt x="10925" y="18277"/>
                    <a:pt x="11254" y="18214"/>
                    <a:pt x="11569" y="18085"/>
                  </a:cubicBezTo>
                  <a:cubicBezTo>
                    <a:pt x="13497" y="17220"/>
                    <a:pt x="12832" y="13763"/>
                    <a:pt x="12832" y="13763"/>
                  </a:cubicBezTo>
                  <a:lnTo>
                    <a:pt x="12832" y="13763"/>
                  </a:lnTo>
                  <a:cubicBezTo>
                    <a:pt x="13379" y="14310"/>
                    <a:pt x="14113" y="14618"/>
                    <a:pt x="14848" y="14618"/>
                  </a:cubicBezTo>
                  <a:cubicBezTo>
                    <a:pt x="15273" y="14618"/>
                    <a:pt x="15699" y="14514"/>
                    <a:pt x="16090" y="14295"/>
                  </a:cubicBezTo>
                  <a:cubicBezTo>
                    <a:pt x="17885" y="13231"/>
                    <a:pt x="16289" y="10239"/>
                    <a:pt x="14561" y="7846"/>
                  </a:cubicBezTo>
                  <a:cubicBezTo>
                    <a:pt x="13552" y="6354"/>
                    <a:pt x="11761" y="6060"/>
                    <a:pt x="10508" y="6060"/>
                  </a:cubicBezTo>
                  <a:cubicBezTo>
                    <a:pt x="9695" y="6060"/>
                    <a:pt x="9109" y="6184"/>
                    <a:pt x="9109" y="6184"/>
                  </a:cubicBezTo>
                  <a:lnTo>
                    <a:pt x="6316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540;p37">
              <a:extLst>
                <a:ext uri="{FF2B5EF4-FFF2-40B4-BE49-F238E27FC236}">
                  <a16:creationId xmlns:a16="http://schemas.microsoft.com/office/drawing/2014/main" id="{5522EC83-3121-4BEE-B6E4-9363C7AC7DA1}"/>
                </a:ext>
              </a:extLst>
            </p:cNvPr>
            <p:cNvSpPr/>
            <p:nvPr/>
          </p:nvSpPr>
          <p:spPr>
            <a:xfrm>
              <a:off x="2994008" y="2794731"/>
              <a:ext cx="173148" cy="330986"/>
            </a:xfrm>
            <a:custGeom>
              <a:avLst/>
              <a:gdLst/>
              <a:ahLst/>
              <a:cxnLst/>
              <a:rect l="l" t="t" r="r" b="b"/>
              <a:pathLst>
                <a:path w="14295" h="27326" extrusionOk="0">
                  <a:moveTo>
                    <a:pt x="1" y="1"/>
                  </a:moveTo>
                  <a:cubicBezTo>
                    <a:pt x="1" y="1"/>
                    <a:pt x="4655" y="17154"/>
                    <a:pt x="8378" y="22672"/>
                  </a:cubicBezTo>
                  <a:cubicBezTo>
                    <a:pt x="9641" y="24534"/>
                    <a:pt x="11902" y="26063"/>
                    <a:pt x="14295" y="27326"/>
                  </a:cubicBezTo>
                  <a:cubicBezTo>
                    <a:pt x="13697" y="24334"/>
                    <a:pt x="13032" y="21409"/>
                    <a:pt x="12367" y="18949"/>
                  </a:cubicBezTo>
                  <a:cubicBezTo>
                    <a:pt x="8644" y="4854"/>
                    <a:pt x="6051" y="67"/>
                    <a:pt x="6051" y="67"/>
                  </a:cubicBezTo>
                  <a:cubicBezTo>
                    <a:pt x="5154" y="127"/>
                    <a:pt x="4244" y="160"/>
                    <a:pt x="3333" y="160"/>
                  </a:cubicBezTo>
                  <a:cubicBezTo>
                    <a:pt x="2217" y="160"/>
                    <a:pt x="1099" y="111"/>
                    <a:pt x="1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41;p37">
              <a:extLst>
                <a:ext uri="{FF2B5EF4-FFF2-40B4-BE49-F238E27FC236}">
                  <a16:creationId xmlns:a16="http://schemas.microsoft.com/office/drawing/2014/main" id="{407A6516-FA30-4D7C-A129-C39E5C3199DA}"/>
                </a:ext>
              </a:extLst>
            </p:cNvPr>
            <p:cNvSpPr/>
            <p:nvPr/>
          </p:nvSpPr>
          <p:spPr>
            <a:xfrm>
              <a:off x="2784622" y="2590171"/>
              <a:ext cx="161917" cy="220505"/>
            </a:xfrm>
            <a:custGeom>
              <a:avLst/>
              <a:gdLst/>
              <a:ahLst/>
              <a:cxnLst/>
              <a:rect l="l" t="t" r="r" b="b"/>
              <a:pathLst>
                <a:path w="13365" h="17754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3325" y="2860"/>
                    <a:pt x="3192" y="5719"/>
                    <a:pt x="2594" y="8577"/>
                  </a:cubicBezTo>
                  <a:cubicBezTo>
                    <a:pt x="2261" y="10572"/>
                    <a:pt x="1331" y="12500"/>
                    <a:pt x="1" y="14029"/>
                  </a:cubicBezTo>
                  <a:cubicBezTo>
                    <a:pt x="1" y="14029"/>
                    <a:pt x="3923" y="17686"/>
                    <a:pt x="7979" y="17752"/>
                  </a:cubicBezTo>
                  <a:cubicBezTo>
                    <a:pt x="8049" y="17753"/>
                    <a:pt x="8118" y="17754"/>
                    <a:pt x="8186" y="17754"/>
                  </a:cubicBezTo>
                  <a:cubicBezTo>
                    <a:pt x="12143" y="17754"/>
                    <a:pt x="13364" y="15891"/>
                    <a:pt x="13364" y="15891"/>
                  </a:cubicBezTo>
                  <a:lnTo>
                    <a:pt x="13231" y="12899"/>
                  </a:lnTo>
                  <a:lnTo>
                    <a:pt x="12699" y="2993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42;p37">
              <a:extLst>
                <a:ext uri="{FF2B5EF4-FFF2-40B4-BE49-F238E27FC236}">
                  <a16:creationId xmlns:a16="http://schemas.microsoft.com/office/drawing/2014/main" id="{8DF5F572-35E0-4F64-817A-F0BF9190E3C5}"/>
                </a:ext>
              </a:extLst>
            </p:cNvPr>
            <p:cNvSpPr/>
            <p:nvPr/>
          </p:nvSpPr>
          <p:spPr>
            <a:xfrm>
              <a:off x="2620361" y="2760114"/>
              <a:ext cx="601555" cy="833619"/>
            </a:xfrm>
            <a:custGeom>
              <a:avLst/>
              <a:gdLst/>
              <a:ahLst/>
              <a:cxnLst/>
              <a:rect l="l" t="t" r="r" b="b"/>
              <a:pathLst>
                <a:path w="49664" h="68823" extrusionOk="0">
                  <a:moveTo>
                    <a:pt x="13563" y="0"/>
                  </a:moveTo>
                  <a:cubicBezTo>
                    <a:pt x="12632" y="997"/>
                    <a:pt x="11502" y="1862"/>
                    <a:pt x="10305" y="2593"/>
                  </a:cubicBezTo>
                  <a:cubicBezTo>
                    <a:pt x="11369" y="7513"/>
                    <a:pt x="12965" y="16156"/>
                    <a:pt x="12632" y="21541"/>
                  </a:cubicBezTo>
                  <a:cubicBezTo>
                    <a:pt x="12300" y="27325"/>
                    <a:pt x="7912" y="32311"/>
                    <a:pt x="4322" y="35037"/>
                  </a:cubicBezTo>
                  <a:cubicBezTo>
                    <a:pt x="3790" y="40223"/>
                    <a:pt x="3125" y="46472"/>
                    <a:pt x="2526" y="50329"/>
                  </a:cubicBezTo>
                  <a:cubicBezTo>
                    <a:pt x="1263" y="57841"/>
                    <a:pt x="0" y="62229"/>
                    <a:pt x="0" y="62229"/>
                  </a:cubicBezTo>
                  <a:cubicBezTo>
                    <a:pt x="6768" y="66507"/>
                    <a:pt x="14579" y="68823"/>
                    <a:pt x="22549" y="68823"/>
                  </a:cubicBezTo>
                  <a:cubicBezTo>
                    <a:pt x="22878" y="68823"/>
                    <a:pt x="23206" y="68819"/>
                    <a:pt x="23536" y="68811"/>
                  </a:cubicBezTo>
                  <a:cubicBezTo>
                    <a:pt x="37497" y="68479"/>
                    <a:pt x="46938" y="63758"/>
                    <a:pt x="49664" y="60767"/>
                  </a:cubicBezTo>
                  <a:cubicBezTo>
                    <a:pt x="49664" y="60767"/>
                    <a:pt x="47869" y="43946"/>
                    <a:pt x="45143" y="30117"/>
                  </a:cubicBezTo>
                  <a:cubicBezTo>
                    <a:pt x="42750" y="28921"/>
                    <a:pt x="40489" y="27392"/>
                    <a:pt x="39226" y="25464"/>
                  </a:cubicBezTo>
                  <a:cubicBezTo>
                    <a:pt x="35503" y="19945"/>
                    <a:pt x="30849" y="2792"/>
                    <a:pt x="30849" y="2792"/>
                  </a:cubicBezTo>
                  <a:cubicBezTo>
                    <a:pt x="29519" y="2593"/>
                    <a:pt x="28189" y="2261"/>
                    <a:pt x="26926" y="1862"/>
                  </a:cubicBezTo>
                  <a:cubicBezTo>
                    <a:pt x="26926" y="1862"/>
                    <a:pt x="25705" y="3725"/>
                    <a:pt x="21748" y="3725"/>
                  </a:cubicBezTo>
                  <a:cubicBezTo>
                    <a:pt x="21680" y="3725"/>
                    <a:pt x="21611" y="3724"/>
                    <a:pt x="21541" y="3723"/>
                  </a:cubicBezTo>
                  <a:cubicBezTo>
                    <a:pt x="17485" y="3657"/>
                    <a:pt x="13563" y="0"/>
                    <a:pt x="13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43;p37">
              <a:extLst>
                <a:ext uri="{FF2B5EF4-FFF2-40B4-BE49-F238E27FC236}">
                  <a16:creationId xmlns:a16="http://schemas.microsoft.com/office/drawing/2014/main" id="{F0EB2802-E647-4CA5-B9CF-AD740FEA58DF}"/>
                </a:ext>
              </a:extLst>
            </p:cNvPr>
            <p:cNvSpPr/>
            <p:nvPr/>
          </p:nvSpPr>
          <p:spPr>
            <a:xfrm>
              <a:off x="2654179" y="2791509"/>
              <a:ext cx="123220" cy="393002"/>
            </a:xfrm>
            <a:custGeom>
              <a:avLst/>
              <a:gdLst/>
              <a:ahLst/>
              <a:cxnLst/>
              <a:rect l="l" t="t" r="r" b="b"/>
              <a:pathLst>
                <a:path w="10173" h="32446" extrusionOk="0">
                  <a:moveTo>
                    <a:pt x="7513" y="1"/>
                  </a:moveTo>
                  <a:cubicBezTo>
                    <a:pt x="5120" y="1397"/>
                    <a:pt x="2660" y="2527"/>
                    <a:pt x="0" y="3392"/>
                  </a:cubicBezTo>
                  <a:cubicBezTo>
                    <a:pt x="0" y="3392"/>
                    <a:pt x="3059" y="14694"/>
                    <a:pt x="2261" y="23536"/>
                  </a:cubicBezTo>
                  <a:cubicBezTo>
                    <a:pt x="2261" y="23536"/>
                    <a:pt x="1928" y="27525"/>
                    <a:pt x="1463" y="32445"/>
                  </a:cubicBezTo>
                  <a:cubicBezTo>
                    <a:pt x="5120" y="29786"/>
                    <a:pt x="9508" y="24733"/>
                    <a:pt x="9840" y="18949"/>
                  </a:cubicBezTo>
                  <a:cubicBezTo>
                    <a:pt x="10173" y="13564"/>
                    <a:pt x="8510" y="4921"/>
                    <a:pt x="7513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544;p37">
              <a:extLst>
                <a:ext uri="{FF2B5EF4-FFF2-40B4-BE49-F238E27FC236}">
                  <a16:creationId xmlns:a16="http://schemas.microsoft.com/office/drawing/2014/main" id="{6B53E9C7-3ACE-4A71-A04D-0DD388FF94ED}"/>
                </a:ext>
              </a:extLst>
            </p:cNvPr>
            <p:cNvSpPr/>
            <p:nvPr/>
          </p:nvSpPr>
          <p:spPr>
            <a:xfrm>
              <a:off x="2236225" y="2832583"/>
              <a:ext cx="453395" cy="639419"/>
            </a:xfrm>
            <a:custGeom>
              <a:avLst/>
              <a:gdLst/>
              <a:ahLst/>
              <a:cxnLst/>
              <a:rect l="l" t="t" r="r" b="b"/>
              <a:pathLst>
                <a:path w="37432" h="52790" extrusionOk="0">
                  <a:moveTo>
                    <a:pt x="34839" y="1"/>
                  </a:moveTo>
                  <a:cubicBezTo>
                    <a:pt x="32046" y="931"/>
                    <a:pt x="29055" y="1729"/>
                    <a:pt x="26129" y="2527"/>
                  </a:cubicBezTo>
                  <a:cubicBezTo>
                    <a:pt x="18883" y="4389"/>
                    <a:pt x="4322" y="10904"/>
                    <a:pt x="2128" y="27990"/>
                  </a:cubicBezTo>
                  <a:cubicBezTo>
                    <a:pt x="1" y="45077"/>
                    <a:pt x="4921" y="52789"/>
                    <a:pt x="4921" y="52789"/>
                  </a:cubicBezTo>
                  <a:cubicBezTo>
                    <a:pt x="4921" y="52789"/>
                    <a:pt x="15891" y="50462"/>
                    <a:pt x="20478" y="45476"/>
                  </a:cubicBezTo>
                  <a:cubicBezTo>
                    <a:pt x="20478" y="45476"/>
                    <a:pt x="16755" y="38761"/>
                    <a:pt x="17885" y="32644"/>
                  </a:cubicBezTo>
                  <a:cubicBezTo>
                    <a:pt x="19016" y="26528"/>
                    <a:pt x="26528" y="21807"/>
                    <a:pt x="30118" y="20079"/>
                  </a:cubicBezTo>
                  <a:cubicBezTo>
                    <a:pt x="32246" y="19082"/>
                    <a:pt x="34506" y="18284"/>
                    <a:pt x="36767" y="17685"/>
                  </a:cubicBezTo>
                  <a:cubicBezTo>
                    <a:pt x="37432" y="9907"/>
                    <a:pt x="34839" y="1"/>
                    <a:pt x="34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545;p37">
              <a:extLst>
                <a:ext uri="{FF2B5EF4-FFF2-40B4-BE49-F238E27FC236}">
                  <a16:creationId xmlns:a16="http://schemas.microsoft.com/office/drawing/2014/main" id="{79F99920-B44E-47C2-9603-E318A4EACD2C}"/>
                </a:ext>
              </a:extLst>
            </p:cNvPr>
            <p:cNvSpPr/>
            <p:nvPr/>
          </p:nvSpPr>
          <p:spPr>
            <a:xfrm>
              <a:off x="2639850" y="2049849"/>
              <a:ext cx="594082" cy="618828"/>
            </a:xfrm>
            <a:custGeom>
              <a:avLst/>
              <a:gdLst/>
              <a:ahLst/>
              <a:cxnLst/>
              <a:rect l="l" t="t" r="r" b="b"/>
              <a:pathLst>
                <a:path w="49047" h="51090" extrusionOk="0">
                  <a:moveTo>
                    <a:pt x="37883" y="0"/>
                  </a:moveTo>
                  <a:cubicBezTo>
                    <a:pt x="37883" y="0"/>
                    <a:pt x="31567" y="7912"/>
                    <a:pt x="24121" y="12167"/>
                  </a:cubicBezTo>
                  <a:cubicBezTo>
                    <a:pt x="16900" y="16293"/>
                    <a:pt x="12868" y="16355"/>
                    <a:pt x="12630" y="16355"/>
                  </a:cubicBezTo>
                  <a:cubicBezTo>
                    <a:pt x="12622" y="16355"/>
                    <a:pt x="12619" y="16355"/>
                    <a:pt x="12619" y="16355"/>
                  </a:cubicBezTo>
                  <a:lnTo>
                    <a:pt x="12619" y="16355"/>
                  </a:lnTo>
                  <a:cubicBezTo>
                    <a:pt x="12619" y="16355"/>
                    <a:pt x="13284" y="25995"/>
                    <a:pt x="11954" y="28389"/>
                  </a:cubicBezTo>
                  <a:cubicBezTo>
                    <a:pt x="11688" y="28868"/>
                    <a:pt x="11414" y="29059"/>
                    <a:pt x="11146" y="29059"/>
                  </a:cubicBezTo>
                  <a:cubicBezTo>
                    <a:pt x="10074" y="29059"/>
                    <a:pt x="9095" y="25995"/>
                    <a:pt x="9095" y="25995"/>
                  </a:cubicBezTo>
                  <a:cubicBezTo>
                    <a:pt x="9095" y="25995"/>
                    <a:pt x="6800" y="24918"/>
                    <a:pt x="4642" y="24918"/>
                  </a:cubicBezTo>
                  <a:cubicBezTo>
                    <a:pt x="3164" y="24918"/>
                    <a:pt x="1751" y="25423"/>
                    <a:pt x="1183" y="27126"/>
                  </a:cubicBezTo>
                  <a:cubicBezTo>
                    <a:pt x="0" y="30852"/>
                    <a:pt x="1607" y="36579"/>
                    <a:pt x="8344" y="36579"/>
                  </a:cubicBezTo>
                  <a:cubicBezTo>
                    <a:pt x="9179" y="36579"/>
                    <a:pt x="10093" y="36491"/>
                    <a:pt x="11090" y="36300"/>
                  </a:cubicBezTo>
                  <a:cubicBezTo>
                    <a:pt x="11090" y="36300"/>
                    <a:pt x="11887" y="50329"/>
                    <a:pt x="28043" y="51060"/>
                  </a:cubicBezTo>
                  <a:cubicBezTo>
                    <a:pt x="28477" y="51080"/>
                    <a:pt x="28902" y="51089"/>
                    <a:pt x="29319" y="51089"/>
                  </a:cubicBezTo>
                  <a:cubicBezTo>
                    <a:pt x="44456" y="51089"/>
                    <a:pt x="49047" y="38376"/>
                    <a:pt x="48853" y="26860"/>
                  </a:cubicBezTo>
                  <a:cubicBezTo>
                    <a:pt x="48653" y="15026"/>
                    <a:pt x="37883" y="0"/>
                    <a:pt x="37883" y="0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546;p37">
              <a:extLst>
                <a:ext uri="{FF2B5EF4-FFF2-40B4-BE49-F238E27FC236}">
                  <a16:creationId xmlns:a16="http://schemas.microsoft.com/office/drawing/2014/main" id="{D92FD24F-18C1-41EC-BA72-0A2AB4B1BEED}"/>
                </a:ext>
              </a:extLst>
            </p:cNvPr>
            <p:cNvSpPr/>
            <p:nvPr/>
          </p:nvSpPr>
          <p:spPr>
            <a:xfrm>
              <a:off x="2828127" y="2949372"/>
              <a:ext cx="200522" cy="157026"/>
            </a:xfrm>
            <a:custGeom>
              <a:avLst/>
              <a:gdLst/>
              <a:ahLst/>
              <a:cxnLst/>
              <a:rect l="l" t="t" r="r" b="b"/>
              <a:pathLst>
                <a:path w="16555" h="12964" extrusionOk="0">
                  <a:moveTo>
                    <a:pt x="13289" y="1"/>
                  </a:moveTo>
                  <a:cubicBezTo>
                    <a:pt x="11285" y="1"/>
                    <a:pt x="9015" y="1805"/>
                    <a:pt x="9574" y="4520"/>
                  </a:cubicBezTo>
                  <a:cubicBezTo>
                    <a:pt x="9574" y="4520"/>
                    <a:pt x="8063" y="1356"/>
                    <a:pt x="5359" y="1356"/>
                  </a:cubicBezTo>
                  <a:cubicBezTo>
                    <a:pt x="4854" y="1356"/>
                    <a:pt x="4309" y="1466"/>
                    <a:pt x="3723" y="1727"/>
                  </a:cubicBezTo>
                  <a:cubicBezTo>
                    <a:pt x="0" y="3323"/>
                    <a:pt x="3723" y="10370"/>
                    <a:pt x="10704" y="12963"/>
                  </a:cubicBezTo>
                  <a:cubicBezTo>
                    <a:pt x="10704" y="12963"/>
                    <a:pt x="16555" y="7312"/>
                    <a:pt x="16023" y="2658"/>
                  </a:cubicBezTo>
                  <a:cubicBezTo>
                    <a:pt x="15837" y="799"/>
                    <a:pt x="14622" y="1"/>
                    <a:pt x="13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547;p37">
              <a:extLst>
                <a:ext uri="{FF2B5EF4-FFF2-40B4-BE49-F238E27FC236}">
                  <a16:creationId xmlns:a16="http://schemas.microsoft.com/office/drawing/2014/main" id="{AD8507F1-C19D-4BD5-AFF7-FDC81A17F3C4}"/>
                </a:ext>
              </a:extLst>
            </p:cNvPr>
            <p:cNvSpPr/>
            <p:nvPr/>
          </p:nvSpPr>
          <p:spPr>
            <a:xfrm>
              <a:off x="2865167" y="2452129"/>
              <a:ext cx="191668" cy="129216"/>
            </a:xfrm>
            <a:custGeom>
              <a:avLst/>
              <a:gdLst/>
              <a:ahLst/>
              <a:cxnLst/>
              <a:rect l="l" t="t" r="r" b="b"/>
              <a:pathLst>
                <a:path w="15824" h="10668" extrusionOk="0">
                  <a:moveTo>
                    <a:pt x="3604" y="1"/>
                  </a:moveTo>
                  <a:cubicBezTo>
                    <a:pt x="3203" y="1"/>
                    <a:pt x="2763" y="90"/>
                    <a:pt x="2261" y="296"/>
                  </a:cubicBezTo>
                  <a:cubicBezTo>
                    <a:pt x="798" y="894"/>
                    <a:pt x="0" y="3022"/>
                    <a:pt x="266" y="5149"/>
                  </a:cubicBezTo>
                  <a:cubicBezTo>
                    <a:pt x="1031" y="4993"/>
                    <a:pt x="1802" y="4917"/>
                    <a:pt x="2570" y="4917"/>
                  </a:cubicBezTo>
                  <a:cubicBezTo>
                    <a:pt x="4405" y="4917"/>
                    <a:pt x="6225" y="5350"/>
                    <a:pt x="7912" y="6147"/>
                  </a:cubicBezTo>
                  <a:cubicBezTo>
                    <a:pt x="9840" y="6945"/>
                    <a:pt x="11303" y="8673"/>
                    <a:pt x="11835" y="10668"/>
                  </a:cubicBezTo>
                  <a:cubicBezTo>
                    <a:pt x="13962" y="10003"/>
                    <a:pt x="15225" y="8673"/>
                    <a:pt x="15425" y="7144"/>
                  </a:cubicBezTo>
                  <a:cubicBezTo>
                    <a:pt x="15824" y="4352"/>
                    <a:pt x="11702" y="4418"/>
                    <a:pt x="9441" y="3354"/>
                  </a:cubicBezTo>
                  <a:cubicBezTo>
                    <a:pt x="6578" y="2088"/>
                    <a:pt x="5539" y="1"/>
                    <a:pt x="3604" y="1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548;p37">
              <a:extLst>
                <a:ext uri="{FF2B5EF4-FFF2-40B4-BE49-F238E27FC236}">
                  <a16:creationId xmlns:a16="http://schemas.microsoft.com/office/drawing/2014/main" id="{18C53E05-C48E-4666-9636-270EF08D2616}"/>
                </a:ext>
              </a:extLst>
            </p:cNvPr>
            <p:cNvSpPr/>
            <p:nvPr/>
          </p:nvSpPr>
          <p:spPr>
            <a:xfrm>
              <a:off x="2868389" y="2511674"/>
              <a:ext cx="140130" cy="74637"/>
            </a:xfrm>
            <a:custGeom>
              <a:avLst/>
              <a:gdLst/>
              <a:ahLst/>
              <a:cxnLst/>
              <a:rect l="l" t="t" r="r" b="b"/>
              <a:pathLst>
                <a:path w="11569" h="6162" extrusionOk="0">
                  <a:moveTo>
                    <a:pt x="2304" y="1"/>
                  </a:moveTo>
                  <a:cubicBezTo>
                    <a:pt x="1536" y="1"/>
                    <a:pt x="765" y="77"/>
                    <a:pt x="0" y="233"/>
                  </a:cubicBezTo>
                  <a:cubicBezTo>
                    <a:pt x="333" y="2826"/>
                    <a:pt x="2261" y="5020"/>
                    <a:pt x="4854" y="5619"/>
                  </a:cubicBezTo>
                  <a:cubicBezTo>
                    <a:pt x="6001" y="5977"/>
                    <a:pt x="7207" y="6162"/>
                    <a:pt x="8429" y="6162"/>
                  </a:cubicBezTo>
                  <a:cubicBezTo>
                    <a:pt x="9472" y="6162"/>
                    <a:pt x="10527" y="6027"/>
                    <a:pt x="11569" y="5752"/>
                  </a:cubicBezTo>
                  <a:cubicBezTo>
                    <a:pt x="11037" y="3757"/>
                    <a:pt x="9574" y="2029"/>
                    <a:pt x="7646" y="1231"/>
                  </a:cubicBezTo>
                  <a:cubicBezTo>
                    <a:pt x="5959" y="434"/>
                    <a:pt x="4139" y="1"/>
                    <a:pt x="2304" y="1"/>
                  </a:cubicBezTo>
                  <a:close/>
                </a:path>
              </a:pathLst>
            </a:custGeom>
            <a:solidFill>
              <a:srgbClr val="DD7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549;p37">
              <a:extLst>
                <a:ext uri="{FF2B5EF4-FFF2-40B4-BE49-F238E27FC236}">
                  <a16:creationId xmlns:a16="http://schemas.microsoft.com/office/drawing/2014/main" id="{36061E96-D2B9-4D44-BDE2-B2B9BC41760A}"/>
                </a:ext>
              </a:extLst>
            </p:cNvPr>
            <p:cNvSpPr/>
            <p:nvPr/>
          </p:nvSpPr>
          <p:spPr>
            <a:xfrm>
              <a:off x="3057635" y="2346702"/>
              <a:ext cx="77593" cy="84291"/>
            </a:xfrm>
            <a:custGeom>
              <a:avLst/>
              <a:gdLst/>
              <a:ahLst/>
              <a:cxnLst/>
              <a:rect l="l" t="t" r="r" b="b"/>
              <a:pathLst>
                <a:path w="6406" h="6959" extrusionOk="0">
                  <a:moveTo>
                    <a:pt x="1726" y="0"/>
                  </a:moveTo>
                  <a:cubicBezTo>
                    <a:pt x="1678" y="0"/>
                    <a:pt x="1634" y="8"/>
                    <a:pt x="1596" y="25"/>
                  </a:cubicBezTo>
                  <a:cubicBezTo>
                    <a:pt x="0" y="623"/>
                    <a:pt x="133" y="6274"/>
                    <a:pt x="1197" y="6673"/>
                  </a:cubicBezTo>
                  <a:cubicBezTo>
                    <a:pt x="1619" y="6831"/>
                    <a:pt x="2208" y="6958"/>
                    <a:pt x="2828" y="6958"/>
                  </a:cubicBezTo>
                  <a:cubicBezTo>
                    <a:pt x="3771" y="6958"/>
                    <a:pt x="4784" y="6665"/>
                    <a:pt x="5385" y="5742"/>
                  </a:cubicBezTo>
                  <a:cubicBezTo>
                    <a:pt x="6405" y="4277"/>
                    <a:pt x="2843" y="0"/>
                    <a:pt x="1726" y="0"/>
                  </a:cubicBezTo>
                  <a:close/>
                </a:path>
              </a:pathLst>
            </a:custGeom>
            <a:solidFill>
              <a:srgbClr val="EC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550;p37">
              <a:extLst>
                <a:ext uri="{FF2B5EF4-FFF2-40B4-BE49-F238E27FC236}">
                  <a16:creationId xmlns:a16="http://schemas.microsoft.com/office/drawing/2014/main" id="{8D9D37CE-39FE-4813-A41D-D72FCC3ACE8C}"/>
                </a:ext>
              </a:extLst>
            </p:cNvPr>
            <p:cNvSpPr/>
            <p:nvPr/>
          </p:nvSpPr>
          <p:spPr>
            <a:xfrm>
              <a:off x="2897374" y="2317656"/>
              <a:ext cx="37864" cy="52072"/>
            </a:xfrm>
            <a:custGeom>
              <a:avLst/>
              <a:gdLst/>
              <a:ahLst/>
              <a:cxnLst/>
              <a:rect l="l" t="t" r="r" b="b"/>
              <a:pathLst>
                <a:path w="3126" h="4299" extrusionOk="0">
                  <a:moveTo>
                    <a:pt x="1278" y="1"/>
                  </a:moveTo>
                  <a:cubicBezTo>
                    <a:pt x="1207" y="1"/>
                    <a:pt x="1136" y="10"/>
                    <a:pt x="1064" y="29"/>
                  </a:cubicBezTo>
                  <a:cubicBezTo>
                    <a:pt x="333" y="162"/>
                    <a:pt x="1" y="1293"/>
                    <a:pt x="267" y="2423"/>
                  </a:cubicBezTo>
                  <a:cubicBezTo>
                    <a:pt x="513" y="3532"/>
                    <a:pt x="1217" y="4299"/>
                    <a:pt x="1901" y="4299"/>
                  </a:cubicBezTo>
                  <a:cubicBezTo>
                    <a:pt x="1955" y="4299"/>
                    <a:pt x="2008" y="4294"/>
                    <a:pt x="2062" y="4284"/>
                  </a:cubicBezTo>
                  <a:cubicBezTo>
                    <a:pt x="2727" y="4085"/>
                    <a:pt x="3125" y="3021"/>
                    <a:pt x="2860" y="1824"/>
                  </a:cubicBezTo>
                  <a:cubicBezTo>
                    <a:pt x="2559" y="804"/>
                    <a:pt x="1934" y="1"/>
                    <a:pt x="1278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51;p37">
              <a:extLst>
                <a:ext uri="{FF2B5EF4-FFF2-40B4-BE49-F238E27FC236}">
                  <a16:creationId xmlns:a16="http://schemas.microsoft.com/office/drawing/2014/main" id="{B31D6709-93E6-4140-980C-E3AC77DDF615}"/>
                </a:ext>
              </a:extLst>
            </p:cNvPr>
            <p:cNvSpPr/>
            <p:nvPr/>
          </p:nvSpPr>
          <p:spPr>
            <a:xfrm>
              <a:off x="2823294" y="2389253"/>
              <a:ext cx="55572" cy="34872"/>
            </a:xfrm>
            <a:custGeom>
              <a:avLst/>
              <a:gdLst/>
              <a:ahLst/>
              <a:cxnLst/>
              <a:rect l="l" t="t" r="r" b="b"/>
              <a:pathLst>
                <a:path w="4588" h="2879" extrusionOk="0">
                  <a:moveTo>
                    <a:pt x="2930" y="1"/>
                  </a:moveTo>
                  <a:cubicBezTo>
                    <a:pt x="2576" y="1"/>
                    <a:pt x="2185" y="74"/>
                    <a:pt x="1795" y="235"/>
                  </a:cubicBezTo>
                  <a:cubicBezTo>
                    <a:pt x="665" y="634"/>
                    <a:pt x="0" y="1498"/>
                    <a:pt x="200" y="2163"/>
                  </a:cubicBezTo>
                  <a:cubicBezTo>
                    <a:pt x="369" y="2629"/>
                    <a:pt x="889" y="2879"/>
                    <a:pt x="1536" y="2879"/>
                  </a:cubicBezTo>
                  <a:cubicBezTo>
                    <a:pt x="1905" y="2879"/>
                    <a:pt x="2315" y="2797"/>
                    <a:pt x="2726" y="2628"/>
                  </a:cubicBezTo>
                  <a:cubicBezTo>
                    <a:pt x="3856" y="2229"/>
                    <a:pt x="4588" y="1365"/>
                    <a:pt x="4322" y="700"/>
                  </a:cubicBezTo>
                  <a:cubicBezTo>
                    <a:pt x="4147" y="265"/>
                    <a:pt x="3603" y="1"/>
                    <a:pt x="29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52;p37">
              <a:extLst>
                <a:ext uri="{FF2B5EF4-FFF2-40B4-BE49-F238E27FC236}">
                  <a16:creationId xmlns:a16="http://schemas.microsoft.com/office/drawing/2014/main" id="{5DCD0E18-0B38-4FDA-A4AD-FF0199A150F0}"/>
                </a:ext>
              </a:extLst>
            </p:cNvPr>
            <p:cNvSpPr/>
            <p:nvPr/>
          </p:nvSpPr>
          <p:spPr>
            <a:xfrm>
              <a:off x="3163122" y="2362230"/>
              <a:ext cx="53961" cy="31553"/>
            </a:xfrm>
            <a:custGeom>
              <a:avLst/>
              <a:gdLst/>
              <a:ahLst/>
              <a:cxnLst/>
              <a:rect l="l" t="t" r="r" b="b"/>
              <a:pathLst>
                <a:path w="4455" h="2605" extrusionOk="0">
                  <a:moveTo>
                    <a:pt x="2126" y="0"/>
                  </a:moveTo>
                  <a:cubicBezTo>
                    <a:pt x="1014" y="0"/>
                    <a:pt x="67" y="513"/>
                    <a:pt x="67" y="1203"/>
                  </a:cubicBezTo>
                  <a:cubicBezTo>
                    <a:pt x="1" y="1934"/>
                    <a:pt x="998" y="2532"/>
                    <a:pt x="2195" y="2599"/>
                  </a:cubicBezTo>
                  <a:cubicBezTo>
                    <a:pt x="2262" y="2603"/>
                    <a:pt x="2329" y="2604"/>
                    <a:pt x="2396" y="2604"/>
                  </a:cubicBezTo>
                  <a:cubicBezTo>
                    <a:pt x="3501" y="2604"/>
                    <a:pt x="4389" y="2092"/>
                    <a:pt x="4389" y="1402"/>
                  </a:cubicBezTo>
                  <a:cubicBezTo>
                    <a:pt x="4455" y="671"/>
                    <a:pt x="3524" y="72"/>
                    <a:pt x="2327" y="6"/>
                  </a:cubicBezTo>
                  <a:cubicBezTo>
                    <a:pt x="2260" y="2"/>
                    <a:pt x="2192" y="0"/>
                    <a:pt x="2126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53;p37">
              <a:extLst>
                <a:ext uri="{FF2B5EF4-FFF2-40B4-BE49-F238E27FC236}">
                  <a16:creationId xmlns:a16="http://schemas.microsoft.com/office/drawing/2014/main" id="{6561A2F2-AE83-4287-B23C-6331AF3346F9}"/>
                </a:ext>
              </a:extLst>
            </p:cNvPr>
            <p:cNvSpPr/>
            <p:nvPr/>
          </p:nvSpPr>
          <p:spPr>
            <a:xfrm>
              <a:off x="3097085" y="2285449"/>
              <a:ext cx="37064" cy="52072"/>
            </a:xfrm>
            <a:custGeom>
              <a:avLst/>
              <a:gdLst/>
              <a:ahLst/>
              <a:cxnLst/>
              <a:rect l="l" t="t" r="r" b="b"/>
              <a:pathLst>
                <a:path w="3060" h="4299" extrusionOk="0">
                  <a:moveTo>
                    <a:pt x="1262" y="0"/>
                  </a:moveTo>
                  <a:cubicBezTo>
                    <a:pt x="1195" y="0"/>
                    <a:pt x="1129" y="10"/>
                    <a:pt x="1065" y="29"/>
                  </a:cubicBezTo>
                  <a:cubicBezTo>
                    <a:pt x="333" y="162"/>
                    <a:pt x="1" y="1292"/>
                    <a:pt x="267" y="2422"/>
                  </a:cubicBezTo>
                  <a:cubicBezTo>
                    <a:pt x="513" y="3532"/>
                    <a:pt x="1217" y="4298"/>
                    <a:pt x="1901" y="4298"/>
                  </a:cubicBezTo>
                  <a:cubicBezTo>
                    <a:pt x="1955" y="4298"/>
                    <a:pt x="2008" y="4294"/>
                    <a:pt x="2062" y="4284"/>
                  </a:cubicBezTo>
                  <a:cubicBezTo>
                    <a:pt x="2727" y="4084"/>
                    <a:pt x="3059" y="3021"/>
                    <a:pt x="2793" y="1824"/>
                  </a:cubicBezTo>
                  <a:cubicBezTo>
                    <a:pt x="2553" y="804"/>
                    <a:pt x="1880" y="0"/>
                    <a:pt x="1262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54;p37">
              <a:extLst>
                <a:ext uri="{FF2B5EF4-FFF2-40B4-BE49-F238E27FC236}">
                  <a16:creationId xmlns:a16="http://schemas.microsoft.com/office/drawing/2014/main" id="{A29E18CD-8782-4F2F-9217-1DA12A74CCF0}"/>
                </a:ext>
              </a:extLst>
            </p:cNvPr>
            <p:cNvSpPr/>
            <p:nvPr/>
          </p:nvSpPr>
          <p:spPr>
            <a:xfrm>
              <a:off x="2843425" y="2223482"/>
              <a:ext cx="62016" cy="56674"/>
            </a:xfrm>
            <a:custGeom>
              <a:avLst/>
              <a:gdLst/>
              <a:ahLst/>
              <a:cxnLst/>
              <a:rect l="l" t="t" r="r" b="b"/>
              <a:pathLst>
                <a:path w="5120" h="4679" extrusionOk="0">
                  <a:moveTo>
                    <a:pt x="4078" y="0"/>
                  </a:moveTo>
                  <a:cubicBezTo>
                    <a:pt x="3484" y="0"/>
                    <a:pt x="2657" y="502"/>
                    <a:pt x="1795" y="1555"/>
                  </a:cubicBezTo>
                  <a:cubicBezTo>
                    <a:pt x="599" y="3017"/>
                    <a:pt x="0" y="4281"/>
                    <a:pt x="599" y="4613"/>
                  </a:cubicBezTo>
                  <a:cubicBezTo>
                    <a:pt x="678" y="4657"/>
                    <a:pt x="778" y="4678"/>
                    <a:pt x="894" y="4678"/>
                  </a:cubicBezTo>
                  <a:cubicBezTo>
                    <a:pt x="1642" y="4678"/>
                    <a:pt x="3032" y="3806"/>
                    <a:pt x="3723" y="2884"/>
                  </a:cubicBezTo>
                  <a:cubicBezTo>
                    <a:pt x="4854" y="1422"/>
                    <a:pt x="5120" y="757"/>
                    <a:pt x="4654" y="225"/>
                  </a:cubicBezTo>
                  <a:cubicBezTo>
                    <a:pt x="4505" y="76"/>
                    <a:pt x="4309" y="0"/>
                    <a:pt x="4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555;p37">
              <a:extLst>
                <a:ext uri="{FF2B5EF4-FFF2-40B4-BE49-F238E27FC236}">
                  <a16:creationId xmlns:a16="http://schemas.microsoft.com/office/drawing/2014/main" id="{8E744168-E370-4F6A-B92C-868F408F39B0}"/>
                </a:ext>
              </a:extLst>
            </p:cNvPr>
            <p:cNvSpPr/>
            <p:nvPr/>
          </p:nvSpPr>
          <p:spPr>
            <a:xfrm>
              <a:off x="3082599" y="2176340"/>
              <a:ext cx="73293" cy="36689"/>
            </a:xfrm>
            <a:custGeom>
              <a:avLst/>
              <a:gdLst/>
              <a:ahLst/>
              <a:cxnLst/>
              <a:rect l="l" t="t" r="r" b="b"/>
              <a:pathLst>
                <a:path w="6051" h="3029" extrusionOk="0">
                  <a:moveTo>
                    <a:pt x="1244" y="0"/>
                  </a:moveTo>
                  <a:cubicBezTo>
                    <a:pt x="727" y="0"/>
                    <a:pt x="447" y="165"/>
                    <a:pt x="266" y="527"/>
                  </a:cubicBezTo>
                  <a:cubicBezTo>
                    <a:pt x="0" y="1192"/>
                    <a:pt x="798" y="2056"/>
                    <a:pt x="2593" y="2588"/>
                  </a:cubicBezTo>
                  <a:cubicBezTo>
                    <a:pt x="3499" y="2879"/>
                    <a:pt x="4295" y="3029"/>
                    <a:pt x="4881" y="3029"/>
                  </a:cubicBezTo>
                  <a:cubicBezTo>
                    <a:pt x="5499" y="3029"/>
                    <a:pt x="5883" y="2863"/>
                    <a:pt x="5917" y="2521"/>
                  </a:cubicBezTo>
                  <a:cubicBezTo>
                    <a:pt x="6050" y="1857"/>
                    <a:pt x="4388" y="660"/>
                    <a:pt x="3125" y="328"/>
                  </a:cubicBezTo>
                  <a:cubicBezTo>
                    <a:pt x="2277" y="116"/>
                    <a:pt x="1677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556;p37">
              <a:extLst>
                <a:ext uri="{FF2B5EF4-FFF2-40B4-BE49-F238E27FC236}">
                  <a16:creationId xmlns:a16="http://schemas.microsoft.com/office/drawing/2014/main" id="{5D82E9A2-0885-44B6-BBEA-6968A827C6CF}"/>
                </a:ext>
              </a:extLst>
            </p:cNvPr>
            <p:cNvSpPr/>
            <p:nvPr/>
          </p:nvSpPr>
          <p:spPr>
            <a:xfrm>
              <a:off x="2683165" y="2394231"/>
              <a:ext cx="64342" cy="56759"/>
            </a:xfrm>
            <a:custGeom>
              <a:avLst/>
              <a:gdLst/>
              <a:ahLst/>
              <a:cxnLst/>
              <a:rect l="l" t="t" r="r" b="b"/>
              <a:pathLst>
                <a:path w="5312" h="4686" extrusionOk="0">
                  <a:moveTo>
                    <a:pt x="837" y="0"/>
                  </a:moveTo>
                  <a:cubicBezTo>
                    <a:pt x="692" y="0"/>
                    <a:pt x="587" y="48"/>
                    <a:pt x="533" y="156"/>
                  </a:cubicBezTo>
                  <a:cubicBezTo>
                    <a:pt x="1" y="1154"/>
                    <a:pt x="3059" y="2683"/>
                    <a:pt x="3059" y="2683"/>
                  </a:cubicBezTo>
                  <a:cubicBezTo>
                    <a:pt x="3059" y="2683"/>
                    <a:pt x="932" y="3879"/>
                    <a:pt x="1596" y="4544"/>
                  </a:cubicBezTo>
                  <a:cubicBezTo>
                    <a:pt x="1717" y="4643"/>
                    <a:pt x="1895" y="4686"/>
                    <a:pt x="2107" y="4686"/>
                  </a:cubicBezTo>
                  <a:cubicBezTo>
                    <a:pt x="3179" y="4686"/>
                    <a:pt x="5142" y="3603"/>
                    <a:pt x="5253" y="3215"/>
                  </a:cubicBezTo>
                  <a:cubicBezTo>
                    <a:pt x="5312" y="2803"/>
                    <a:pt x="1940" y="0"/>
                    <a:pt x="837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1A5B36-5AA0-43EC-8739-2F6443622DAA}"/>
              </a:ext>
            </a:extLst>
          </p:cNvPr>
          <p:cNvSpPr/>
          <p:nvPr/>
        </p:nvSpPr>
        <p:spPr>
          <a:xfrm>
            <a:off x="1156764" y="2236863"/>
            <a:ext cx="7572381" cy="1877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Jabarkan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Pengertian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Pendidikan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bahasamu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44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9" name="btnInknoeActivityCp2">
            <a:extLst>
              <a:ext uri="{FF2B5EF4-FFF2-40B4-BE49-F238E27FC236}">
                <a16:creationId xmlns:a16="http://schemas.microsoft.com/office/drawing/2014/main" id="{451136BA-C423-4B43-A147-A0AE24E08A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50" y="5580496"/>
            <a:ext cx="2385918" cy="6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38"/>
          <p:cNvSpPr txBox="1">
            <a:spLocks noGrp="1"/>
          </p:cNvSpPr>
          <p:nvPr>
            <p:ph type="title"/>
          </p:nvPr>
        </p:nvSpPr>
        <p:spPr>
          <a:xfrm>
            <a:off x="1275311" y="925217"/>
            <a:ext cx="7335289" cy="6129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Google Shape;1566;p38">
            <a:extLst>
              <a:ext uri="{FF2B5EF4-FFF2-40B4-BE49-F238E27FC236}">
                <a16:creationId xmlns:a16="http://schemas.microsoft.com/office/drawing/2014/main" id="{DC540F4B-659F-4936-9FC1-858F2251404F}"/>
              </a:ext>
            </a:extLst>
          </p:cNvPr>
          <p:cNvSpPr/>
          <p:nvPr/>
        </p:nvSpPr>
        <p:spPr>
          <a:xfrm rot="-5400000">
            <a:off x="221879" y="2314782"/>
            <a:ext cx="946054" cy="758078"/>
          </a:xfrm>
          <a:custGeom>
            <a:avLst/>
            <a:gdLst/>
            <a:ahLst/>
            <a:cxnLst/>
            <a:rect l="l" t="t" r="r" b="b"/>
            <a:pathLst>
              <a:path w="32727" h="16429" extrusionOk="0">
                <a:moveTo>
                  <a:pt x="12634" y="0"/>
                </a:moveTo>
                <a:cubicBezTo>
                  <a:pt x="8708" y="0"/>
                  <a:pt x="5319" y="439"/>
                  <a:pt x="3985" y="1757"/>
                </a:cubicBezTo>
                <a:cubicBezTo>
                  <a:pt x="1" y="5709"/>
                  <a:pt x="3146" y="15596"/>
                  <a:pt x="15276" y="16387"/>
                </a:cubicBezTo>
                <a:cubicBezTo>
                  <a:pt x="15711" y="16415"/>
                  <a:pt x="16137" y="16429"/>
                  <a:pt x="16554" y="16429"/>
                </a:cubicBezTo>
                <a:cubicBezTo>
                  <a:pt x="27769" y="16429"/>
                  <a:pt x="32727" y="6469"/>
                  <a:pt x="30487" y="1757"/>
                </a:cubicBezTo>
                <a:cubicBezTo>
                  <a:pt x="30487" y="1757"/>
                  <a:pt x="20486" y="0"/>
                  <a:pt x="126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9" name="Google Shape;1576;p38">
            <a:extLst>
              <a:ext uri="{FF2B5EF4-FFF2-40B4-BE49-F238E27FC236}">
                <a16:creationId xmlns:a16="http://schemas.microsoft.com/office/drawing/2014/main" id="{93D35F72-2FD6-46F4-82DA-7EDA41FA5F42}"/>
              </a:ext>
            </a:extLst>
          </p:cNvPr>
          <p:cNvSpPr txBox="1"/>
          <p:nvPr/>
        </p:nvSpPr>
        <p:spPr>
          <a:xfrm>
            <a:off x="1111366" y="2454573"/>
            <a:ext cx="6051434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endParaRPr sz="2000" dirty="0">
              <a:highlight>
                <a:srgbClr val="00FF00"/>
              </a:highlight>
              <a:sym typeface="Livvic Light"/>
            </a:endParaRPr>
          </a:p>
        </p:txBody>
      </p:sp>
      <p:sp>
        <p:nvSpPr>
          <p:cNvPr id="52" name="Google Shape;1569;p38">
            <a:extLst>
              <a:ext uri="{FF2B5EF4-FFF2-40B4-BE49-F238E27FC236}">
                <a16:creationId xmlns:a16="http://schemas.microsoft.com/office/drawing/2014/main" id="{74676FF5-F501-45E9-97E3-515082C401D2}"/>
              </a:ext>
            </a:extLst>
          </p:cNvPr>
          <p:cNvSpPr txBox="1"/>
          <p:nvPr/>
        </p:nvSpPr>
        <p:spPr>
          <a:xfrm>
            <a:off x="526129" y="2037984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1" name="Google Shape;1569;p38">
            <a:extLst>
              <a:ext uri="{FF2B5EF4-FFF2-40B4-BE49-F238E27FC236}">
                <a16:creationId xmlns:a16="http://schemas.microsoft.com/office/drawing/2014/main" id="{219AFE67-5F36-4CE6-BDEB-2805D50D83FD}"/>
              </a:ext>
            </a:extLst>
          </p:cNvPr>
          <p:cNvSpPr txBox="1"/>
          <p:nvPr/>
        </p:nvSpPr>
        <p:spPr>
          <a:xfrm>
            <a:off x="315867" y="2220794"/>
            <a:ext cx="677386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2" name="Google Shape;1569;p38">
            <a:extLst>
              <a:ext uri="{FF2B5EF4-FFF2-40B4-BE49-F238E27FC236}">
                <a16:creationId xmlns:a16="http://schemas.microsoft.com/office/drawing/2014/main" id="{B0E23DE8-0133-42DB-82AB-7119F4FF95C6}"/>
              </a:ext>
            </a:extLst>
          </p:cNvPr>
          <p:cNvSpPr txBox="1"/>
          <p:nvPr/>
        </p:nvSpPr>
        <p:spPr>
          <a:xfrm>
            <a:off x="2615908" y="2184076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5" name="Google Shape;1569;p38">
            <a:extLst>
              <a:ext uri="{FF2B5EF4-FFF2-40B4-BE49-F238E27FC236}">
                <a16:creationId xmlns:a16="http://schemas.microsoft.com/office/drawing/2014/main" id="{F7D12289-6515-40A2-909F-9AC43A1200EF}"/>
              </a:ext>
            </a:extLst>
          </p:cNvPr>
          <p:cNvSpPr txBox="1"/>
          <p:nvPr/>
        </p:nvSpPr>
        <p:spPr>
          <a:xfrm>
            <a:off x="251093" y="2526640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Finger Paint"/>
                <a:ea typeface="Finger Paint"/>
                <a:cs typeface="Finger Paint"/>
                <a:sym typeface="Finger Paint"/>
              </a:rPr>
              <a:t>2</a:t>
            </a:r>
            <a:endParaRPr lang="en-ID"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1AA12D-1257-4EF0-90F2-DCDF69E8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3" y="944205"/>
            <a:ext cx="908692" cy="844966"/>
          </a:xfrm>
          <a:prstGeom prst="rect">
            <a:avLst/>
          </a:prstGeom>
        </p:spPr>
      </p:pic>
      <p:grpSp>
        <p:nvGrpSpPr>
          <p:cNvPr id="26" name="Google Shape;1532;p37">
            <a:extLst>
              <a:ext uri="{FF2B5EF4-FFF2-40B4-BE49-F238E27FC236}">
                <a16:creationId xmlns:a16="http://schemas.microsoft.com/office/drawing/2014/main" id="{DD22BDFA-3974-4BCD-B145-E151D06279DF}"/>
              </a:ext>
            </a:extLst>
          </p:cNvPr>
          <p:cNvGrpSpPr/>
          <p:nvPr/>
        </p:nvGrpSpPr>
        <p:grpSpPr>
          <a:xfrm>
            <a:off x="7185285" y="4936157"/>
            <a:ext cx="1211659" cy="1492477"/>
            <a:chOff x="2068855" y="1858532"/>
            <a:chExt cx="1753817" cy="2088328"/>
          </a:xfrm>
        </p:grpSpPr>
        <p:sp>
          <p:nvSpPr>
            <p:cNvPr id="27" name="Google Shape;1533;p37">
              <a:extLst>
                <a:ext uri="{FF2B5EF4-FFF2-40B4-BE49-F238E27FC236}">
                  <a16:creationId xmlns:a16="http://schemas.microsoft.com/office/drawing/2014/main" id="{DE9E0778-9A45-469E-B5D7-BD14BFC39750}"/>
                </a:ext>
              </a:extLst>
            </p:cNvPr>
            <p:cNvSpPr/>
            <p:nvPr/>
          </p:nvSpPr>
          <p:spPr>
            <a:xfrm>
              <a:off x="2068855" y="1858532"/>
              <a:ext cx="1753817" cy="2088328"/>
            </a:xfrm>
            <a:custGeom>
              <a:avLst/>
              <a:gdLst/>
              <a:ahLst/>
              <a:cxnLst/>
              <a:rect l="l" t="t" r="r" b="b"/>
              <a:pathLst>
                <a:path w="144794" h="172411" extrusionOk="0">
                  <a:moveTo>
                    <a:pt x="75436" y="0"/>
                  </a:moveTo>
                  <a:cubicBezTo>
                    <a:pt x="41663" y="0"/>
                    <a:pt x="0" y="23910"/>
                    <a:pt x="921" y="76163"/>
                  </a:cubicBezTo>
                  <a:cubicBezTo>
                    <a:pt x="2254" y="150739"/>
                    <a:pt x="43432" y="172411"/>
                    <a:pt x="77031" y="172411"/>
                  </a:cubicBezTo>
                  <a:cubicBezTo>
                    <a:pt x="88661" y="172411"/>
                    <a:pt x="99383" y="169814"/>
                    <a:pt x="107230" y="165916"/>
                  </a:cubicBezTo>
                  <a:cubicBezTo>
                    <a:pt x="144793" y="147301"/>
                    <a:pt x="135951" y="33280"/>
                    <a:pt x="107230" y="9679"/>
                  </a:cubicBezTo>
                  <a:cubicBezTo>
                    <a:pt x="99448" y="3302"/>
                    <a:pt x="87987" y="0"/>
                    <a:pt x="75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534;p37">
              <a:extLst>
                <a:ext uri="{FF2B5EF4-FFF2-40B4-BE49-F238E27FC236}">
                  <a16:creationId xmlns:a16="http://schemas.microsoft.com/office/drawing/2014/main" id="{58319D35-A935-46B6-BA4D-5A98664F5EF0}"/>
                </a:ext>
              </a:extLst>
            </p:cNvPr>
            <p:cNvSpPr/>
            <p:nvPr/>
          </p:nvSpPr>
          <p:spPr>
            <a:xfrm>
              <a:off x="2242669" y="1876228"/>
              <a:ext cx="1447928" cy="1824554"/>
            </a:xfrm>
            <a:custGeom>
              <a:avLst/>
              <a:gdLst/>
              <a:ahLst/>
              <a:cxnLst/>
              <a:rect l="l" t="t" r="r" b="b"/>
              <a:pathLst>
                <a:path w="119540" h="150634" extrusionOk="0">
                  <a:moveTo>
                    <a:pt x="61551" y="1"/>
                  </a:moveTo>
                  <a:cubicBezTo>
                    <a:pt x="55420" y="1"/>
                    <a:pt x="47578" y="2110"/>
                    <a:pt x="38961" y="7819"/>
                  </a:cubicBezTo>
                  <a:cubicBezTo>
                    <a:pt x="30052" y="13603"/>
                    <a:pt x="26728" y="21980"/>
                    <a:pt x="25132" y="29426"/>
                  </a:cubicBezTo>
                  <a:cubicBezTo>
                    <a:pt x="23935" y="35144"/>
                    <a:pt x="23802" y="40329"/>
                    <a:pt x="23071" y="43255"/>
                  </a:cubicBezTo>
                  <a:cubicBezTo>
                    <a:pt x="21276" y="49970"/>
                    <a:pt x="14561" y="48972"/>
                    <a:pt x="10306" y="57549"/>
                  </a:cubicBezTo>
                  <a:cubicBezTo>
                    <a:pt x="6051" y="66192"/>
                    <a:pt x="12832" y="70646"/>
                    <a:pt x="12832" y="76696"/>
                  </a:cubicBezTo>
                  <a:cubicBezTo>
                    <a:pt x="12832" y="82680"/>
                    <a:pt x="2128" y="83544"/>
                    <a:pt x="1065" y="97838"/>
                  </a:cubicBezTo>
                  <a:cubicBezTo>
                    <a:pt x="1" y="112132"/>
                    <a:pt x="7713" y="115789"/>
                    <a:pt x="13032" y="119977"/>
                  </a:cubicBezTo>
                  <a:cubicBezTo>
                    <a:pt x="18284" y="124166"/>
                    <a:pt x="14494" y="137064"/>
                    <a:pt x="27060" y="141784"/>
                  </a:cubicBezTo>
                  <a:cubicBezTo>
                    <a:pt x="29895" y="142828"/>
                    <a:pt x="32364" y="143227"/>
                    <a:pt x="34576" y="143227"/>
                  </a:cubicBezTo>
                  <a:cubicBezTo>
                    <a:pt x="41680" y="143227"/>
                    <a:pt x="46120" y="139117"/>
                    <a:pt x="51431" y="139117"/>
                  </a:cubicBezTo>
                  <a:cubicBezTo>
                    <a:pt x="51834" y="139117"/>
                    <a:pt x="52242" y="139140"/>
                    <a:pt x="52657" y="139191"/>
                  </a:cubicBezTo>
                  <a:cubicBezTo>
                    <a:pt x="60302" y="140122"/>
                    <a:pt x="61233" y="150228"/>
                    <a:pt x="72668" y="150627"/>
                  </a:cubicBezTo>
                  <a:cubicBezTo>
                    <a:pt x="72835" y="150631"/>
                    <a:pt x="72998" y="150634"/>
                    <a:pt x="73160" y="150634"/>
                  </a:cubicBezTo>
                  <a:cubicBezTo>
                    <a:pt x="84163" y="150634"/>
                    <a:pt x="83983" y="139590"/>
                    <a:pt x="93877" y="135069"/>
                  </a:cubicBezTo>
                  <a:cubicBezTo>
                    <a:pt x="103982" y="130415"/>
                    <a:pt x="103384" y="125097"/>
                    <a:pt x="104581" y="115722"/>
                  </a:cubicBezTo>
                  <a:cubicBezTo>
                    <a:pt x="105778" y="106348"/>
                    <a:pt x="111362" y="108875"/>
                    <a:pt x="115285" y="100165"/>
                  </a:cubicBezTo>
                  <a:cubicBezTo>
                    <a:pt x="119207" y="91456"/>
                    <a:pt x="119540" y="82547"/>
                    <a:pt x="112227" y="75566"/>
                  </a:cubicBezTo>
                  <a:cubicBezTo>
                    <a:pt x="104913" y="68652"/>
                    <a:pt x="104847" y="65327"/>
                    <a:pt x="103650" y="55754"/>
                  </a:cubicBezTo>
                  <a:cubicBezTo>
                    <a:pt x="102453" y="46246"/>
                    <a:pt x="95938" y="43388"/>
                    <a:pt x="92481" y="38667"/>
                  </a:cubicBezTo>
                  <a:cubicBezTo>
                    <a:pt x="89954" y="35144"/>
                    <a:pt x="90686" y="25969"/>
                    <a:pt x="89289" y="17725"/>
                  </a:cubicBezTo>
                  <a:cubicBezTo>
                    <a:pt x="88824" y="14932"/>
                    <a:pt x="88026" y="12207"/>
                    <a:pt x="86763" y="9680"/>
                  </a:cubicBezTo>
                  <a:cubicBezTo>
                    <a:pt x="83843" y="4119"/>
                    <a:pt x="79357" y="3012"/>
                    <a:pt x="76248" y="3012"/>
                  </a:cubicBezTo>
                  <a:cubicBezTo>
                    <a:pt x="74190" y="3012"/>
                    <a:pt x="72735" y="3497"/>
                    <a:pt x="72735" y="3497"/>
                  </a:cubicBezTo>
                  <a:cubicBezTo>
                    <a:pt x="70536" y="1449"/>
                    <a:pt x="66630" y="1"/>
                    <a:pt x="6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535;p37">
              <a:extLst>
                <a:ext uri="{FF2B5EF4-FFF2-40B4-BE49-F238E27FC236}">
                  <a16:creationId xmlns:a16="http://schemas.microsoft.com/office/drawing/2014/main" id="{9A2A28EB-25A1-4AB0-811E-9F82A15AE4C3}"/>
                </a:ext>
              </a:extLst>
            </p:cNvPr>
            <p:cNvSpPr/>
            <p:nvPr/>
          </p:nvSpPr>
          <p:spPr>
            <a:xfrm>
              <a:off x="2617939" y="3456679"/>
              <a:ext cx="558883" cy="483991"/>
            </a:xfrm>
            <a:custGeom>
              <a:avLst/>
              <a:gdLst/>
              <a:ahLst/>
              <a:cxnLst/>
              <a:rect l="l" t="t" r="r" b="b"/>
              <a:pathLst>
                <a:path w="46141" h="39958" extrusionOk="0">
                  <a:moveTo>
                    <a:pt x="44612" y="1"/>
                  </a:moveTo>
                  <a:lnTo>
                    <a:pt x="4654" y="2660"/>
                  </a:lnTo>
                  <a:cubicBezTo>
                    <a:pt x="4189" y="3990"/>
                    <a:pt x="3857" y="5320"/>
                    <a:pt x="3524" y="6649"/>
                  </a:cubicBezTo>
                  <a:cubicBezTo>
                    <a:pt x="3125" y="8444"/>
                    <a:pt x="2793" y="10505"/>
                    <a:pt x="2394" y="12699"/>
                  </a:cubicBezTo>
                  <a:cubicBezTo>
                    <a:pt x="2195" y="14162"/>
                    <a:pt x="1995" y="15625"/>
                    <a:pt x="1796" y="17154"/>
                  </a:cubicBezTo>
                  <a:cubicBezTo>
                    <a:pt x="998" y="22938"/>
                    <a:pt x="399" y="28988"/>
                    <a:pt x="1" y="33442"/>
                  </a:cubicBezTo>
                  <a:lnTo>
                    <a:pt x="12766" y="38096"/>
                  </a:lnTo>
                  <a:lnTo>
                    <a:pt x="17087" y="25132"/>
                  </a:lnTo>
                  <a:lnTo>
                    <a:pt x="20877" y="24733"/>
                  </a:lnTo>
                  <a:cubicBezTo>
                    <a:pt x="24666" y="24401"/>
                    <a:pt x="30251" y="21941"/>
                    <a:pt x="30251" y="21941"/>
                  </a:cubicBezTo>
                  <a:lnTo>
                    <a:pt x="33841" y="39958"/>
                  </a:lnTo>
                  <a:lnTo>
                    <a:pt x="40290" y="39958"/>
                  </a:lnTo>
                  <a:lnTo>
                    <a:pt x="45609" y="39226"/>
                  </a:lnTo>
                  <a:cubicBezTo>
                    <a:pt x="46074" y="32711"/>
                    <a:pt x="46141" y="26196"/>
                    <a:pt x="45875" y="19680"/>
                  </a:cubicBezTo>
                  <a:cubicBezTo>
                    <a:pt x="45808" y="16622"/>
                    <a:pt x="45609" y="13763"/>
                    <a:pt x="45476" y="11170"/>
                  </a:cubicBezTo>
                  <a:cubicBezTo>
                    <a:pt x="45409" y="9508"/>
                    <a:pt x="45276" y="7846"/>
                    <a:pt x="45144" y="6516"/>
                  </a:cubicBezTo>
                  <a:cubicBezTo>
                    <a:pt x="44878" y="2527"/>
                    <a:pt x="44612" y="1"/>
                    <a:pt x="44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536;p37">
              <a:extLst>
                <a:ext uri="{FF2B5EF4-FFF2-40B4-BE49-F238E27FC236}">
                  <a16:creationId xmlns:a16="http://schemas.microsoft.com/office/drawing/2014/main" id="{AF0CE0B2-E984-412F-8894-35BD6489C1F9}"/>
                </a:ext>
              </a:extLst>
            </p:cNvPr>
            <p:cNvSpPr/>
            <p:nvPr/>
          </p:nvSpPr>
          <p:spPr>
            <a:xfrm>
              <a:off x="2487487" y="2721269"/>
              <a:ext cx="637796" cy="736246"/>
            </a:xfrm>
            <a:custGeom>
              <a:avLst/>
              <a:gdLst/>
              <a:ahLst/>
              <a:cxnLst/>
              <a:rect l="l" t="t" r="r" b="b"/>
              <a:pathLst>
                <a:path w="52656" h="60784" extrusionOk="0">
                  <a:moveTo>
                    <a:pt x="33558" y="0"/>
                  </a:moveTo>
                  <a:cubicBezTo>
                    <a:pt x="27759" y="0"/>
                    <a:pt x="21370" y="399"/>
                    <a:pt x="16156" y="1412"/>
                  </a:cubicBezTo>
                  <a:cubicBezTo>
                    <a:pt x="4588" y="3739"/>
                    <a:pt x="200" y="5401"/>
                    <a:pt x="67" y="15573"/>
                  </a:cubicBezTo>
                  <a:cubicBezTo>
                    <a:pt x="0" y="25745"/>
                    <a:pt x="532" y="46754"/>
                    <a:pt x="1662" y="51740"/>
                  </a:cubicBezTo>
                  <a:cubicBezTo>
                    <a:pt x="2784" y="56622"/>
                    <a:pt x="8617" y="60783"/>
                    <a:pt x="24292" y="60783"/>
                  </a:cubicBezTo>
                  <a:cubicBezTo>
                    <a:pt x="24416" y="60783"/>
                    <a:pt x="24541" y="60783"/>
                    <a:pt x="24666" y="60782"/>
                  </a:cubicBezTo>
                  <a:cubicBezTo>
                    <a:pt x="40556" y="60649"/>
                    <a:pt x="41819" y="58389"/>
                    <a:pt x="41819" y="58389"/>
                  </a:cubicBezTo>
                  <a:lnTo>
                    <a:pt x="52523" y="10121"/>
                  </a:lnTo>
                  <a:cubicBezTo>
                    <a:pt x="52523" y="10121"/>
                    <a:pt x="52656" y="2941"/>
                    <a:pt x="48999" y="1412"/>
                  </a:cubicBezTo>
                  <a:cubicBezTo>
                    <a:pt x="46945" y="605"/>
                    <a:pt x="40699" y="0"/>
                    <a:pt x="3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537;p37">
              <a:extLst>
                <a:ext uri="{FF2B5EF4-FFF2-40B4-BE49-F238E27FC236}">
                  <a16:creationId xmlns:a16="http://schemas.microsoft.com/office/drawing/2014/main" id="{C94CEB16-ACFF-42B1-AAD8-7D3C045C6BC2}"/>
                </a:ext>
              </a:extLst>
            </p:cNvPr>
            <p:cNvSpPr/>
            <p:nvPr/>
          </p:nvSpPr>
          <p:spPr>
            <a:xfrm>
              <a:off x="3369277" y="2002562"/>
              <a:ext cx="285891" cy="310625"/>
            </a:xfrm>
            <a:custGeom>
              <a:avLst/>
              <a:gdLst/>
              <a:ahLst/>
              <a:cxnLst/>
              <a:rect l="l" t="t" r="r" b="b"/>
              <a:pathLst>
                <a:path w="23603" h="25645" extrusionOk="0">
                  <a:moveTo>
                    <a:pt x="11223" y="1"/>
                  </a:moveTo>
                  <a:cubicBezTo>
                    <a:pt x="8624" y="1"/>
                    <a:pt x="6516" y="12215"/>
                    <a:pt x="6516" y="12215"/>
                  </a:cubicBezTo>
                  <a:lnTo>
                    <a:pt x="5519" y="11084"/>
                  </a:lnTo>
                  <a:cubicBezTo>
                    <a:pt x="4577" y="10017"/>
                    <a:pt x="3695" y="5988"/>
                    <a:pt x="2089" y="5988"/>
                  </a:cubicBezTo>
                  <a:cubicBezTo>
                    <a:pt x="1994" y="5988"/>
                    <a:pt x="1896" y="6002"/>
                    <a:pt x="1796" y="6032"/>
                  </a:cubicBezTo>
                  <a:cubicBezTo>
                    <a:pt x="1" y="6563"/>
                    <a:pt x="1197" y="11882"/>
                    <a:pt x="2195" y="13943"/>
                  </a:cubicBezTo>
                  <a:cubicBezTo>
                    <a:pt x="3192" y="16071"/>
                    <a:pt x="6317" y="18930"/>
                    <a:pt x="6317" y="18930"/>
                  </a:cubicBezTo>
                  <a:lnTo>
                    <a:pt x="7247" y="25644"/>
                  </a:lnTo>
                  <a:lnTo>
                    <a:pt x="12234" y="25113"/>
                  </a:lnTo>
                  <a:lnTo>
                    <a:pt x="12034" y="19461"/>
                  </a:lnTo>
                  <a:lnTo>
                    <a:pt x="12034" y="19461"/>
                  </a:lnTo>
                  <a:cubicBezTo>
                    <a:pt x="12034" y="19461"/>
                    <a:pt x="12258" y="19553"/>
                    <a:pt x="12658" y="19553"/>
                  </a:cubicBezTo>
                  <a:cubicBezTo>
                    <a:pt x="13281" y="19553"/>
                    <a:pt x="14329" y="19331"/>
                    <a:pt x="15624" y="18198"/>
                  </a:cubicBezTo>
                  <a:cubicBezTo>
                    <a:pt x="17752" y="16337"/>
                    <a:pt x="23603" y="8691"/>
                    <a:pt x="22007" y="6829"/>
                  </a:cubicBezTo>
                  <a:cubicBezTo>
                    <a:pt x="21811" y="6601"/>
                    <a:pt x="21551" y="6501"/>
                    <a:pt x="21245" y="6501"/>
                  </a:cubicBezTo>
                  <a:cubicBezTo>
                    <a:pt x="19063" y="6501"/>
                    <a:pt x="14561" y="11616"/>
                    <a:pt x="14561" y="11616"/>
                  </a:cubicBezTo>
                  <a:cubicBezTo>
                    <a:pt x="14561" y="11616"/>
                    <a:pt x="18949" y="4237"/>
                    <a:pt x="17286" y="2840"/>
                  </a:cubicBezTo>
                  <a:cubicBezTo>
                    <a:pt x="17164" y="2728"/>
                    <a:pt x="17020" y="2676"/>
                    <a:pt x="16859" y="2676"/>
                  </a:cubicBezTo>
                  <a:cubicBezTo>
                    <a:pt x="14924" y="2676"/>
                    <a:pt x="10505" y="10154"/>
                    <a:pt x="10505" y="10154"/>
                  </a:cubicBezTo>
                  <a:cubicBezTo>
                    <a:pt x="10505" y="10154"/>
                    <a:pt x="14295" y="979"/>
                    <a:pt x="11502" y="48"/>
                  </a:cubicBezTo>
                  <a:cubicBezTo>
                    <a:pt x="11409" y="16"/>
                    <a:pt x="11316" y="1"/>
                    <a:pt x="11223" y="1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538;p37">
              <a:extLst>
                <a:ext uri="{FF2B5EF4-FFF2-40B4-BE49-F238E27FC236}">
                  <a16:creationId xmlns:a16="http://schemas.microsoft.com/office/drawing/2014/main" id="{0765EA54-CEB2-436D-86E6-1C476ED24FE8}"/>
                </a:ext>
              </a:extLst>
            </p:cNvPr>
            <p:cNvSpPr/>
            <p:nvPr/>
          </p:nvSpPr>
          <p:spPr>
            <a:xfrm>
              <a:off x="3036692" y="2287109"/>
              <a:ext cx="567737" cy="730032"/>
            </a:xfrm>
            <a:custGeom>
              <a:avLst/>
              <a:gdLst/>
              <a:ahLst/>
              <a:cxnLst/>
              <a:rect l="l" t="t" r="r" b="b"/>
              <a:pathLst>
                <a:path w="46872" h="60271" extrusionOk="0">
                  <a:moveTo>
                    <a:pt x="37176" y="1"/>
                  </a:moveTo>
                  <a:cubicBezTo>
                    <a:pt x="32440" y="1"/>
                    <a:pt x="28256" y="1753"/>
                    <a:pt x="28256" y="1753"/>
                  </a:cubicBezTo>
                  <a:cubicBezTo>
                    <a:pt x="28256" y="1753"/>
                    <a:pt x="31248" y="13521"/>
                    <a:pt x="23669" y="27948"/>
                  </a:cubicBezTo>
                  <a:cubicBezTo>
                    <a:pt x="20810" y="33466"/>
                    <a:pt x="16023" y="37788"/>
                    <a:pt x="10239" y="40048"/>
                  </a:cubicBezTo>
                  <a:cubicBezTo>
                    <a:pt x="6981" y="41378"/>
                    <a:pt x="3524" y="42109"/>
                    <a:pt x="0" y="42242"/>
                  </a:cubicBezTo>
                  <a:lnTo>
                    <a:pt x="1330" y="60260"/>
                  </a:lnTo>
                  <a:cubicBezTo>
                    <a:pt x="1330" y="60260"/>
                    <a:pt x="1581" y="60270"/>
                    <a:pt x="2044" y="60270"/>
                  </a:cubicBezTo>
                  <a:cubicBezTo>
                    <a:pt x="6039" y="60270"/>
                    <a:pt x="25842" y="59469"/>
                    <a:pt x="36567" y="44037"/>
                  </a:cubicBezTo>
                  <a:cubicBezTo>
                    <a:pt x="41819" y="36658"/>
                    <a:pt x="44346" y="28081"/>
                    <a:pt x="45542" y="20768"/>
                  </a:cubicBezTo>
                  <a:cubicBezTo>
                    <a:pt x="46540" y="15117"/>
                    <a:pt x="46872" y="9333"/>
                    <a:pt x="46540" y="3615"/>
                  </a:cubicBezTo>
                  <a:cubicBezTo>
                    <a:pt x="43941" y="827"/>
                    <a:pt x="40428" y="1"/>
                    <a:pt x="37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539;p37">
              <a:extLst>
                <a:ext uri="{FF2B5EF4-FFF2-40B4-BE49-F238E27FC236}">
                  <a16:creationId xmlns:a16="http://schemas.microsoft.com/office/drawing/2014/main" id="{A8DBC514-1772-4B3B-837D-50C7256E406A}"/>
                </a:ext>
              </a:extLst>
            </p:cNvPr>
            <p:cNvSpPr/>
            <p:nvPr/>
          </p:nvSpPr>
          <p:spPr>
            <a:xfrm>
              <a:off x="2366689" y="3378566"/>
              <a:ext cx="216632" cy="244975"/>
            </a:xfrm>
            <a:custGeom>
              <a:avLst/>
              <a:gdLst/>
              <a:ahLst/>
              <a:cxnLst/>
              <a:rect l="l" t="t" r="r" b="b"/>
              <a:pathLst>
                <a:path w="17885" h="20225" extrusionOk="0">
                  <a:moveTo>
                    <a:pt x="6316" y="1"/>
                  </a:moveTo>
                  <a:lnTo>
                    <a:pt x="67" y="4123"/>
                  </a:lnTo>
                  <a:lnTo>
                    <a:pt x="2593" y="8843"/>
                  </a:lnTo>
                  <a:cubicBezTo>
                    <a:pt x="2593" y="8843"/>
                    <a:pt x="0" y="11303"/>
                    <a:pt x="67" y="12766"/>
                  </a:cubicBezTo>
                  <a:cubicBezTo>
                    <a:pt x="196" y="14255"/>
                    <a:pt x="2345" y="20225"/>
                    <a:pt x="4976" y="20225"/>
                  </a:cubicBezTo>
                  <a:cubicBezTo>
                    <a:pt x="5046" y="20225"/>
                    <a:pt x="5116" y="20221"/>
                    <a:pt x="5186" y="20212"/>
                  </a:cubicBezTo>
                  <a:cubicBezTo>
                    <a:pt x="7912" y="19880"/>
                    <a:pt x="8510" y="17087"/>
                    <a:pt x="8510" y="17087"/>
                  </a:cubicBezTo>
                  <a:cubicBezTo>
                    <a:pt x="8942" y="17855"/>
                    <a:pt x="9755" y="18277"/>
                    <a:pt x="10599" y="18277"/>
                  </a:cubicBezTo>
                  <a:cubicBezTo>
                    <a:pt x="10925" y="18277"/>
                    <a:pt x="11254" y="18214"/>
                    <a:pt x="11569" y="18085"/>
                  </a:cubicBezTo>
                  <a:cubicBezTo>
                    <a:pt x="13497" y="17220"/>
                    <a:pt x="12832" y="13763"/>
                    <a:pt x="12832" y="13763"/>
                  </a:cubicBezTo>
                  <a:lnTo>
                    <a:pt x="12832" y="13763"/>
                  </a:lnTo>
                  <a:cubicBezTo>
                    <a:pt x="13379" y="14310"/>
                    <a:pt x="14113" y="14618"/>
                    <a:pt x="14848" y="14618"/>
                  </a:cubicBezTo>
                  <a:cubicBezTo>
                    <a:pt x="15273" y="14618"/>
                    <a:pt x="15699" y="14514"/>
                    <a:pt x="16090" y="14295"/>
                  </a:cubicBezTo>
                  <a:cubicBezTo>
                    <a:pt x="17885" y="13231"/>
                    <a:pt x="16289" y="10239"/>
                    <a:pt x="14561" y="7846"/>
                  </a:cubicBezTo>
                  <a:cubicBezTo>
                    <a:pt x="13552" y="6354"/>
                    <a:pt x="11761" y="6060"/>
                    <a:pt x="10508" y="6060"/>
                  </a:cubicBezTo>
                  <a:cubicBezTo>
                    <a:pt x="9695" y="6060"/>
                    <a:pt x="9109" y="6184"/>
                    <a:pt x="9109" y="6184"/>
                  </a:cubicBezTo>
                  <a:lnTo>
                    <a:pt x="6316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540;p37">
              <a:extLst>
                <a:ext uri="{FF2B5EF4-FFF2-40B4-BE49-F238E27FC236}">
                  <a16:creationId xmlns:a16="http://schemas.microsoft.com/office/drawing/2014/main" id="{5522EC83-3121-4BEE-B6E4-9363C7AC7DA1}"/>
                </a:ext>
              </a:extLst>
            </p:cNvPr>
            <p:cNvSpPr/>
            <p:nvPr/>
          </p:nvSpPr>
          <p:spPr>
            <a:xfrm>
              <a:off x="2994008" y="2794731"/>
              <a:ext cx="173148" cy="330986"/>
            </a:xfrm>
            <a:custGeom>
              <a:avLst/>
              <a:gdLst/>
              <a:ahLst/>
              <a:cxnLst/>
              <a:rect l="l" t="t" r="r" b="b"/>
              <a:pathLst>
                <a:path w="14295" h="27326" extrusionOk="0">
                  <a:moveTo>
                    <a:pt x="1" y="1"/>
                  </a:moveTo>
                  <a:cubicBezTo>
                    <a:pt x="1" y="1"/>
                    <a:pt x="4655" y="17154"/>
                    <a:pt x="8378" y="22672"/>
                  </a:cubicBezTo>
                  <a:cubicBezTo>
                    <a:pt x="9641" y="24534"/>
                    <a:pt x="11902" y="26063"/>
                    <a:pt x="14295" y="27326"/>
                  </a:cubicBezTo>
                  <a:cubicBezTo>
                    <a:pt x="13697" y="24334"/>
                    <a:pt x="13032" y="21409"/>
                    <a:pt x="12367" y="18949"/>
                  </a:cubicBezTo>
                  <a:cubicBezTo>
                    <a:pt x="8644" y="4854"/>
                    <a:pt x="6051" y="67"/>
                    <a:pt x="6051" y="67"/>
                  </a:cubicBezTo>
                  <a:cubicBezTo>
                    <a:pt x="5154" y="127"/>
                    <a:pt x="4244" y="160"/>
                    <a:pt x="3333" y="160"/>
                  </a:cubicBezTo>
                  <a:cubicBezTo>
                    <a:pt x="2217" y="160"/>
                    <a:pt x="1099" y="111"/>
                    <a:pt x="1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41;p37">
              <a:extLst>
                <a:ext uri="{FF2B5EF4-FFF2-40B4-BE49-F238E27FC236}">
                  <a16:creationId xmlns:a16="http://schemas.microsoft.com/office/drawing/2014/main" id="{407A6516-FA30-4D7C-A129-C39E5C3199DA}"/>
                </a:ext>
              </a:extLst>
            </p:cNvPr>
            <p:cNvSpPr/>
            <p:nvPr/>
          </p:nvSpPr>
          <p:spPr>
            <a:xfrm>
              <a:off x="2784622" y="2590171"/>
              <a:ext cx="161917" cy="220505"/>
            </a:xfrm>
            <a:custGeom>
              <a:avLst/>
              <a:gdLst/>
              <a:ahLst/>
              <a:cxnLst/>
              <a:rect l="l" t="t" r="r" b="b"/>
              <a:pathLst>
                <a:path w="13365" h="17754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3325" y="2860"/>
                    <a:pt x="3192" y="5719"/>
                    <a:pt x="2594" y="8577"/>
                  </a:cubicBezTo>
                  <a:cubicBezTo>
                    <a:pt x="2261" y="10572"/>
                    <a:pt x="1331" y="12500"/>
                    <a:pt x="1" y="14029"/>
                  </a:cubicBezTo>
                  <a:cubicBezTo>
                    <a:pt x="1" y="14029"/>
                    <a:pt x="3923" y="17686"/>
                    <a:pt x="7979" y="17752"/>
                  </a:cubicBezTo>
                  <a:cubicBezTo>
                    <a:pt x="8049" y="17753"/>
                    <a:pt x="8118" y="17754"/>
                    <a:pt x="8186" y="17754"/>
                  </a:cubicBezTo>
                  <a:cubicBezTo>
                    <a:pt x="12143" y="17754"/>
                    <a:pt x="13364" y="15891"/>
                    <a:pt x="13364" y="15891"/>
                  </a:cubicBezTo>
                  <a:lnTo>
                    <a:pt x="13231" y="12899"/>
                  </a:lnTo>
                  <a:lnTo>
                    <a:pt x="12699" y="2993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42;p37">
              <a:extLst>
                <a:ext uri="{FF2B5EF4-FFF2-40B4-BE49-F238E27FC236}">
                  <a16:creationId xmlns:a16="http://schemas.microsoft.com/office/drawing/2014/main" id="{8DF5F572-35E0-4F64-817A-F0BF9190E3C5}"/>
                </a:ext>
              </a:extLst>
            </p:cNvPr>
            <p:cNvSpPr/>
            <p:nvPr/>
          </p:nvSpPr>
          <p:spPr>
            <a:xfrm>
              <a:off x="2620361" y="2760114"/>
              <a:ext cx="601555" cy="833619"/>
            </a:xfrm>
            <a:custGeom>
              <a:avLst/>
              <a:gdLst/>
              <a:ahLst/>
              <a:cxnLst/>
              <a:rect l="l" t="t" r="r" b="b"/>
              <a:pathLst>
                <a:path w="49664" h="68823" extrusionOk="0">
                  <a:moveTo>
                    <a:pt x="13563" y="0"/>
                  </a:moveTo>
                  <a:cubicBezTo>
                    <a:pt x="12632" y="997"/>
                    <a:pt x="11502" y="1862"/>
                    <a:pt x="10305" y="2593"/>
                  </a:cubicBezTo>
                  <a:cubicBezTo>
                    <a:pt x="11369" y="7513"/>
                    <a:pt x="12965" y="16156"/>
                    <a:pt x="12632" y="21541"/>
                  </a:cubicBezTo>
                  <a:cubicBezTo>
                    <a:pt x="12300" y="27325"/>
                    <a:pt x="7912" y="32311"/>
                    <a:pt x="4322" y="35037"/>
                  </a:cubicBezTo>
                  <a:cubicBezTo>
                    <a:pt x="3790" y="40223"/>
                    <a:pt x="3125" y="46472"/>
                    <a:pt x="2526" y="50329"/>
                  </a:cubicBezTo>
                  <a:cubicBezTo>
                    <a:pt x="1263" y="57841"/>
                    <a:pt x="0" y="62229"/>
                    <a:pt x="0" y="62229"/>
                  </a:cubicBezTo>
                  <a:cubicBezTo>
                    <a:pt x="6768" y="66507"/>
                    <a:pt x="14579" y="68823"/>
                    <a:pt x="22549" y="68823"/>
                  </a:cubicBezTo>
                  <a:cubicBezTo>
                    <a:pt x="22878" y="68823"/>
                    <a:pt x="23206" y="68819"/>
                    <a:pt x="23536" y="68811"/>
                  </a:cubicBezTo>
                  <a:cubicBezTo>
                    <a:pt x="37497" y="68479"/>
                    <a:pt x="46938" y="63758"/>
                    <a:pt x="49664" y="60767"/>
                  </a:cubicBezTo>
                  <a:cubicBezTo>
                    <a:pt x="49664" y="60767"/>
                    <a:pt x="47869" y="43946"/>
                    <a:pt x="45143" y="30117"/>
                  </a:cubicBezTo>
                  <a:cubicBezTo>
                    <a:pt x="42750" y="28921"/>
                    <a:pt x="40489" y="27392"/>
                    <a:pt x="39226" y="25464"/>
                  </a:cubicBezTo>
                  <a:cubicBezTo>
                    <a:pt x="35503" y="19945"/>
                    <a:pt x="30849" y="2792"/>
                    <a:pt x="30849" y="2792"/>
                  </a:cubicBezTo>
                  <a:cubicBezTo>
                    <a:pt x="29519" y="2593"/>
                    <a:pt x="28189" y="2261"/>
                    <a:pt x="26926" y="1862"/>
                  </a:cubicBezTo>
                  <a:cubicBezTo>
                    <a:pt x="26926" y="1862"/>
                    <a:pt x="25705" y="3725"/>
                    <a:pt x="21748" y="3725"/>
                  </a:cubicBezTo>
                  <a:cubicBezTo>
                    <a:pt x="21680" y="3725"/>
                    <a:pt x="21611" y="3724"/>
                    <a:pt x="21541" y="3723"/>
                  </a:cubicBezTo>
                  <a:cubicBezTo>
                    <a:pt x="17485" y="3657"/>
                    <a:pt x="13563" y="0"/>
                    <a:pt x="13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43;p37">
              <a:extLst>
                <a:ext uri="{FF2B5EF4-FFF2-40B4-BE49-F238E27FC236}">
                  <a16:creationId xmlns:a16="http://schemas.microsoft.com/office/drawing/2014/main" id="{F0EB2802-E647-4CA5-B9CF-AD740FEA58DF}"/>
                </a:ext>
              </a:extLst>
            </p:cNvPr>
            <p:cNvSpPr/>
            <p:nvPr/>
          </p:nvSpPr>
          <p:spPr>
            <a:xfrm>
              <a:off x="2654179" y="2791509"/>
              <a:ext cx="123220" cy="393002"/>
            </a:xfrm>
            <a:custGeom>
              <a:avLst/>
              <a:gdLst/>
              <a:ahLst/>
              <a:cxnLst/>
              <a:rect l="l" t="t" r="r" b="b"/>
              <a:pathLst>
                <a:path w="10173" h="32446" extrusionOk="0">
                  <a:moveTo>
                    <a:pt x="7513" y="1"/>
                  </a:moveTo>
                  <a:cubicBezTo>
                    <a:pt x="5120" y="1397"/>
                    <a:pt x="2660" y="2527"/>
                    <a:pt x="0" y="3392"/>
                  </a:cubicBezTo>
                  <a:cubicBezTo>
                    <a:pt x="0" y="3392"/>
                    <a:pt x="3059" y="14694"/>
                    <a:pt x="2261" y="23536"/>
                  </a:cubicBezTo>
                  <a:cubicBezTo>
                    <a:pt x="2261" y="23536"/>
                    <a:pt x="1928" y="27525"/>
                    <a:pt x="1463" y="32445"/>
                  </a:cubicBezTo>
                  <a:cubicBezTo>
                    <a:pt x="5120" y="29786"/>
                    <a:pt x="9508" y="24733"/>
                    <a:pt x="9840" y="18949"/>
                  </a:cubicBezTo>
                  <a:cubicBezTo>
                    <a:pt x="10173" y="13564"/>
                    <a:pt x="8510" y="4921"/>
                    <a:pt x="7513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544;p37">
              <a:extLst>
                <a:ext uri="{FF2B5EF4-FFF2-40B4-BE49-F238E27FC236}">
                  <a16:creationId xmlns:a16="http://schemas.microsoft.com/office/drawing/2014/main" id="{6B53E9C7-3ACE-4A71-A04D-0DD388FF94ED}"/>
                </a:ext>
              </a:extLst>
            </p:cNvPr>
            <p:cNvSpPr/>
            <p:nvPr/>
          </p:nvSpPr>
          <p:spPr>
            <a:xfrm>
              <a:off x="2236225" y="2832583"/>
              <a:ext cx="453395" cy="639419"/>
            </a:xfrm>
            <a:custGeom>
              <a:avLst/>
              <a:gdLst/>
              <a:ahLst/>
              <a:cxnLst/>
              <a:rect l="l" t="t" r="r" b="b"/>
              <a:pathLst>
                <a:path w="37432" h="52790" extrusionOk="0">
                  <a:moveTo>
                    <a:pt x="34839" y="1"/>
                  </a:moveTo>
                  <a:cubicBezTo>
                    <a:pt x="32046" y="931"/>
                    <a:pt x="29055" y="1729"/>
                    <a:pt x="26129" y="2527"/>
                  </a:cubicBezTo>
                  <a:cubicBezTo>
                    <a:pt x="18883" y="4389"/>
                    <a:pt x="4322" y="10904"/>
                    <a:pt x="2128" y="27990"/>
                  </a:cubicBezTo>
                  <a:cubicBezTo>
                    <a:pt x="1" y="45077"/>
                    <a:pt x="4921" y="52789"/>
                    <a:pt x="4921" y="52789"/>
                  </a:cubicBezTo>
                  <a:cubicBezTo>
                    <a:pt x="4921" y="52789"/>
                    <a:pt x="15891" y="50462"/>
                    <a:pt x="20478" y="45476"/>
                  </a:cubicBezTo>
                  <a:cubicBezTo>
                    <a:pt x="20478" y="45476"/>
                    <a:pt x="16755" y="38761"/>
                    <a:pt x="17885" y="32644"/>
                  </a:cubicBezTo>
                  <a:cubicBezTo>
                    <a:pt x="19016" y="26528"/>
                    <a:pt x="26528" y="21807"/>
                    <a:pt x="30118" y="20079"/>
                  </a:cubicBezTo>
                  <a:cubicBezTo>
                    <a:pt x="32246" y="19082"/>
                    <a:pt x="34506" y="18284"/>
                    <a:pt x="36767" y="17685"/>
                  </a:cubicBezTo>
                  <a:cubicBezTo>
                    <a:pt x="37432" y="9907"/>
                    <a:pt x="34839" y="1"/>
                    <a:pt x="34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545;p37">
              <a:extLst>
                <a:ext uri="{FF2B5EF4-FFF2-40B4-BE49-F238E27FC236}">
                  <a16:creationId xmlns:a16="http://schemas.microsoft.com/office/drawing/2014/main" id="{79F99920-B44E-47C2-9603-E318A4EACD2C}"/>
                </a:ext>
              </a:extLst>
            </p:cNvPr>
            <p:cNvSpPr/>
            <p:nvPr/>
          </p:nvSpPr>
          <p:spPr>
            <a:xfrm>
              <a:off x="2639850" y="2049849"/>
              <a:ext cx="594082" cy="618828"/>
            </a:xfrm>
            <a:custGeom>
              <a:avLst/>
              <a:gdLst/>
              <a:ahLst/>
              <a:cxnLst/>
              <a:rect l="l" t="t" r="r" b="b"/>
              <a:pathLst>
                <a:path w="49047" h="51090" extrusionOk="0">
                  <a:moveTo>
                    <a:pt x="37883" y="0"/>
                  </a:moveTo>
                  <a:cubicBezTo>
                    <a:pt x="37883" y="0"/>
                    <a:pt x="31567" y="7912"/>
                    <a:pt x="24121" y="12167"/>
                  </a:cubicBezTo>
                  <a:cubicBezTo>
                    <a:pt x="16900" y="16293"/>
                    <a:pt x="12868" y="16355"/>
                    <a:pt x="12630" y="16355"/>
                  </a:cubicBezTo>
                  <a:cubicBezTo>
                    <a:pt x="12622" y="16355"/>
                    <a:pt x="12619" y="16355"/>
                    <a:pt x="12619" y="16355"/>
                  </a:cubicBezTo>
                  <a:lnTo>
                    <a:pt x="12619" y="16355"/>
                  </a:lnTo>
                  <a:cubicBezTo>
                    <a:pt x="12619" y="16355"/>
                    <a:pt x="13284" y="25995"/>
                    <a:pt x="11954" y="28389"/>
                  </a:cubicBezTo>
                  <a:cubicBezTo>
                    <a:pt x="11688" y="28868"/>
                    <a:pt x="11414" y="29059"/>
                    <a:pt x="11146" y="29059"/>
                  </a:cubicBezTo>
                  <a:cubicBezTo>
                    <a:pt x="10074" y="29059"/>
                    <a:pt x="9095" y="25995"/>
                    <a:pt x="9095" y="25995"/>
                  </a:cubicBezTo>
                  <a:cubicBezTo>
                    <a:pt x="9095" y="25995"/>
                    <a:pt x="6800" y="24918"/>
                    <a:pt x="4642" y="24918"/>
                  </a:cubicBezTo>
                  <a:cubicBezTo>
                    <a:pt x="3164" y="24918"/>
                    <a:pt x="1751" y="25423"/>
                    <a:pt x="1183" y="27126"/>
                  </a:cubicBezTo>
                  <a:cubicBezTo>
                    <a:pt x="0" y="30852"/>
                    <a:pt x="1607" y="36579"/>
                    <a:pt x="8344" y="36579"/>
                  </a:cubicBezTo>
                  <a:cubicBezTo>
                    <a:pt x="9179" y="36579"/>
                    <a:pt x="10093" y="36491"/>
                    <a:pt x="11090" y="36300"/>
                  </a:cubicBezTo>
                  <a:cubicBezTo>
                    <a:pt x="11090" y="36300"/>
                    <a:pt x="11887" y="50329"/>
                    <a:pt x="28043" y="51060"/>
                  </a:cubicBezTo>
                  <a:cubicBezTo>
                    <a:pt x="28477" y="51080"/>
                    <a:pt x="28902" y="51089"/>
                    <a:pt x="29319" y="51089"/>
                  </a:cubicBezTo>
                  <a:cubicBezTo>
                    <a:pt x="44456" y="51089"/>
                    <a:pt x="49047" y="38376"/>
                    <a:pt x="48853" y="26860"/>
                  </a:cubicBezTo>
                  <a:cubicBezTo>
                    <a:pt x="48653" y="15026"/>
                    <a:pt x="37883" y="0"/>
                    <a:pt x="37883" y="0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546;p37">
              <a:extLst>
                <a:ext uri="{FF2B5EF4-FFF2-40B4-BE49-F238E27FC236}">
                  <a16:creationId xmlns:a16="http://schemas.microsoft.com/office/drawing/2014/main" id="{D92FD24F-18C1-41EC-BA72-0A2AB4B1BEED}"/>
                </a:ext>
              </a:extLst>
            </p:cNvPr>
            <p:cNvSpPr/>
            <p:nvPr/>
          </p:nvSpPr>
          <p:spPr>
            <a:xfrm>
              <a:off x="2828127" y="2949372"/>
              <a:ext cx="200522" cy="157026"/>
            </a:xfrm>
            <a:custGeom>
              <a:avLst/>
              <a:gdLst/>
              <a:ahLst/>
              <a:cxnLst/>
              <a:rect l="l" t="t" r="r" b="b"/>
              <a:pathLst>
                <a:path w="16555" h="12964" extrusionOk="0">
                  <a:moveTo>
                    <a:pt x="13289" y="1"/>
                  </a:moveTo>
                  <a:cubicBezTo>
                    <a:pt x="11285" y="1"/>
                    <a:pt x="9015" y="1805"/>
                    <a:pt x="9574" y="4520"/>
                  </a:cubicBezTo>
                  <a:cubicBezTo>
                    <a:pt x="9574" y="4520"/>
                    <a:pt x="8063" y="1356"/>
                    <a:pt x="5359" y="1356"/>
                  </a:cubicBezTo>
                  <a:cubicBezTo>
                    <a:pt x="4854" y="1356"/>
                    <a:pt x="4309" y="1466"/>
                    <a:pt x="3723" y="1727"/>
                  </a:cubicBezTo>
                  <a:cubicBezTo>
                    <a:pt x="0" y="3323"/>
                    <a:pt x="3723" y="10370"/>
                    <a:pt x="10704" y="12963"/>
                  </a:cubicBezTo>
                  <a:cubicBezTo>
                    <a:pt x="10704" y="12963"/>
                    <a:pt x="16555" y="7312"/>
                    <a:pt x="16023" y="2658"/>
                  </a:cubicBezTo>
                  <a:cubicBezTo>
                    <a:pt x="15837" y="799"/>
                    <a:pt x="14622" y="1"/>
                    <a:pt x="13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547;p37">
              <a:extLst>
                <a:ext uri="{FF2B5EF4-FFF2-40B4-BE49-F238E27FC236}">
                  <a16:creationId xmlns:a16="http://schemas.microsoft.com/office/drawing/2014/main" id="{AD8507F1-C19D-4BD5-AFF7-FDC81A17F3C4}"/>
                </a:ext>
              </a:extLst>
            </p:cNvPr>
            <p:cNvSpPr/>
            <p:nvPr/>
          </p:nvSpPr>
          <p:spPr>
            <a:xfrm>
              <a:off x="2865167" y="2452129"/>
              <a:ext cx="191668" cy="129216"/>
            </a:xfrm>
            <a:custGeom>
              <a:avLst/>
              <a:gdLst/>
              <a:ahLst/>
              <a:cxnLst/>
              <a:rect l="l" t="t" r="r" b="b"/>
              <a:pathLst>
                <a:path w="15824" h="10668" extrusionOk="0">
                  <a:moveTo>
                    <a:pt x="3604" y="1"/>
                  </a:moveTo>
                  <a:cubicBezTo>
                    <a:pt x="3203" y="1"/>
                    <a:pt x="2763" y="90"/>
                    <a:pt x="2261" y="296"/>
                  </a:cubicBezTo>
                  <a:cubicBezTo>
                    <a:pt x="798" y="894"/>
                    <a:pt x="0" y="3022"/>
                    <a:pt x="266" y="5149"/>
                  </a:cubicBezTo>
                  <a:cubicBezTo>
                    <a:pt x="1031" y="4993"/>
                    <a:pt x="1802" y="4917"/>
                    <a:pt x="2570" y="4917"/>
                  </a:cubicBezTo>
                  <a:cubicBezTo>
                    <a:pt x="4405" y="4917"/>
                    <a:pt x="6225" y="5350"/>
                    <a:pt x="7912" y="6147"/>
                  </a:cubicBezTo>
                  <a:cubicBezTo>
                    <a:pt x="9840" y="6945"/>
                    <a:pt x="11303" y="8673"/>
                    <a:pt x="11835" y="10668"/>
                  </a:cubicBezTo>
                  <a:cubicBezTo>
                    <a:pt x="13962" y="10003"/>
                    <a:pt x="15225" y="8673"/>
                    <a:pt x="15425" y="7144"/>
                  </a:cubicBezTo>
                  <a:cubicBezTo>
                    <a:pt x="15824" y="4352"/>
                    <a:pt x="11702" y="4418"/>
                    <a:pt x="9441" y="3354"/>
                  </a:cubicBezTo>
                  <a:cubicBezTo>
                    <a:pt x="6578" y="2088"/>
                    <a:pt x="5539" y="1"/>
                    <a:pt x="3604" y="1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548;p37">
              <a:extLst>
                <a:ext uri="{FF2B5EF4-FFF2-40B4-BE49-F238E27FC236}">
                  <a16:creationId xmlns:a16="http://schemas.microsoft.com/office/drawing/2014/main" id="{18C53E05-C48E-4666-9636-270EF08D2616}"/>
                </a:ext>
              </a:extLst>
            </p:cNvPr>
            <p:cNvSpPr/>
            <p:nvPr/>
          </p:nvSpPr>
          <p:spPr>
            <a:xfrm>
              <a:off x="2868389" y="2511674"/>
              <a:ext cx="140130" cy="74637"/>
            </a:xfrm>
            <a:custGeom>
              <a:avLst/>
              <a:gdLst/>
              <a:ahLst/>
              <a:cxnLst/>
              <a:rect l="l" t="t" r="r" b="b"/>
              <a:pathLst>
                <a:path w="11569" h="6162" extrusionOk="0">
                  <a:moveTo>
                    <a:pt x="2304" y="1"/>
                  </a:moveTo>
                  <a:cubicBezTo>
                    <a:pt x="1536" y="1"/>
                    <a:pt x="765" y="77"/>
                    <a:pt x="0" y="233"/>
                  </a:cubicBezTo>
                  <a:cubicBezTo>
                    <a:pt x="333" y="2826"/>
                    <a:pt x="2261" y="5020"/>
                    <a:pt x="4854" y="5619"/>
                  </a:cubicBezTo>
                  <a:cubicBezTo>
                    <a:pt x="6001" y="5977"/>
                    <a:pt x="7207" y="6162"/>
                    <a:pt x="8429" y="6162"/>
                  </a:cubicBezTo>
                  <a:cubicBezTo>
                    <a:pt x="9472" y="6162"/>
                    <a:pt x="10527" y="6027"/>
                    <a:pt x="11569" y="5752"/>
                  </a:cubicBezTo>
                  <a:cubicBezTo>
                    <a:pt x="11037" y="3757"/>
                    <a:pt x="9574" y="2029"/>
                    <a:pt x="7646" y="1231"/>
                  </a:cubicBezTo>
                  <a:cubicBezTo>
                    <a:pt x="5959" y="434"/>
                    <a:pt x="4139" y="1"/>
                    <a:pt x="2304" y="1"/>
                  </a:cubicBezTo>
                  <a:close/>
                </a:path>
              </a:pathLst>
            </a:custGeom>
            <a:solidFill>
              <a:srgbClr val="DD7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549;p37">
              <a:extLst>
                <a:ext uri="{FF2B5EF4-FFF2-40B4-BE49-F238E27FC236}">
                  <a16:creationId xmlns:a16="http://schemas.microsoft.com/office/drawing/2014/main" id="{36061E96-D2B9-4D44-BDE2-B2B9BC41760A}"/>
                </a:ext>
              </a:extLst>
            </p:cNvPr>
            <p:cNvSpPr/>
            <p:nvPr/>
          </p:nvSpPr>
          <p:spPr>
            <a:xfrm>
              <a:off x="3057635" y="2346702"/>
              <a:ext cx="77593" cy="84291"/>
            </a:xfrm>
            <a:custGeom>
              <a:avLst/>
              <a:gdLst/>
              <a:ahLst/>
              <a:cxnLst/>
              <a:rect l="l" t="t" r="r" b="b"/>
              <a:pathLst>
                <a:path w="6406" h="6959" extrusionOk="0">
                  <a:moveTo>
                    <a:pt x="1726" y="0"/>
                  </a:moveTo>
                  <a:cubicBezTo>
                    <a:pt x="1678" y="0"/>
                    <a:pt x="1634" y="8"/>
                    <a:pt x="1596" y="25"/>
                  </a:cubicBezTo>
                  <a:cubicBezTo>
                    <a:pt x="0" y="623"/>
                    <a:pt x="133" y="6274"/>
                    <a:pt x="1197" y="6673"/>
                  </a:cubicBezTo>
                  <a:cubicBezTo>
                    <a:pt x="1619" y="6831"/>
                    <a:pt x="2208" y="6958"/>
                    <a:pt x="2828" y="6958"/>
                  </a:cubicBezTo>
                  <a:cubicBezTo>
                    <a:pt x="3771" y="6958"/>
                    <a:pt x="4784" y="6665"/>
                    <a:pt x="5385" y="5742"/>
                  </a:cubicBezTo>
                  <a:cubicBezTo>
                    <a:pt x="6405" y="4277"/>
                    <a:pt x="2843" y="0"/>
                    <a:pt x="1726" y="0"/>
                  </a:cubicBezTo>
                  <a:close/>
                </a:path>
              </a:pathLst>
            </a:custGeom>
            <a:solidFill>
              <a:srgbClr val="EC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550;p37">
              <a:extLst>
                <a:ext uri="{FF2B5EF4-FFF2-40B4-BE49-F238E27FC236}">
                  <a16:creationId xmlns:a16="http://schemas.microsoft.com/office/drawing/2014/main" id="{8D9D37CE-39FE-4813-A41D-D72FCC3ACE8C}"/>
                </a:ext>
              </a:extLst>
            </p:cNvPr>
            <p:cNvSpPr/>
            <p:nvPr/>
          </p:nvSpPr>
          <p:spPr>
            <a:xfrm>
              <a:off x="2897374" y="2317656"/>
              <a:ext cx="37864" cy="52072"/>
            </a:xfrm>
            <a:custGeom>
              <a:avLst/>
              <a:gdLst/>
              <a:ahLst/>
              <a:cxnLst/>
              <a:rect l="l" t="t" r="r" b="b"/>
              <a:pathLst>
                <a:path w="3126" h="4299" extrusionOk="0">
                  <a:moveTo>
                    <a:pt x="1278" y="1"/>
                  </a:moveTo>
                  <a:cubicBezTo>
                    <a:pt x="1207" y="1"/>
                    <a:pt x="1136" y="10"/>
                    <a:pt x="1064" y="29"/>
                  </a:cubicBezTo>
                  <a:cubicBezTo>
                    <a:pt x="333" y="162"/>
                    <a:pt x="1" y="1293"/>
                    <a:pt x="267" y="2423"/>
                  </a:cubicBezTo>
                  <a:cubicBezTo>
                    <a:pt x="513" y="3532"/>
                    <a:pt x="1217" y="4299"/>
                    <a:pt x="1901" y="4299"/>
                  </a:cubicBezTo>
                  <a:cubicBezTo>
                    <a:pt x="1955" y="4299"/>
                    <a:pt x="2008" y="4294"/>
                    <a:pt x="2062" y="4284"/>
                  </a:cubicBezTo>
                  <a:cubicBezTo>
                    <a:pt x="2727" y="4085"/>
                    <a:pt x="3125" y="3021"/>
                    <a:pt x="2860" y="1824"/>
                  </a:cubicBezTo>
                  <a:cubicBezTo>
                    <a:pt x="2559" y="804"/>
                    <a:pt x="1934" y="1"/>
                    <a:pt x="1278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51;p37">
              <a:extLst>
                <a:ext uri="{FF2B5EF4-FFF2-40B4-BE49-F238E27FC236}">
                  <a16:creationId xmlns:a16="http://schemas.microsoft.com/office/drawing/2014/main" id="{B31D6709-93E6-4140-980C-E3AC77DDF615}"/>
                </a:ext>
              </a:extLst>
            </p:cNvPr>
            <p:cNvSpPr/>
            <p:nvPr/>
          </p:nvSpPr>
          <p:spPr>
            <a:xfrm>
              <a:off x="2823294" y="2389253"/>
              <a:ext cx="55572" cy="34872"/>
            </a:xfrm>
            <a:custGeom>
              <a:avLst/>
              <a:gdLst/>
              <a:ahLst/>
              <a:cxnLst/>
              <a:rect l="l" t="t" r="r" b="b"/>
              <a:pathLst>
                <a:path w="4588" h="2879" extrusionOk="0">
                  <a:moveTo>
                    <a:pt x="2930" y="1"/>
                  </a:moveTo>
                  <a:cubicBezTo>
                    <a:pt x="2576" y="1"/>
                    <a:pt x="2185" y="74"/>
                    <a:pt x="1795" y="235"/>
                  </a:cubicBezTo>
                  <a:cubicBezTo>
                    <a:pt x="665" y="634"/>
                    <a:pt x="0" y="1498"/>
                    <a:pt x="200" y="2163"/>
                  </a:cubicBezTo>
                  <a:cubicBezTo>
                    <a:pt x="369" y="2629"/>
                    <a:pt x="889" y="2879"/>
                    <a:pt x="1536" y="2879"/>
                  </a:cubicBezTo>
                  <a:cubicBezTo>
                    <a:pt x="1905" y="2879"/>
                    <a:pt x="2315" y="2797"/>
                    <a:pt x="2726" y="2628"/>
                  </a:cubicBezTo>
                  <a:cubicBezTo>
                    <a:pt x="3856" y="2229"/>
                    <a:pt x="4588" y="1365"/>
                    <a:pt x="4322" y="700"/>
                  </a:cubicBezTo>
                  <a:cubicBezTo>
                    <a:pt x="4147" y="265"/>
                    <a:pt x="3603" y="1"/>
                    <a:pt x="29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52;p37">
              <a:extLst>
                <a:ext uri="{FF2B5EF4-FFF2-40B4-BE49-F238E27FC236}">
                  <a16:creationId xmlns:a16="http://schemas.microsoft.com/office/drawing/2014/main" id="{5DCD0E18-0B38-4FDA-A4AD-FF0199A150F0}"/>
                </a:ext>
              </a:extLst>
            </p:cNvPr>
            <p:cNvSpPr/>
            <p:nvPr/>
          </p:nvSpPr>
          <p:spPr>
            <a:xfrm>
              <a:off x="3163122" y="2362230"/>
              <a:ext cx="53961" cy="31553"/>
            </a:xfrm>
            <a:custGeom>
              <a:avLst/>
              <a:gdLst/>
              <a:ahLst/>
              <a:cxnLst/>
              <a:rect l="l" t="t" r="r" b="b"/>
              <a:pathLst>
                <a:path w="4455" h="2605" extrusionOk="0">
                  <a:moveTo>
                    <a:pt x="2126" y="0"/>
                  </a:moveTo>
                  <a:cubicBezTo>
                    <a:pt x="1014" y="0"/>
                    <a:pt x="67" y="513"/>
                    <a:pt x="67" y="1203"/>
                  </a:cubicBezTo>
                  <a:cubicBezTo>
                    <a:pt x="1" y="1934"/>
                    <a:pt x="998" y="2532"/>
                    <a:pt x="2195" y="2599"/>
                  </a:cubicBezTo>
                  <a:cubicBezTo>
                    <a:pt x="2262" y="2603"/>
                    <a:pt x="2329" y="2604"/>
                    <a:pt x="2396" y="2604"/>
                  </a:cubicBezTo>
                  <a:cubicBezTo>
                    <a:pt x="3501" y="2604"/>
                    <a:pt x="4389" y="2092"/>
                    <a:pt x="4389" y="1402"/>
                  </a:cubicBezTo>
                  <a:cubicBezTo>
                    <a:pt x="4455" y="671"/>
                    <a:pt x="3524" y="72"/>
                    <a:pt x="2327" y="6"/>
                  </a:cubicBezTo>
                  <a:cubicBezTo>
                    <a:pt x="2260" y="2"/>
                    <a:pt x="2192" y="0"/>
                    <a:pt x="2126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53;p37">
              <a:extLst>
                <a:ext uri="{FF2B5EF4-FFF2-40B4-BE49-F238E27FC236}">
                  <a16:creationId xmlns:a16="http://schemas.microsoft.com/office/drawing/2014/main" id="{6561A2F2-AE83-4287-B23C-6331AF3346F9}"/>
                </a:ext>
              </a:extLst>
            </p:cNvPr>
            <p:cNvSpPr/>
            <p:nvPr/>
          </p:nvSpPr>
          <p:spPr>
            <a:xfrm>
              <a:off x="3097085" y="2285449"/>
              <a:ext cx="37064" cy="52072"/>
            </a:xfrm>
            <a:custGeom>
              <a:avLst/>
              <a:gdLst/>
              <a:ahLst/>
              <a:cxnLst/>
              <a:rect l="l" t="t" r="r" b="b"/>
              <a:pathLst>
                <a:path w="3060" h="4299" extrusionOk="0">
                  <a:moveTo>
                    <a:pt x="1262" y="0"/>
                  </a:moveTo>
                  <a:cubicBezTo>
                    <a:pt x="1195" y="0"/>
                    <a:pt x="1129" y="10"/>
                    <a:pt x="1065" y="29"/>
                  </a:cubicBezTo>
                  <a:cubicBezTo>
                    <a:pt x="333" y="162"/>
                    <a:pt x="1" y="1292"/>
                    <a:pt x="267" y="2422"/>
                  </a:cubicBezTo>
                  <a:cubicBezTo>
                    <a:pt x="513" y="3532"/>
                    <a:pt x="1217" y="4298"/>
                    <a:pt x="1901" y="4298"/>
                  </a:cubicBezTo>
                  <a:cubicBezTo>
                    <a:pt x="1955" y="4298"/>
                    <a:pt x="2008" y="4294"/>
                    <a:pt x="2062" y="4284"/>
                  </a:cubicBezTo>
                  <a:cubicBezTo>
                    <a:pt x="2727" y="4084"/>
                    <a:pt x="3059" y="3021"/>
                    <a:pt x="2793" y="1824"/>
                  </a:cubicBezTo>
                  <a:cubicBezTo>
                    <a:pt x="2553" y="804"/>
                    <a:pt x="1880" y="0"/>
                    <a:pt x="1262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54;p37">
              <a:extLst>
                <a:ext uri="{FF2B5EF4-FFF2-40B4-BE49-F238E27FC236}">
                  <a16:creationId xmlns:a16="http://schemas.microsoft.com/office/drawing/2014/main" id="{A29E18CD-8782-4F2F-9217-1DA12A74CCF0}"/>
                </a:ext>
              </a:extLst>
            </p:cNvPr>
            <p:cNvSpPr/>
            <p:nvPr/>
          </p:nvSpPr>
          <p:spPr>
            <a:xfrm>
              <a:off x="2843425" y="2223482"/>
              <a:ext cx="62016" cy="56674"/>
            </a:xfrm>
            <a:custGeom>
              <a:avLst/>
              <a:gdLst/>
              <a:ahLst/>
              <a:cxnLst/>
              <a:rect l="l" t="t" r="r" b="b"/>
              <a:pathLst>
                <a:path w="5120" h="4679" extrusionOk="0">
                  <a:moveTo>
                    <a:pt x="4078" y="0"/>
                  </a:moveTo>
                  <a:cubicBezTo>
                    <a:pt x="3484" y="0"/>
                    <a:pt x="2657" y="502"/>
                    <a:pt x="1795" y="1555"/>
                  </a:cubicBezTo>
                  <a:cubicBezTo>
                    <a:pt x="599" y="3017"/>
                    <a:pt x="0" y="4281"/>
                    <a:pt x="599" y="4613"/>
                  </a:cubicBezTo>
                  <a:cubicBezTo>
                    <a:pt x="678" y="4657"/>
                    <a:pt x="778" y="4678"/>
                    <a:pt x="894" y="4678"/>
                  </a:cubicBezTo>
                  <a:cubicBezTo>
                    <a:pt x="1642" y="4678"/>
                    <a:pt x="3032" y="3806"/>
                    <a:pt x="3723" y="2884"/>
                  </a:cubicBezTo>
                  <a:cubicBezTo>
                    <a:pt x="4854" y="1422"/>
                    <a:pt x="5120" y="757"/>
                    <a:pt x="4654" y="225"/>
                  </a:cubicBezTo>
                  <a:cubicBezTo>
                    <a:pt x="4505" y="76"/>
                    <a:pt x="4309" y="0"/>
                    <a:pt x="4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555;p37">
              <a:extLst>
                <a:ext uri="{FF2B5EF4-FFF2-40B4-BE49-F238E27FC236}">
                  <a16:creationId xmlns:a16="http://schemas.microsoft.com/office/drawing/2014/main" id="{8E744168-E370-4F6A-B92C-868F408F39B0}"/>
                </a:ext>
              </a:extLst>
            </p:cNvPr>
            <p:cNvSpPr/>
            <p:nvPr/>
          </p:nvSpPr>
          <p:spPr>
            <a:xfrm>
              <a:off x="3082599" y="2176340"/>
              <a:ext cx="73293" cy="36689"/>
            </a:xfrm>
            <a:custGeom>
              <a:avLst/>
              <a:gdLst/>
              <a:ahLst/>
              <a:cxnLst/>
              <a:rect l="l" t="t" r="r" b="b"/>
              <a:pathLst>
                <a:path w="6051" h="3029" extrusionOk="0">
                  <a:moveTo>
                    <a:pt x="1244" y="0"/>
                  </a:moveTo>
                  <a:cubicBezTo>
                    <a:pt x="727" y="0"/>
                    <a:pt x="447" y="165"/>
                    <a:pt x="266" y="527"/>
                  </a:cubicBezTo>
                  <a:cubicBezTo>
                    <a:pt x="0" y="1192"/>
                    <a:pt x="798" y="2056"/>
                    <a:pt x="2593" y="2588"/>
                  </a:cubicBezTo>
                  <a:cubicBezTo>
                    <a:pt x="3499" y="2879"/>
                    <a:pt x="4295" y="3029"/>
                    <a:pt x="4881" y="3029"/>
                  </a:cubicBezTo>
                  <a:cubicBezTo>
                    <a:pt x="5499" y="3029"/>
                    <a:pt x="5883" y="2863"/>
                    <a:pt x="5917" y="2521"/>
                  </a:cubicBezTo>
                  <a:cubicBezTo>
                    <a:pt x="6050" y="1857"/>
                    <a:pt x="4388" y="660"/>
                    <a:pt x="3125" y="328"/>
                  </a:cubicBezTo>
                  <a:cubicBezTo>
                    <a:pt x="2277" y="116"/>
                    <a:pt x="1677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556;p37">
              <a:extLst>
                <a:ext uri="{FF2B5EF4-FFF2-40B4-BE49-F238E27FC236}">
                  <a16:creationId xmlns:a16="http://schemas.microsoft.com/office/drawing/2014/main" id="{5D82E9A2-0885-44B6-BBEA-6968A827C6CF}"/>
                </a:ext>
              </a:extLst>
            </p:cNvPr>
            <p:cNvSpPr/>
            <p:nvPr/>
          </p:nvSpPr>
          <p:spPr>
            <a:xfrm>
              <a:off x="2683165" y="2394231"/>
              <a:ext cx="64342" cy="56759"/>
            </a:xfrm>
            <a:custGeom>
              <a:avLst/>
              <a:gdLst/>
              <a:ahLst/>
              <a:cxnLst/>
              <a:rect l="l" t="t" r="r" b="b"/>
              <a:pathLst>
                <a:path w="5312" h="4686" extrusionOk="0">
                  <a:moveTo>
                    <a:pt x="837" y="0"/>
                  </a:moveTo>
                  <a:cubicBezTo>
                    <a:pt x="692" y="0"/>
                    <a:pt x="587" y="48"/>
                    <a:pt x="533" y="156"/>
                  </a:cubicBezTo>
                  <a:cubicBezTo>
                    <a:pt x="1" y="1154"/>
                    <a:pt x="3059" y="2683"/>
                    <a:pt x="3059" y="2683"/>
                  </a:cubicBezTo>
                  <a:cubicBezTo>
                    <a:pt x="3059" y="2683"/>
                    <a:pt x="932" y="3879"/>
                    <a:pt x="1596" y="4544"/>
                  </a:cubicBezTo>
                  <a:cubicBezTo>
                    <a:pt x="1717" y="4643"/>
                    <a:pt x="1895" y="4686"/>
                    <a:pt x="2107" y="4686"/>
                  </a:cubicBezTo>
                  <a:cubicBezTo>
                    <a:pt x="3179" y="4686"/>
                    <a:pt x="5142" y="3603"/>
                    <a:pt x="5253" y="3215"/>
                  </a:cubicBezTo>
                  <a:cubicBezTo>
                    <a:pt x="5312" y="2803"/>
                    <a:pt x="1940" y="0"/>
                    <a:pt x="837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1A5B36-5AA0-43EC-8739-2F6443622DAA}"/>
              </a:ext>
            </a:extLst>
          </p:cNvPr>
          <p:cNvSpPr/>
          <p:nvPr/>
        </p:nvSpPr>
        <p:spPr>
          <a:xfrm>
            <a:off x="1156764" y="2236863"/>
            <a:ext cx="7572381" cy="2431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Apakah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di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maksud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meningkatkan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Kinerja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rumusan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Pendidikan </a:t>
            </a:r>
            <a:r>
              <a:rPr lang="en-ID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ID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4400" dirty="0">
                <a:latin typeface="Aharoni" panose="02010803020104030203" pitchFamily="2" charset="-79"/>
                <a:cs typeface="Aharoni" panose="02010803020104030203" pitchFamily="2" charset="-79"/>
              </a:rPr>
              <a:t>2004 ?</a:t>
            </a:r>
          </a:p>
        </p:txBody>
      </p:sp>
      <p:pic>
        <p:nvPicPr>
          <p:cNvPr id="4" name="btnInknoeActivityCp2">
            <a:extLst>
              <a:ext uri="{FF2B5EF4-FFF2-40B4-BE49-F238E27FC236}">
                <a16:creationId xmlns:a16="http://schemas.microsoft.com/office/drawing/2014/main" id="{EE9A0614-F775-4D3C-82AA-C82A93BD6E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28" y="5422701"/>
            <a:ext cx="2507344" cy="6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38"/>
          <p:cNvSpPr txBox="1">
            <a:spLocks noGrp="1"/>
          </p:cNvSpPr>
          <p:nvPr>
            <p:ph type="title"/>
          </p:nvPr>
        </p:nvSpPr>
        <p:spPr>
          <a:xfrm>
            <a:off x="1203515" y="1075806"/>
            <a:ext cx="7335289" cy="6129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Google Shape;1566;p38">
            <a:extLst>
              <a:ext uri="{FF2B5EF4-FFF2-40B4-BE49-F238E27FC236}">
                <a16:creationId xmlns:a16="http://schemas.microsoft.com/office/drawing/2014/main" id="{DC540F4B-659F-4936-9FC1-858F2251404F}"/>
              </a:ext>
            </a:extLst>
          </p:cNvPr>
          <p:cNvSpPr/>
          <p:nvPr/>
        </p:nvSpPr>
        <p:spPr>
          <a:xfrm rot="-5400000">
            <a:off x="-149200" y="2470201"/>
            <a:ext cx="946054" cy="758078"/>
          </a:xfrm>
          <a:custGeom>
            <a:avLst/>
            <a:gdLst/>
            <a:ahLst/>
            <a:cxnLst/>
            <a:rect l="l" t="t" r="r" b="b"/>
            <a:pathLst>
              <a:path w="32727" h="16429" extrusionOk="0">
                <a:moveTo>
                  <a:pt x="12634" y="0"/>
                </a:moveTo>
                <a:cubicBezTo>
                  <a:pt x="8708" y="0"/>
                  <a:pt x="5319" y="439"/>
                  <a:pt x="3985" y="1757"/>
                </a:cubicBezTo>
                <a:cubicBezTo>
                  <a:pt x="1" y="5709"/>
                  <a:pt x="3146" y="15596"/>
                  <a:pt x="15276" y="16387"/>
                </a:cubicBezTo>
                <a:cubicBezTo>
                  <a:pt x="15711" y="16415"/>
                  <a:pt x="16137" y="16429"/>
                  <a:pt x="16554" y="16429"/>
                </a:cubicBezTo>
                <a:cubicBezTo>
                  <a:pt x="27769" y="16429"/>
                  <a:pt x="32727" y="6469"/>
                  <a:pt x="30487" y="1757"/>
                </a:cubicBezTo>
                <a:cubicBezTo>
                  <a:pt x="30487" y="1757"/>
                  <a:pt x="20486" y="0"/>
                  <a:pt x="126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9" name="Google Shape;1576;p38">
            <a:extLst>
              <a:ext uri="{FF2B5EF4-FFF2-40B4-BE49-F238E27FC236}">
                <a16:creationId xmlns:a16="http://schemas.microsoft.com/office/drawing/2014/main" id="{93D35F72-2FD6-46F4-82DA-7EDA41FA5F42}"/>
              </a:ext>
            </a:extLst>
          </p:cNvPr>
          <p:cNvSpPr txBox="1"/>
          <p:nvPr/>
        </p:nvSpPr>
        <p:spPr>
          <a:xfrm>
            <a:off x="1111366" y="2454573"/>
            <a:ext cx="6051434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endParaRPr sz="2000" dirty="0">
              <a:highlight>
                <a:srgbClr val="00FF00"/>
              </a:highlight>
              <a:sym typeface="Livvic Light"/>
            </a:endParaRPr>
          </a:p>
        </p:txBody>
      </p:sp>
      <p:sp>
        <p:nvSpPr>
          <p:cNvPr id="52" name="Google Shape;1569;p38">
            <a:extLst>
              <a:ext uri="{FF2B5EF4-FFF2-40B4-BE49-F238E27FC236}">
                <a16:creationId xmlns:a16="http://schemas.microsoft.com/office/drawing/2014/main" id="{74676FF5-F501-45E9-97E3-515082C401D2}"/>
              </a:ext>
            </a:extLst>
          </p:cNvPr>
          <p:cNvSpPr txBox="1"/>
          <p:nvPr/>
        </p:nvSpPr>
        <p:spPr>
          <a:xfrm>
            <a:off x="526129" y="2037984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1" name="Google Shape;1569;p38">
            <a:extLst>
              <a:ext uri="{FF2B5EF4-FFF2-40B4-BE49-F238E27FC236}">
                <a16:creationId xmlns:a16="http://schemas.microsoft.com/office/drawing/2014/main" id="{219AFE67-5F36-4CE6-BDEB-2805D50D83FD}"/>
              </a:ext>
            </a:extLst>
          </p:cNvPr>
          <p:cNvSpPr txBox="1"/>
          <p:nvPr/>
        </p:nvSpPr>
        <p:spPr>
          <a:xfrm>
            <a:off x="-205345" y="2284808"/>
            <a:ext cx="677386" cy="7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2" name="Google Shape;1569;p38">
            <a:extLst>
              <a:ext uri="{FF2B5EF4-FFF2-40B4-BE49-F238E27FC236}">
                <a16:creationId xmlns:a16="http://schemas.microsoft.com/office/drawing/2014/main" id="{B0E23DE8-0133-42DB-82AB-7119F4FF95C6}"/>
              </a:ext>
            </a:extLst>
          </p:cNvPr>
          <p:cNvSpPr txBox="1"/>
          <p:nvPr/>
        </p:nvSpPr>
        <p:spPr>
          <a:xfrm>
            <a:off x="2506013" y="2108310"/>
            <a:ext cx="677386" cy="49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5" name="Google Shape;1569;p38">
            <a:extLst>
              <a:ext uri="{FF2B5EF4-FFF2-40B4-BE49-F238E27FC236}">
                <a16:creationId xmlns:a16="http://schemas.microsoft.com/office/drawing/2014/main" id="{F7D12289-6515-40A2-909F-9AC43A1200EF}"/>
              </a:ext>
            </a:extLst>
          </p:cNvPr>
          <p:cNvSpPr txBox="1"/>
          <p:nvPr/>
        </p:nvSpPr>
        <p:spPr>
          <a:xfrm>
            <a:off x="-603" y="2572302"/>
            <a:ext cx="677386" cy="4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Finger Paint"/>
                <a:ea typeface="Finger Paint"/>
                <a:cs typeface="Finger Paint"/>
                <a:sym typeface="Finger Paint"/>
              </a:rPr>
              <a:t>3</a:t>
            </a:r>
            <a:endParaRPr lang="en-ID" sz="2800" b="1" dirty="0">
              <a:solidFill>
                <a:schemeClr val="accent6"/>
              </a:solidFill>
              <a:latin typeface="Finger Paint"/>
              <a:ea typeface="Finger Paint"/>
              <a:cs typeface="Finger Paint"/>
              <a:sym typeface="Finger Pain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1AA12D-1257-4EF0-90F2-DCDF69E8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3" y="944205"/>
            <a:ext cx="908692" cy="844966"/>
          </a:xfrm>
          <a:prstGeom prst="rect">
            <a:avLst/>
          </a:prstGeom>
        </p:spPr>
      </p:pic>
      <p:grpSp>
        <p:nvGrpSpPr>
          <p:cNvPr id="26" name="Google Shape;1532;p37">
            <a:extLst>
              <a:ext uri="{FF2B5EF4-FFF2-40B4-BE49-F238E27FC236}">
                <a16:creationId xmlns:a16="http://schemas.microsoft.com/office/drawing/2014/main" id="{DD22BDFA-3974-4BCD-B145-E151D06279DF}"/>
              </a:ext>
            </a:extLst>
          </p:cNvPr>
          <p:cNvGrpSpPr/>
          <p:nvPr/>
        </p:nvGrpSpPr>
        <p:grpSpPr>
          <a:xfrm>
            <a:off x="7641355" y="5776293"/>
            <a:ext cx="908692" cy="1162794"/>
            <a:chOff x="2068855" y="1858532"/>
            <a:chExt cx="1753817" cy="2088328"/>
          </a:xfrm>
        </p:grpSpPr>
        <p:sp>
          <p:nvSpPr>
            <p:cNvPr id="27" name="Google Shape;1533;p37">
              <a:extLst>
                <a:ext uri="{FF2B5EF4-FFF2-40B4-BE49-F238E27FC236}">
                  <a16:creationId xmlns:a16="http://schemas.microsoft.com/office/drawing/2014/main" id="{DE9E0778-9A45-469E-B5D7-BD14BFC39750}"/>
                </a:ext>
              </a:extLst>
            </p:cNvPr>
            <p:cNvSpPr/>
            <p:nvPr/>
          </p:nvSpPr>
          <p:spPr>
            <a:xfrm>
              <a:off x="2068855" y="1858532"/>
              <a:ext cx="1753817" cy="2088328"/>
            </a:xfrm>
            <a:custGeom>
              <a:avLst/>
              <a:gdLst/>
              <a:ahLst/>
              <a:cxnLst/>
              <a:rect l="l" t="t" r="r" b="b"/>
              <a:pathLst>
                <a:path w="144794" h="172411" extrusionOk="0">
                  <a:moveTo>
                    <a:pt x="75436" y="0"/>
                  </a:moveTo>
                  <a:cubicBezTo>
                    <a:pt x="41663" y="0"/>
                    <a:pt x="0" y="23910"/>
                    <a:pt x="921" y="76163"/>
                  </a:cubicBezTo>
                  <a:cubicBezTo>
                    <a:pt x="2254" y="150739"/>
                    <a:pt x="43432" y="172411"/>
                    <a:pt x="77031" y="172411"/>
                  </a:cubicBezTo>
                  <a:cubicBezTo>
                    <a:pt x="88661" y="172411"/>
                    <a:pt x="99383" y="169814"/>
                    <a:pt x="107230" y="165916"/>
                  </a:cubicBezTo>
                  <a:cubicBezTo>
                    <a:pt x="144793" y="147301"/>
                    <a:pt x="135951" y="33280"/>
                    <a:pt x="107230" y="9679"/>
                  </a:cubicBezTo>
                  <a:cubicBezTo>
                    <a:pt x="99448" y="3302"/>
                    <a:pt x="87987" y="0"/>
                    <a:pt x="75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8" name="Google Shape;1534;p37">
              <a:extLst>
                <a:ext uri="{FF2B5EF4-FFF2-40B4-BE49-F238E27FC236}">
                  <a16:creationId xmlns:a16="http://schemas.microsoft.com/office/drawing/2014/main" id="{58319D35-A935-46B6-BA4D-5A98664F5EF0}"/>
                </a:ext>
              </a:extLst>
            </p:cNvPr>
            <p:cNvSpPr/>
            <p:nvPr/>
          </p:nvSpPr>
          <p:spPr>
            <a:xfrm>
              <a:off x="2156500" y="1981181"/>
              <a:ext cx="1447928" cy="1824554"/>
            </a:xfrm>
            <a:custGeom>
              <a:avLst/>
              <a:gdLst/>
              <a:ahLst/>
              <a:cxnLst/>
              <a:rect l="l" t="t" r="r" b="b"/>
              <a:pathLst>
                <a:path w="119540" h="150634" extrusionOk="0">
                  <a:moveTo>
                    <a:pt x="61551" y="1"/>
                  </a:moveTo>
                  <a:cubicBezTo>
                    <a:pt x="55420" y="1"/>
                    <a:pt x="47578" y="2110"/>
                    <a:pt x="38961" y="7819"/>
                  </a:cubicBezTo>
                  <a:cubicBezTo>
                    <a:pt x="30052" y="13603"/>
                    <a:pt x="26728" y="21980"/>
                    <a:pt x="25132" y="29426"/>
                  </a:cubicBezTo>
                  <a:cubicBezTo>
                    <a:pt x="23935" y="35144"/>
                    <a:pt x="23802" y="40329"/>
                    <a:pt x="23071" y="43255"/>
                  </a:cubicBezTo>
                  <a:cubicBezTo>
                    <a:pt x="21276" y="49970"/>
                    <a:pt x="14561" y="48972"/>
                    <a:pt x="10306" y="57549"/>
                  </a:cubicBezTo>
                  <a:cubicBezTo>
                    <a:pt x="6051" y="66192"/>
                    <a:pt x="12832" y="70646"/>
                    <a:pt x="12832" y="76696"/>
                  </a:cubicBezTo>
                  <a:cubicBezTo>
                    <a:pt x="12832" y="82680"/>
                    <a:pt x="2128" y="83544"/>
                    <a:pt x="1065" y="97838"/>
                  </a:cubicBezTo>
                  <a:cubicBezTo>
                    <a:pt x="1" y="112132"/>
                    <a:pt x="7713" y="115789"/>
                    <a:pt x="13032" y="119977"/>
                  </a:cubicBezTo>
                  <a:cubicBezTo>
                    <a:pt x="18284" y="124166"/>
                    <a:pt x="14494" y="137064"/>
                    <a:pt x="27060" y="141784"/>
                  </a:cubicBezTo>
                  <a:cubicBezTo>
                    <a:pt x="29895" y="142828"/>
                    <a:pt x="32364" y="143227"/>
                    <a:pt x="34576" y="143227"/>
                  </a:cubicBezTo>
                  <a:cubicBezTo>
                    <a:pt x="41680" y="143227"/>
                    <a:pt x="46120" y="139117"/>
                    <a:pt x="51431" y="139117"/>
                  </a:cubicBezTo>
                  <a:cubicBezTo>
                    <a:pt x="51834" y="139117"/>
                    <a:pt x="52242" y="139140"/>
                    <a:pt x="52657" y="139191"/>
                  </a:cubicBezTo>
                  <a:cubicBezTo>
                    <a:pt x="60302" y="140122"/>
                    <a:pt x="61233" y="150228"/>
                    <a:pt x="72668" y="150627"/>
                  </a:cubicBezTo>
                  <a:cubicBezTo>
                    <a:pt x="72835" y="150631"/>
                    <a:pt x="72998" y="150634"/>
                    <a:pt x="73160" y="150634"/>
                  </a:cubicBezTo>
                  <a:cubicBezTo>
                    <a:pt x="84163" y="150634"/>
                    <a:pt x="83983" y="139590"/>
                    <a:pt x="93877" y="135069"/>
                  </a:cubicBezTo>
                  <a:cubicBezTo>
                    <a:pt x="103982" y="130415"/>
                    <a:pt x="103384" y="125097"/>
                    <a:pt x="104581" y="115722"/>
                  </a:cubicBezTo>
                  <a:cubicBezTo>
                    <a:pt x="105778" y="106348"/>
                    <a:pt x="111362" y="108875"/>
                    <a:pt x="115285" y="100165"/>
                  </a:cubicBezTo>
                  <a:cubicBezTo>
                    <a:pt x="119207" y="91456"/>
                    <a:pt x="119540" y="82547"/>
                    <a:pt x="112227" y="75566"/>
                  </a:cubicBezTo>
                  <a:cubicBezTo>
                    <a:pt x="104913" y="68652"/>
                    <a:pt x="104847" y="65327"/>
                    <a:pt x="103650" y="55754"/>
                  </a:cubicBezTo>
                  <a:cubicBezTo>
                    <a:pt x="102453" y="46246"/>
                    <a:pt x="95938" y="43388"/>
                    <a:pt x="92481" y="38667"/>
                  </a:cubicBezTo>
                  <a:cubicBezTo>
                    <a:pt x="89954" y="35144"/>
                    <a:pt x="90686" y="25969"/>
                    <a:pt x="89289" y="17725"/>
                  </a:cubicBezTo>
                  <a:cubicBezTo>
                    <a:pt x="88824" y="14932"/>
                    <a:pt x="88026" y="12207"/>
                    <a:pt x="86763" y="9680"/>
                  </a:cubicBezTo>
                  <a:cubicBezTo>
                    <a:pt x="83843" y="4119"/>
                    <a:pt x="79357" y="3012"/>
                    <a:pt x="76248" y="3012"/>
                  </a:cubicBezTo>
                  <a:cubicBezTo>
                    <a:pt x="74190" y="3012"/>
                    <a:pt x="72735" y="3497"/>
                    <a:pt x="72735" y="3497"/>
                  </a:cubicBezTo>
                  <a:cubicBezTo>
                    <a:pt x="70536" y="1449"/>
                    <a:pt x="66630" y="1"/>
                    <a:pt x="6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535;p37">
              <a:extLst>
                <a:ext uri="{FF2B5EF4-FFF2-40B4-BE49-F238E27FC236}">
                  <a16:creationId xmlns:a16="http://schemas.microsoft.com/office/drawing/2014/main" id="{9A2A28EB-25A1-4AB0-811E-9F82A15AE4C3}"/>
                </a:ext>
              </a:extLst>
            </p:cNvPr>
            <p:cNvSpPr/>
            <p:nvPr/>
          </p:nvSpPr>
          <p:spPr>
            <a:xfrm>
              <a:off x="2617939" y="3456679"/>
              <a:ext cx="558883" cy="483991"/>
            </a:xfrm>
            <a:custGeom>
              <a:avLst/>
              <a:gdLst/>
              <a:ahLst/>
              <a:cxnLst/>
              <a:rect l="l" t="t" r="r" b="b"/>
              <a:pathLst>
                <a:path w="46141" h="39958" extrusionOk="0">
                  <a:moveTo>
                    <a:pt x="44612" y="1"/>
                  </a:moveTo>
                  <a:lnTo>
                    <a:pt x="4654" y="2660"/>
                  </a:lnTo>
                  <a:cubicBezTo>
                    <a:pt x="4189" y="3990"/>
                    <a:pt x="3857" y="5320"/>
                    <a:pt x="3524" y="6649"/>
                  </a:cubicBezTo>
                  <a:cubicBezTo>
                    <a:pt x="3125" y="8444"/>
                    <a:pt x="2793" y="10505"/>
                    <a:pt x="2394" y="12699"/>
                  </a:cubicBezTo>
                  <a:cubicBezTo>
                    <a:pt x="2195" y="14162"/>
                    <a:pt x="1995" y="15625"/>
                    <a:pt x="1796" y="17154"/>
                  </a:cubicBezTo>
                  <a:cubicBezTo>
                    <a:pt x="998" y="22938"/>
                    <a:pt x="399" y="28988"/>
                    <a:pt x="1" y="33442"/>
                  </a:cubicBezTo>
                  <a:lnTo>
                    <a:pt x="12766" y="38096"/>
                  </a:lnTo>
                  <a:lnTo>
                    <a:pt x="17087" y="25132"/>
                  </a:lnTo>
                  <a:lnTo>
                    <a:pt x="20877" y="24733"/>
                  </a:lnTo>
                  <a:cubicBezTo>
                    <a:pt x="24666" y="24401"/>
                    <a:pt x="30251" y="21941"/>
                    <a:pt x="30251" y="21941"/>
                  </a:cubicBezTo>
                  <a:lnTo>
                    <a:pt x="33841" y="39958"/>
                  </a:lnTo>
                  <a:lnTo>
                    <a:pt x="40290" y="39958"/>
                  </a:lnTo>
                  <a:lnTo>
                    <a:pt x="45609" y="39226"/>
                  </a:lnTo>
                  <a:cubicBezTo>
                    <a:pt x="46074" y="32711"/>
                    <a:pt x="46141" y="26196"/>
                    <a:pt x="45875" y="19680"/>
                  </a:cubicBezTo>
                  <a:cubicBezTo>
                    <a:pt x="45808" y="16622"/>
                    <a:pt x="45609" y="13763"/>
                    <a:pt x="45476" y="11170"/>
                  </a:cubicBezTo>
                  <a:cubicBezTo>
                    <a:pt x="45409" y="9508"/>
                    <a:pt x="45276" y="7846"/>
                    <a:pt x="45144" y="6516"/>
                  </a:cubicBezTo>
                  <a:cubicBezTo>
                    <a:pt x="44878" y="2527"/>
                    <a:pt x="44612" y="1"/>
                    <a:pt x="44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536;p37">
              <a:extLst>
                <a:ext uri="{FF2B5EF4-FFF2-40B4-BE49-F238E27FC236}">
                  <a16:creationId xmlns:a16="http://schemas.microsoft.com/office/drawing/2014/main" id="{AF0CE0B2-E984-412F-8894-35BD6489C1F9}"/>
                </a:ext>
              </a:extLst>
            </p:cNvPr>
            <p:cNvSpPr/>
            <p:nvPr/>
          </p:nvSpPr>
          <p:spPr>
            <a:xfrm>
              <a:off x="2487487" y="2721269"/>
              <a:ext cx="637796" cy="736246"/>
            </a:xfrm>
            <a:custGeom>
              <a:avLst/>
              <a:gdLst/>
              <a:ahLst/>
              <a:cxnLst/>
              <a:rect l="l" t="t" r="r" b="b"/>
              <a:pathLst>
                <a:path w="52656" h="60784" extrusionOk="0">
                  <a:moveTo>
                    <a:pt x="33558" y="0"/>
                  </a:moveTo>
                  <a:cubicBezTo>
                    <a:pt x="27759" y="0"/>
                    <a:pt x="21370" y="399"/>
                    <a:pt x="16156" y="1412"/>
                  </a:cubicBezTo>
                  <a:cubicBezTo>
                    <a:pt x="4588" y="3739"/>
                    <a:pt x="200" y="5401"/>
                    <a:pt x="67" y="15573"/>
                  </a:cubicBezTo>
                  <a:cubicBezTo>
                    <a:pt x="0" y="25745"/>
                    <a:pt x="532" y="46754"/>
                    <a:pt x="1662" y="51740"/>
                  </a:cubicBezTo>
                  <a:cubicBezTo>
                    <a:pt x="2784" y="56622"/>
                    <a:pt x="8617" y="60783"/>
                    <a:pt x="24292" y="60783"/>
                  </a:cubicBezTo>
                  <a:cubicBezTo>
                    <a:pt x="24416" y="60783"/>
                    <a:pt x="24541" y="60783"/>
                    <a:pt x="24666" y="60782"/>
                  </a:cubicBezTo>
                  <a:cubicBezTo>
                    <a:pt x="40556" y="60649"/>
                    <a:pt x="41819" y="58389"/>
                    <a:pt x="41819" y="58389"/>
                  </a:cubicBezTo>
                  <a:lnTo>
                    <a:pt x="52523" y="10121"/>
                  </a:lnTo>
                  <a:cubicBezTo>
                    <a:pt x="52523" y="10121"/>
                    <a:pt x="52656" y="2941"/>
                    <a:pt x="48999" y="1412"/>
                  </a:cubicBezTo>
                  <a:cubicBezTo>
                    <a:pt x="46945" y="605"/>
                    <a:pt x="40699" y="0"/>
                    <a:pt x="3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537;p37">
              <a:extLst>
                <a:ext uri="{FF2B5EF4-FFF2-40B4-BE49-F238E27FC236}">
                  <a16:creationId xmlns:a16="http://schemas.microsoft.com/office/drawing/2014/main" id="{C94CEB16-ACFF-42B1-AAD8-7D3C045C6BC2}"/>
                </a:ext>
              </a:extLst>
            </p:cNvPr>
            <p:cNvSpPr/>
            <p:nvPr/>
          </p:nvSpPr>
          <p:spPr>
            <a:xfrm>
              <a:off x="3369277" y="2002562"/>
              <a:ext cx="285891" cy="310625"/>
            </a:xfrm>
            <a:custGeom>
              <a:avLst/>
              <a:gdLst/>
              <a:ahLst/>
              <a:cxnLst/>
              <a:rect l="l" t="t" r="r" b="b"/>
              <a:pathLst>
                <a:path w="23603" h="25645" extrusionOk="0">
                  <a:moveTo>
                    <a:pt x="11223" y="1"/>
                  </a:moveTo>
                  <a:cubicBezTo>
                    <a:pt x="8624" y="1"/>
                    <a:pt x="6516" y="12215"/>
                    <a:pt x="6516" y="12215"/>
                  </a:cubicBezTo>
                  <a:lnTo>
                    <a:pt x="5519" y="11084"/>
                  </a:lnTo>
                  <a:cubicBezTo>
                    <a:pt x="4577" y="10017"/>
                    <a:pt x="3695" y="5988"/>
                    <a:pt x="2089" y="5988"/>
                  </a:cubicBezTo>
                  <a:cubicBezTo>
                    <a:pt x="1994" y="5988"/>
                    <a:pt x="1896" y="6002"/>
                    <a:pt x="1796" y="6032"/>
                  </a:cubicBezTo>
                  <a:cubicBezTo>
                    <a:pt x="1" y="6563"/>
                    <a:pt x="1197" y="11882"/>
                    <a:pt x="2195" y="13943"/>
                  </a:cubicBezTo>
                  <a:cubicBezTo>
                    <a:pt x="3192" y="16071"/>
                    <a:pt x="6317" y="18930"/>
                    <a:pt x="6317" y="18930"/>
                  </a:cubicBezTo>
                  <a:lnTo>
                    <a:pt x="7247" y="25644"/>
                  </a:lnTo>
                  <a:lnTo>
                    <a:pt x="12234" y="25113"/>
                  </a:lnTo>
                  <a:lnTo>
                    <a:pt x="12034" y="19461"/>
                  </a:lnTo>
                  <a:lnTo>
                    <a:pt x="12034" y="19461"/>
                  </a:lnTo>
                  <a:cubicBezTo>
                    <a:pt x="12034" y="19461"/>
                    <a:pt x="12258" y="19553"/>
                    <a:pt x="12658" y="19553"/>
                  </a:cubicBezTo>
                  <a:cubicBezTo>
                    <a:pt x="13281" y="19553"/>
                    <a:pt x="14329" y="19331"/>
                    <a:pt x="15624" y="18198"/>
                  </a:cubicBezTo>
                  <a:cubicBezTo>
                    <a:pt x="17752" y="16337"/>
                    <a:pt x="23603" y="8691"/>
                    <a:pt x="22007" y="6829"/>
                  </a:cubicBezTo>
                  <a:cubicBezTo>
                    <a:pt x="21811" y="6601"/>
                    <a:pt x="21551" y="6501"/>
                    <a:pt x="21245" y="6501"/>
                  </a:cubicBezTo>
                  <a:cubicBezTo>
                    <a:pt x="19063" y="6501"/>
                    <a:pt x="14561" y="11616"/>
                    <a:pt x="14561" y="11616"/>
                  </a:cubicBezTo>
                  <a:cubicBezTo>
                    <a:pt x="14561" y="11616"/>
                    <a:pt x="18949" y="4237"/>
                    <a:pt x="17286" y="2840"/>
                  </a:cubicBezTo>
                  <a:cubicBezTo>
                    <a:pt x="17164" y="2728"/>
                    <a:pt x="17020" y="2676"/>
                    <a:pt x="16859" y="2676"/>
                  </a:cubicBezTo>
                  <a:cubicBezTo>
                    <a:pt x="14924" y="2676"/>
                    <a:pt x="10505" y="10154"/>
                    <a:pt x="10505" y="10154"/>
                  </a:cubicBezTo>
                  <a:cubicBezTo>
                    <a:pt x="10505" y="10154"/>
                    <a:pt x="14295" y="979"/>
                    <a:pt x="11502" y="48"/>
                  </a:cubicBezTo>
                  <a:cubicBezTo>
                    <a:pt x="11409" y="16"/>
                    <a:pt x="11316" y="1"/>
                    <a:pt x="11223" y="1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538;p37">
              <a:extLst>
                <a:ext uri="{FF2B5EF4-FFF2-40B4-BE49-F238E27FC236}">
                  <a16:creationId xmlns:a16="http://schemas.microsoft.com/office/drawing/2014/main" id="{0765EA54-CEB2-436D-86E6-1C476ED24FE8}"/>
                </a:ext>
              </a:extLst>
            </p:cNvPr>
            <p:cNvSpPr/>
            <p:nvPr/>
          </p:nvSpPr>
          <p:spPr>
            <a:xfrm>
              <a:off x="3036692" y="2287109"/>
              <a:ext cx="567737" cy="730032"/>
            </a:xfrm>
            <a:custGeom>
              <a:avLst/>
              <a:gdLst/>
              <a:ahLst/>
              <a:cxnLst/>
              <a:rect l="l" t="t" r="r" b="b"/>
              <a:pathLst>
                <a:path w="46872" h="60271" extrusionOk="0">
                  <a:moveTo>
                    <a:pt x="37176" y="1"/>
                  </a:moveTo>
                  <a:cubicBezTo>
                    <a:pt x="32440" y="1"/>
                    <a:pt x="28256" y="1753"/>
                    <a:pt x="28256" y="1753"/>
                  </a:cubicBezTo>
                  <a:cubicBezTo>
                    <a:pt x="28256" y="1753"/>
                    <a:pt x="31248" y="13521"/>
                    <a:pt x="23669" y="27948"/>
                  </a:cubicBezTo>
                  <a:cubicBezTo>
                    <a:pt x="20810" y="33466"/>
                    <a:pt x="16023" y="37788"/>
                    <a:pt x="10239" y="40048"/>
                  </a:cubicBezTo>
                  <a:cubicBezTo>
                    <a:pt x="6981" y="41378"/>
                    <a:pt x="3524" y="42109"/>
                    <a:pt x="0" y="42242"/>
                  </a:cubicBezTo>
                  <a:lnTo>
                    <a:pt x="1330" y="60260"/>
                  </a:lnTo>
                  <a:cubicBezTo>
                    <a:pt x="1330" y="60260"/>
                    <a:pt x="1581" y="60270"/>
                    <a:pt x="2044" y="60270"/>
                  </a:cubicBezTo>
                  <a:cubicBezTo>
                    <a:pt x="6039" y="60270"/>
                    <a:pt x="25842" y="59469"/>
                    <a:pt x="36567" y="44037"/>
                  </a:cubicBezTo>
                  <a:cubicBezTo>
                    <a:pt x="41819" y="36658"/>
                    <a:pt x="44346" y="28081"/>
                    <a:pt x="45542" y="20768"/>
                  </a:cubicBezTo>
                  <a:cubicBezTo>
                    <a:pt x="46540" y="15117"/>
                    <a:pt x="46872" y="9333"/>
                    <a:pt x="46540" y="3615"/>
                  </a:cubicBezTo>
                  <a:cubicBezTo>
                    <a:pt x="43941" y="827"/>
                    <a:pt x="40428" y="1"/>
                    <a:pt x="37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539;p37">
              <a:extLst>
                <a:ext uri="{FF2B5EF4-FFF2-40B4-BE49-F238E27FC236}">
                  <a16:creationId xmlns:a16="http://schemas.microsoft.com/office/drawing/2014/main" id="{A8DBC514-1772-4B3B-837D-50C7256E406A}"/>
                </a:ext>
              </a:extLst>
            </p:cNvPr>
            <p:cNvSpPr/>
            <p:nvPr/>
          </p:nvSpPr>
          <p:spPr>
            <a:xfrm>
              <a:off x="2366689" y="3378566"/>
              <a:ext cx="216632" cy="244975"/>
            </a:xfrm>
            <a:custGeom>
              <a:avLst/>
              <a:gdLst/>
              <a:ahLst/>
              <a:cxnLst/>
              <a:rect l="l" t="t" r="r" b="b"/>
              <a:pathLst>
                <a:path w="17885" h="20225" extrusionOk="0">
                  <a:moveTo>
                    <a:pt x="6316" y="1"/>
                  </a:moveTo>
                  <a:lnTo>
                    <a:pt x="67" y="4123"/>
                  </a:lnTo>
                  <a:lnTo>
                    <a:pt x="2593" y="8843"/>
                  </a:lnTo>
                  <a:cubicBezTo>
                    <a:pt x="2593" y="8843"/>
                    <a:pt x="0" y="11303"/>
                    <a:pt x="67" y="12766"/>
                  </a:cubicBezTo>
                  <a:cubicBezTo>
                    <a:pt x="196" y="14255"/>
                    <a:pt x="2345" y="20225"/>
                    <a:pt x="4976" y="20225"/>
                  </a:cubicBezTo>
                  <a:cubicBezTo>
                    <a:pt x="5046" y="20225"/>
                    <a:pt x="5116" y="20221"/>
                    <a:pt x="5186" y="20212"/>
                  </a:cubicBezTo>
                  <a:cubicBezTo>
                    <a:pt x="7912" y="19880"/>
                    <a:pt x="8510" y="17087"/>
                    <a:pt x="8510" y="17087"/>
                  </a:cubicBezTo>
                  <a:cubicBezTo>
                    <a:pt x="8942" y="17855"/>
                    <a:pt x="9755" y="18277"/>
                    <a:pt x="10599" y="18277"/>
                  </a:cubicBezTo>
                  <a:cubicBezTo>
                    <a:pt x="10925" y="18277"/>
                    <a:pt x="11254" y="18214"/>
                    <a:pt x="11569" y="18085"/>
                  </a:cubicBezTo>
                  <a:cubicBezTo>
                    <a:pt x="13497" y="17220"/>
                    <a:pt x="12832" y="13763"/>
                    <a:pt x="12832" y="13763"/>
                  </a:cubicBezTo>
                  <a:lnTo>
                    <a:pt x="12832" y="13763"/>
                  </a:lnTo>
                  <a:cubicBezTo>
                    <a:pt x="13379" y="14310"/>
                    <a:pt x="14113" y="14618"/>
                    <a:pt x="14848" y="14618"/>
                  </a:cubicBezTo>
                  <a:cubicBezTo>
                    <a:pt x="15273" y="14618"/>
                    <a:pt x="15699" y="14514"/>
                    <a:pt x="16090" y="14295"/>
                  </a:cubicBezTo>
                  <a:cubicBezTo>
                    <a:pt x="17885" y="13231"/>
                    <a:pt x="16289" y="10239"/>
                    <a:pt x="14561" y="7846"/>
                  </a:cubicBezTo>
                  <a:cubicBezTo>
                    <a:pt x="13552" y="6354"/>
                    <a:pt x="11761" y="6060"/>
                    <a:pt x="10508" y="6060"/>
                  </a:cubicBezTo>
                  <a:cubicBezTo>
                    <a:pt x="9695" y="6060"/>
                    <a:pt x="9109" y="6184"/>
                    <a:pt x="9109" y="6184"/>
                  </a:cubicBezTo>
                  <a:lnTo>
                    <a:pt x="6316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540;p37">
              <a:extLst>
                <a:ext uri="{FF2B5EF4-FFF2-40B4-BE49-F238E27FC236}">
                  <a16:creationId xmlns:a16="http://schemas.microsoft.com/office/drawing/2014/main" id="{5522EC83-3121-4BEE-B6E4-9363C7AC7DA1}"/>
                </a:ext>
              </a:extLst>
            </p:cNvPr>
            <p:cNvSpPr/>
            <p:nvPr/>
          </p:nvSpPr>
          <p:spPr>
            <a:xfrm>
              <a:off x="2994008" y="2794731"/>
              <a:ext cx="173148" cy="330986"/>
            </a:xfrm>
            <a:custGeom>
              <a:avLst/>
              <a:gdLst/>
              <a:ahLst/>
              <a:cxnLst/>
              <a:rect l="l" t="t" r="r" b="b"/>
              <a:pathLst>
                <a:path w="14295" h="27326" extrusionOk="0">
                  <a:moveTo>
                    <a:pt x="1" y="1"/>
                  </a:moveTo>
                  <a:cubicBezTo>
                    <a:pt x="1" y="1"/>
                    <a:pt x="4655" y="17154"/>
                    <a:pt x="8378" y="22672"/>
                  </a:cubicBezTo>
                  <a:cubicBezTo>
                    <a:pt x="9641" y="24534"/>
                    <a:pt x="11902" y="26063"/>
                    <a:pt x="14295" y="27326"/>
                  </a:cubicBezTo>
                  <a:cubicBezTo>
                    <a:pt x="13697" y="24334"/>
                    <a:pt x="13032" y="21409"/>
                    <a:pt x="12367" y="18949"/>
                  </a:cubicBezTo>
                  <a:cubicBezTo>
                    <a:pt x="8644" y="4854"/>
                    <a:pt x="6051" y="67"/>
                    <a:pt x="6051" y="67"/>
                  </a:cubicBezTo>
                  <a:cubicBezTo>
                    <a:pt x="5154" y="127"/>
                    <a:pt x="4244" y="160"/>
                    <a:pt x="3333" y="160"/>
                  </a:cubicBezTo>
                  <a:cubicBezTo>
                    <a:pt x="2217" y="160"/>
                    <a:pt x="1099" y="111"/>
                    <a:pt x="1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41;p37">
              <a:extLst>
                <a:ext uri="{FF2B5EF4-FFF2-40B4-BE49-F238E27FC236}">
                  <a16:creationId xmlns:a16="http://schemas.microsoft.com/office/drawing/2014/main" id="{407A6516-FA30-4D7C-A129-C39E5C3199DA}"/>
                </a:ext>
              </a:extLst>
            </p:cNvPr>
            <p:cNvSpPr/>
            <p:nvPr/>
          </p:nvSpPr>
          <p:spPr>
            <a:xfrm>
              <a:off x="2784622" y="2590171"/>
              <a:ext cx="161917" cy="220505"/>
            </a:xfrm>
            <a:custGeom>
              <a:avLst/>
              <a:gdLst/>
              <a:ahLst/>
              <a:cxnLst/>
              <a:rect l="l" t="t" r="r" b="b"/>
              <a:pathLst>
                <a:path w="13365" h="17754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3325" y="2860"/>
                    <a:pt x="3192" y="5719"/>
                    <a:pt x="2594" y="8577"/>
                  </a:cubicBezTo>
                  <a:cubicBezTo>
                    <a:pt x="2261" y="10572"/>
                    <a:pt x="1331" y="12500"/>
                    <a:pt x="1" y="14029"/>
                  </a:cubicBezTo>
                  <a:cubicBezTo>
                    <a:pt x="1" y="14029"/>
                    <a:pt x="3923" y="17686"/>
                    <a:pt x="7979" y="17752"/>
                  </a:cubicBezTo>
                  <a:cubicBezTo>
                    <a:pt x="8049" y="17753"/>
                    <a:pt x="8118" y="17754"/>
                    <a:pt x="8186" y="17754"/>
                  </a:cubicBezTo>
                  <a:cubicBezTo>
                    <a:pt x="12143" y="17754"/>
                    <a:pt x="13364" y="15891"/>
                    <a:pt x="13364" y="15891"/>
                  </a:cubicBezTo>
                  <a:lnTo>
                    <a:pt x="13231" y="12899"/>
                  </a:lnTo>
                  <a:lnTo>
                    <a:pt x="12699" y="2993"/>
                  </a:lnTo>
                  <a:lnTo>
                    <a:pt x="3059" y="1"/>
                  </a:ln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42;p37">
              <a:extLst>
                <a:ext uri="{FF2B5EF4-FFF2-40B4-BE49-F238E27FC236}">
                  <a16:creationId xmlns:a16="http://schemas.microsoft.com/office/drawing/2014/main" id="{8DF5F572-35E0-4F64-817A-F0BF9190E3C5}"/>
                </a:ext>
              </a:extLst>
            </p:cNvPr>
            <p:cNvSpPr/>
            <p:nvPr/>
          </p:nvSpPr>
          <p:spPr>
            <a:xfrm>
              <a:off x="2129939" y="2893459"/>
              <a:ext cx="601555" cy="833619"/>
            </a:xfrm>
            <a:custGeom>
              <a:avLst/>
              <a:gdLst/>
              <a:ahLst/>
              <a:cxnLst/>
              <a:rect l="l" t="t" r="r" b="b"/>
              <a:pathLst>
                <a:path w="49664" h="68823" extrusionOk="0">
                  <a:moveTo>
                    <a:pt x="13563" y="0"/>
                  </a:moveTo>
                  <a:cubicBezTo>
                    <a:pt x="12632" y="997"/>
                    <a:pt x="11502" y="1862"/>
                    <a:pt x="10305" y="2593"/>
                  </a:cubicBezTo>
                  <a:cubicBezTo>
                    <a:pt x="11369" y="7513"/>
                    <a:pt x="12965" y="16156"/>
                    <a:pt x="12632" y="21541"/>
                  </a:cubicBezTo>
                  <a:cubicBezTo>
                    <a:pt x="12300" y="27325"/>
                    <a:pt x="7912" y="32311"/>
                    <a:pt x="4322" y="35037"/>
                  </a:cubicBezTo>
                  <a:cubicBezTo>
                    <a:pt x="3790" y="40223"/>
                    <a:pt x="3125" y="46472"/>
                    <a:pt x="2526" y="50329"/>
                  </a:cubicBezTo>
                  <a:cubicBezTo>
                    <a:pt x="1263" y="57841"/>
                    <a:pt x="0" y="62229"/>
                    <a:pt x="0" y="62229"/>
                  </a:cubicBezTo>
                  <a:cubicBezTo>
                    <a:pt x="6768" y="66507"/>
                    <a:pt x="14579" y="68823"/>
                    <a:pt x="22549" y="68823"/>
                  </a:cubicBezTo>
                  <a:cubicBezTo>
                    <a:pt x="22878" y="68823"/>
                    <a:pt x="23206" y="68819"/>
                    <a:pt x="23536" y="68811"/>
                  </a:cubicBezTo>
                  <a:cubicBezTo>
                    <a:pt x="37497" y="68479"/>
                    <a:pt x="46938" y="63758"/>
                    <a:pt x="49664" y="60767"/>
                  </a:cubicBezTo>
                  <a:cubicBezTo>
                    <a:pt x="49664" y="60767"/>
                    <a:pt x="47869" y="43946"/>
                    <a:pt x="45143" y="30117"/>
                  </a:cubicBezTo>
                  <a:cubicBezTo>
                    <a:pt x="42750" y="28921"/>
                    <a:pt x="40489" y="27392"/>
                    <a:pt x="39226" y="25464"/>
                  </a:cubicBezTo>
                  <a:cubicBezTo>
                    <a:pt x="35503" y="19945"/>
                    <a:pt x="30849" y="2792"/>
                    <a:pt x="30849" y="2792"/>
                  </a:cubicBezTo>
                  <a:cubicBezTo>
                    <a:pt x="29519" y="2593"/>
                    <a:pt x="28189" y="2261"/>
                    <a:pt x="26926" y="1862"/>
                  </a:cubicBezTo>
                  <a:cubicBezTo>
                    <a:pt x="26926" y="1862"/>
                    <a:pt x="25705" y="3725"/>
                    <a:pt x="21748" y="3725"/>
                  </a:cubicBezTo>
                  <a:cubicBezTo>
                    <a:pt x="21680" y="3725"/>
                    <a:pt x="21611" y="3724"/>
                    <a:pt x="21541" y="3723"/>
                  </a:cubicBezTo>
                  <a:cubicBezTo>
                    <a:pt x="17485" y="3657"/>
                    <a:pt x="13563" y="0"/>
                    <a:pt x="13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43;p37">
              <a:extLst>
                <a:ext uri="{FF2B5EF4-FFF2-40B4-BE49-F238E27FC236}">
                  <a16:creationId xmlns:a16="http://schemas.microsoft.com/office/drawing/2014/main" id="{F0EB2802-E647-4CA5-B9CF-AD740FEA58DF}"/>
                </a:ext>
              </a:extLst>
            </p:cNvPr>
            <p:cNvSpPr/>
            <p:nvPr/>
          </p:nvSpPr>
          <p:spPr>
            <a:xfrm>
              <a:off x="2654179" y="2791509"/>
              <a:ext cx="123220" cy="393002"/>
            </a:xfrm>
            <a:custGeom>
              <a:avLst/>
              <a:gdLst/>
              <a:ahLst/>
              <a:cxnLst/>
              <a:rect l="l" t="t" r="r" b="b"/>
              <a:pathLst>
                <a:path w="10173" h="32446" extrusionOk="0">
                  <a:moveTo>
                    <a:pt x="7513" y="1"/>
                  </a:moveTo>
                  <a:cubicBezTo>
                    <a:pt x="5120" y="1397"/>
                    <a:pt x="2660" y="2527"/>
                    <a:pt x="0" y="3392"/>
                  </a:cubicBezTo>
                  <a:cubicBezTo>
                    <a:pt x="0" y="3392"/>
                    <a:pt x="3059" y="14694"/>
                    <a:pt x="2261" y="23536"/>
                  </a:cubicBezTo>
                  <a:cubicBezTo>
                    <a:pt x="2261" y="23536"/>
                    <a:pt x="1928" y="27525"/>
                    <a:pt x="1463" y="32445"/>
                  </a:cubicBezTo>
                  <a:cubicBezTo>
                    <a:pt x="5120" y="29786"/>
                    <a:pt x="9508" y="24733"/>
                    <a:pt x="9840" y="18949"/>
                  </a:cubicBezTo>
                  <a:cubicBezTo>
                    <a:pt x="10173" y="13564"/>
                    <a:pt x="8510" y="4921"/>
                    <a:pt x="7513" y="1"/>
                  </a:cubicBezTo>
                  <a:close/>
                </a:path>
              </a:pathLst>
            </a:custGeom>
            <a:solidFill>
              <a:srgbClr val="00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544;p37">
              <a:extLst>
                <a:ext uri="{FF2B5EF4-FFF2-40B4-BE49-F238E27FC236}">
                  <a16:creationId xmlns:a16="http://schemas.microsoft.com/office/drawing/2014/main" id="{6B53E9C7-3ACE-4A71-A04D-0DD388FF94ED}"/>
                </a:ext>
              </a:extLst>
            </p:cNvPr>
            <p:cNvSpPr/>
            <p:nvPr/>
          </p:nvSpPr>
          <p:spPr>
            <a:xfrm>
              <a:off x="2236225" y="2832583"/>
              <a:ext cx="453395" cy="639419"/>
            </a:xfrm>
            <a:custGeom>
              <a:avLst/>
              <a:gdLst/>
              <a:ahLst/>
              <a:cxnLst/>
              <a:rect l="l" t="t" r="r" b="b"/>
              <a:pathLst>
                <a:path w="37432" h="52790" extrusionOk="0">
                  <a:moveTo>
                    <a:pt x="34839" y="1"/>
                  </a:moveTo>
                  <a:cubicBezTo>
                    <a:pt x="32046" y="931"/>
                    <a:pt x="29055" y="1729"/>
                    <a:pt x="26129" y="2527"/>
                  </a:cubicBezTo>
                  <a:cubicBezTo>
                    <a:pt x="18883" y="4389"/>
                    <a:pt x="4322" y="10904"/>
                    <a:pt x="2128" y="27990"/>
                  </a:cubicBezTo>
                  <a:cubicBezTo>
                    <a:pt x="1" y="45077"/>
                    <a:pt x="4921" y="52789"/>
                    <a:pt x="4921" y="52789"/>
                  </a:cubicBezTo>
                  <a:cubicBezTo>
                    <a:pt x="4921" y="52789"/>
                    <a:pt x="15891" y="50462"/>
                    <a:pt x="20478" y="45476"/>
                  </a:cubicBezTo>
                  <a:cubicBezTo>
                    <a:pt x="20478" y="45476"/>
                    <a:pt x="16755" y="38761"/>
                    <a:pt x="17885" y="32644"/>
                  </a:cubicBezTo>
                  <a:cubicBezTo>
                    <a:pt x="19016" y="26528"/>
                    <a:pt x="26528" y="21807"/>
                    <a:pt x="30118" y="20079"/>
                  </a:cubicBezTo>
                  <a:cubicBezTo>
                    <a:pt x="32246" y="19082"/>
                    <a:pt x="34506" y="18284"/>
                    <a:pt x="36767" y="17685"/>
                  </a:cubicBezTo>
                  <a:cubicBezTo>
                    <a:pt x="37432" y="9907"/>
                    <a:pt x="34839" y="1"/>
                    <a:pt x="34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545;p37">
              <a:extLst>
                <a:ext uri="{FF2B5EF4-FFF2-40B4-BE49-F238E27FC236}">
                  <a16:creationId xmlns:a16="http://schemas.microsoft.com/office/drawing/2014/main" id="{79F99920-B44E-47C2-9603-E318A4EACD2C}"/>
                </a:ext>
              </a:extLst>
            </p:cNvPr>
            <p:cNvSpPr/>
            <p:nvPr/>
          </p:nvSpPr>
          <p:spPr>
            <a:xfrm>
              <a:off x="2639850" y="2049849"/>
              <a:ext cx="594082" cy="618828"/>
            </a:xfrm>
            <a:custGeom>
              <a:avLst/>
              <a:gdLst/>
              <a:ahLst/>
              <a:cxnLst/>
              <a:rect l="l" t="t" r="r" b="b"/>
              <a:pathLst>
                <a:path w="49047" h="51090" extrusionOk="0">
                  <a:moveTo>
                    <a:pt x="37883" y="0"/>
                  </a:moveTo>
                  <a:cubicBezTo>
                    <a:pt x="37883" y="0"/>
                    <a:pt x="31567" y="7912"/>
                    <a:pt x="24121" y="12167"/>
                  </a:cubicBezTo>
                  <a:cubicBezTo>
                    <a:pt x="16900" y="16293"/>
                    <a:pt x="12868" y="16355"/>
                    <a:pt x="12630" y="16355"/>
                  </a:cubicBezTo>
                  <a:cubicBezTo>
                    <a:pt x="12622" y="16355"/>
                    <a:pt x="12619" y="16355"/>
                    <a:pt x="12619" y="16355"/>
                  </a:cubicBezTo>
                  <a:lnTo>
                    <a:pt x="12619" y="16355"/>
                  </a:lnTo>
                  <a:cubicBezTo>
                    <a:pt x="12619" y="16355"/>
                    <a:pt x="13284" y="25995"/>
                    <a:pt x="11954" y="28389"/>
                  </a:cubicBezTo>
                  <a:cubicBezTo>
                    <a:pt x="11688" y="28868"/>
                    <a:pt x="11414" y="29059"/>
                    <a:pt x="11146" y="29059"/>
                  </a:cubicBezTo>
                  <a:cubicBezTo>
                    <a:pt x="10074" y="29059"/>
                    <a:pt x="9095" y="25995"/>
                    <a:pt x="9095" y="25995"/>
                  </a:cubicBezTo>
                  <a:cubicBezTo>
                    <a:pt x="9095" y="25995"/>
                    <a:pt x="6800" y="24918"/>
                    <a:pt x="4642" y="24918"/>
                  </a:cubicBezTo>
                  <a:cubicBezTo>
                    <a:pt x="3164" y="24918"/>
                    <a:pt x="1751" y="25423"/>
                    <a:pt x="1183" y="27126"/>
                  </a:cubicBezTo>
                  <a:cubicBezTo>
                    <a:pt x="0" y="30852"/>
                    <a:pt x="1607" y="36579"/>
                    <a:pt x="8344" y="36579"/>
                  </a:cubicBezTo>
                  <a:cubicBezTo>
                    <a:pt x="9179" y="36579"/>
                    <a:pt x="10093" y="36491"/>
                    <a:pt x="11090" y="36300"/>
                  </a:cubicBezTo>
                  <a:cubicBezTo>
                    <a:pt x="11090" y="36300"/>
                    <a:pt x="11887" y="50329"/>
                    <a:pt x="28043" y="51060"/>
                  </a:cubicBezTo>
                  <a:cubicBezTo>
                    <a:pt x="28477" y="51080"/>
                    <a:pt x="28902" y="51089"/>
                    <a:pt x="29319" y="51089"/>
                  </a:cubicBezTo>
                  <a:cubicBezTo>
                    <a:pt x="44456" y="51089"/>
                    <a:pt x="49047" y="38376"/>
                    <a:pt x="48853" y="26860"/>
                  </a:cubicBezTo>
                  <a:cubicBezTo>
                    <a:pt x="48653" y="15026"/>
                    <a:pt x="37883" y="0"/>
                    <a:pt x="37883" y="0"/>
                  </a:cubicBezTo>
                  <a:close/>
                </a:path>
              </a:pathLst>
            </a:custGeom>
            <a:solidFill>
              <a:srgbClr val="FC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546;p37">
              <a:extLst>
                <a:ext uri="{FF2B5EF4-FFF2-40B4-BE49-F238E27FC236}">
                  <a16:creationId xmlns:a16="http://schemas.microsoft.com/office/drawing/2014/main" id="{D92FD24F-18C1-41EC-BA72-0A2AB4B1BEED}"/>
                </a:ext>
              </a:extLst>
            </p:cNvPr>
            <p:cNvSpPr/>
            <p:nvPr/>
          </p:nvSpPr>
          <p:spPr>
            <a:xfrm>
              <a:off x="2828127" y="2949372"/>
              <a:ext cx="200522" cy="157026"/>
            </a:xfrm>
            <a:custGeom>
              <a:avLst/>
              <a:gdLst/>
              <a:ahLst/>
              <a:cxnLst/>
              <a:rect l="l" t="t" r="r" b="b"/>
              <a:pathLst>
                <a:path w="16555" h="12964" extrusionOk="0">
                  <a:moveTo>
                    <a:pt x="13289" y="1"/>
                  </a:moveTo>
                  <a:cubicBezTo>
                    <a:pt x="11285" y="1"/>
                    <a:pt x="9015" y="1805"/>
                    <a:pt x="9574" y="4520"/>
                  </a:cubicBezTo>
                  <a:cubicBezTo>
                    <a:pt x="9574" y="4520"/>
                    <a:pt x="8063" y="1356"/>
                    <a:pt x="5359" y="1356"/>
                  </a:cubicBezTo>
                  <a:cubicBezTo>
                    <a:pt x="4854" y="1356"/>
                    <a:pt x="4309" y="1466"/>
                    <a:pt x="3723" y="1727"/>
                  </a:cubicBezTo>
                  <a:cubicBezTo>
                    <a:pt x="0" y="3323"/>
                    <a:pt x="3723" y="10370"/>
                    <a:pt x="10704" y="12963"/>
                  </a:cubicBezTo>
                  <a:cubicBezTo>
                    <a:pt x="10704" y="12963"/>
                    <a:pt x="16555" y="7312"/>
                    <a:pt x="16023" y="2658"/>
                  </a:cubicBezTo>
                  <a:cubicBezTo>
                    <a:pt x="15837" y="799"/>
                    <a:pt x="14622" y="1"/>
                    <a:pt x="13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547;p37">
              <a:extLst>
                <a:ext uri="{FF2B5EF4-FFF2-40B4-BE49-F238E27FC236}">
                  <a16:creationId xmlns:a16="http://schemas.microsoft.com/office/drawing/2014/main" id="{AD8507F1-C19D-4BD5-AFF7-FDC81A17F3C4}"/>
                </a:ext>
              </a:extLst>
            </p:cNvPr>
            <p:cNvSpPr/>
            <p:nvPr/>
          </p:nvSpPr>
          <p:spPr>
            <a:xfrm>
              <a:off x="2865167" y="2452129"/>
              <a:ext cx="191668" cy="129216"/>
            </a:xfrm>
            <a:custGeom>
              <a:avLst/>
              <a:gdLst/>
              <a:ahLst/>
              <a:cxnLst/>
              <a:rect l="l" t="t" r="r" b="b"/>
              <a:pathLst>
                <a:path w="15824" h="10668" extrusionOk="0">
                  <a:moveTo>
                    <a:pt x="3604" y="1"/>
                  </a:moveTo>
                  <a:cubicBezTo>
                    <a:pt x="3203" y="1"/>
                    <a:pt x="2763" y="90"/>
                    <a:pt x="2261" y="296"/>
                  </a:cubicBezTo>
                  <a:cubicBezTo>
                    <a:pt x="798" y="894"/>
                    <a:pt x="0" y="3022"/>
                    <a:pt x="266" y="5149"/>
                  </a:cubicBezTo>
                  <a:cubicBezTo>
                    <a:pt x="1031" y="4993"/>
                    <a:pt x="1802" y="4917"/>
                    <a:pt x="2570" y="4917"/>
                  </a:cubicBezTo>
                  <a:cubicBezTo>
                    <a:pt x="4405" y="4917"/>
                    <a:pt x="6225" y="5350"/>
                    <a:pt x="7912" y="6147"/>
                  </a:cubicBezTo>
                  <a:cubicBezTo>
                    <a:pt x="9840" y="6945"/>
                    <a:pt x="11303" y="8673"/>
                    <a:pt x="11835" y="10668"/>
                  </a:cubicBezTo>
                  <a:cubicBezTo>
                    <a:pt x="13962" y="10003"/>
                    <a:pt x="15225" y="8673"/>
                    <a:pt x="15425" y="7144"/>
                  </a:cubicBezTo>
                  <a:cubicBezTo>
                    <a:pt x="15824" y="4352"/>
                    <a:pt x="11702" y="4418"/>
                    <a:pt x="9441" y="3354"/>
                  </a:cubicBezTo>
                  <a:cubicBezTo>
                    <a:pt x="6578" y="2088"/>
                    <a:pt x="5539" y="1"/>
                    <a:pt x="3604" y="1"/>
                  </a:cubicBezTo>
                  <a:close/>
                </a:path>
              </a:pathLst>
            </a:custGeom>
            <a:solidFill>
              <a:srgbClr val="D55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548;p37">
              <a:extLst>
                <a:ext uri="{FF2B5EF4-FFF2-40B4-BE49-F238E27FC236}">
                  <a16:creationId xmlns:a16="http://schemas.microsoft.com/office/drawing/2014/main" id="{18C53E05-C48E-4666-9636-270EF08D2616}"/>
                </a:ext>
              </a:extLst>
            </p:cNvPr>
            <p:cNvSpPr/>
            <p:nvPr/>
          </p:nvSpPr>
          <p:spPr>
            <a:xfrm>
              <a:off x="2868389" y="2511674"/>
              <a:ext cx="140130" cy="74637"/>
            </a:xfrm>
            <a:custGeom>
              <a:avLst/>
              <a:gdLst/>
              <a:ahLst/>
              <a:cxnLst/>
              <a:rect l="l" t="t" r="r" b="b"/>
              <a:pathLst>
                <a:path w="11569" h="6162" extrusionOk="0">
                  <a:moveTo>
                    <a:pt x="2304" y="1"/>
                  </a:moveTo>
                  <a:cubicBezTo>
                    <a:pt x="1536" y="1"/>
                    <a:pt x="765" y="77"/>
                    <a:pt x="0" y="233"/>
                  </a:cubicBezTo>
                  <a:cubicBezTo>
                    <a:pt x="333" y="2826"/>
                    <a:pt x="2261" y="5020"/>
                    <a:pt x="4854" y="5619"/>
                  </a:cubicBezTo>
                  <a:cubicBezTo>
                    <a:pt x="6001" y="5977"/>
                    <a:pt x="7207" y="6162"/>
                    <a:pt x="8429" y="6162"/>
                  </a:cubicBezTo>
                  <a:cubicBezTo>
                    <a:pt x="9472" y="6162"/>
                    <a:pt x="10527" y="6027"/>
                    <a:pt x="11569" y="5752"/>
                  </a:cubicBezTo>
                  <a:cubicBezTo>
                    <a:pt x="11037" y="3757"/>
                    <a:pt x="9574" y="2029"/>
                    <a:pt x="7646" y="1231"/>
                  </a:cubicBezTo>
                  <a:cubicBezTo>
                    <a:pt x="5959" y="434"/>
                    <a:pt x="4139" y="1"/>
                    <a:pt x="2304" y="1"/>
                  </a:cubicBezTo>
                  <a:close/>
                </a:path>
              </a:pathLst>
            </a:custGeom>
            <a:solidFill>
              <a:srgbClr val="DD7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549;p37">
              <a:extLst>
                <a:ext uri="{FF2B5EF4-FFF2-40B4-BE49-F238E27FC236}">
                  <a16:creationId xmlns:a16="http://schemas.microsoft.com/office/drawing/2014/main" id="{36061E96-D2B9-4D44-BDE2-B2B9BC41760A}"/>
                </a:ext>
              </a:extLst>
            </p:cNvPr>
            <p:cNvSpPr/>
            <p:nvPr/>
          </p:nvSpPr>
          <p:spPr>
            <a:xfrm>
              <a:off x="3057635" y="2346702"/>
              <a:ext cx="77593" cy="84291"/>
            </a:xfrm>
            <a:custGeom>
              <a:avLst/>
              <a:gdLst/>
              <a:ahLst/>
              <a:cxnLst/>
              <a:rect l="l" t="t" r="r" b="b"/>
              <a:pathLst>
                <a:path w="6406" h="6959" extrusionOk="0">
                  <a:moveTo>
                    <a:pt x="1726" y="0"/>
                  </a:moveTo>
                  <a:cubicBezTo>
                    <a:pt x="1678" y="0"/>
                    <a:pt x="1634" y="8"/>
                    <a:pt x="1596" y="25"/>
                  </a:cubicBezTo>
                  <a:cubicBezTo>
                    <a:pt x="0" y="623"/>
                    <a:pt x="133" y="6274"/>
                    <a:pt x="1197" y="6673"/>
                  </a:cubicBezTo>
                  <a:cubicBezTo>
                    <a:pt x="1619" y="6831"/>
                    <a:pt x="2208" y="6958"/>
                    <a:pt x="2828" y="6958"/>
                  </a:cubicBezTo>
                  <a:cubicBezTo>
                    <a:pt x="3771" y="6958"/>
                    <a:pt x="4784" y="6665"/>
                    <a:pt x="5385" y="5742"/>
                  </a:cubicBezTo>
                  <a:cubicBezTo>
                    <a:pt x="6405" y="4277"/>
                    <a:pt x="2843" y="0"/>
                    <a:pt x="1726" y="0"/>
                  </a:cubicBezTo>
                  <a:close/>
                </a:path>
              </a:pathLst>
            </a:custGeom>
            <a:solidFill>
              <a:srgbClr val="EC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550;p37">
              <a:extLst>
                <a:ext uri="{FF2B5EF4-FFF2-40B4-BE49-F238E27FC236}">
                  <a16:creationId xmlns:a16="http://schemas.microsoft.com/office/drawing/2014/main" id="{8D9D37CE-39FE-4813-A41D-D72FCC3ACE8C}"/>
                </a:ext>
              </a:extLst>
            </p:cNvPr>
            <p:cNvSpPr/>
            <p:nvPr/>
          </p:nvSpPr>
          <p:spPr>
            <a:xfrm>
              <a:off x="2897374" y="2317656"/>
              <a:ext cx="37864" cy="52072"/>
            </a:xfrm>
            <a:custGeom>
              <a:avLst/>
              <a:gdLst/>
              <a:ahLst/>
              <a:cxnLst/>
              <a:rect l="l" t="t" r="r" b="b"/>
              <a:pathLst>
                <a:path w="3126" h="4299" extrusionOk="0">
                  <a:moveTo>
                    <a:pt x="1278" y="1"/>
                  </a:moveTo>
                  <a:cubicBezTo>
                    <a:pt x="1207" y="1"/>
                    <a:pt x="1136" y="10"/>
                    <a:pt x="1064" y="29"/>
                  </a:cubicBezTo>
                  <a:cubicBezTo>
                    <a:pt x="333" y="162"/>
                    <a:pt x="1" y="1293"/>
                    <a:pt x="267" y="2423"/>
                  </a:cubicBezTo>
                  <a:cubicBezTo>
                    <a:pt x="513" y="3532"/>
                    <a:pt x="1217" y="4299"/>
                    <a:pt x="1901" y="4299"/>
                  </a:cubicBezTo>
                  <a:cubicBezTo>
                    <a:pt x="1955" y="4299"/>
                    <a:pt x="2008" y="4294"/>
                    <a:pt x="2062" y="4284"/>
                  </a:cubicBezTo>
                  <a:cubicBezTo>
                    <a:pt x="2727" y="4085"/>
                    <a:pt x="3125" y="3021"/>
                    <a:pt x="2860" y="1824"/>
                  </a:cubicBezTo>
                  <a:cubicBezTo>
                    <a:pt x="2559" y="804"/>
                    <a:pt x="1934" y="1"/>
                    <a:pt x="1278" y="1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51;p37">
              <a:extLst>
                <a:ext uri="{FF2B5EF4-FFF2-40B4-BE49-F238E27FC236}">
                  <a16:creationId xmlns:a16="http://schemas.microsoft.com/office/drawing/2014/main" id="{B31D6709-93E6-4140-980C-E3AC77DDF615}"/>
                </a:ext>
              </a:extLst>
            </p:cNvPr>
            <p:cNvSpPr/>
            <p:nvPr/>
          </p:nvSpPr>
          <p:spPr>
            <a:xfrm>
              <a:off x="2823294" y="2389253"/>
              <a:ext cx="55572" cy="34872"/>
            </a:xfrm>
            <a:custGeom>
              <a:avLst/>
              <a:gdLst/>
              <a:ahLst/>
              <a:cxnLst/>
              <a:rect l="l" t="t" r="r" b="b"/>
              <a:pathLst>
                <a:path w="4588" h="2879" extrusionOk="0">
                  <a:moveTo>
                    <a:pt x="2930" y="1"/>
                  </a:moveTo>
                  <a:cubicBezTo>
                    <a:pt x="2576" y="1"/>
                    <a:pt x="2185" y="74"/>
                    <a:pt x="1795" y="235"/>
                  </a:cubicBezTo>
                  <a:cubicBezTo>
                    <a:pt x="665" y="634"/>
                    <a:pt x="0" y="1498"/>
                    <a:pt x="200" y="2163"/>
                  </a:cubicBezTo>
                  <a:cubicBezTo>
                    <a:pt x="369" y="2629"/>
                    <a:pt x="889" y="2879"/>
                    <a:pt x="1536" y="2879"/>
                  </a:cubicBezTo>
                  <a:cubicBezTo>
                    <a:pt x="1905" y="2879"/>
                    <a:pt x="2315" y="2797"/>
                    <a:pt x="2726" y="2628"/>
                  </a:cubicBezTo>
                  <a:cubicBezTo>
                    <a:pt x="3856" y="2229"/>
                    <a:pt x="4588" y="1365"/>
                    <a:pt x="4322" y="700"/>
                  </a:cubicBezTo>
                  <a:cubicBezTo>
                    <a:pt x="4147" y="265"/>
                    <a:pt x="3603" y="1"/>
                    <a:pt x="29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52;p37">
              <a:extLst>
                <a:ext uri="{FF2B5EF4-FFF2-40B4-BE49-F238E27FC236}">
                  <a16:creationId xmlns:a16="http://schemas.microsoft.com/office/drawing/2014/main" id="{5DCD0E18-0B38-4FDA-A4AD-FF0199A150F0}"/>
                </a:ext>
              </a:extLst>
            </p:cNvPr>
            <p:cNvSpPr/>
            <p:nvPr/>
          </p:nvSpPr>
          <p:spPr>
            <a:xfrm>
              <a:off x="3163122" y="2362230"/>
              <a:ext cx="53961" cy="31553"/>
            </a:xfrm>
            <a:custGeom>
              <a:avLst/>
              <a:gdLst/>
              <a:ahLst/>
              <a:cxnLst/>
              <a:rect l="l" t="t" r="r" b="b"/>
              <a:pathLst>
                <a:path w="4455" h="2605" extrusionOk="0">
                  <a:moveTo>
                    <a:pt x="2126" y="0"/>
                  </a:moveTo>
                  <a:cubicBezTo>
                    <a:pt x="1014" y="0"/>
                    <a:pt x="67" y="513"/>
                    <a:pt x="67" y="1203"/>
                  </a:cubicBezTo>
                  <a:cubicBezTo>
                    <a:pt x="1" y="1934"/>
                    <a:pt x="998" y="2532"/>
                    <a:pt x="2195" y="2599"/>
                  </a:cubicBezTo>
                  <a:cubicBezTo>
                    <a:pt x="2262" y="2603"/>
                    <a:pt x="2329" y="2604"/>
                    <a:pt x="2396" y="2604"/>
                  </a:cubicBezTo>
                  <a:cubicBezTo>
                    <a:pt x="3501" y="2604"/>
                    <a:pt x="4389" y="2092"/>
                    <a:pt x="4389" y="1402"/>
                  </a:cubicBezTo>
                  <a:cubicBezTo>
                    <a:pt x="4455" y="671"/>
                    <a:pt x="3524" y="72"/>
                    <a:pt x="2327" y="6"/>
                  </a:cubicBezTo>
                  <a:cubicBezTo>
                    <a:pt x="2260" y="2"/>
                    <a:pt x="2192" y="0"/>
                    <a:pt x="2126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53;p37">
              <a:extLst>
                <a:ext uri="{FF2B5EF4-FFF2-40B4-BE49-F238E27FC236}">
                  <a16:creationId xmlns:a16="http://schemas.microsoft.com/office/drawing/2014/main" id="{6561A2F2-AE83-4287-B23C-6331AF3346F9}"/>
                </a:ext>
              </a:extLst>
            </p:cNvPr>
            <p:cNvSpPr/>
            <p:nvPr/>
          </p:nvSpPr>
          <p:spPr>
            <a:xfrm>
              <a:off x="3097085" y="2285449"/>
              <a:ext cx="37064" cy="52072"/>
            </a:xfrm>
            <a:custGeom>
              <a:avLst/>
              <a:gdLst/>
              <a:ahLst/>
              <a:cxnLst/>
              <a:rect l="l" t="t" r="r" b="b"/>
              <a:pathLst>
                <a:path w="3060" h="4299" extrusionOk="0">
                  <a:moveTo>
                    <a:pt x="1262" y="0"/>
                  </a:moveTo>
                  <a:cubicBezTo>
                    <a:pt x="1195" y="0"/>
                    <a:pt x="1129" y="10"/>
                    <a:pt x="1065" y="29"/>
                  </a:cubicBezTo>
                  <a:cubicBezTo>
                    <a:pt x="333" y="162"/>
                    <a:pt x="1" y="1292"/>
                    <a:pt x="267" y="2422"/>
                  </a:cubicBezTo>
                  <a:cubicBezTo>
                    <a:pt x="513" y="3532"/>
                    <a:pt x="1217" y="4298"/>
                    <a:pt x="1901" y="4298"/>
                  </a:cubicBezTo>
                  <a:cubicBezTo>
                    <a:pt x="1955" y="4298"/>
                    <a:pt x="2008" y="4294"/>
                    <a:pt x="2062" y="4284"/>
                  </a:cubicBezTo>
                  <a:cubicBezTo>
                    <a:pt x="2727" y="4084"/>
                    <a:pt x="3059" y="3021"/>
                    <a:pt x="2793" y="1824"/>
                  </a:cubicBezTo>
                  <a:cubicBezTo>
                    <a:pt x="2553" y="804"/>
                    <a:pt x="1880" y="0"/>
                    <a:pt x="1262" y="0"/>
                  </a:cubicBezTo>
                  <a:close/>
                </a:path>
              </a:pathLst>
            </a:custGeom>
            <a:solidFill>
              <a:srgbClr val="2229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54;p37">
              <a:extLst>
                <a:ext uri="{FF2B5EF4-FFF2-40B4-BE49-F238E27FC236}">
                  <a16:creationId xmlns:a16="http://schemas.microsoft.com/office/drawing/2014/main" id="{A29E18CD-8782-4F2F-9217-1DA12A74CCF0}"/>
                </a:ext>
              </a:extLst>
            </p:cNvPr>
            <p:cNvSpPr/>
            <p:nvPr/>
          </p:nvSpPr>
          <p:spPr>
            <a:xfrm>
              <a:off x="2843425" y="2223482"/>
              <a:ext cx="62016" cy="56674"/>
            </a:xfrm>
            <a:custGeom>
              <a:avLst/>
              <a:gdLst/>
              <a:ahLst/>
              <a:cxnLst/>
              <a:rect l="l" t="t" r="r" b="b"/>
              <a:pathLst>
                <a:path w="5120" h="4679" extrusionOk="0">
                  <a:moveTo>
                    <a:pt x="4078" y="0"/>
                  </a:moveTo>
                  <a:cubicBezTo>
                    <a:pt x="3484" y="0"/>
                    <a:pt x="2657" y="502"/>
                    <a:pt x="1795" y="1555"/>
                  </a:cubicBezTo>
                  <a:cubicBezTo>
                    <a:pt x="599" y="3017"/>
                    <a:pt x="0" y="4281"/>
                    <a:pt x="599" y="4613"/>
                  </a:cubicBezTo>
                  <a:cubicBezTo>
                    <a:pt x="678" y="4657"/>
                    <a:pt x="778" y="4678"/>
                    <a:pt x="894" y="4678"/>
                  </a:cubicBezTo>
                  <a:cubicBezTo>
                    <a:pt x="1642" y="4678"/>
                    <a:pt x="3032" y="3806"/>
                    <a:pt x="3723" y="2884"/>
                  </a:cubicBezTo>
                  <a:cubicBezTo>
                    <a:pt x="4854" y="1422"/>
                    <a:pt x="5120" y="757"/>
                    <a:pt x="4654" y="225"/>
                  </a:cubicBezTo>
                  <a:cubicBezTo>
                    <a:pt x="4505" y="76"/>
                    <a:pt x="4309" y="0"/>
                    <a:pt x="4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555;p37">
              <a:extLst>
                <a:ext uri="{FF2B5EF4-FFF2-40B4-BE49-F238E27FC236}">
                  <a16:creationId xmlns:a16="http://schemas.microsoft.com/office/drawing/2014/main" id="{8E744168-E370-4F6A-B92C-868F408F39B0}"/>
                </a:ext>
              </a:extLst>
            </p:cNvPr>
            <p:cNvSpPr/>
            <p:nvPr/>
          </p:nvSpPr>
          <p:spPr>
            <a:xfrm>
              <a:off x="3082599" y="2176340"/>
              <a:ext cx="73293" cy="36689"/>
            </a:xfrm>
            <a:custGeom>
              <a:avLst/>
              <a:gdLst/>
              <a:ahLst/>
              <a:cxnLst/>
              <a:rect l="l" t="t" r="r" b="b"/>
              <a:pathLst>
                <a:path w="6051" h="3029" extrusionOk="0">
                  <a:moveTo>
                    <a:pt x="1244" y="0"/>
                  </a:moveTo>
                  <a:cubicBezTo>
                    <a:pt x="727" y="0"/>
                    <a:pt x="447" y="165"/>
                    <a:pt x="266" y="527"/>
                  </a:cubicBezTo>
                  <a:cubicBezTo>
                    <a:pt x="0" y="1192"/>
                    <a:pt x="798" y="2056"/>
                    <a:pt x="2593" y="2588"/>
                  </a:cubicBezTo>
                  <a:cubicBezTo>
                    <a:pt x="3499" y="2879"/>
                    <a:pt x="4295" y="3029"/>
                    <a:pt x="4881" y="3029"/>
                  </a:cubicBezTo>
                  <a:cubicBezTo>
                    <a:pt x="5499" y="3029"/>
                    <a:pt x="5883" y="2863"/>
                    <a:pt x="5917" y="2521"/>
                  </a:cubicBezTo>
                  <a:cubicBezTo>
                    <a:pt x="6050" y="1857"/>
                    <a:pt x="4388" y="660"/>
                    <a:pt x="3125" y="328"/>
                  </a:cubicBezTo>
                  <a:cubicBezTo>
                    <a:pt x="2277" y="116"/>
                    <a:pt x="1677" y="0"/>
                    <a:pt x="1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556;p37">
              <a:extLst>
                <a:ext uri="{FF2B5EF4-FFF2-40B4-BE49-F238E27FC236}">
                  <a16:creationId xmlns:a16="http://schemas.microsoft.com/office/drawing/2014/main" id="{5D82E9A2-0885-44B6-BBEA-6968A827C6CF}"/>
                </a:ext>
              </a:extLst>
            </p:cNvPr>
            <p:cNvSpPr/>
            <p:nvPr/>
          </p:nvSpPr>
          <p:spPr>
            <a:xfrm>
              <a:off x="2683165" y="2394231"/>
              <a:ext cx="64342" cy="56759"/>
            </a:xfrm>
            <a:custGeom>
              <a:avLst/>
              <a:gdLst/>
              <a:ahLst/>
              <a:cxnLst/>
              <a:rect l="l" t="t" r="r" b="b"/>
              <a:pathLst>
                <a:path w="5312" h="4686" extrusionOk="0">
                  <a:moveTo>
                    <a:pt x="837" y="0"/>
                  </a:moveTo>
                  <a:cubicBezTo>
                    <a:pt x="692" y="0"/>
                    <a:pt x="587" y="48"/>
                    <a:pt x="533" y="156"/>
                  </a:cubicBezTo>
                  <a:cubicBezTo>
                    <a:pt x="1" y="1154"/>
                    <a:pt x="3059" y="2683"/>
                    <a:pt x="3059" y="2683"/>
                  </a:cubicBezTo>
                  <a:cubicBezTo>
                    <a:pt x="3059" y="2683"/>
                    <a:pt x="932" y="3879"/>
                    <a:pt x="1596" y="4544"/>
                  </a:cubicBezTo>
                  <a:cubicBezTo>
                    <a:pt x="1717" y="4643"/>
                    <a:pt x="1895" y="4686"/>
                    <a:pt x="2107" y="4686"/>
                  </a:cubicBezTo>
                  <a:cubicBezTo>
                    <a:pt x="3179" y="4686"/>
                    <a:pt x="5142" y="3603"/>
                    <a:pt x="5253" y="3215"/>
                  </a:cubicBezTo>
                  <a:cubicBezTo>
                    <a:pt x="5312" y="2803"/>
                    <a:pt x="1940" y="0"/>
                    <a:pt x="837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1A5B36-5AA0-43EC-8739-2F6443622DAA}"/>
              </a:ext>
            </a:extLst>
          </p:cNvPr>
          <p:cNvSpPr/>
          <p:nvPr/>
        </p:nvSpPr>
        <p:spPr>
          <a:xfrm>
            <a:off x="898993" y="1951057"/>
            <a:ext cx="7959598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d-ID" sz="2800" dirty="0">
                <a:latin typeface="+mj-lt"/>
              </a:rPr>
              <a:t>Teknologi </a:t>
            </a:r>
            <a:r>
              <a:rPr lang="en-US" sz="2800" dirty="0" err="1">
                <a:latin typeface="+mj-lt"/>
              </a:rPr>
              <a:t>pembelajaran</a:t>
            </a:r>
            <a:r>
              <a:rPr lang="id-ID" sz="2800" dirty="0">
                <a:latin typeface="+mj-lt"/>
              </a:rPr>
              <a:t> adalah teori dan praktek </a:t>
            </a:r>
            <a:r>
              <a:rPr lang="en-US" sz="2800" dirty="0">
                <a:latin typeface="+mj-lt"/>
              </a:rPr>
              <a:t>......</a:t>
            </a:r>
            <a:r>
              <a:rPr lang="id-ID" sz="2800" dirty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….</a:t>
            </a:r>
            <a:r>
              <a:rPr lang="id-ID" sz="2800" dirty="0">
                <a:latin typeface="+mj-lt"/>
              </a:rPr>
              <a:t>,</a:t>
            </a:r>
            <a:r>
              <a:rPr lang="en-US" sz="2800" dirty="0">
                <a:latin typeface="+mj-lt"/>
              </a:rPr>
              <a:t>…….</a:t>
            </a:r>
            <a:r>
              <a:rPr lang="id-ID" sz="2800" dirty="0">
                <a:latin typeface="+mj-lt"/>
              </a:rPr>
              <a:t>,</a:t>
            </a:r>
            <a:r>
              <a:rPr lang="en-US" sz="2800" dirty="0">
                <a:latin typeface="+mj-lt"/>
              </a:rPr>
              <a:t>…….</a:t>
            </a:r>
            <a:r>
              <a:rPr lang="id-ID" sz="2800" dirty="0">
                <a:latin typeface="+mj-lt"/>
              </a:rPr>
              <a:t>,</a:t>
            </a:r>
            <a:r>
              <a:rPr lang="en-US" sz="2800" dirty="0">
                <a:latin typeface="+mj-lt"/>
              </a:rPr>
              <a:t>……… </a:t>
            </a:r>
            <a:r>
              <a:rPr lang="id-ID" sz="2800" dirty="0">
                <a:latin typeface="+mj-lt"/>
              </a:rPr>
              <a:t>proses dan sumber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sumber</a:t>
            </a:r>
            <a:r>
              <a:rPr lang="en-US" sz="2800" dirty="0">
                <a:latin typeface="+mj-lt"/>
              </a:rPr>
              <a:t> </a:t>
            </a:r>
            <a:r>
              <a:rPr lang="id-ID" sz="2800" dirty="0">
                <a:latin typeface="+mj-lt"/>
              </a:rPr>
              <a:t>untuk belajar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  <a:cs typeface="Aharoni" panose="02010803020104030203" pitchFamily="2" charset="-79"/>
              </a:rPr>
              <a:t>Diatas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merupakan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definisi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rumusan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teknologi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Pendidikan 1994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dengan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5 Kawasan TP..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isilah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titik2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diatas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dengan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+mj-lt"/>
                <a:cs typeface="Aharoni" panose="02010803020104030203" pitchFamily="2" charset="-79"/>
              </a:rPr>
              <a:t>tepat</a:t>
            </a:r>
            <a:r>
              <a:rPr lang="en-US" sz="2800" dirty="0">
                <a:latin typeface="+mj-lt"/>
                <a:cs typeface="Aharoni" panose="02010803020104030203" pitchFamily="2" charset="-79"/>
              </a:rPr>
              <a:t> ! </a:t>
            </a:r>
            <a:endParaRPr lang="en-ID" sz="2800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btnInknoeActivityCp2">
            <a:extLst>
              <a:ext uri="{FF2B5EF4-FFF2-40B4-BE49-F238E27FC236}">
                <a16:creationId xmlns:a16="http://schemas.microsoft.com/office/drawing/2014/main" id="{DAE3E7BB-84B3-4276-AB28-EAB45EBE7A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99" y="6097287"/>
            <a:ext cx="2345505" cy="59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56C3-EB72-42E6-84DE-2EBC89A8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4" y="1499823"/>
            <a:ext cx="8272071" cy="3493710"/>
          </a:xfrm>
        </p:spPr>
        <p:txBody>
          <a:bodyPr rtlCol="0"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rumusan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profesi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tertua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AECT 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2400" dirty="0"/>
              <a:t>dan </a:t>
            </a:r>
            <a:r>
              <a:rPr lang="en-US" sz="2400" dirty="0" err="1">
                <a:solidFill>
                  <a:srgbClr val="FF0000"/>
                </a:solidFill>
              </a:rPr>
              <a:t>rumusan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diajukan</a:t>
            </a:r>
            <a:r>
              <a:rPr lang="en-US" sz="2400" dirty="0">
                <a:solidFill>
                  <a:srgbClr val="FF0000"/>
                </a:solidFill>
              </a:rPr>
              <a:t> oleh para </a:t>
            </a:r>
            <a:r>
              <a:rPr lang="en-US" sz="2400" dirty="0" err="1">
                <a:solidFill>
                  <a:srgbClr val="FF0000"/>
                </a:solidFill>
              </a:rPr>
              <a:t>pakar</a:t>
            </a:r>
            <a:r>
              <a:rPr lang="en-US" sz="2400" dirty="0">
                <a:solidFill>
                  <a:srgbClr val="FF0000"/>
                </a:solidFill>
              </a:rPr>
              <a:t> lain</a:t>
            </a:r>
          </a:p>
          <a:p>
            <a:pPr algn="just">
              <a:lnSpc>
                <a:spcPct val="11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AECT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(Association for Educational Communications and Technology)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tertua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merintis</a:t>
            </a:r>
            <a:r>
              <a:rPr lang="en-US" sz="2400" dirty="0"/>
              <a:t>, </a:t>
            </a:r>
            <a:r>
              <a:rPr lang="en-US" sz="2400" dirty="0" err="1"/>
              <a:t>menemukan</a:t>
            </a:r>
            <a:r>
              <a:rPr lang="en-US" sz="2400" dirty="0"/>
              <a:t> dan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keilmuan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81C84-D9BC-41F7-91A5-BB9E934AF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42" y="0"/>
            <a:ext cx="1662594" cy="16625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46AABF-948C-40DC-9C9C-4DEFE8A66504}"/>
              </a:ext>
            </a:extLst>
          </p:cNvPr>
          <p:cNvSpPr/>
          <p:nvPr/>
        </p:nvSpPr>
        <p:spPr>
          <a:xfrm>
            <a:off x="-914400" y="5105400"/>
            <a:ext cx="2133600" cy="2107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BFA2A1-C171-4501-8DB0-09D259132E91}"/>
              </a:ext>
            </a:extLst>
          </p:cNvPr>
          <p:cNvSpPr/>
          <p:nvPr/>
        </p:nvSpPr>
        <p:spPr>
          <a:xfrm>
            <a:off x="21772" y="5665161"/>
            <a:ext cx="2340428" cy="2107238"/>
          </a:xfrm>
          <a:prstGeom prst="ellipse">
            <a:avLst/>
          </a:prstGeom>
          <a:solidFill>
            <a:srgbClr val="77B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5BCB9F-9E37-4D4F-A288-C40C7199E9E9}"/>
              </a:ext>
            </a:extLst>
          </p:cNvPr>
          <p:cNvSpPr/>
          <p:nvPr/>
        </p:nvSpPr>
        <p:spPr>
          <a:xfrm>
            <a:off x="209214" y="431371"/>
            <a:ext cx="683622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+mj-lt"/>
              </a:rPr>
              <a:t>Rumusan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Definisi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Teknologi</a:t>
            </a:r>
            <a:r>
              <a:rPr lang="en-US" sz="2400" b="1" dirty="0">
                <a:latin typeface="+mj-lt"/>
              </a:rPr>
              <a:t> Pendidikan</a:t>
            </a:r>
          </a:p>
        </p:txBody>
      </p:sp>
    </p:spTree>
    <p:extLst>
      <p:ext uri="{BB962C8B-B14F-4D97-AF65-F5344CB8AC3E}">
        <p14:creationId xmlns:p14="http://schemas.microsoft.com/office/powerpoint/2010/main" val="81135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AECT (1963)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3200" dirty="0">
                <a:solidFill>
                  <a:srgbClr val="FF0000"/>
                </a:solidFill>
              </a:rPr>
              <a:t>Desain</a:t>
            </a:r>
            <a:r>
              <a:rPr lang="id-ID" sz="3200" dirty="0"/>
              <a:t> dan </a:t>
            </a:r>
            <a:r>
              <a:rPr lang="id-ID" sz="3200" dirty="0">
                <a:solidFill>
                  <a:srgbClr val="FF0000"/>
                </a:solidFill>
              </a:rPr>
              <a:t>penggunaan</a:t>
            </a:r>
            <a:r>
              <a:rPr lang="id-ID" sz="3200" dirty="0"/>
              <a:t> </a:t>
            </a:r>
            <a:r>
              <a:rPr lang="id-ID" sz="3200" dirty="0">
                <a:solidFill>
                  <a:srgbClr val="FF0000"/>
                </a:solidFill>
              </a:rPr>
              <a:t>pesan</a:t>
            </a:r>
            <a:r>
              <a:rPr lang="id-ID" sz="3200" dirty="0"/>
              <a:t> </a:t>
            </a:r>
            <a:r>
              <a:rPr lang="en-US" sz="3200" dirty="0" err="1"/>
              <a:t>dalam</a:t>
            </a:r>
            <a:r>
              <a:rPr lang="id-ID" sz="3200" dirty="0"/>
              <a:t>  proses pembelajaran</a:t>
            </a:r>
            <a:r>
              <a:rPr lang="en-US" sz="3200" dirty="0"/>
              <a:t> yang </a:t>
            </a:r>
            <a:r>
              <a:rPr lang="en-US" sz="3200" dirty="0" err="1">
                <a:solidFill>
                  <a:srgbClr val="FF0000"/>
                </a:solidFill>
              </a:rPr>
              <a:t>dikendalikan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b="0" dirty="0"/>
              <a:t>(</a:t>
            </a:r>
            <a:r>
              <a:rPr lang="en-US" sz="3200" b="0" dirty="0" err="1"/>
              <a:t>Departement</a:t>
            </a:r>
            <a:r>
              <a:rPr lang="en-US" sz="3200" b="0" dirty="0"/>
              <a:t> of Audiovisual Instruction)</a:t>
            </a:r>
          </a:p>
        </p:txBody>
      </p:sp>
    </p:spTree>
    <p:extLst>
      <p:ext uri="{BB962C8B-B14F-4D97-AF65-F5344CB8AC3E}">
        <p14:creationId xmlns:p14="http://schemas.microsoft.com/office/powerpoint/2010/main" val="176655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aect</a:t>
            </a:r>
            <a:r>
              <a:rPr lang="en-US" dirty="0"/>
              <a:t> (1972)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bidang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garapan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penyiapan</a:t>
            </a:r>
            <a:r>
              <a:rPr lang="en-US" sz="2800" dirty="0"/>
              <a:t>  </a:t>
            </a:r>
            <a:r>
              <a:rPr lang="en-US" sz="2800" dirty="0" err="1">
                <a:solidFill>
                  <a:srgbClr val="FF0000"/>
                </a:solidFill>
              </a:rPr>
              <a:t>fasilitas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belajar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 err="1"/>
              <a:t>manusia</a:t>
            </a:r>
            <a:r>
              <a:rPr lang="en-US" sz="2800" dirty="0"/>
              <a:t>)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penelusuran</a:t>
            </a:r>
            <a:r>
              <a:rPr lang="en-US" sz="2800" dirty="0"/>
              <a:t>, </a:t>
            </a:r>
            <a:r>
              <a:rPr lang="en-US" sz="2800" dirty="0" err="1"/>
              <a:t>pengembangan</a:t>
            </a:r>
            <a:r>
              <a:rPr lang="en-US" sz="2800" dirty="0"/>
              <a:t>, </a:t>
            </a:r>
            <a:r>
              <a:rPr lang="en-US" sz="2800" dirty="0" err="1"/>
              <a:t>organisasi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pemanfaatan</a:t>
            </a:r>
            <a:r>
              <a:rPr lang="en-US" sz="2800" dirty="0"/>
              <a:t> </a:t>
            </a:r>
            <a:r>
              <a:rPr lang="en-US" sz="2800" dirty="0" err="1"/>
              <a:t>sistematis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sumber-sumber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belajar</a:t>
            </a:r>
            <a:r>
              <a:rPr lang="en-US" sz="2800" dirty="0"/>
              <a:t>;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proses </a:t>
            </a:r>
            <a:r>
              <a:rPr lang="en-US" sz="2800" dirty="0" err="1"/>
              <a:t>ini</a:t>
            </a:r>
            <a:r>
              <a:rPr lang="en-US" sz="2800" dirty="0"/>
              <a:t> (</a:t>
            </a:r>
            <a:r>
              <a:rPr lang="en-US" sz="2800" dirty="0" err="1"/>
              <a:t>Prawiradilaga</a:t>
            </a:r>
            <a:r>
              <a:rPr lang="en-US" sz="2800" dirty="0"/>
              <a:t>, 2012: 27)</a:t>
            </a:r>
          </a:p>
        </p:txBody>
      </p:sp>
    </p:spTree>
    <p:extLst>
      <p:ext uri="{BB962C8B-B14F-4D97-AF65-F5344CB8AC3E}">
        <p14:creationId xmlns:p14="http://schemas.microsoft.com/office/powerpoint/2010/main" val="257475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aect</a:t>
            </a:r>
            <a:r>
              <a:rPr lang="en-US" dirty="0"/>
              <a:t> (1977)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d-ID" sz="2400" dirty="0"/>
              <a:t>Teknologi pendidikan adalah</a:t>
            </a:r>
            <a:r>
              <a:rPr lang="en-US" sz="2400" dirty="0"/>
              <a:t> </a:t>
            </a:r>
            <a:r>
              <a:rPr lang="id-ID" sz="2400" dirty="0">
                <a:solidFill>
                  <a:srgbClr val="FF0000"/>
                </a:solidFill>
              </a:rPr>
              <a:t>proses </a:t>
            </a:r>
            <a:r>
              <a:rPr lang="en-US" sz="2400" dirty="0" err="1">
                <a:solidFill>
                  <a:srgbClr val="FF0000"/>
                </a:solidFill>
              </a:rPr>
              <a:t>kompleks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id-ID" sz="2400" dirty="0">
                <a:solidFill>
                  <a:srgbClr val="FF0000"/>
                </a:solidFill>
              </a:rPr>
              <a:t>terintegrasi</a:t>
            </a:r>
            <a:r>
              <a:rPr lang="id-ID" sz="2400" dirty="0"/>
              <a:t> melibatkan orang, prosedur, ide, peralatan, dan organisasi, untuk menganalisis masalah dan merancang, melaksanakan, mengevaluasi,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id-ID" sz="2400" dirty="0"/>
              <a:t>mengelola solusi untuk masalah tersebut, yang terlibat dalam semua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r>
              <a:rPr lang="id-ID" sz="2400" dirty="0"/>
              <a:t> aspek </a:t>
            </a:r>
            <a:r>
              <a:rPr lang="en-US" sz="2400" dirty="0" err="1">
                <a:solidFill>
                  <a:srgbClr val="FF0000"/>
                </a:solidFill>
              </a:rPr>
              <a:t>belajar</a:t>
            </a:r>
            <a:r>
              <a:rPr lang="id-ID" sz="2400" dirty="0">
                <a:solidFill>
                  <a:srgbClr val="FF0000"/>
                </a:solidFill>
              </a:rPr>
              <a:t> manusia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aect</a:t>
            </a:r>
            <a:r>
              <a:rPr lang="en-US" dirty="0"/>
              <a:t> (1977)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bagian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teknologi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pendidikan</a:t>
            </a:r>
            <a:r>
              <a:rPr lang="en-US" sz="2400" dirty="0"/>
              <a:t>,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.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orang, </a:t>
            </a:r>
            <a:r>
              <a:rPr lang="en-US" sz="2400" dirty="0" err="1"/>
              <a:t>prosedur</a:t>
            </a:r>
            <a:r>
              <a:rPr lang="en-US" sz="2400" dirty="0"/>
              <a:t>, ide, </a:t>
            </a:r>
            <a:r>
              <a:rPr lang="en-US" sz="2400" dirty="0" err="1"/>
              <a:t>peralatan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situasi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belajar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bertujuan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dikendalikan</a:t>
            </a:r>
            <a:r>
              <a:rPr lang="en-US" sz="2400" dirty="0"/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709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aect</a:t>
            </a:r>
            <a:r>
              <a:rPr lang="en-US" dirty="0"/>
              <a:t> (1994)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305800" cy="46018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d-ID" sz="3200" dirty="0"/>
              <a:t>Teknologi </a:t>
            </a:r>
            <a:r>
              <a:rPr lang="en-US" sz="3200" dirty="0" err="1"/>
              <a:t>pembelajaran</a:t>
            </a:r>
            <a:r>
              <a:rPr lang="id-ID" sz="3200" dirty="0"/>
              <a:t> adalah teori dan praktek </a:t>
            </a:r>
            <a:r>
              <a:rPr lang="id-ID" sz="3200" dirty="0">
                <a:solidFill>
                  <a:srgbClr val="FF0000"/>
                </a:solidFill>
              </a:rPr>
              <a:t>desain, pengembangan, pemanfaatan, manajemen, dan evaluasi</a:t>
            </a:r>
            <a:r>
              <a:rPr lang="id-ID" sz="3200" dirty="0"/>
              <a:t> proses dan sumber</a:t>
            </a:r>
            <a:r>
              <a:rPr lang="en-US" sz="3200" dirty="0"/>
              <a:t>-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id-ID" sz="3200" dirty="0"/>
              <a:t>untuk belajar</a:t>
            </a:r>
            <a:r>
              <a:rPr lang="en-US" sz="3200" i="1" dirty="0"/>
              <a:t>. ( </a:t>
            </a:r>
            <a:r>
              <a:rPr lang="en-US" sz="3200" dirty="0" err="1"/>
              <a:t>pentingnya</a:t>
            </a:r>
            <a:r>
              <a:rPr lang="en-US" sz="3200" dirty="0"/>
              <a:t> proses dan </a:t>
            </a:r>
            <a:r>
              <a:rPr lang="en-US" sz="3200" dirty="0" err="1"/>
              <a:t>produk</a:t>
            </a:r>
            <a:r>
              <a:rPr lang="en-US" sz="3200" i="1" dirty="0"/>
              <a:t>)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2666"/>
            <a:ext cx="6477000" cy="838518"/>
          </a:xfrm>
        </p:spPr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aect</a:t>
            </a:r>
            <a:r>
              <a:rPr lang="en-US" dirty="0"/>
              <a:t>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738" y="1752600"/>
            <a:ext cx="8839200" cy="40626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d-ID" sz="2800" dirty="0"/>
              <a:t>Teknologi pendidikan adalah </a:t>
            </a:r>
            <a:r>
              <a:rPr lang="id-ID" sz="2800" dirty="0">
                <a:solidFill>
                  <a:srgbClr val="FF0000"/>
                </a:solidFill>
              </a:rPr>
              <a:t>studi dan </a:t>
            </a:r>
            <a:r>
              <a:rPr lang="en-US" sz="2800" dirty="0" err="1">
                <a:solidFill>
                  <a:srgbClr val="FF0000"/>
                </a:solidFill>
              </a:rPr>
              <a:t>praktek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etis</a:t>
            </a:r>
            <a:r>
              <a:rPr lang="en-US" sz="2800" dirty="0"/>
              <a:t> </a:t>
            </a:r>
            <a:r>
              <a:rPr lang="id-ID" sz="2800" dirty="0"/>
              <a:t>untuk </a:t>
            </a:r>
            <a:r>
              <a:rPr lang="id-ID" sz="2800" dirty="0">
                <a:solidFill>
                  <a:srgbClr val="FF0000"/>
                </a:solidFill>
              </a:rPr>
              <a:t>memfasilitasi pembelajaran dan </a:t>
            </a:r>
            <a:r>
              <a:rPr lang="id-ID" sz="2800" dirty="0">
                <a:solidFill>
                  <a:schemeClr val="accent3">
                    <a:lumMod val="75000"/>
                  </a:schemeClr>
                </a:solidFill>
              </a:rPr>
              <a:t>meningkatkan kinerja </a:t>
            </a:r>
            <a:r>
              <a:rPr lang="id-ID" sz="2800" dirty="0"/>
              <a:t>dengan menciptakan, menggunakan, dan mengelola </a:t>
            </a:r>
            <a:r>
              <a:rPr lang="id-ID" sz="2800" dirty="0">
                <a:solidFill>
                  <a:srgbClr val="FF0000"/>
                </a:solidFill>
              </a:rPr>
              <a:t>proses dan sumber</a:t>
            </a: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err="1">
                <a:solidFill>
                  <a:srgbClr val="FF0000"/>
                </a:solidFill>
              </a:rPr>
              <a:t>sumber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id-ID" sz="2800" dirty="0">
                <a:solidFill>
                  <a:srgbClr val="FF0000"/>
                </a:solidFill>
              </a:rPr>
              <a:t>teknologi yang tepat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guna</a:t>
            </a:r>
            <a:r>
              <a:rPr lang="en-US" sz="2800" i="1" dirty="0"/>
              <a:t>. ( </a:t>
            </a:r>
            <a:r>
              <a:rPr lang="en-US" sz="2800" dirty="0"/>
              <a:t>Kinerja </a:t>
            </a:r>
            <a:r>
              <a:rPr lang="en-US" sz="2800" dirty="0" err="1"/>
              <a:t>Pendidik</a:t>
            </a:r>
            <a:r>
              <a:rPr lang="en-US" sz="2800" dirty="0"/>
              <a:t>,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 dan </a:t>
            </a:r>
            <a:r>
              <a:rPr lang="en-US" sz="2800" dirty="0" err="1"/>
              <a:t>institusi</a:t>
            </a:r>
            <a:r>
              <a:rPr lang="en-US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565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90,&quot;StartWithSlide&quot;:true,&quot;CanMinimize&quot;:false,&quot;CanCountDown&quot;:tru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60,&quot;StartWithSlide&quot;:true,&quot;CanMinimize&quot;:false,&quot;CanCountDown&quot;:tru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90,&quot;StartWithSlide&quot;:true,&quot;CanMinimize&quot;:false,&quot;CanCountDown&quot;:tru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60,&quot;StartWithSlide&quot;:true,&quot;CanMinimize&quot;:false,&quot;CanCountDown&quot;:tru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FillinBlanks&quot;,&quot;ActivityType&quot;:7,&quot;Width&quot;:0.0,&quot;Height&quot;:0.0,&quot;Graphics&quot;:null,&quot;ActivityBase&quot;:{&quot;$type&quot;:&quot;ClassPoint2.Core.DTO.Activities.FillinBlanksActivity, ClassPoint2.Core&quot;,&quot;fbNumOfBlanks&quot;:5,&quot;fbCorrectAnswers&quot;:{&quot;$type&quot;:&quot;System.Collections.Generic.List`1[[System.String, mscorlib]], mscorlib&quot;,&quot;$values&quot;:[&quot;[\&quot;desain\&quot;]&quot;,&quot;[\&quot;Pengembangan\&quot;]&quot;,&quot;[\&quot;pemanfaatan\&quot;]&quot;,&quot;[\&quot;pengelolaan\&quot;]&quot;,&quot;[\&quot;evaluasi\&quot;]&quot;]},&quot;isNamesHidden&quot;:false,&quot;activityId&quot;:null,&quot;activityType&quot;:&quot;Fill in the Blanks&quot;,&quot;countdown&quot;:90,&quot;StartWithSlide&quot;:true,&quot;CanMinimize&quot;:false,&quot;CanCountDown&quot;:true},&quot;IsLocked&quot;:false,&quot;IsMappedFromCp1&quot;:false,&quot;IsQuizMode&quot;:fals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1643</TotalTime>
  <Words>754</Words>
  <Application>Microsoft Office PowerPoint</Application>
  <PresentationFormat>On-screen Show (4:3)</PresentationFormat>
  <Paragraphs>56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Delius Swash Caps</vt:lpstr>
      <vt:lpstr>Finger Paint</vt:lpstr>
      <vt:lpstr>Livvic Light</vt:lpstr>
      <vt:lpstr>Roboto Condensed Light</vt:lpstr>
      <vt:lpstr>Essential</vt:lpstr>
      <vt:lpstr>Rumusan definisi   teknologi pendidikan</vt:lpstr>
      <vt:lpstr>MENGAPA ADA KERAGAMAN RUMUSAN TP?</vt:lpstr>
      <vt:lpstr>PowerPoint Presentation</vt:lpstr>
      <vt:lpstr>Rumusan AECT (1963) </vt:lpstr>
      <vt:lpstr>Rumusan aect (1972)</vt:lpstr>
      <vt:lpstr>Rumusan aect (1977) 1</vt:lpstr>
      <vt:lpstr>Rumusan aect (1977) 2</vt:lpstr>
      <vt:lpstr>Rumusan aect (1994)</vt:lpstr>
      <vt:lpstr>Rumusan aect (2004)</vt:lpstr>
      <vt:lpstr>Rumusan Gagasan Reiser dan Dempsey (2012)</vt:lpstr>
      <vt:lpstr>Rumusan Gagasan molenda</vt:lpstr>
      <vt:lpstr>Rumusan Gagasan Gagne</vt:lpstr>
      <vt:lpstr>Rumusan Gagasan Gentry</vt:lpstr>
      <vt:lpstr>Rumusan Gagasan percival dan ellington  (Council for educational technology for the uk)</vt:lpstr>
      <vt:lpstr>Rumusan Gagasan percival dan ellington  (National centre for programmed learning)</vt:lpstr>
      <vt:lpstr>Istilah dalam rumusan 2004</vt:lpstr>
      <vt:lpstr>Istilah terkait TP</vt:lpstr>
      <vt:lpstr>Terima Kasih</vt:lpstr>
      <vt:lpstr>PowerPoint Presentation</vt:lpstr>
      <vt:lpstr>PowerPoint Presentation</vt:lpstr>
      <vt:lpstr>Kuis Teknologi Pendidikan</vt:lpstr>
      <vt:lpstr>Kuis Teknologi Pendidikan</vt:lpstr>
      <vt:lpstr>Kuis Teknologi Pendidikan</vt:lpstr>
      <vt:lpstr>Kuis Teknologi Pendidikan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Rumusan definisi teknologi pendidikan  Septy achyanadia, m.pD</dc:title>
  <dc:creator>Septy</dc:creator>
  <cp:lastModifiedBy>user</cp:lastModifiedBy>
  <cp:revision>30</cp:revision>
  <dcterms:created xsi:type="dcterms:W3CDTF">2015-09-23T14:13:10Z</dcterms:created>
  <dcterms:modified xsi:type="dcterms:W3CDTF">2023-09-25T07:38:01Z</dcterms:modified>
</cp:coreProperties>
</file>