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3" r:id="rId1"/>
  </p:sldMasterIdLst>
  <p:sldIdLst>
    <p:sldId id="256" r:id="rId2"/>
    <p:sldId id="257" r:id="rId3"/>
    <p:sldId id="258" r:id="rId4"/>
    <p:sldId id="261" r:id="rId5"/>
    <p:sldId id="262" r:id="rId6"/>
    <p:sldId id="263" r:id="rId7"/>
    <p:sldId id="264" r:id="rId8"/>
    <p:sldId id="265" r:id="rId9"/>
    <p:sldId id="259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60" r:id="rId19"/>
    <p:sldId id="274" r:id="rId20"/>
    <p:sldId id="275" r:id="rId21"/>
    <p:sldId id="276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65B5851-5214-473E-BA4C-9D97ADEE3502}" v="465" dt="2020-10-10T06:38:32.49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65" d="100"/>
          <a:sy n="65" d="100"/>
        </p:scale>
        <p:origin x="72" y="1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28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LIA DIAN ANDRIYANA, S. P" userId="S::jt9.elia.dian.andriyana@guruinovatif.com::e2bf54f7-b3c3-46e2-89bb-72be96209a03" providerId="AD" clId="Web-{065B5851-5214-473E-BA4C-9D97ADEE3502}"/>
    <pc:docChg chg="addSld modSld addMainMaster delMainMaster">
      <pc:chgData name="ELIA DIAN ANDRIYANA, S. P" userId="S::jt9.elia.dian.andriyana@guruinovatif.com::e2bf54f7-b3c3-46e2-89bb-72be96209a03" providerId="AD" clId="Web-{065B5851-5214-473E-BA4C-9D97ADEE3502}" dt="2020-10-10T06:38:32.492" v="469" actId="20577"/>
      <pc:docMkLst>
        <pc:docMk/>
      </pc:docMkLst>
      <pc:sldChg chg="addSp delSp modSp mod setBg modClrScheme chgLayout">
        <pc:chgData name="ELIA DIAN ANDRIYANA, S. P" userId="S::jt9.elia.dian.andriyana@guruinovatif.com::e2bf54f7-b3c3-46e2-89bb-72be96209a03" providerId="AD" clId="Web-{065B5851-5214-473E-BA4C-9D97ADEE3502}" dt="2020-10-10T06:38:32.492" v="469" actId="20577"/>
        <pc:sldMkLst>
          <pc:docMk/>
          <pc:sldMk cId="109857222" sldId="256"/>
        </pc:sldMkLst>
        <pc:spChg chg="mod">
          <ac:chgData name="ELIA DIAN ANDRIYANA, S. P" userId="S::jt9.elia.dian.andriyana@guruinovatif.com::e2bf54f7-b3c3-46e2-89bb-72be96209a03" providerId="AD" clId="Web-{065B5851-5214-473E-BA4C-9D97ADEE3502}" dt="2020-10-10T05:54:37.511" v="119" actId="14100"/>
          <ac:spMkLst>
            <pc:docMk/>
            <pc:sldMk cId="109857222" sldId="256"/>
            <ac:spMk id="2" creationId="{00000000-0000-0000-0000-000000000000}"/>
          </ac:spMkLst>
        </pc:spChg>
        <pc:spChg chg="mod">
          <ac:chgData name="ELIA DIAN ANDRIYANA, S. P" userId="S::jt9.elia.dian.andriyana@guruinovatif.com::e2bf54f7-b3c3-46e2-89bb-72be96209a03" providerId="AD" clId="Web-{065B5851-5214-473E-BA4C-9D97ADEE3502}" dt="2020-10-10T06:38:32.492" v="469" actId="20577"/>
          <ac:spMkLst>
            <pc:docMk/>
            <pc:sldMk cId="109857222" sldId="256"/>
            <ac:spMk id="3" creationId="{00000000-0000-0000-0000-000000000000}"/>
          </ac:spMkLst>
        </pc:spChg>
        <pc:spChg chg="add del">
          <ac:chgData name="ELIA DIAN ANDRIYANA, S. P" userId="S::jt9.elia.dian.andriyana@guruinovatif.com::e2bf54f7-b3c3-46e2-89bb-72be96209a03" providerId="AD" clId="Web-{065B5851-5214-473E-BA4C-9D97ADEE3502}" dt="2020-10-10T05:53:22.542" v="112"/>
          <ac:spMkLst>
            <pc:docMk/>
            <pc:sldMk cId="109857222" sldId="256"/>
            <ac:spMk id="9" creationId="{1DB043B4-68C6-45B9-82AC-A5800EADB8DB}"/>
          </ac:spMkLst>
        </pc:spChg>
        <pc:spChg chg="add del">
          <ac:chgData name="ELIA DIAN ANDRIYANA, S. P" userId="S::jt9.elia.dian.andriyana@guruinovatif.com::e2bf54f7-b3c3-46e2-89bb-72be96209a03" providerId="AD" clId="Web-{065B5851-5214-473E-BA4C-9D97ADEE3502}" dt="2020-10-10T05:53:22.542" v="112"/>
          <ac:spMkLst>
            <pc:docMk/>
            <pc:sldMk cId="109857222" sldId="256"/>
            <ac:spMk id="11" creationId="{3C64A91D-E535-4C24-A0E3-96A3810E3FDC}"/>
          </ac:spMkLst>
        </pc:spChg>
        <pc:spChg chg="add del">
          <ac:chgData name="ELIA DIAN ANDRIYANA, S. P" userId="S::jt9.elia.dian.andriyana@guruinovatif.com::e2bf54f7-b3c3-46e2-89bb-72be96209a03" providerId="AD" clId="Web-{065B5851-5214-473E-BA4C-9D97ADEE3502}" dt="2020-10-10T05:53:22.542" v="112"/>
          <ac:spMkLst>
            <pc:docMk/>
            <pc:sldMk cId="109857222" sldId="256"/>
            <ac:spMk id="13" creationId="{26FC4867-BA3E-4F8E-AB23-684F34DF3D31}"/>
          </ac:spMkLst>
        </pc:spChg>
        <pc:spChg chg="add">
          <ac:chgData name="ELIA DIAN ANDRIYANA, S. P" userId="S::jt9.elia.dian.andriyana@guruinovatif.com::e2bf54f7-b3c3-46e2-89bb-72be96209a03" providerId="AD" clId="Web-{065B5851-5214-473E-BA4C-9D97ADEE3502}" dt="2020-10-10T05:53:22.542" v="112"/>
          <ac:spMkLst>
            <pc:docMk/>
            <pc:sldMk cId="109857222" sldId="256"/>
            <ac:spMk id="18" creationId="{09C5D3BD-CEC7-451F-A2BA-518AEDE29E2B}"/>
          </ac:spMkLst>
        </pc:spChg>
        <pc:spChg chg="add">
          <ac:chgData name="ELIA DIAN ANDRIYANA, S. P" userId="S::jt9.elia.dian.andriyana@guruinovatif.com::e2bf54f7-b3c3-46e2-89bb-72be96209a03" providerId="AD" clId="Web-{065B5851-5214-473E-BA4C-9D97ADEE3502}" dt="2020-10-10T05:53:22.542" v="112"/>
          <ac:spMkLst>
            <pc:docMk/>
            <pc:sldMk cId="109857222" sldId="256"/>
            <ac:spMk id="20" creationId="{08FF7385-BDFD-49F3-972F-8FEE584CEC08}"/>
          </ac:spMkLst>
        </pc:spChg>
        <pc:picChg chg="add mod">
          <ac:chgData name="ELIA DIAN ANDRIYANA, S. P" userId="S::jt9.elia.dian.andriyana@guruinovatif.com::e2bf54f7-b3c3-46e2-89bb-72be96209a03" providerId="AD" clId="Web-{065B5851-5214-473E-BA4C-9D97ADEE3502}" dt="2020-10-10T05:53:22.542" v="112"/>
          <ac:picMkLst>
            <pc:docMk/>
            <pc:sldMk cId="109857222" sldId="256"/>
            <ac:picMk id="4" creationId="{384B00D9-78EA-43C3-980E-16D81A45759D}"/>
          </ac:picMkLst>
        </pc:picChg>
        <pc:cxnChg chg="add">
          <ac:chgData name="ELIA DIAN ANDRIYANA, S. P" userId="S::jt9.elia.dian.andriyana@guruinovatif.com::e2bf54f7-b3c3-46e2-89bb-72be96209a03" providerId="AD" clId="Web-{065B5851-5214-473E-BA4C-9D97ADEE3502}" dt="2020-10-10T05:53:22.542" v="112"/>
          <ac:cxnSpMkLst>
            <pc:docMk/>
            <pc:sldMk cId="109857222" sldId="256"/>
            <ac:cxnSpMk id="22" creationId="{EA1E7BF1-BC6E-4A13-9D29-4060F63BB077}"/>
          </ac:cxnSpMkLst>
        </pc:cxnChg>
      </pc:sldChg>
      <pc:sldChg chg="addSp delSp modSp new mod setBg">
        <pc:chgData name="ELIA DIAN ANDRIYANA, S. P" userId="S::jt9.elia.dian.andriyana@guruinovatif.com::e2bf54f7-b3c3-46e2-89bb-72be96209a03" providerId="AD" clId="Web-{065B5851-5214-473E-BA4C-9D97ADEE3502}" dt="2020-10-10T05:57:43.715" v="155"/>
        <pc:sldMkLst>
          <pc:docMk/>
          <pc:sldMk cId="191264611" sldId="257"/>
        </pc:sldMkLst>
        <pc:spChg chg="mod">
          <ac:chgData name="ELIA DIAN ANDRIYANA, S. P" userId="S::jt9.elia.dian.andriyana@guruinovatif.com::e2bf54f7-b3c3-46e2-89bb-72be96209a03" providerId="AD" clId="Web-{065B5851-5214-473E-BA4C-9D97ADEE3502}" dt="2020-10-10T05:57:21.293" v="152"/>
          <ac:spMkLst>
            <pc:docMk/>
            <pc:sldMk cId="191264611" sldId="257"/>
            <ac:spMk id="2" creationId="{F0306D1D-74CD-4BC8-B1B7-0E028FF19248}"/>
          </ac:spMkLst>
        </pc:spChg>
        <pc:spChg chg="del mod">
          <ac:chgData name="ELIA DIAN ANDRIYANA, S. P" userId="S::jt9.elia.dian.andriyana@guruinovatif.com::e2bf54f7-b3c3-46e2-89bb-72be96209a03" providerId="AD" clId="Web-{065B5851-5214-473E-BA4C-9D97ADEE3502}" dt="2020-10-10T05:57:21.293" v="152"/>
          <ac:spMkLst>
            <pc:docMk/>
            <pc:sldMk cId="191264611" sldId="257"/>
            <ac:spMk id="3" creationId="{33AC4793-D1A8-4564-A297-936711C82313}"/>
          </ac:spMkLst>
        </pc:spChg>
        <pc:spChg chg="add">
          <ac:chgData name="ELIA DIAN ANDRIYANA, S. P" userId="S::jt9.elia.dian.andriyana@guruinovatif.com::e2bf54f7-b3c3-46e2-89bb-72be96209a03" providerId="AD" clId="Web-{065B5851-5214-473E-BA4C-9D97ADEE3502}" dt="2020-10-10T05:57:21.293" v="152"/>
          <ac:spMkLst>
            <pc:docMk/>
            <pc:sldMk cId="191264611" sldId="257"/>
            <ac:spMk id="9" creationId="{35C6FE00-4A5D-437F-B6E1-9989FC852672}"/>
          </ac:spMkLst>
        </pc:spChg>
        <pc:spChg chg="add">
          <ac:chgData name="ELIA DIAN ANDRIYANA, S. P" userId="S::jt9.elia.dian.andriyana@guruinovatif.com::e2bf54f7-b3c3-46e2-89bb-72be96209a03" providerId="AD" clId="Web-{065B5851-5214-473E-BA4C-9D97ADEE3502}" dt="2020-10-10T05:57:21.293" v="152"/>
          <ac:spMkLst>
            <pc:docMk/>
            <pc:sldMk cId="191264611" sldId="257"/>
            <ac:spMk id="11" creationId="{760E9FDD-4C18-4FA7-8254-7D8267328797}"/>
          </ac:spMkLst>
        </pc:spChg>
        <pc:spChg chg="add del mod">
          <ac:chgData name="ELIA DIAN ANDRIYANA, S. P" userId="S::jt9.elia.dian.andriyana@guruinovatif.com::e2bf54f7-b3c3-46e2-89bb-72be96209a03" providerId="AD" clId="Web-{065B5851-5214-473E-BA4C-9D97ADEE3502}" dt="2020-10-10T05:57:43.715" v="155"/>
          <ac:spMkLst>
            <pc:docMk/>
            <pc:sldMk cId="191264611" sldId="257"/>
            <ac:spMk id="14" creationId="{A6DF1902-8507-42A6-80C5-E10F034F4398}"/>
          </ac:spMkLst>
        </pc:spChg>
        <pc:graphicFrameChg chg="add">
          <ac:chgData name="ELIA DIAN ANDRIYANA, S. P" userId="S::jt9.elia.dian.andriyana@guruinovatif.com::e2bf54f7-b3c3-46e2-89bb-72be96209a03" providerId="AD" clId="Web-{065B5851-5214-473E-BA4C-9D97ADEE3502}" dt="2020-10-10T05:57:21.293" v="152"/>
          <ac:graphicFrameMkLst>
            <pc:docMk/>
            <pc:sldMk cId="191264611" sldId="257"/>
            <ac:graphicFrameMk id="5" creationId="{1348FFAB-0C45-4827-BF06-8D84DABFC3FA}"/>
          </ac:graphicFrameMkLst>
        </pc:graphicFrameChg>
      </pc:sldChg>
      <pc:sldChg chg="addSp delSp modSp new mod setBg">
        <pc:chgData name="ELIA DIAN ANDRIYANA, S. P" userId="S::jt9.elia.dian.andriyana@guruinovatif.com::e2bf54f7-b3c3-46e2-89bb-72be96209a03" providerId="AD" clId="Web-{065B5851-5214-473E-BA4C-9D97ADEE3502}" dt="2020-10-10T06:19:26.564" v="444"/>
        <pc:sldMkLst>
          <pc:docMk/>
          <pc:sldMk cId="4195932368" sldId="258"/>
        </pc:sldMkLst>
        <pc:spChg chg="mod">
          <ac:chgData name="ELIA DIAN ANDRIYANA, S. P" userId="S::jt9.elia.dian.andriyana@guruinovatif.com::e2bf54f7-b3c3-46e2-89bb-72be96209a03" providerId="AD" clId="Web-{065B5851-5214-473E-BA4C-9D97ADEE3502}" dt="2020-10-10T06:19:26.564" v="444"/>
          <ac:spMkLst>
            <pc:docMk/>
            <pc:sldMk cId="4195932368" sldId="258"/>
            <ac:spMk id="2" creationId="{41622F6F-6227-4293-92AA-9FD0165E3DBF}"/>
          </ac:spMkLst>
        </pc:spChg>
        <pc:spChg chg="del mod">
          <ac:chgData name="ELIA DIAN ANDRIYANA, S. P" userId="S::jt9.elia.dian.andriyana@guruinovatif.com::e2bf54f7-b3c3-46e2-89bb-72be96209a03" providerId="AD" clId="Web-{065B5851-5214-473E-BA4C-9D97ADEE3502}" dt="2020-10-10T06:09:11.780" v="427"/>
          <ac:spMkLst>
            <pc:docMk/>
            <pc:sldMk cId="4195932368" sldId="258"/>
            <ac:spMk id="3" creationId="{A0810DCC-8984-47F7-BCCE-366B60861258}"/>
          </ac:spMkLst>
        </pc:spChg>
        <pc:spChg chg="add del">
          <ac:chgData name="ELIA DIAN ANDRIYANA, S. P" userId="S::jt9.elia.dian.andriyana@guruinovatif.com::e2bf54f7-b3c3-46e2-89bb-72be96209a03" providerId="AD" clId="Web-{065B5851-5214-473E-BA4C-9D97ADEE3502}" dt="2020-10-10T05:59:01.715" v="168"/>
          <ac:spMkLst>
            <pc:docMk/>
            <pc:sldMk cId="4195932368" sldId="258"/>
            <ac:spMk id="4" creationId="{6EEC15B9-C679-4028-87FE-F6ED471CDEED}"/>
          </ac:spMkLst>
        </pc:spChg>
        <pc:spChg chg="add del">
          <ac:chgData name="ELIA DIAN ANDRIYANA, S. P" userId="S::jt9.elia.dian.andriyana@guruinovatif.com::e2bf54f7-b3c3-46e2-89bb-72be96209a03" providerId="AD" clId="Web-{065B5851-5214-473E-BA4C-9D97ADEE3502}" dt="2020-10-10T05:58:58.090" v="167"/>
          <ac:spMkLst>
            <pc:docMk/>
            <pc:sldMk cId="4195932368" sldId="258"/>
            <ac:spMk id="5" creationId="{8CC2C1B5-F63F-4378-BA1D-624FD9F2239F}"/>
          </ac:spMkLst>
        </pc:spChg>
        <pc:spChg chg="add del">
          <ac:chgData name="ELIA DIAN ANDRIYANA, S. P" userId="S::jt9.elia.dian.andriyana@guruinovatif.com::e2bf54f7-b3c3-46e2-89bb-72be96209a03" providerId="AD" clId="Web-{065B5851-5214-473E-BA4C-9D97ADEE3502}" dt="2020-10-10T06:09:11.780" v="427"/>
          <ac:spMkLst>
            <pc:docMk/>
            <pc:sldMk cId="4195932368" sldId="258"/>
            <ac:spMk id="8" creationId="{35C6FE00-4A5D-437F-B6E1-9989FC852672}"/>
          </ac:spMkLst>
        </pc:spChg>
        <pc:spChg chg="add del">
          <ac:chgData name="ELIA DIAN ANDRIYANA, S. P" userId="S::jt9.elia.dian.andriyana@guruinovatif.com::e2bf54f7-b3c3-46e2-89bb-72be96209a03" providerId="AD" clId="Web-{065B5851-5214-473E-BA4C-9D97ADEE3502}" dt="2020-10-10T06:09:11.780" v="427"/>
          <ac:spMkLst>
            <pc:docMk/>
            <pc:sldMk cId="4195932368" sldId="258"/>
            <ac:spMk id="10" creationId="{9495C38B-F9CA-433C-9B94-DD138452DDD4}"/>
          </ac:spMkLst>
        </pc:spChg>
        <pc:spChg chg="add del">
          <ac:chgData name="ELIA DIAN ANDRIYANA, S. P" userId="S::jt9.elia.dian.andriyana@guruinovatif.com::e2bf54f7-b3c3-46e2-89bb-72be96209a03" providerId="AD" clId="Web-{065B5851-5214-473E-BA4C-9D97ADEE3502}" dt="2020-10-10T06:19:26.564" v="444"/>
          <ac:spMkLst>
            <pc:docMk/>
            <pc:sldMk cId="4195932368" sldId="258"/>
            <ac:spMk id="18" creationId="{35C6FE00-4A5D-437F-B6E1-9989FC852672}"/>
          </ac:spMkLst>
        </pc:spChg>
        <pc:spChg chg="add del">
          <ac:chgData name="ELIA DIAN ANDRIYANA, S. P" userId="S::jt9.elia.dian.andriyana@guruinovatif.com::e2bf54f7-b3c3-46e2-89bb-72be96209a03" providerId="AD" clId="Web-{065B5851-5214-473E-BA4C-9D97ADEE3502}" dt="2020-10-10T06:19:26.564" v="444"/>
          <ac:spMkLst>
            <pc:docMk/>
            <pc:sldMk cId="4195932368" sldId="258"/>
            <ac:spMk id="20" creationId="{8AB6E059-1A92-44A6-92D2-2CB76A3F3B8B}"/>
          </ac:spMkLst>
        </pc:spChg>
        <pc:spChg chg="add">
          <ac:chgData name="ELIA DIAN ANDRIYANA, S. P" userId="S::jt9.elia.dian.andriyana@guruinovatif.com::e2bf54f7-b3c3-46e2-89bb-72be96209a03" providerId="AD" clId="Web-{065B5851-5214-473E-BA4C-9D97ADEE3502}" dt="2020-10-10T06:19:26.564" v="444"/>
          <ac:spMkLst>
            <pc:docMk/>
            <pc:sldMk cId="4195932368" sldId="258"/>
            <ac:spMk id="27" creationId="{9D7F5056-B1E1-4185-B0E9-25348DFCC4D4}"/>
          </ac:spMkLst>
        </pc:spChg>
        <pc:graphicFrameChg chg="add mod ord modGraphic">
          <ac:chgData name="ELIA DIAN ANDRIYANA, S. P" userId="S::jt9.elia.dian.andriyana@guruinovatif.com::e2bf54f7-b3c3-46e2-89bb-72be96209a03" providerId="AD" clId="Web-{065B5851-5214-473E-BA4C-9D97ADEE3502}" dt="2020-10-10T06:19:26.564" v="444"/>
          <ac:graphicFrameMkLst>
            <pc:docMk/>
            <pc:sldMk cId="4195932368" sldId="258"/>
            <ac:graphicFrameMk id="14" creationId="{43A98441-E69E-422F-A037-3A70D54174B1}"/>
          </ac:graphicFrameMkLst>
        </pc:graphicFrameChg>
        <pc:picChg chg="add mod">
          <ac:chgData name="ELIA DIAN ANDRIYANA, S. P" userId="S::jt9.elia.dian.andriyana@guruinovatif.com::e2bf54f7-b3c3-46e2-89bb-72be96209a03" providerId="AD" clId="Web-{065B5851-5214-473E-BA4C-9D97ADEE3502}" dt="2020-10-10T06:19:26.564" v="444"/>
          <ac:picMkLst>
            <pc:docMk/>
            <pc:sldMk cId="4195932368" sldId="258"/>
            <ac:picMk id="15" creationId="{3A0F3FE2-E1C0-4DAF-BE3A-EF20C04248E7}"/>
          </ac:picMkLst>
        </pc:picChg>
        <pc:cxnChg chg="add del">
          <ac:chgData name="ELIA DIAN ANDRIYANA, S. P" userId="S::jt9.elia.dian.andriyana@guruinovatif.com::e2bf54f7-b3c3-46e2-89bb-72be96209a03" providerId="AD" clId="Web-{065B5851-5214-473E-BA4C-9D97ADEE3502}" dt="2020-10-10T06:09:11.780" v="427"/>
          <ac:cxnSpMkLst>
            <pc:docMk/>
            <pc:sldMk cId="4195932368" sldId="258"/>
            <ac:cxnSpMk id="12" creationId="{93515510-E658-4E74-912E-2E3DA5B634F9}"/>
          </ac:cxnSpMkLst>
        </pc:cxnChg>
        <pc:cxnChg chg="add del">
          <ac:chgData name="ELIA DIAN ANDRIYANA, S. P" userId="S::jt9.elia.dian.andriyana@guruinovatif.com::e2bf54f7-b3c3-46e2-89bb-72be96209a03" providerId="AD" clId="Web-{065B5851-5214-473E-BA4C-9D97ADEE3502}" dt="2020-10-10T06:19:26.564" v="444"/>
          <ac:cxnSpMkLst>
            <pc:docMk/>
            <pc:sldMk cId="4195932368" sldId="258"/>
            <ac:cxnSpMk id="22" creationId="{93515510-E658-4E74-912E-2E3DA5B634F9}"/>
          </ac:cxnSpMkLst>
        </pc:cxnChg>
        <pc:cxnChg chg="add">
          <ac:chgData name="ELIA DIAN ANDRIYANA, S. P" userId="S::jt9.elia.dian.andriyana@guruinovatif.com::e2bf54f7-b3c3-46e2-89bb-72be96209a03" providerId="AD" clId="Web-{065B5851-5214-473E-BA4C-9D97ADEE3502}" dt="2020-10-10T06:19:26.564" v="444"/>
          <ac:cxnSpMkLst>
            <pc:docMk/>
            <pc:sldMk cId="4195932368" sldId="258"/>
            <ac:cxnSpMk id="29" creationId="{CF947E5D-725E-4641-B91F-02BDB7E8B911}"/>
          </ac:cxnSpMkLst>
        </pc:cxnChg>
      </pc:sldChg>
      <pc:sldChg chg="addSp delSp modSp new mod setBg">
        <pc:chgData name="ELIA DIAN ANDRIYANA, S. P" userId="S::jt9.elia.dian.andriyana@guruinovatif.com::e2bf54f7-b3c3-46e2-89bb-72be96209a03" providerId="AD" clId="Web-{065B5851-5214-473E-BA4C-9D97ADEE3502}" dt="2020-10-10T06:24:04.956" v="449" actId="1076"/>
        <pc:sldMkLst>
          <pc:docMk/>
          <pc:sldMk cId="2412965973" sldId="259"/>
        </pc:sldMkLst>
        <pc:spChg chg="mod">
          <ac:chgData name="ELIA DIAN ANDRIYANA, S. P" userId="S::jt9.elia.dian.andriyana@guruinovatif.com::e2bf54f7-b3c3-46e2-89bb-72be96209a03" providerId="AD" clId="Web-{065B5851-5214-473E-BA4C-9D97ADEE3502}" dt="2020-10-10T06:24:00.347" v="448" actId="1076"/>
          <ac:spMkLst>
            <pc:docMk/>
            <pc:sldMk cId="2412965973" sldId="259"/>
            <ac:spMk id="2" creationId="{B9776F0A-E034-4508-8D88-A61A7DE38243}"/>
          </ac:spMkLst>
        </pc:spChg>
        <pc:spChg chg="mod">
          <ac:chgData name="ELIA DIAN ANDRIYANA, S. P" userId="S::jt9.elia.dian.andriyana@guruinovatif.com::e2bf54f7-b3c3-46e2-89bb-72be96209a03" providerId="AD" clId="Web-{065B5851-5214-473E-BA4C-9D97ADEE3502}" dt="2020-10-10T06:24:04.956" v="449" actId="1076"/>
          <ac:spMkLst>
            <pc:docMk/>
            <pc:sldMk cId="2412965973" sldId="259"/>
            <ac:spMk id="3" creationId="{F50546FF-2E61-48AF-917A-7E5736643543}"/>
          </ac:spMkLst>
        </pc:spChg>
        <pc:spChg chg="add del mod">
          <ac:chgData name="ELIA DIAN ANDRIYANA, S. P" userId="S::jt9.elia.dian.andriyana@guruinovatif.com::e2bf54f7-b3c3-46e2-89bb-72be96209a03" providerId="AD" clId="Web-{065B5851-5214-473E-BA4C-9D97ADEE3502}" dt="2020-10-10T06:09:53.999" v="440"/>
          <ac:spMkLst>
            <pc:docMk/>
            <pc:sldMk cId="2412965973" sldId="259"/>
            <ac:spMk id="4" creationId="{5A2B77FA-E0A1-4D93-8BAA-E9DD8288AB45}"/>
          </ac:spMkLst>
        </pc:spChg>
        <pc:spChg chg="add del">
          <ac:chgData name="ELIA DIAN ANDRIYANA, S. P" userId="S::jt9.elia.dian.andriyana@guruinovatif.com::e2bf54f7-b3c3-46e2-89bb-72be96209a03" providerId="AD" clId="Web-{065B5851-5214-473E-BA4C-9D97ADEE3502}" dt="2020-10-10T06:23:50.925" v="447"/>
          <ac:spMkLst>
            <pc:docMk/>
            <pc:sldMk cId="2412965973" sldId="259"/>
            <ac:spMk id="8" creationId="{35C6FE00-4A5D-437F-B6E1-9989FC852672}"/>
          </ac:spMkLst>
        </pc:spChg>
        <pc:spChg chg="add del">
          <ac:chgData name="ELIA DIAN ANDRIYANA, S. P" userId="S::jt9.elia.dian.andriyana@guruinovatif.com::e2bf54f7-b3c3-46e2-89bb-72be96209a03" providerId="AD" clId="Web-{065B5851-5214-473E-BA4C-9D97ADEE3502}" dt="2020-10-10T06:23:50.925" v="447"/>
          <ac:spMkLst>
            <pc:docMk/>
            <pc:sldMk cId="2412965973" sldId="259"/>
            <ac:spMk id="10" creationId="{8AB6E059-1A92-44A6-92D2-2CB76A3F3B8B}"/>
          </ac:spMkLst>
        </pc:spChg>
        <pc:spChg chg="add">
          <ac:chgData name="ELIA DIAN ANDRIYANA, S. P" userId="S::jt9.elia.dian.andriyana@guruinovatif.com::e2bf54f7-b3c3-46e2-89bb-72be96209a03" providerId="AD" clId="Web-{065B5851-5214-473E-BA4C-9D97ADEE3502}" dt="2020-10-10T06:23:50.925" v="447"/>
          <ac:spMkLst>
            <pc:docMk/>
            <pc:sldMk cId="2412965973" sldId="259"/>
            <ac:spMk id="17" creationId="{DEB38159-65C7-468B-8AAC-0CB079B54F3E}"/>
          </ac:spMkLst>
        </pc:spChg>
        <pc:spChg chg="add">
          <ac:chgData name="ELIA DIAN ANDRIYANA, S. P" userId="S::jt9.elia.dian.andriyana@guruinovatif.com::e2bf54f7-b3c3-46e2-89bb-72be96209a03" providerId="AD" clId="Web-{065B5851-5214-473E-BA4C-9D97ADEE3502}" dt="2020-10-10T06:23:50.925" v="447"/>
          <ac:spMkLst>
            <pc:docMk/>
            <pc:sldMk cId="2412965973" sldId="259"/>
            <ac:spMk id="19" creationId="{02208DA7-F437-4AF0-A6E0-7C4F6F1F81DC}"/>
          </ac:spMkLst>
        </pc:spChg>
        <pc:picChg chg="add mod">
          <ac:chgData name="ELIA DIAN ANDRIYANA, S. P" userId="S::jt9.elia.dian.andriyana@guruinovatif.com::e2bf54f7-b3c3-46e2-89bb-72be96209a03" providerId="AD" clId="Web-{065B5851-5214-473E-BA4C-9D97ADEE3502}" dt="2020-10-10T06:23:50.925" v="447"/>
          <ac:picMkLst>
            <pc:docMk/>
            <pc:sldMk cId="2412965973" sldId="259"/>
            <ac:picMk id="5" creationId="{603F08C9-185B-4D49-B614-58055470BECC}"/>
          </ac:picMkLst>
        </pc:picChg>
        <pc:cxnChg chg="add del">
          <ac:chgData name="ELIA DIAN ANDRIYANA, S. P" userId="S::jt9.elia.dian.andriyana@guruinovatif.com::e2bf54f7-b3c3-46e2-89bb-72be96209a03" providerId="AD" clId="Web-{065B5851-5214-473E-BA4C-9D97ADEE3502}" dt="2020-10-10T06:23:50.925" v="447"/>
          <ac:cxnSpMkLst>
            <pc:docMk/>
            <pc:sldMk cId="2412965973" sldId="259"/>
            <ac:cxnSpMk id="12" creationId="{D87D501B-FF0E-40BD-A255-F790FDEC6EE8}"/>
          </ac:cxnSpMkLst>
        </pc:cxnChg>
      </pc:sldChg>
      <pc:sldChg chg="addSp delSp modSp new mod setBg">
        <pc:chgData name="ELIA DIAN ANDRIYANA, S. P" userId="S::jt9.elia.dian.andriyana@guruinovatif.com::e2bf54f7-b3c3-46e2-89bb-72be96209a03" providerId="AD" clId="Web-{065B5851-5214-473E-BA4C-9D97ADEE3502}" dt="2020-10-10T06:27:24.895" v="452"/>
        <pc:sldMkLst>
          <pc:docMk/>
          <pc:sldMk cId="3793201028" sldId="260"/>
        </pc:sldMkLst>
        <pc:spChg chg="mod">
          <ac:chgData name="ELIA DIAN ANDRIYANA, S. P" userId="S::jt9.elia.dian.andriyana@guruinovatif.com::e2bf54f7-b3c3-46e2-89bb-72be96209a03" providerId="AD" clId="Web-{065B5851-5214-473E-BA4C-9D97ADEE3502}" dt="2020-10-10T06:27:24.895" v="452"/>
          <ac:spMkLst>
            <pc:docMk/>
            <pc:sldMk cId="3793201028" sldId="260"/>
            <ac:spMk id="2" creationId="{6FD96594-4932-4912-9165-A47632C4DF02}"/>
          </ac:spMkLst>
        </pc:spChg>
        <pc:spChg chg="del mod">
          <ac:chgData name="ELIA DIAN ANDRIYANA, S. P" userId="S::jt9.elia.dian.andriyana@guruinovatif.com::e2bf54f7-b3c3-46e2-89bb-72be96209a03" providerId="AD" clId="Web-{065B5851-5214-473E-BA4C-9D97ADEE3502}" dt="2020-10-10T06:11:20.328" v="441"/>
          <ac:spMkLst>
            <pc:docMk/>
            <pc:sldMk cId="3793201028" sldId="260"/>
            <ac:spMk id="3" creationId="{515FAABF-5E2F-42B1-AD91-44ED2B8343B9}"/>
          </ac:spMkLst>
        </pc:spChg>
        <pc:spChg chg="add del">
          <ac:chgData name="ELIA DIAN ANDRIYANA, S. P" userId="S::jt9.elia.dian.andriyana@guruinovatif.com::e2bf54f7-b3c3-46e2-89bb-72be96209a03" providerId="AD" clId="Web-{065B5851-5214-473E-BA4C-9D97ADEE3502}" dt="2020-10-10T06:11:20.328" v="441"/>
          <ac:spMkLst>
            <pc:docMk/>
            <pc:sldMk cId="3793201028" sldId="260"/>
            <ac:spMk id="8" creationId="{35C6FE00-4A5D-437F-B6E1-9989FC852672}"/>
          </ac:spMkLst>
        </pc:spChg>
        <pc:spChg chg="add del">
          <ac:chgData name="ELIA DIAN ANDRIYANA, S. P" userId="S::jt9.elia.dian.andriyana@guruinovatif.com::e2bf54f7-b3c3-46e2-89bb-72be96209a03" providerId="AD" clId="Web-{065B5851-5214-473E-BA4C-9D97ADEE3502}" dt="2020-10-10T06:11:20.328" v="441"/>
          <ac:spMkLst>
            <pc:docMk/>
            <pc:sldMk cId="3793201028" sldId="260"/>
            <ac:spMk id="10" creationId="{8AB6E059-1A92-44A6-92D2-2CB76A3F3B8B}"/>
          </ac:spMkLst>
        </pc:spChg>
        <pc:spChg chg="add del">
          <ac:chgData name="ELIA DIAN ANDRIYANA, S. P" userId="S::jt9.elia.dian.andriyana@guruinovatif.com::e2bf54f7-b3c3-46e2-89bb-72be96209a03" providerId="AD" clId="Web-{065B5851-5214-473E-BA4C-9D97ADEE3502}" dt="2020-10-10T06:27:24.895" v="452"/>
          <ac:spMkLst>
            <pc:docMk/>
            <pc:sldMk cId="3793201028" sldId="260"/>
            <ac:spMk id="18" creationId="{35C6FE00-4A5D-437F-B6E1-9989FC852672}"/>
          </ac:spMkLst>
        </pc:spChg>
        <pc:spChg chg="add del">
          <ac:chgData name="ELIA DIAN ANDRIYANA, S. P" userId="S::jt9.elia.dian.andriyana@guruinovatif.com::e2bf54f7-b3c3-46e2-89bb-72be96209a03" providerId="AD" clId="Web-{065B5851-5214-473E-BA4C-9D97ADEE3502}" dt="2020-10-10T06:27:24.895" v="452"/>
          <ac:spMkLst>
            <pc:docMk/>
            <pc:sldMk cId="3793201028" sldId="260"/>
            <ac:spMk id="20" creationId="{9495C38B-F9CA-433C-9B94-DD138452DDD4}"/>
          </ac:spMkLst>
        </pc:spChg>
        <pc:spChg chg="add">
          <ac:chgData name="ELIA DIAN ANDRIYANA, S. P" userId="S::jt9.elia.dian.andriyana@guruinovatif.com::e2bf54f7-b3c3-46e2-89bb-72be96209a03" providerId="AD" clId="Web-{065B5851-5214-473E-BA4C-9D97ADEE3502}" dt="2020-10-10T06:27:24.895" v="452"/>
          <ac:spMkLst>
            <pc:docMk/>
            <pc:sldMk cId="3793201028" sldId="260"/>
            <ac:spMk id="27" creationId="{DEB38159-65C7-468B-8AAC-0CB079B54F3E}"/>
          </ac:spMkLst>
        </pc:spChg>
        <pc:spChg chg="add">
          <ac:chgData name="ELIA DIAN ANDRIYANA, S. P" userId="S::jt9.elia.dian.andriyana@guruinovatif.com::e2bf54f7-b3c3-46e2-89bb-72be96209a03" providerId="AD" clId="Web-{065B5851-5214-473E-BA4C-9D97ADEE3502}" dt="2020-10-10T06:27:24.895" v="452"/>
          <ac:spMkLst>
            <pc:docMk/>
            <pc:sldMk cId="3793201028" sldId="260"/>
            <ac:spMk id="29" creationId="{61CBE875-4429-4D8A-9AD6-091416ED85CB}"/>
          </ac:spMkLst>
        </pc:spChg>
        <pc:graphicFrameChg chg="add mod ord modGraphic">
          <ac:chgData name="ELIA DIAN ANDRIYANA, S. P" userId="S::jt9.elia.dian.andriyana@guruinovatif.com::e2bf54f7-b3c3-46e2-89bb-72be96209a03" providerId="AD" clId="Web-{065B5851-5214-473E-BA4C-9D97ADEE3502}" dt="2020-10-10T06:27:24.895" v="452"/>
          <ac:graphicFrameMkLst>
            <pc:docMk/>
            <pc:sldMk cId="3793201028" sldId="260"/>
            <ac:graphicFrameMk id="14" creationId="{21B2FB9D-D504-4156-8818-0BA837B2B7F5}"/>
          </ac:graphicFrameMkLst>
        </pc:graphicFrameChg>
        <pc:picChg chg="add mod">
          <ac:chgData name="ELIA DIAN ANDRIYANA, S. P" userId="S::jt9.elia.dian.andriyana@guruinovatif.com::e2bf54f7-b3c3-46e2-89bb-72be96209a03" providerId="AD" clId="Web-{065B5851-5214-473E-BA4C-9D97ADEE3502}" dt="2020-10-10T06:27:24.895" v="452"/>
          <ac:picMkLst>
            <pc:docMk/>
            <pc:sldMk cId="3793201028" sldId="260"/>
            <ac:picMk id="11" creationId="{00ACB39A-93B6-4F65-8B30-8CA075CA3CB5}"/>
          </ac:picMkLst>
        </pc:picChg>
        <pc:cxnChg chg="add del">
          <ac:chgData name="ELIA DIAN ANDRIYANA, S. P" userId="S::jt9.elia.dian.andriyana@guruinovatif.com::e2bf54f7-b3c3-46e2-89bb-72be96209a03" providerId="AD" clId="Web-{065B5851-5214-473E-BA4C-9D97ADEE3502}" dt="2020-10-10T06:11:20.328" v="441"/>
          <ac:cxnSpMkLst>
            <pc:docMk/>
            <pc:sldMk cId="3793201028" sldId="260"/>
            <ac:cxnSpMk id="12" creationId="{D87D501B-FF0E-40BD-A255-F790FDEC6EE8}"/>
          </ac:cxnSpMkLst>
        </pc:cxnChg>
        <pc:cxnChg chg="add del">
          <ac:chgData name="ELIA DIAN ANDRIYANA, S. P" userId="S::jt9.elia.dian.andriyana@guruinovatif.com::e2bf54f7-b3c3-46e2-89bb-72be96209a03" providerId="AD" clId="Web-{065B5851-5214-473E-BA4C-9D97ADEE3502}" dt="2020-10-10T06:27:24.895" v="452"/>
          <ac:cxnSpMkLst>
            <pc:docMk/>
            <pc:sldMk cId="3793201028" sldId="260"/>
            <ac:cxnSpMk id="22" creationId="{2A4C8676-48F2-4D2D-997E-0B5257B14EF6}"/>
          </ac:cxnSpMkLst>
        </pc:cxnChg>
        <pc:cxnChg chg="add">
          <ac:chgData name="ELIA DIAN ANDRIYANA, S. P" userId="S::jt9.elia.dian.andriyana@guruinovatif.com::e2bf54f7-b3c3-46e2-89bb-72be96209a03" providerId="AD" clId="Web-{065B5851-5214-473E-BA4C-9D97ADEE3502}" dt="2020-10-10T06:27:24.895" v="452"/>
          <ac:cxnSpMkLst>
            <pc:docMk/>
            <pc:sldMk cId="3793201028" sldId="260"/>
            <ac:cxnSpMk id="31" creationId="{DEBDAFC9-9046-4312-BE0E-C7CCF6E5C4F9}"/>
          </ac:cxnSpMkLst>
        </pc:cxnChg>
      </pc:sldChg>
      <pc:sldMasterChg chg="del delSldLayout">
        <pc:chgData name="ELIA DIAN ANDRIYANA, S. P" userId="S::jt9.elia.dian.andriyana@guruinovatif.com::e2bf54f7-b3c3-46e2-89bb-72be96209a03" providerId="AD" clId="Web-{065B5851-5214-473E-BA4C-9D97ADEE3502}" dt="2020-10-10T05:52:43.823" v="97"/>
        <pc:sldMasterMkLst>
          <pc:docMk/>
          <pc:sldMasterMk cId="2460954070" sldId="2147483660"/>
        </pc:sldMasterMkLst>
        <pc:sldLayoutChg chg="del">
          <pc:chgData name="ELIA DIAN ANDRIYANA, S. P" userId="S::jt9.elia.dian.andriyana@guruinovatif.com::e2bf54f7-b3c3-46e2-89bb-72be96209a03" providerId="AD" clId="Web-{065B5851-5214-473E-BA4C-9D97ADEE3502}" dt="2020-10-10T05:52:43.823" v="97"/>
          <pc:sldLayoutMkLst>
            <pc:docMk/>
            <pc:sldMasterMk cId="2460954070" sldId="2147483660"/>
            <pc:sldLayoutMk cId="2385387890" sldId="2147483661"/>
          </pc:sldLayoutMkLst>
        </pc:sldLayoutChg>
        <pc:sldLayoutChg chg="del">
          <pc:chgData name="ELIA DIAN ANDRIYANA, S. P" userId="S::jt9.elia.dian.andriyana@guruinovatif.com::e2bf54f7-b3c3-46e2-89bb-72be96209a03" providerId="AD" clId="Web-{065B5851-5214-473E-BA4C-9D97ADEE3502}" dt="2020-10-10T05:52:43.823" v="97"/>
          <pc:sldLayoutMkLst>
            <pc:docMk/>
            <pc:sldMasterMk cId="2460954070" sldId="2147483660"/>
            <pc:sldLayoutMk cId="949138452" sldId="2147483662"/>
          </pc:sldLayoutMkLst>
        </pc:sldLayoutChg>
        <pc:sldLayoutChg chg="del">
          <pc:chgData name="ELIA DIAN ANDRIYANA, S. P" userId="S::jt9.elia.dian.andriyana@guruinovatif.com::e2bf54f7-b3c3-46e2-89bb-72be96209a03" providerId="AD" clId="Web-{065B5851-5214-473E-BA4C-9D97ADEE3502}" dt="2020-10-10T05:52:43.823" v="97"/>
          <pc:sldLayoutMkLst>
            <pc:docMk/>
            <pc:sldMasterMk cId="2460954070" sldId="2147483660"/>
            <pc:sldLayoutMk cId="2591524520" sldId="2147483663"/>
          </pc:sldLayoutMkLst>
        </pc:sldLayoutChg>
        <pc:sldLayoutChg chg="del">
          <pc:chgData name="ELIA DIAN ANDRIYANA, S. P" userId="S::jt9.elia.dian.andriyana@guruinovatif.com::e2bf54f7-b3c3-46e2-89bb-72be96209a03" providerId="AD" clId="Web-{065B5851-5214-473E-BA4C-9D97ADEE3502}" dt="2020-10-10T05:52:43.823" v="97"/>
          <pc:sldLayoutMkLst>
            <pc:docMk/>
            <pc:sldMasterMk cId="2460954070" sldId="2147483660"/>
            <pc:sldLayoutMk cId="1203092039" sldId="2147483664"/>
          </pc:sldLayoutMkLst>
        </pc:sldLayoutChg>
        <pc:sldLayoutChg chg="del">
          <pc:chgData name="ELIA DIAN ANDRIYANA, S. P" userId="S::jt9.elia.dian.andriyana@guruinovatif.com::e2bf54f7-b3c3-46e2-89bb-72be96209a03" providerId="AD" clId="Web-{065B5851-5214-473E-BA4C-9D97ADEE3502}" dt="2020-10-10T05:52:43.823" v="97"/>
          <pc:sldLayoutMkLst>
            <pc:docMk/>
            <pc:sldMasterMk cId="2460954070" sldId="2147483660"/>
            <pc:sldLayoutMk cId="3733172339" sldId="2147483665"/>
          </pc:sldLayoutMkLst>
        </pc:sldLayoutChg>
        <pc:sldLayoutChg chg="del">
          <pc:chgData name="ELIA DIAN ANDRIYANA, S. P" userId="S::jt9.elia.dian.andriyana@guruinovatif.com::e2bf54f7-b3c3-46e2-89bb-72be96209a03" providerId="AD" clId="Web-{065B5851-5214-473E-BA4C-9D97ADEE3502}" dt="2020-10-10T05:52:43.823" v="97"/>
          <pc:sldLayoutMkLst>
            <pc:docMk/>
            <pc:sldMasterMk cId="2460954070" sldId="2147483660"/>
            <pc:sldLayoutMk cId="3210312558" sldId="2147483666"/>
          </pc:sldLayoutMkLst>
        </pc:sldLayoutChg>
        <pc:sldLayoutChg chg="del">
          <pc:chgData name="ELIA DIAN ANDRIYANA, S. P" userId="S::jt9.elia.dian.andriyana@guruinovatif.com::e2bf54f7-b3c3-46e2-89bb-72be96209a03" providerId="AD" clId="Web-{065B5851-5214-473E-BA4C-9D97ADEE3502}" dt="2020-10-10T05:52:43.823" v="97"/>
          <pc:sldLayoutMkLst>
            <pc:docMk/>
            <pc:sldMasterMk cId="2460954070" sldId="2147483660"/>
            <pc:sldLayoutMk cId="3146388984" sldId="2147483667"/>
          </pc:sldLayoutMkLst>
        </pc:sldLayoutChg>
        <pc:sldLayoutChg chg="del">
          <pc:chgData name="ELIA DIAN ANDRIYANA, S. P" userId="S::jt9.elia.dian.andriyana@guruinovatif.com::e2bf54f7-b3c3-46e2-89bb-72be96209a03" providerId="AD" clId="Web-{065B5851-5214-473E-BA4C-9D97ADEE3502}" dt="2020-10-10T05:52:43.823" v="97"/>
          <pc:sldLayoutMkLst>
            <pc:docMk/>
            <pc:sldMasterMk cId="2460954070" sldId="2147483660"/>
            <pc:sldLayoutMk cId="3171841454" sldId="2147483668"/>
          </pc:sldLayoutMkLst>
        </pc:sldLayoutChg>
        <pc:sldLayoutChg chg="del">
          <pc:chgData name="ELIA DIAN ANDRIYANA, S. P" userId="S::jt9.elia.dian.andriyana@guruinovatif.com::e2bf54f7-b3c3-46e2-89bb-72be96209a03" providerId="AD" clId="Web-{065B5851-5214-473E-BA4C-9D97ADEE3502}" dt="2020-10-10T05:52:43.823" v="97"/>
          <pc:sldLayoutMkLst>
            <pc:docMk/>
            <pc:sldMasterMk cId="2460954070" sldId="2147483660"/>
            <pc:sldLayoutMk cId="1718958274" sldId="2147483669"/>
          </pc:sldLayoutMkLst>
        </pc:sldLayoutChg>
        <pc:sldLayoutChg chg="del">
          <pc:chgData name="ELIA DIAN ANDRIYANA, S. P" userId="S::jt9.elia.dian.andriyana@guruinovatif.com::e2bf54f7-b3c3-46e2-89bb-72be96209a03" providerId="AD" clId="Web-{065B5851-5214-473E-BA4C-9D97ADEE3502}" dt="2020-10-10T05:52:43.823" v="97"/>
          <pc:sldLayoutMkLst>
            <pc:docMk/>
            <pc:sldMasterMk cId="2460954070" sldId="2147483660"/>
            <pc:sldLayoutMk cId="2202905451" sldId="2147483670"/>
          </pc:sldLayoutMkLst>
        </pc:sldLayoutChg>
        <pc:sldLayoutChg chg="del">
          <pc:chgData name="ELIA DIAN ANDRIYANA, S. P" userId="S::jt9.elia.dian.andriyana@guruinovatif.com::e2bf54f7-b3c3-46e2-89bb-72be96209a03" providerId="AD" clId="Web-{065B5851-5214-473E-BA4C-9D97ADEE3502}" dt="2020-10-10T05:52:43.823" v="97"/>
          <pc:sldLayoutMkLst>
            <pc:docMk/>
            <pc:sldMasterMk cId="2460954070" sldId="2147483660"/>
            <pc:sldLayoutMk cId="3479445657" sldId="2147483671"/>
          </pc:sldLayoutMkLst>
        </pc:sldLayoutChg>
      </pc:sldMasterChg>
      <pc:sldMasterChg chg="add del addSldLayout delSldLayout">
        <pc:chgData name="ELIA DIAN ANDRIYANA, S. P" userId="S::jt9.elia.dian.andriyana@guruinovatif.com::e2bf54f7-b3c3-46e2-89bb-72be96209a03" providerId="AD" clId="Web-{065B5851-5214-473E-BA4C-9D97ADEE3502}" dt="2020-10-10T05:53:22.542" v="112"/>
        <pc:sldMasterMkLst>
          <pc:docMk/>
          <pc:sldMasterMk cId="573968240" sldId="2147483737"/>
        </pc:sldMasterMkLst>
        <pc:sldLayoutChg chg="add del">
          <pc:chgData name="ELIA DIAN ANDRIYANA, S. P" userId="S::jt9.elia.dian.andriyana@guruinovatif.com::e2bf54f7-b3c3-46e2-89bb-72be96209a03" providerId="AD" clId="Web-{065B5851-5214-473E-BA4C-9D97ADEE3502}" dt="2020-10-10T05:53:22.542" v="112"/>
          <pc:sldLayoutMkLst>
            <pc:docMk/>
            <pc:sldMasterMk cId="573968240" sldId="2147483737"/>
            <pc:sldLayoutMk cId="2294955170" sldId="2147483726"/>
          </pc:sldLayoutMkLst>
        </pc:sldLayoutChg>
        <pc:sldLayoutChg chg="add del">
          <pc:chgData name="ELIA DIAN ANDRIYANA, S. P" userId="S::jt9.elia.dian.andriyana@guruinovatif.com::e2bf54f7-b3c3-46e2-89bb-72be96209a03" providerId="AD" clId="Web-{065B5851-5214-473E-BA4C-9D97ADEE3502}" dt="2020-10-10T05:53:22.542" v="112"/>
          <pc:sldLayoutMkLst>
            <pc:docMk/>
            <pc:sldMasterMk cId="573968240" sldId="2147483737"/>
            <pc:sldLayoutMk cId="3777136278" sldId="2147483727"/>
          </pc:sldLayoutMkLst>
        </pc:sldLayoutChg>
        <pc:sldLayoutChg chg="add del">
          <pc:chgData name="ELIA DIAN ANDRIYANA, S. P" userId="S::jt9.elia.dian.andriyana@guruinovatif.com::e2bf54f7-b3c3-46e2-89bb-72be96209a03" providerId="AD" clId="Web-{065B5851-5214-473E-BA4C-9D97ADEE3502}" dt="2020-10-10T05:53:22.542" v="112"/>
          <pc:sldLayoutMkLst>
            <pc:docMk/>
            <pc:sldMasterMk cId="573968240" sldId="2147483737"/>
            <pc:sldLayoutMk cId="292698113" sldId="2147483728"/>
          </pc:sldLayoutMkLst>
        </pc:sldLayoutChg>
        <pc:sldLayoutChg chg="add del">
          <pc:chgData name="ELIA DIAN ANDRIYANA, S. P" userId="S::jt9.elia.dian.andriyana@guruinovatif.com::e2bf54f7-b3c3-46e2-89bb-72be96209a03" providerId="AD" clId="Web-{065B5851-5214-473E-BA4C-9D97ADEE3502}" dt="2020-10-10T05:53:22.542" v="112"/>
          <pc:sldLayoutMkLst>
            <pc:docMk/>
            <pc:sldMasterMk cId="573968240" sldId="2147483737"/>
            <pc:sldLayoutMk cId="3580117307" sldId="2147483729"/>
          </pc:sldLayoutMkLst>
        </pc:sldLayoutChg>
        <pc:sldLayoutChg chg="add del">
          <pc:chgData name="ELIA DIAN ANDRIYANA, S. P" userId="S::jt9.elia.dian.andriyana@guruinovatif.com::e2bf54f7-b3c3-46e2-89bb-72be96209a03" providerId="AD" clId="Web-{065B5851-5214-473E-BA4C-9D97ADEE3502}" dt="2020-10-10T05:53:22.542" v="112"/>
          <pc:sldLayoutMkLst>
            <pc:docMk/>
            <pc:sldMasterMk cId="573968240" sldId="2147483737"/>
            <pc:sldLayoutMk cId="2588556889" sldId="2147483730"/>
          </pc:sldLayoutMkLst>
        </pc:sldLayoutChg>
        <pc:sldLayoutChg chg="add del">
          <pc:chgData name="ELIA DIAN ANDRIYANA, S. P" userId="S::jt9.elia.dian.andriyana@guruinovatif.com::e2bf54f7-b3c3-46e2-89bb-72be96209a03" providerId="AD" clId="Web-{065B5851-5214-473E-BA4C-9D97ADEE3502}" dt="2020-10-10T05:53:22.542" v="112"/>
          <pc:sldLayoutMkLst>
            <pc:docMk/>
            <pc:sldMasterMk cId="573968240" sldId="2147483737"/>
            <pc:sldLayoutMk cId="444231961" sldId="2147483731"/>
          </pc:sldLayoutMkLst>
        </pc:sldLayoutChg>
        <pc:sldLayoutChg chg="add del">
          <pc:chgData name="ELIA DIAN ANDRIYANA, S. P" userId="S::jt9.elia.dian.andriyana@guruinovatif.com::e2bf54f7-b3c3-46e2-89bb-72be96209a03" providerId="AD" clId="Web-{065B5851-5214-473E-BA4C-9D97ADEE3502}" dt="2020-10-10T05:53:22.542" v="112"/>
          <pc:sldLayoutMkLst>
            <pc:docMk/>
            <pc:sldMasterMk cId="573968240" sldId="2147483737"/>
            <pc:sldLayoutMk cId="2115154672" sldId="2147483732"/>
          </pc:sldLayoutMkLst>
        </pc:sldLayoutChg>
        <pc:sldLayoutChg chg="add del">
          <pc:chgData name="ELIA DIAN ANDRIYANA, S. P" userId="S::jt9.elia.dian.andriyana@guruinovatif.com::e2bf54f7-b3c3-46e2-89bb-72be96209a03" providerId="AD" clId="Web-{065B5851-5214-473E-BA4C-9D97ADEE3502}" dt="2020-10-10T05:53:22.542" v="112"/>
          <pc:sldLayoutMkLst>
            <pc:docMk/>
            <pc:sldMasterMk cId="573968240" sldId="2147483737"/>
            <pc:sldLayoutMk cId="2769227335" sldId="2147483733"/>
          </pc:sldLayoutMkLst>
        </pc:sldLayoutChg>
        <pc:sldLayoutChg chg="add del">
          <pc:chgData name="ELIA DIAN ANDRIYANA, S. P" userId="S::jt9.elia.dian.andriyana@guruinovatif.com::e2bf54f7-b3c3-46e2-89bb-72be96209a03" providerId="AD" clId="Web-{065B5851-5214-473E-BA4C-9D97ADEE3502}" dt="2020-10-10T05:53:22.542" v="112"/>
          <pc:sldLayoutMkLst>
            <pc:docMk/>
            <pc:sldMasterMk cId="573968240" sldId="2147483737"/>
            <pc:sldLayoutMk cId="3288646309" sldId="2147483734"/>
          </pc:sldLayoutMkLst>
        </pc:sldLayoutChg>
        <pc:sldLayoutChg chg="add del">
          <pc:chgData name="ELIA DIAN ANDRIYANA, S. P" userId="S::jt9.elia.dian.andriyana@guruinovatif.com::e2bf54f7-b3c3-46e2-89bb-72be96209a03" providerId="AD" clId="Web-{065B5851-5214-473E-BA4C-9D97ADEE3502}" dt="2020-10-10T05:53:22.542" v="112"/>
          <pc:sldLayoutMkLst>
            <pc:docMk/>
            <pc:sldMasterMk cId="573968240" sldId="2147483737"/>
            <pc:sldLayoutMk cId="1311106257" sldId="2147483735"/>
          </pc:sldLayoutMkLst>
        </pc:sldLayoutChg>
        <pc:sldLayoutChg chg="add del">
          <pc:chgData name="ELIA DIAN ANDRIYANA, S. P" userId="S::jt9.elia.dian.andriyana@guruinovatif.com::e2bf54f7-b3c3-46e2-89bb-72be96209a03" providerId="AD" clId="Web-{065B5851-5214-473E-BA4C-9D97ADEE3502}" dt="2020-10-10T05:53:22.542" v="112"/>
          <pc:sldLayoutMkLst>
            <pc:docMk/>
            <pc:sldMasterMk cId="573968240" sldId="2147483737"/>
            <pc:sldLayoutMk cId="1479710142" sldId="2147483736"/>
          </pc:sldLayoutMkLst>
        </pc:sldLayoutChg>
      </pc:sldMasterChg>
      <pc:sldMasterChg chg="add addSldLayout">
        <pc:chgData name="ELIA DIAN ANDRIYANA, S. P" userId="S::jt9.elia.dian.andriyana@guruinovatif.com::e2bf54f7-b3c3-46e2-89bb-72be96209a03" providerId="AD" clId="Web-{065B5851-5214-473E-BA4C-9D97ADEE3502}" dt="2020-10-10T05:53:22.542" v="112"/>
        <pc:sldMasterMkLst>
          <pc:docMk/>
          <pc:sldMasterMk cId="2754412942" sldId="2147483774"/>
        </pc:sldMasterMkLst>
        <pc:sldLayoutChg chg="add">
          <pc:chgData name="ELIA DIAN ANDRIYANA, S. P" userId="S::jt9.elia.dian.andriyana@guruinovatif.com::e2bf54f7-b3c3-46e2-89bb-72be96209a03" providerId="AD" clId="Web-{065B5851-5214-473E-BA4C-9D97ADEE3502}" dt="2020-10-10T05:53:22.542" v="112"/>
          <pc:sldLayoutMkLst>
            <pc:docMk/>
            <pc:sldMasterMk cId="2754412942" sldId="2147483774"/>
            <pc:sldLayoutMk cId="606797062" sldId="2147483763"/>
          </pc:sldLayoutMkLst>
        </pc:sldLayoutChg>
        <pc:sldLayoutChg chg="add">
          <pc:chgData name="ELIA DIAN ANDRIYANA, S. P" userId="S::jt9.elia.dian.andriyana@guruinovatif.com::e2bf54f7-b3c3-46e2-89bb-72be96209a03" providerId="AD" clId="Web-{065B5851-5214-473E-BA4C-9D97ADEE3502}" dt="2020-10-10T05:53:22.542" v="112"/>
          <pc:sldLayoutMkLst>
            <pc:docMk/>
            <pc:sldMasterMk cId="2754412942" sldId="2147483774"/>
            <pc:sldLayoutMk cId="4231807180" sldId="2147483764"/>
          </pc:sldLayoutMkLst>
        </pc:sldLayoutChg>
        <pc:sldLayoutChg chg="add">
          <pc:chgData name="ELIA DIAN ANDRIYANA, S. P" userId="S::jt9.elia.dian.andriyana@guruinovatif.com::e2bf54f7-b3c3-46e2-89bb-72be96209a03" providerId="AD" clId="Web-{065B5851-5214-473E-BA4C-9D97ADEE3502}" dt="2020-10-10T05:53:22.542" v="112"/>
          <pc:sldLayoutMkLst>
            <pc:docMk/>
            <pc:sldMasterMk cId="2754412942" sldId="2147483774"/>
            <pc:sldLayoutMk cId="4033848806" sldId="2147483765"/>
          </pc:sldLayoutMkLst>
        </pc:sldLayoutChg>
        <pc:sldLayoutChg chg="add">
          <pc:chgData name="ELIA DIAN ANDRIYANA, S. P" userId="S::jt9.elia.dian.andriyana@guruinovatif.com::e2bf54f7-b3c3-46e2-89bb-72be96209a03" providerId="AD" clId="Web-{065B5851-5214-473E-BA4C-9D97ADEE3502}" dt="2020-10-10T05:53:22.542" v="112"/>
          <pc:sldLayoutMkLst>
            <pc:docMk/>
            <pc:sldMasterMk cId="2754412942" sldId="2147483774"/>
            <pc:sldLayoutMk cId="1207515906" sldId="2147483766"/>
          </pc:sldLayoutMkLst>
        </pc:sldLayoutChg>
        <pc:sldLayoutChg chg="add">
          <pc:chgData name="ELIA DIAN ANDRIYANA, S. P" userId="S::jt9.elia.dian.andriyana@guruinovatif.com::e2bf54f7-b3c3-46e2-89bb-72be96209a03" providerId="AD" clId="Web-{065B5851-5214-473E-BA4C-9D97ADEE3502}" dt="2020-10-10T05:53:22.542" v="112"/>
          <pc:sldLayoutMkLst>
            <pc:docMk/>
            <pc:sldMasterMk cId="2754412942" sldId="2147483774"/>
            <pc:sldLayoutMk cId="4122779409" sldId="2147483767"/>
          </pc:sldLayoutMkLst>
        </pc:sldLayoutChg>
        <pc:sldLayoutChg chg="add">
          <pc:chgData name="ELIA DIAN ANDRIYANA, S. P" userId="S::jt9.elia.dian.andriyana@guruinovatif.com::e2bf54f7-b3c3-46e2-89bb-72be96209a03" providerId="AD" clId="Web-{065B5851-5214-473E-BA4C-9D97ADEE3502}" dt="2020-10-10T05:53:22.542" v="112"/>
          <pc:sldLayoutMkLst>
            <pc:docMk/>
            <pc:sldMasterMk cId="2754412942" sldId="2147483774"/>
            <pc:sldLayoutMk cId="120827784" sldId="2147483768"/>
          </pc:sldLayoutMkLst>
        </pc:sldLayoutChg>
        <pc:sldLayoutChg chg="add">
          <pc:chgData name="ELIA DIAN ANDRIYANA, S. P" userId="S::jt9.elia.dian.andriyana@guruinovatif.com::e2bf54f7-b3c3-46e2-89bb-72be96209a03" providerId="AD" clId="Web-{065B5851-5214-473E-BA4C-9D97ADEE3502}" dt="2020-10-10T05:53:22.542" v="112"/>
          <pc:sldLayoutMkLst>
            <pc:docMk/>
            <pc:sldMasterMk cId="2754412942" sldId="2147483774"/>
            <pc:sldLayoutMk cId="1449426050" sldId="2147483769"/>
          </pc:sldLayoutMkLst>
        </pc:sldLayoutChg>
        <pc:sldLayoutChg chg="add">
          <pc:chgData name="ELIA DIAN ANDRIYANA, S. P" userId="S::jt9.elia.dian.andriyana@guruinovatif.com::e2bf54f7-b3c3-46e2-89bb-72be96209a03" providerId="AD" clId="Web-{065B5851-5214-473E-BA4C-9D97ADEE3502}" dt="2020-10-10T05:53:22.542" v="112"/>
          <pc:sldLayoutMkLst>
            <pc:docMk/>
            <pc:sldMasterMk cId="2754412942" sldId="2147483774"/>
            <pc:sldLayoutMk cId="1104106431" sldId="2147483770"/>
          </pc:sldLayoutMkLst>
        </pc:sldLayoutChg>
        <pc:sldLayoutChg chg="add">
          <pc:chgData name="ELIA DIAN ANDRIYANA, S. P" userId="S::jt9.elia.dian.andriyana@guruinovatif.com::e2bf54f7-b3c3-46e2-89bb-72be96209a03" providerId="AD" clId="Web-{065B5851-5214-473E-BA4C-9D97ADEE3502}" dt="2020-10-10T05:53:22.542" v="112"/>
          <pc:sldLayoutMkLst>
            <pc:docMk/>
            <pc:sldMasterMk cId="2754412942" sldId="2147483774"/>
            <pc:sldLayoutMk cId="1919358785" sldId="2147483771"/>
          </pc:sldLayoutMkLst>
        </pc:sldLayoutChg>
        <pc:sldLayoutChg chg="add">
          <pc:chgData name="ELIA DIAN ANDRIYANA, S. P" userId="S::jt9.elia.dian.andriyana@guruinovatif.com::e2bf54f7-b3c3-46e2-89bb-72be96209a03" providerId="AD" clId="Web-{065B5851-5214-473E-BA4C-9D97ADEE3502}" dt="2020-10-10T05:53:22.542" v="112"/>
          <pc:sldLayoutMkLst>
            <pc:docMk/>
            <pc:sldMasterMk cId="2754412942" sldId="2147483774"/>
            <pc:sldLayoutMk cId="2017480025" sldId="2147483772"/>
          </pc:sldLayoutMkLst>
        </pc:sldLayoutChg>
        <pc:sldLayoutChg chg="add">
          <pc:chgData name="ELIA DIAN ANDRIYANA, S. P" userId="S::jt9.elia.dian.andriyana@guruinovatif.com::e2bf54f7-b3c3-46e2-89bb-72be96209a03" providerId="AD" clId="Web-{065B5851-5214-473E-BA4C-9D97ADEE3502}" dt="2020-10-10T05:53:22.542" v="112"/>
          <pc:sldLayoutMkLst>
            <pc:docMk/>
            <pc:sldMasterMk cId="2754412942" sldId="2147483774"/>
            <pc:sldLayoutMk cId="1757544379" sldId="2147483773"/>
          </pc:sldLayoutMkLst>
        </pc:sldLayoutChg>
      </pc:sldMaster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4A8F180-A2CD-4B5B-9A64-EE7C48F4B0F5}" type="doc">
      <dgm:prSet loTypeId="urn:microsoft.com/office/officeart/2005/8/layout/hierarchy1" loCatId="hierarchy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468B4014-5561-4E92-80B4-0AA81C549F6C}">
      <dgm:prSet/>
      <dgm:spPr/>
      <dgm:t>
        <a:bodyPr/>
        <a:lstStyle/>
        <a:p>
          <a:r>
            <a:rPr lang="en-US" baseline="0"/>
            <a:t>1.      Menjelaskan proses penciptaan tari </a:t>
          </a:r>
          <a:endParaRPr lang="en-US"/>
        </a:p>
      </dgm:t>
    </dgm:pt>
    <dgm:pt modelId="{D39972F9-E4D4-4D8A-A7F7-0EC410725660}" type="parTrans" cxnId="{882BEF9F-98F2-4C96-B872-43C98FB12B74}">
      <dgm:prSet/>
      <dgm:spPr/>
      <dgm:t>
        <a:bodyPr/>
        <a:lstStyle/>
        <a:p>
          <a:endParaRPr lang="en-US"/>
        </a:p>
      </dgm:t>
    </dgm:pt>
    <dgm:pt modelId="{6D59B873-768D-49D1-A160-35ECABBFF5A9}" type="sibTrans" cxnId="{882BEF9F-98F2-4C96-B872-43C98FB12B74}">
      <dgm:prSet/>
      <dgm:spPr/>
      <dgm:t>
        <a:bodyPr/>
        <a:lstStyle/>
        <a:p>
          <a:endParaRPr lang="en-US"/>
        </a:p>
      </dgm:t>
    </dgm:pt>
    <dgm:pt modelId="{B9B515F7-7691-46AB-B09E-1D9AB4AF017D}">
      <dgm:prSet/>
      <dgm:spPr/>
      <dgm:t>
        <a:bodyPr/>
        <a:lstStyle/>
        <a:p>
          <a:r>
            <a:rPr lang="en-US" baseline="0"/>
            <a:t>2.      Menjelaskan konsep garapan tari </a:t>
          </a:r>
          <a:endParaRPr lang="en-US"/>
        </a:p>
      </dgm:t>
    </dgm:pt>
    <dgm:pt modelId="{6ED7EFAE-7A96-4043-9248-11848B63772E}" type="parTrans" cxnId="{281670AB-7949-4A03-A904-630697D3443F}">
      <dgm:prSet/>
      <dgm:spPr/>
      <dgm:t>
        <a:bodyPr/>
        <a:lstStyle/>
        <a:p>
          <a:endParaRPr lang="en-US"/>
        </a:p>
      </dgm:t>
    </dgm:pt>
    <dgm:pt modelId="{64EE2A20-1F17-42C6-8AFE-F487F30CBD9F}" type="sibTrans" cxnId="{281670AB-7949-4A03-A904-630697D3443F}">
      <dgm:prSet/>
      <dgm:spPr/>
      <dgm:t>
        <a:bodyPr/>
        <a:lstStyle/>
        <a:p>
          <a:endParaRPr lang="en-US"/>
        </a:p>
      </dgm:t>
    </dgm:pt>
    <dgm:pt modelId="{9525CF7A-F70F-48D6-B5F8-6231903A2016}">
      <dgm:prSet/>
      <dgm:spPr/>
      <dgm:t>
        <a:bodyPr/>
        <a:lstStyle/>
        <a:p>
          <a:r>
            <a:rPr lang="en-US" baseline="0" dirty="0"/>
            <a:t>3.      </a:t>
          </a:r>
          <a:r>
            <a:rPr lang="en-US" baseline="0" dirty="0" err="1"/>
            <a:t>Menjelaskan</a:t>
          </a:r>
          <a:r>
            <a:rPr lang="en-US" baseline="0" dirty="0"/>
            <a:t> </a:t>
          </a:r>
          <a:r>
            <a:rPr lang="en-US" baseline="0" dirty="0" err="1"/>
            <a:t>sumber</a:t>
          </a:r>
          <a:r>
            <a:rPr lang="en-US" baseline="0" dirty="0"/>
            <a:t> </a:t>
          </a:r>
          <a:r>
            <a:rPr lang="en-US" baseline="0" dirty="0" err="1"/>
            <a:t>tema</a:t>
          </a:r>
          <a:r>
            <a:rPr lang="en-US" baseline="0" dirty="0"/>
            <a:t> </a:t>
          </a:r>
          <a:r>
            <a:rPr lang="en-US" baseline="0" dirty="0" err="1"/>
            <a:t>tari</a:t>
          </a:r>
          <a:r>
            <a:rPr lang="en-US" baseline="0" dirty="0"/>
            <a:t> </a:t>
          </a:r>
          <a:endParaRPr lang="en-US" dirty="0"/>
        </a:p>
      </dgm:t>
    </dgm:pt>
    <dgm:pt modelId="{0D214B3A-3D43-4C24-A172-EE68B49B7484}" type="parTrans" cxnId="{B28380E1-F8E7-4C65-8801-700C1F4DC750}">
      <dgm:prSet/>
      <dgm:spPr/>
      <dgm:t>
        <a:bodyPr/>
        <a:lstStyle/>
        <a:p>
          <a:endParaRPr lang="en-US"/>
        </a:p>
      </dgm:t>
    </dgm:pt>
    <dgm:pt modelId="{4DBEFBB2-C9C7-4B1D-A34B-84EF87F42040}" type="sibTrans" cxnId="{B28380E1-F8E7-4C65-8801-700C1F4DC750}">
      <dgm:prSet/>
      <dgm:spPr/>
      <dgm:t>
        <a:bodyPr/>
        <a:lstStyle/>
        <a:p>
          <a:endParaRPr lang="en-US"/>
        </a:p>
      </dgm:t>
    </dgm:pt>
    <dgm:pt modelId="{E1434835-54EB-4083-9772-50C73CE80993}" type="pres">
      <dgm:prSet presAssocID="{14A8F180-A2CD-4B5B-9A64-EE7C48F4B0F5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C3210A73-6773-4793-8F1D-B704D3322D48}" type="pres">
      <dgm:prSet presAssocID="{468B4014-5561-4E92-80B4-0AA81C549F6C}" presName="hierRoot1" presStyleCnt="0"/>
      <dgm:spPr/>
    </dgm:pt>
    <dgm:pt modelId="{D18678FD-2427-4FA7-B1A0-ED3345CFFC31}" type="pres">
      <dgm:prSet presAssocID="{468B4014-5561-4E92-80B4-0AA81C549F6C}" presName="composite" presStyleCnt="0"/>
      <dgm:spPr/>
    </dgm:pt>
    <dgm:pt modelId="{2E463397-9AFE-4D1A-88AC-C7C10C0DA825}" type="pres">
      <dgm:prSet presAssocID="{468B4014-5561-4E92-80B4-0AA81C549F6C}" presName="background" presStyleLbl="node0" presStyleIdx="0" presStyleCnt="3"/>
      <dgm:spPr/>
    </dgm:pt>
    <dgm:pt modelId="{1FFD0D42-A199-49B3-A095-45858000D343}" type="pres">
      <dgm:prSet presAssocID="{468B4014-5561-4E92-80B4-0AA81C549F6C}" presName="text" presStyleLbl="fgAcc0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3B4B5B7-3BB7-47B2-ACD4-4FFB2CE07A0D}" type="pres">
      <dgm:prSet presAssocID="{468B4014-5561-4E92-80B4-0AA81C549F6C}" presName="hierChild2" presStyleCnt="0"/>
      <dgm:spPr/>
    </dgm:pt>
    <dgm:pt modelId="{6D4824BF-2BD9-4E22-B0DF-9F598A423F40}" type="pres">
      <dgm:prSet presAssocID="{B9B515F7-7691-46AB-B09E-1D9AB4AF017D}" presName="hierRoot1" presStyleCnt="0"/>
      <dgm:spPr/>
    </dgm:pt>
    <dgm:pt modelId="{A1BC6C57-C18D-4ACE-82D0-332B9A8A4366}" type="pres">
      <dgm:prSet presAssocID="{B9B515F7-7691-46AB-B09E-1D9AB4AF017D}" presName="composite" presStyleCnt="0"/>
      <dgm:spPr/>
    </dgm:pt>
    <dgm:pt modelId="{3CC7FCA9-D412-4BC4-B681-F2D1A735CAC4}" type="pres">
      <dgm:prSet presAssocID="{B9B515F7-7691-46AB-B09E-1D9AB4AF017D}" presName="background" presStyleLbl="node0" presStyleIdx="1" presStyleCnt="3"/>
      <dgm:spPr/>
    </dgm:pt>
    <dgm:pt modelId="{8C13A741-36ED-48EA-A48D-2F26068FB149}" type="pres">
      <dgm:prSet presAssocID="{B9B515F7-7691-46AB-B09E-1D9AB4AF017D}" presName="text" presStyleLbl="fgAcc0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551809D-39ED-48D7-ACDF-20D39E4CEDA1}" type="pres">
      <dgm:prSet presAssocID="{B9B515F7-7691-46AB-B09E-1D9AB4AF017D}" presName="hierChild2" presStyleCnt="0"/>
      <dgm:spPr/>
    </dgm:pt>
    <dgm:pt modelId="{DB7AE1CD-4CC5-4C03-BF58-72A547B4AB08}" type="pres">
      <dgm:prSet presAssocID="{9525CF7A-F70F-48D6-B5F8-6231903A2016}" presName="hierRoot1" presStyleCnt="0"/>
      <dgm:spPr/>
    </dgm:pt>
    <dgm:pt modelId="{F1D1B7FA-D01A-47CF-888B-151F18B96910}" type="pres">
      <dgm:prSet presAssocID="{9525CF7A-F70F-48D6-B5F8-6231903A2016}" presName="composite" presStyleCnt="0"/>
      <dgm:spPr/>
    </dgm:pt>
    <dgm:pt modelId="{60A88CA8-212C-4A54-88C1-9333C97E7120}" type="pres">
      <dgm:prSet presAssocID="{9525CF7A-F70F-48D6-B5F8-6231903A2016}" presName="background" presStyleLbl="node0" presStyleIdx="2" presStyleCnt="3"/>
      <dgm:spPr/>
    </dgm:pt>
    <dgm:pt modelId="{3FE390B5-83E1-464A-A907-3BBA58009FF0}" type="pres">
      <dgm:prSet presAssocID="{9525CF7A-F70F-48D6-B5F8-6231903A2016}" presName="text" presStyleLbl="fgAcc0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EC2F6A4-2D46-4451-BD31-D11A934D1944}" type="pres">
      <dgm:prSet presAssocID="{9525CF7A-F70F-48D6-B5F8-6231903A2016}" presName="hierChild2" presStyleCnt="0"/>
      <dgm:spPr/>
    </dgm:pt>
  </dgm:ptLst>
  <dgm:cxnLst>
    <dgm:cxn modelId="{882BEF9F-98F2-4C96-B872-43C98FB12B74}" srcId="{14A8F180-A2CD-4B5B-9A64-EE7C48F4B0F5}" destId="{468B4014-5561-4E92-80B4-0AA81C549F6C}" srcOrd="0" destOrd="0" parTransId="{D39972F9-E4D4-4D8A-A7F7-0EC410725660}" sibTransId="{6D59B873-768D-49D1-A160-35ECABBFF5A9}"/>
    <dgm:cxn modelId="{D4F0FAAF-7EC2-4EB2-A19A-63510B91D358}" type="presOf" srcId="{9525CF7A-F70F-48D6-B5F8-6231903A2016}" destId="{3FE390B5-83E1-464A-A907-3BBA58009FF0}" srcOrd="0" destOrd="0" presId="urn:microsoft.com/office/officeart/2005/8/layout/hierarchy1"/>
    <dgm:cxn modelId="{B28380E1-F8E7-4C65-8801-700C1F4DC750}" srcId="{14A8F180-A2CD-4B5B-9A64-EE7C48F4B0F5}" destId="{9525CF7A-F70F-48D6-B5F8-6231903A2016}" srcOrd="2" destOrd="0" parTransId="{0D214B3A-3D43-4C24-A172-EE68B49B7484}" sibTransId="{4DBEFBB2-C9C7-4B1D-A34B-84EF87F42040}"/>
    <dgm:cxn modelId="{281670AB-7949-4A03-A904-630697D3443F}" srcId="{14A8F180-A2CD-4B5B-9A64-EE7C48F4B0F5}" destId="{B9B515F7-7691-46AB-B09E-1D9AB4AF017D}" srcOrd="1" destOrd="0" parTransId="{6ED7EFAE-7A96-4043-9248-11848B63772E}" sibTransId="{64EE2A20-1F17-42C6-8AFE-F487F30CBD9F}"/>
    <dgm:cxn modelId="{32693F56-0DAC-4CE8-93D6-CED9A7DF005C}" type="presOf" srcId="{468B4014-5561-4E92-80B4-0AA81C549F6C}" destId="{1FFD0D42-A199-49B3-A095-45858000D343}" srcOrd="0" destOrd="0" presId="urn:microsoft.com/office/officeart/2005/8/layout/hierarchy1"/>
    <dgm:cxn modelId="{83D34DDB-17F5-405C-B856-A2D7A79B5C82}" type="presOf" srcId="{14A8F180-A2CD-4B5B-9A64-EE7C48F4B0F5}" destId="{E1434835-54EB-4083-9772-50C73CE80993}" srcOrd="0" destOrd="0" presId="urn:microsoft.com/office/officeart/2005/8/layout/hierarchy1"/>
    <dgm:cxn modelId="{29E5C365-49DD-46FA-923F-FA5018E0206C}" type="presOf" srcId="{B9B515F7-7691-46AB-B09E-1D9AB4AF017D}" destId="{8C13A741-36ED-48EA-A48D-2F26068FB149}" srcOrd="0" destOrd="0" presId="urn:microsoft.com/office/officeart/2005/8/layout/hierarchy1"/>
    <dgm:cxn modelId="{3FDC5ACE-5763-47BE-8B2B-C82DEACD71F0}" type="presParOf" srcId="{E1434835-54EB-4083-9772-50C73CE80993}" destId="{C3210A73-6773-4793-8F1D-B704D3322D48}" srcOrd="0" destOrd="0" presId="urn:microsoft.com/office/officeart/2005/8/layout/hierarchy1"/>
    <dgm:cxn modelId="{D50329E6-06F4-4886-AD1C-2C01C4BFDDE7}" type="presParOf" srcId="{C3210A73-6773-4793-8F1D-B704D3322D48}" destId="{D18678FD-2427-4FA7-B1A0-ED3345CFFC31}" srcOrd="0" destOrd="0" presId="urn:microsoft.com/office/officeart/2005/8/layout/hierarchy1"/>
    <dgm:cxn modelId="{90A93588-ECFA-40F0-8715-FA7B06B4A292}" type="presParOf" srcId="{D18678FD-2427-4FA7-B1A0-ED3345CFFC31}" destId="{2E463397-9AFE-4D1A-88AC-C7C10C0DA825}" srcOrd="0" destOrd="0" presId="urn:microsoft.com/office/officeart/2005/8/layout/hierarchy1"/>
    <dgm:cxn modelId="{D8D60BAF-D6CD-4F9B-9CE9-F5DF76C71432}" type="presParOf" srcId="{D18678FD-2427-4FA7-B1A0-ED3345CFFC31}" destId="{1FFD0D42-A199-49B3-A095-45858000D343}" srcOrd="1" destOrd="0" presId="urn:microsoft.com/office/officeart/2005/8/layout/hierarchy1"/>
    <dgm:cxn modelId="{B6466202-098E-4CED-B015-97705D51FCB0}" type="presParOf" srcId="{C3210A73-6773-4793-8F1D-B704D3322D48}" destId="{83B4B5B7-3BB7-47B2-ACD4-4FFB2CE07A0D}" srcOrd="1" destOrd="0" presId="urn:microsoft.com/office/officeart/2005/8/layout/hierarchy1"/>
    <dgm:cxn modelId="{4252BFC5-9CBE-4500-AF6C-F84682029E32}" type="presParOf" srcId="{E1434835-54EB-4083-9772-50C73CE80993}" destId="{6D4824BF-2BD9-4E22-B0DF-9F598A423F40}" srcOrd="1" destOrd="0" presId="urn:microsoft.com/office/officeart/2005/8/layout/hierarchy1"/>
    <dgm:cxn modelId="{32170492-B92B-4608-A9B0-812F9F34B656}" type="presParOf" srcId="{6D4824BF-2BD9-4E22-B0DF-9F598A423F40}" destId="{A1BC6C57-C18D-4ACE-82D0-332B9A8A4366}" srcOrd="0" destOrd="0" presId="urn:microsoft.com/office/officeart/2005/8/layout/hierarchy1"/>
    <dgm:cxn modelId="{0E610346-37B1-405F-A8B6-6203E38E222F}" type="presParOf" srcId="{A1BC6C57-C18D-4ACE-82D0-332B9A8A4366}" destId="{3CC7FCA9-D412-4BC4-B681-F2D1A735CAC4}" srcOrd="0" destOrd="0" presId="urn:microsoft.com/office/officeart/2005/8/layout/hierarchy1"/>
    <dgm:cxn modelId="{8E530B92-F293-4871-AFE5-341ADE27EFC5}" type="presParOf" srcId="{A1BC6C57-C18D-4ACE-82D0-332B9A8A4366}" destId="{8C13A741-36ED-48EA-A48D-2F26068FB149}" srcOrd="1" destOrd="0" presId="urn:microsoft.com/office/officeart/2005/8/layout/hierarchy1"/>
    <dgm:cxn modelId="{EE0B85EB-D1FB-4C2D-B09F-35F99CBE425A}" type="presParOf" srcId="{6D4824BF-2BD9-4E22-B0DF-9F598A423F40}" destId="{0551809D-39ED-48D7-ACDF-20D39E4CEDA1}" srcOrd="1" destOrd="0" presId="urn:microsoft.com/office/officeart/2005/8/layout/hierarchy1"/>
    <dgm:cxn modelId="{CB6B8508-828B-4D2D-A524-11F6549C6214}" type="presParOf" srcId="{E1434835-54EB-4083-9772-50C73CE80993}" destId="{DB7AE1CD-4CC5-4C03-BF58-72A547B4AB08}" srcOrd="2" destOrd="0" presId="urn:microsoft.com/office/officeart/2005/8/layout/hierarchy1"/>
    <dgm:cxn modelId="{01D1227D-5BB8-4333-A285-42D13ADD4844}" type="presParOf" srcId="{DB7AE1CD-4CC5-4C03-BF58-72A547B4AB08}" destId="{F1D1B7FA-D01A-47CF-888B-151F18B96910}" srcOrd="0" destOrd="0" presId="urn:microsoft.com/office/officeart/2005/8/layout/hierarchy1"/>
    <dgm:cxn modelId="{EA68B732-DBEE-49DC-B97C-50A0F33DEC18}" type="presParOf" srcId="{F1D1B7FA-D01A-47CF-888B-151F18B96910}" destId="{60A88CA8-212C-4A54-88C1-9333C97E7120}" srcOrd="0" destOrd="0" presId="urn:microsoft.com/office/officeart/2005/8/layout/hierarchy1"/>
    <dgm:cxn modelId="{5D8ADE34-8B30-4496-9DE1-7E8C890D01E5}" type="presParOf" srcId="{F1D1B7FA-D01A-47CF-888B-151F18B96910}" destId="{3FE390B5-83E1-464A-A907-3BBA58009FF0}" srcOrd="1" destOrd="0" presId="urn:microsoft.com/office/officeart/2005/8/layout/hierarchy1"/>
    <dgm:cxn modelId="{007B6A4A-DD07-4C4E-AC8F-A81FD2C53245}" type="presParOf" srcId="{DB7AE1CD-4CC5-4C03-BF58-72A547B4AB08}" destId="{0EC2F6A4-2D46-4451-BD31-D11A934D1944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7AD31C7-6786-4B4C-8CE9-303795472758}" type="doc">
      <dgm:prSet loTypeId="urn:microsoft.com/office/officeart/2005/8/layout/vList2" loCatId="list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3C15288-9EFD-4617-B979-869556676F51}">
      <dgm:prSet/>
      <dgm:spPr/>
      <dgm:t>
        <a:bodyPr/>
        <a:lstStyle/>
        <a:p>
          <a:r>
            <a:rPr lang="en-US" baseline="0" dirty="0" smtClean="0"/>
            <a:t>1. </a:t>
          </a:r>
          <a:r>
            <a:rPr lang="en-US" baseline="0" dirty="0" err="1" smtClean="0"/>
            <a:t>Eksplorasi</a:t>
          </a:r>
          <a:r>
            <a:rPr lang="en-US" baseline="0" dirty="0"/>
            <a:t> </a:t>
          </a:r>
          <a:endParaRPr lang="en-US" dirty="0"/>
        </a:p>
      </dgm:t>
    </dgm:pt>
    <dgm:pt modelId="{21A1751D-F2FE-40BB-97A5-F9B97D9E8782}" type="parTrans" cxnId="{7B5F7645-51A9-44AA-A5B8-B18666B2D6F4}">
      <dgm:prSet/>
      <dgm:spPr/>
      <dgm:t>
        <a:bodyPr/>
        <a:lstStyle/>
        <a:p>
          <a:endParaRPr lang="en-US"/>
        </a:p>
      </dgm:t>
    </dgm:pt>
    <dgm:pt modelId="{3B5ED4C6-6036-4C41-A517-6C2EE8E1F619}" type="sibTrans" cxnId="{7B5F7645-51A9-44AA-A5B8-B18666B2D6F4}">
      <dgm:prSet/>
      <dgm:spPr/>
      <dgm:t>
        <a:bodyPr/>
        <a:lstStyle/>
        <a:p>
          <a:endParaRPr lang="en-US"/>
        </a:p>
      </dgm:t>
    </dgm:pt>
    <dgm:pt modelId="{6116AA16-F908-4DD5-B837-7C30EA684834}">
      <dgm:prSet/>
      <dgm:spPr/>
      <dgm:t>
        <a:bodyPr/>
        <a:lstStyle/>
        <a:p>
          <a:r>
            <a:rPr lang="en-US" baseline="0" dirty="0" smtClean="0"/>
            <a:t>2. </a:t>
          </a:r>
          <a:r>
            <a:rPr lang="en-US" baseline="0" dirty="0" err="1" smtClean="0"/>
            <a:t>Improvisasi</a:t>
          </a:r>
          <a:r>
            <a:rPr lang="en-US" baseline="0" dirty="0"/>
            <a:t> </a:t>
          </a:r>
          <a:endParaRPr lang="en-US" dirty="0"/>
        </a:p>
      </dgm:t>
    </dgm:pt>
    <dgm:pt modelId="{893258CD-8FCC-4FDC-B4B0-F88B14D81DF6}" type="parTrans" cxnId="{5EE2774F-1FB3-4CEC-9A3B-6F18149D8C49}">
      <dgm:prSet/>
      <dgm:spPr/>
      <dgm:t>
        <a:bodyPr/>
        <a:lstStyle/>
        <a:p>
          <a:endParaRPr lang="en-US"/>
        </a:p>
      </dgm:t>
    </dgm:pt>
    <dgm:pt modelId="{5F62DF42-718C-47A9-9A12-C03570E234EA}" type="sibTrans" cxnId="{5EE2774F-1FB3-4CEC-9A3B-6F18149D8C49}">
      <dgm:prSet/>
      <dgm:spPr/>
      <dgm:t>
        <a:bodyPr/>
        <a:lstStyle/>
        <a:p>
          <a:endParaRPr lang="en-US"/>
        </a:p>
      </dgm:t>
    </dgm:pt>
    <dgm:pt modelId="{C9C12745-5F10-4A7F-9EDC-6714036A7519}">
      <dgm:prSet/>
      <dgm:spPr/>
      <dgm:t>
        <a:bodyPr/>
        <a:lstStyle/>
        <a:p>
          <a:r>
            <a:rPr lang="en-US" baseline="0" dirty="0" smtClean="0"/>
            <a:t>3. </a:t>
          </a:r>
          <a:r>
            <a:rPr lang="en-US" baseline="0" dirty="0" err="1" smtClean="0"/>
            <a:t>Evaluasi</a:t>
          </a:r>
          <a:r>
            <a:rPr lang="en-US" baseline="0" dirty="0"/>
            <a:t> </a:t>
          </a:r>
          <a:endParaRPr lang="en-US" dirty="0"/>
        </a:p>
      </dgm:t>
    </dgm:pt>
    <dgm:pt modelId="{245B8B24-BB18-402F-A0F4-113F57CC316F}" type="parTrans" cxnId="{A70A99C3-6753-4BA3-94EC-8B33B11E104E}">
      <dgm:prSet/>
      <dgm:spPr/>
      <dgm:t>
        <a:bodyPr/>
        <a:lstStyle/>
        <a:p>
          <a:endParaRPr lang="en-US"/>
        </a:p>
      </dgm:t>
    </dgm:pt>
    <dgm:pt modelId="{E89B7733-600E-4874-9F07-560B97FECA1E}" type="sibTrans" cxnId="{A70A99C3-6753-4BA3-94EC-8B33B11E104E}">
      <dgm:prSet/>
      <dgm:spPr/>
      <dgm:t>
        <a:bodyPr/>
        <a:lstStyle/>
        <a:p>
          <a:endParaRPr lang="en-US"/>
        </a:p>
      </dgm:t>
    </dgm:pt>
    <dgm:pt modelId="{29B8C886-27E1-4D79-BF59-152880E879C4}">
      <dgm:prSet/>
      <dgm:spPr/>
      <dgm:t>
        <a:bodyPr/>
        <a:lstStyle/>
        <a:p>
          <a:r>
            <a:rPr lang="en-US" baseline="0" dirty="0" smtClean="0"/>
            <a:t>4. Forming</a:t>
          </a:r>
          <a:r>
            <a:rPr lang="en-US" baseline="0" dirty="0"/>
            <a:t> </a:t>
          </a:r>
          <a:r>
            <a:rPr lang="en-US" baseline="0" dirty="0" err="1"/>
            <a:t>atau</a:t>
          </a:r>
          <a:r>
            <a:rPr lang="en-US" baseline="0" dirty="0"/>
            <a:t> </a:t>
          </a:r>
          <a:r>
            <a:rPr lang="en-US" baseline="0" dirty="0" err="1"/>
            <a:t>komposisi</a:t>
          </a:r>
          <a:r>
            <a:rPr lang="en-US" baseline="0" dirty="0"/>
            <a:t> </a:t>
          </a:r>
          <a:endParaRPr lang="en-US" dirty="0"/>
        </a:p>
      </dgm:t>
    </dgm:pt>
    <dgm:pt modelId="{A3E18812-EC30-4507-BA6B-10E42CD97B67}" type="parTrans" cxnId="{47D6800C-DFF2-4515-A320-99B70A2324A0}">
      <dgm:prSet/>
      <dgm:spPr/>
      <dgm:t>
        <a:bodyPr/>
        <a:lstStyle/>
        <a:p>
          <a:endParaRPr lang="en-US"/>
        </a:p>
      </dgm:t>
    </dgm:pt>
    <dgm:pt modelId="{BFE0D3A4-4F97-4388-AAC1-86AE6E4CF4D3}" type="sibTrans" cxnId="{47D6800C-DFF2-4515-A320-99B70A2324A0}">
      <dgm:prSet/>
      <dgm:spPr/>
      <dgm:t>
        <a:bodyPr/>
        <a:lstStyle/>
        <a:p>
          <a:endParaRPr lang="en-US"/>
        </a:p>
      </dgm:t>
    </dgm:pt>
    <dgm:pt modelId="{0B1DD344-636E-4DAC-92A0-9284B55DDCC0}" type="pres">
      <dgm:prSet presAssocID="{57AD31C7-6786-4B4C-8CE9-30379547275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F6A9AA0-42A7-49F6-82A7-DB0343FA33CE}" type="pres">
      <dgm:prSet presAssocID="{43C15288-9EFD-4617-B979-869556676F51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9A9C68F-476B-454E-A2DA-F28D94C9A183}" type="pres">
      <dgm:prSet presAssocID="{3B5ED4C6-6036-4C41-A517-6C2EE8E1F619}" presName="spacer" presStyleCnt="0"/>
      <dgm:spPr/>
    </dgm:pt>
    <dgm:pt modelId="{6FE48F85-803B-48BE-B64C-71203A0EBBBC}" type="pres">
      <dgm:prSet presAssocID="{6116AA16-F908-4DD5-B837-7C30EA684834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43982B1-3BD8-4DC4-A095-011660C6E8ED}" type="pres">
      <dgm:prSet presAssocID="{5F62DF42-718C-47A9-9A12-C03570E234EA}" presName="spacer" presStyleCnt="0"/>
      <dgm:spPr/>
    </dgm:pt>
    <dgm:pt modelId="{9B643DAE-4595-4F4B-9592-8DEC3A676FC9}" type="pres">
      <dgm:prSet presAssocID="{C9C12745-5F10-4A7F-9EDC-6714036A7519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4E5B494-BB82-4613-AEE7-4DF33EBCC9CC}" type="pres">
      <dgm:prSet presAssocID="{E89B7733-600E-4874-9F07-560B97FECA1E}" presName="spacer" presStyleCnt="0"/>
      <dgm:spPr/>
    </dgm:pt>
    <dgm:pt modelId="{EDF3FB20-F5DB-4335-B3D4-A94D23D656B6}" type="pres">
      <dgm:prSet presAssocID="{29B8C886-27E1-4D79-BF59-152880E879C4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2E4219F-6C1F-4359-82A5-33CFA8629EF7}" type="presOf" srcId="{6116AA16-F908-4DD5-B837-7C30EA684834}" destId="{6FE48F85-803B-48BE-B64C-71203A0EBBBC}" srcOrd="0" destOrd="0" presId="urn:microsoft.com/office/officeart/2005/8/layout/vList2"/>
    <dgm:cxn modelId="{A70A99C3-6753-4BA3-94EC-8B33B11E104E}" srcId="{57AD31C7-6786-4B4C-8CE9-303795472758}" destId="{C9C12745-5F10-4A7F-9EDC-6714036A7519}" srcOrd="2" destOrd="0" parTransId="{245B8B24-BB18-402F-A0F4-113F57CC316F}" sibTransId="{E89B7733-600E-4874-9F07-560B97FECA1E}"/>
    <dgm:cxn modelId="{B4BED34C-75F3-4F70-AC8C-A162933D45F7}" type="presOf" srcId="{C9C12745-5F10-4A7F-9EDC-6714036A7519}" destId="{9B643DAE-4595-4F4B-9592-8DEC3A676FC9}" srcOrd="0" destOrd="0" presId="urn:microsoft.com/office/officeart/2005/8/layout/vList2"/>
    <dgm:cxn modelId="{1D26F193-27B4-4EEC-B82E-3E95C56D7C79}" type="presOf" srcId="{43C15288-9EFD-4617-B979-869556676F51}" destId="{7F6A9AA0-42A7-49F6-82A7-DB0343FA33CE}" srcOrd="0" destOrd="0" presId="urn:microsoft.com/office/officeart/2005/8/layout/vList2"/>
    <dgm:cxn modelId="{E4B5E1B0-D553-4F65-AF00-2B33D37DB4D4}" type="presOf" srcId="{29B8C886-27E1-4D79-BF59-152880E879C4}" destId="{EDF3FB20-F5DB-4335-B3D4-A94D23D656B6}" srcOrd="0" destOrd="0" presId="urn:microsoft.com/office/officeart/2005/8/layout/vList2"/>
    <dgm:cxn modelId="{1443EE06-8658-4573-8DDB-38DD4D724A60}" type="presOf" srcId="{57AD31C7-6786-4B4C-8CE9-303795472758}" destId="{0B1DD344-636E-4DAC-92A0-9284B55DDCC0}" srcOrd="0" destOrd="0" presId="urn:microsoft.com/office/officeart/2005/8/layout/vList2"/>
    <dgm:cxn modelId="{7B5F7645-51A9-44AA-A5B8-B18666B2D6F4}" srcId="{57AD31C7-6786-4B4C-8CE9-303795472758}" destId="{43C15288-9EFD-4617-B979-869556676F51}" srcOrd="0" destOrd="0" parTransId="{21A1751D-F2FE-40BB-97A5-F9B97D9E8782}" sibTransId="{3B5ED4C6-6036-4C41-A517-6C2EE8E1F619}"/>
    <dgm:cxn modelId="{47D6800C-DFF2-4515-A320-99B70A2324A0}" srcId="{57AD31C7-6786-4B4C-8CE9-303795472758}" destId="{29B8C886-27E1-4D79-BF59-152880E879C4}" srcOrd="3" destOrd="0" parTransId="{A3E18812-EC30-4507-BA6B-10E42CD97B67}" sibTransId="{BFE0D3A4-4F97-4388-AAC1-86AE6E4CF4D3}"/>
    <dgm:cxn modelId="{5EE2774F-1FB3-4CEC-9A3B-6F18149D8C49}" srcId="{57AD31C7-6786-4B4C-8CE9-303795472758}" destId="{6116AA16-F908-4DD5-B837-7C30EA684834}" srcOrd="1" destOrd="0" parTransId="{893258CD-8FCC-4FDC-B4B0-F88B14D81DF6}" sibTransId="{5F62DF42-718C-47A9-9A12-C03570E234EA}"/>
    <dgm:cxn modelId="{40811E8B-1A5E-47A8-906E-5B556095B7F9}" type="presParOf" srcId="{0B1DD344-636E-4DAC-92A0-9284B55DDCC0}" destId="{7F6A9AA0-42A7-49F6-82A7-DB0343FA33CE}" srcOrd="0" destOrd="0" presId="urn:microsoft.com/office/officeart/2005/8/layout/vList2"/>
    <dgm:cxn modelId="{6C20D52B-03D4-44D9-AB99-FC9D5A5DE897}" type="presParOf" srcId="{0B1DD344-636E-4DAC-92A0-9284B55DDCC0}" destId="{79A9C68F-476B-454E-A2DA-F28D94C9A183}" srcOrd="1" destOrd="0" presId="urn:microsoft.com/office/officeart/2005/8/layout/vList2"/>
    <dgm:cxn modelId="{4C3D147D-CD04-439B-A64D-50E17A37C4FB}" type="presParOf" srcId="{0B1DD344-636E-4DAC-92A0-9284B55DDCC0}" destId="{6FE48F85-803B-48BE-B64C-71203A0EBBBC}" srcOrd="2" destOrd="0" presId="urn:microsoft.com/office/officeart/2005/8/layout/vList2"/>
    <dgm:cxn modelId="{5FAF3FC6-3E5C-4938-A142-E8351D0C186C}" type="presParOf" srcId="{0B1DD344-636E-4DAC-92A0-9284B55DDCC0}" destId="{C43982B1-3BD8-4DC4-A095-011660C6E8ED}" srcOrd="3" destOrd="0" presId="urn:microsoft.com/office/officeart/2005/8/layout/vList2"/>
    <dgm:cxn modelId="{11F97E70-64F7-4636-856F-3273ECA8A653}" type="presParOf" srcId="{0B1DD344-636E-4DAC-92A0-9284B55DDCC0}" destId="{9B643DAE-4595-4F4B-9592-8DEC3A676FC9}" srcOrd="4" destOrd="0" presId="urn:microsoft.com/office/officeart/2005/8/layout/vList2"/>
    <dgm:cxn modelId="{982ECAFE-9008-4F46-AD75-12B5901A902B}" type="presParOf" srcId="{0B1DD344-636E-4DAC-92A0-9284B55DDCC0}" destId="{44E5B494-BB82-4613-AEE7-4DF33EBCC9CC}" srcOrd="5" destOrd="0" presId="urn:microsoft.com/office/officeart/2005/8/layout/vList2"/>
    <dgm:cxn modelId="{13570848-1E2B-4F49-8BEF-9577F3A23005}" type="presParOf" srcId="{0B1DD344-636E-4DAC-92A0-9284B55DDCC0}" destId="{EDF3FB20-F5DB-4335-B3D4-A94D23D656B6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5F762BD-2B25-4A5D-BDE1-A8AEEAEE8BAB}" type="doc">
      <dgm:prSet loTypeId="urn:microsoft.com/office/officeart/2005/8/layout/vList5" loCatId="list" qsTypeId="urn:microsoft.com/office/officeart/2005/8/quickstyle/simple2" qsCatId="simple" csTypeId="urn:microsoft.com/office/officeart/2005/8/colors/accent3_2" csCatId="accent3"/>
      <dgm:spPr/>
      <dgm:t>
        <a:bodyPr/>
        <a:lstStyle/>
        <a:p>
          <a:endParaRPr lang="en-US"/>
        </a:p>
      </dgm:t>
    </dgm:pt>
    <dgm:pt modelId="{4C50685F-045F-4BD1-A244-1A4BB53BEF89}">
      <dgm:prSet/>
      <dgm:spPr/>
      <dgm:t>
        <a:bodyPr/>
        <a:lstStyle/>
        <a:p>
          <a:r>
            <a:rPr lang="en-US" b="1" baseline="0"/>
            <a:t>Tema Cerita rakyat </a:t>
          </a:r>
          <a:endParaRPr lang="en-US"/>
        </a:p>
      </dgm:t>
    </dgm:pt>
    <dgm:pt modelId="{559746DE-AD1E-449B-B31B-78901BB80B05}" type="parTrans" cxnId="{E892C012-B70D-4528-ACF3-BEBEA6159D74}">
      <dgm:prSet/>
      <dgm:spPr/>
      <dgm:t>
        <a:bodyPr/>
        <a:lstStyle/>
        <a:p>
          <a:endParaRPr lang="en-US"/>
        </a:p>
      </dgm:t>
    </dgm:pt>
    <dgm:pt modelId="{BC47DC11-FA03-46E2-B7D8-52EDAB336C90}" type="sibTrans" cxnId="{E892C012-B70D-4528-ACF3-BEBEA6159D74}">
      <dgm:prSet/>
      <dgm:spPr/>
      <dgm:t>
        <a:bodyPr/>
        <a:lstStyle/>
        <a:p>
          <a:endParaRPr lang="en-US"/>
        </a:p>
      </dgm:t>
    </dgm:pt>
    <dgm:pt modelId="{75F656CB-AB65-4F63-AD34-110904C24A0D}">
      <dgm:prSet/>
      <dgm:spPr/>
      <dgm:t>
        <a:bodyPr/>
        <a:lstStyle/>
        <a:p>
          <a:r>
            <a:rPr lang="en-US" baseline="0"/>
            <a:t>Binatang </a:t>
          </a:r>
          <a:endParaRPr lang="en-US"/>
        </a:p>
      </dgm:t>
    </dgm:pt>
    <dgm:pt modelId="{541A1211-6A90-4987-94AE-139A4D4432A5}" type="parTrans" cxnId="{065514BD-1829-4B71-9A20-BEA0B3B6786C}">
      <dgm:prSet/>
      <dgm:spPr/>
      <dgm:t>
        <a:bodyPr/>
        <a:lstStyle/>
        <a:p>
          <a:endParaRPr lang="en-US"/>
        </a:p>
      </dgm:t>
    </dgm:pt>
    <dgm:pt modelId="{3A889FA0-7A23-478E-9F26-1B3E2075E6D6}" type="sibTrans" cxnId="{065514BD-1829-4B71-9A20-BEA0B3B6786C}">
      <dgm:prSet/>
      <dgm:spPr/>
      <dgm:t>
        <a:bodyPr/>
        <a:lstStyle/>
        <a:p>
          <a:endParaRPr lang="en-US"/>
        </a:p>
      </dgm:t>
    </dgm:pt>
    <dgm:pt modelId="{B990F908-7C2C-4B6D-B0E6-09CA965720C5}">
      <dgm:prSet/>
      <dgm:spPr/>
      <dgm:t>
        <a:bodyPr/>
        <a:lstStyle/>
        <a:p>
          <a:r>
            <a:rPr lang="en-US" baseline="0"/>
            <a:t>Alam </a:t>
          </a:r>
          <a:endParaRPr lang="en-US"/>
        </a:p>
      </dgm:t>
    </dgm:pt>
    <dgm:pt modelId="{F5EF7448-73C8-493D-B05C-39787B01A2A6}" type="parTrans" cxnId="{1ED291DB-7E78-42BB-A89C-9E8770A66800}">
      <dgm:prSet/>
      <dgm:spPr/>
      <dgm:t>
        <a:bodyPr/>
        <a:lstStyle/>
        <a:p>
          <a:endParaRPr lang="en-US"/>
        </a:p>
      </dgm:t>
    </dgm:pt>
    <dgm:pt modelId="{CE98FB86-8204-46A2-9D16-76390E2FEF60}" type="sibTrans" cxnId="{1ED291DB-7E78-42BB-A89C-9E8770A66800}">
      <dgm:prSet/>
      <dgm:spPr/>
      <dgm:t>
        <a:bodyPr/>
        <a:lstStyle/>
        <a:p>
          <a:endParaRPr lang="en-US"/>
        </a:p>
      </dgm:t>
    </dgm:pt>
    <dgm:pt modelId="{4FB42C51-0BEB-4154-8D1F-B5399B73CA21}">
      <dgm:prSet/>
      <dgm:spPr/>
      <dgm:t>
        <a:bodyPr/>
        <a:lstStyle/>
        <a:p>
          <a:r>
            <a:rPr lang="en-US" baseline="0"/>
            <a:t>Kegiatan sehari-hari </a:t>
          </a:r>
          <a:endParaRPr lang="en-US"/>
        </a:p>
      </dgm:t>
    </dgm:pt>
    <dgm:pt modelId="{782145F7-C81D-461A-8979-65FCE5F37157}" type="parTrans" cxnId="{18604578-3F0C-4EA4-8426-88F97657BF89}">
      <dgm:prSet/>
      <dgm:spPr/>
      <dgm:t>
        <a:bodyPr/>
        <a:lstStyle/>
        <a:p>
          <a:endParaRPr lang="en-US"/>
        </a:p>
      </dgm:t>
    </dgm:pt>
    <dgm:pt modelId="{684ED8A9-E3EB-4862-9D42-C62390527EBE}" type="sibTrans" cxnId="{18604578-3F0C-4EA4-8426-88F97657BF89}">
      <dgm:prSet/>
      <dgm:spPr/>
      <dgm:t>
        <a:bodyPr/>
        <a:lstStyle/>
        <a:p>
          <a:endParaRPr lang="en-US"/>
        </a:p>
      </dgm:t>
    </dgm:pt>
    <dgm:pt modelId="{0E879CEC-68D2-4E80-AF43-3EB439EDB3F7}">
      <dgm:prSet/>
      <dgm:spPr/>
      <dgm:t>
        <a:bodyPr/>
        <a:lstStyle/>
        <a:p>
          <a:r>
            <a:rPr lang="en-US" baseline="0"/>
            <a:t>Suasana hati </a:t>
          </a:r>
          <a:endParaRPr lang="en-US"/>
        </a:p>
      </dgm:t>
    </dgm:pt>
    <dgm:pt modelId="{5FDB7841-A5A5-4CE4-A180-D02E6970DF14}" type="parTrans" cxnId="{73020382-F8F6-4B88-8969-377CF4E6ACAB}">
      <dgm:prSet/>
      <dgm:spPr/>
      <dgm:t>
        <a:bodyPr/>
        <a:lstStyle/>
        <a:p>
          <a:endParaRPr lang="en-US"/>
        </a:p>
      </dgm:t>
    </dgm:pt>
    <dgm:pt modelId="{1C17D4AB-D48B-4760-AB6D-C737C5D2E67A}" type="sibTrans" cxnId="{73020382-F8F6-4B88-8969-377CF4E6ACAB}">
      <dgm:prSet/>
      <dgm:spPr/>
      <dgm:t>
        <a:bodyPr/>
        <a:lstStyle/>
        <a:p>
          <a:endParaRPr lang="en-US"/>
        </a:p>
      </dgm:t>
    </dgm:pt>
    <dgm:pt modelId="{BE49F6E5-5DCE-423A-9186-17FF8A813D51}">
      <dgm:prSet/>
      <dgm:spPr/>
      <dgm:t>
        <a:bodyPr/>
        <a:lstStyle/>
        <a:p>
          <a:r>
            <a:rPr lang="en-US" b="1" baseline="0"/>
            <a:t>Tema gerak </a:t>
          </a:r>
          <a:endParaRPr lang="en-US"/>
        </a:p>
      </dgm:t>
    </dgm:pt>
    <dgm:pt modelId="{8715D070-1C71-4ADD-824D-F7C43BD32DB6}" type="parTrans" cxnId="{87990016-03A9-4E81-9793-FA153C82C268}">
      <dgm:prSet/>
      <dgm:spPr/>
      <dgm:t>
        <a:bodyPr/>
        <a:lstStyle/>
        <a:p>
          <a:endParaRPr lang="en-US"/>
        </a:p>
      </dgm:t>
    </dgm:pt>
    <dgm:pt modelId="{EAABB89D-E166-43E5-B901-885248985C1B}" type="sibTrans" cxnId="{87990016-03A9-4E81-9793-FA153C82C268}">
      <dgm:prSet/>
      <dgm:spPr/>
      <dgm:t>
        <a:bodyPr/>
        <a:lstStyle/>
        <a:p>
          <a:endParaRPr lang="en-US"/>
        </a:p>
      </dgm:t>
    </dgm:pt>
    <dgm:pt modelId="{420AF8AA-50A5-45B9-889C-BDC3D3A9B618}">
      <dgm:prSet/>
      <dgm:spPr/>
      <dgm:t>
        <a:bodyPr/>
        <a:lstStyle/>
        <a:p>
          <a:r>
            <a:rPr lang="en-US" baseline="0"/>
            <a:t>Gerak kaki </a:t>
          </a:r>
          <a:endParaRPr lang="en-US"/>
        </a:p>
      </dgm:t>
    </dgm:pt>
    <dgm:pt modelId="{E6BB79B4-75C5-464A-BB4F-2BFC373C1983}" type="parTrans" cxnId="{24F94F7B-4C57-4191-81E1-B91CE6A8E7E3}">
      <dgm:prSet/>
      <dgm:spPr/>
      <dgm:t>
        <a:bodyPr/>
        <a:lstStyle/>
        <a:p>
          <a:endParaRPr lang="en-US"/>
        </a:p>
      </dgm:t>
    </dgm:pt>
    <dgm:pt modelId="{0261F86D-7459-4DC0-91A9-39547FF8834F}" type="sibTrans" cxnId="{24F94F7B-4C57-4191-81E1-B91CE6A8E7E3}">
      <dgm:prSet/>
      <dgm:spPr/>
      <dgm:t>
        <a:bodyPr/>
        <a:lstStyle/>
        <a:p>
          <a:endParaRPr lang="en-US"/>
        </a:p>
      </dgm:t>
    </dgm:pt>
    <dgm:pt modelId="{9C5D29BE-EF9B-4273-BEDE-4FA781ACE5E5}">
      <dgm:prSet/>
      <dgm:spPr/>
      <dgm:t>
        <a:bodyPr/>
        <a:lstStyle/>
        <a:p>
          <a:r>
            <a:rPr lang="en-US" baseline="0"/>
            <a:t>Gerak tangan </a:t>
          </a:r>
          <a:endParaRPr lang="en-US"/>
        </a:p>
      </dgm:t>
    </dgm:pt>
    <dgm:pt modelId="{6D378B3C-77AA-4D80-A898-07A47F17379F}" type="parTrans" cxnId="{EFC66084-302B-419A-AF4A-5B7ACF69D50C}">
      <dgm:prSet/>
      <dgm:spPr/>
      <dgm:t>
        <a:bodyPr/>
        <a:lstStyle/>
        <a:p>
          <a:endParaRPr lang="en-US"/>
        </a:p>
      </dgm:t>
    </dgm:pt>
    <dgm:pt modelId="{9B16FEB0-5C33-4ADC-9DCE-26DB907D347F}" type="sibTrans" cxnId="{EFC66084-302B-419A-AF4A-5B7ACF69D50C}">
      <dgm:prSet/>
      <dgm:spPr/>
      <dgm:t>
        <a:bodyPr/>
        <a:lstStyle/>
        <a:p>
          <a:endParaRPr lang="en-US"/>
        </a:p>
      </dgm:t>
    </dgm:pt>
    <dgm:pt modelId="{BBA2D756-CAEF-4C71-849E-E2670CD9C56E}">
      <dgm:prSet/>
      <dgm:spPr/>
      <dgm:t>
        <a:bodyPr/>
        <a:lstStyle/>
        <a:p>
          <a:r>
            <a:rPr lang="en-US" baseline="0"/>
            <a:t>Gerak badan atau torso </a:t>
          </a:r>
          <a:endParaRPr lang="en-US"/>
        </a:p>
      </dgm:t>
    </dgm:pt>
    <dgm:pt modelId="{4723BB83-9E86-4CD9-A839-7A4C92FD8D38}" type="parTrans" cxnId="{FAB76B5E-EE21-4AB5-86F9-09274A8F81E3}">
      <dgm:prSet/>
      <dgm:spPr/>
      <dgm:t>
        <a:bodyPr/>
        <a:lstStyle/>
        <a:p>
          <a:endParaRPr lang="en-US"/>
        </a:p>
      </dgm:t>
    </dgm:pt>
    <dgm:pt modelId="{1A465C0E-75AD-4179-B1F1-504709F0B7FE}" type="sibTrans" cxnId="{FAB76B5E-EE21-4AB5-86F9-09274A8F81E3}">
      <dgm:prSet/>
      <dgm:spPr/>
      <dgm:t>
        <a:bodyPr/>
        <a:lstStyle/>
        <a:p>
          <a:endParaRPr lang="en-US"/>
        </a:p>
      </dgm:t>
    </dgm:pt>
    <dgm:pt modelId="{3DAE4B76-DF32-4AD1-AD34-DFDBD011B001}">
      <dgm:prSet/>
      <dgm:spPr/>
      <dgm:t>
        <a:bodyPr/>
        <a:lstStyle/>
        <a:p>
          <a:r>
            <a:rPr lang="en-US" baseline="0"/>
            <a:t>Gerak kepala </a:t>
          </a:r>
          <a:endParaRPr lang="en-US"/>
        </a:p>
      </dgm:t>
    </dgm:pt>
    <dgm:pt modelId="{5D94C69B-EEA9-4593-8DC9-869233ABB3B1}" type="parTrans" cxnId="{28FA1CB2-742E-41CD-8DDA-56A2898CB3DF}">
      <dgm:prSet/>
      <dgm:spPr/>
      <dgm:t>
        <a:bodyPr/>
        <a:lstStyle/>
        <a:p>
          <a:endParaRPr lang="en-US"/>
        </a:p>
      </dgm:t>
    </dgm:pt>
    <dgm:pt modelId="{BA8A1C88-FB4D-41DC-85F0-2801B5F05DC0}" type="sibTrans" cxnId="{28FA1CB2-742E-41CD-8DDA-56A2898CB3DF}">
      <dgm:prSet/>
      <dgm:spPr/>
      <dgm:t>
        <a:bodyPr/>
        <a:lstStyle/>
        <a:p>
          <a:endParaRPr lang="en-US"/>
        </a:p>
      </dgm:t>
    </dgm:pt>
    <dgm:pt modelId="{1EF2FAB8-850F-491B-B23E-F24CC6F8D13E}" type="pres">
      <dgm:prSet presAssocID="{E5F762BD-2B25-4A5D-BDE1-A8AEEAEE8BA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AE034AC-7736-4CA4-91BC-E60B578AD6FA}" type="pres">
      <dgm:prSet presAssocID="{4C50685F-045F-4BD1-A244-1A4BB53BEF89}" presName="linNode" presStyleCnt="0"/>
      <dgm:spPr/>
    </dgm:pt>
    <dgm:pt modelId="{5FFBFA27-2845-490D-A71F-EE3BDCCD4A88}" type="pres">
      <dgm:prSet presAssocID="{4C50685F-045F-4BD1-A244-1A4BB53BEF89}" presName="parentText" presStyleLbl="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80AD185-C28D-4834-9D50-F79A35F4AEA8}" type="pres">
      <dgm:prSet presAssocID="{4C50685F-045F-4BD1-A244-1A4BB53BEF89}" presName="descendantText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13FEBC4-A1BD-485C-B519-F8BBA461525B}" type="pres">
      <dgm:prSet presAssocID="{BC47DC11-FA03-46E2-B7D8-52EDAB336C90}" presName="sp" presStyleCnt="0"/>
      <dgm:spPr/>
    </dgm:pt>
    <dgm:pt modelId="{129CE38A-1447-4A1F-8E1D-5B718A00C322}" type="pres">
      <dgm:prSet presAssocID="{BE49F6E5-5DCE-423A-9186-17FF8A813D51}" presName="linNode" presStyleCnt="0"/>
      <dgm:spPr/>
    </dgm:pt>
    <dgm:pt modelId="{F6489882-1CCE-44B7-95B5-9B23F886E867}" type="pres">
      <dgm:prSet presAssocID="{BE49F6E5-5DCE-423A-9186-17FF8A813D51}" presName="parentText" presStyleLbl="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C3F56D5-70DA-4615-BAA9-89949BA02575}" type="pres">
      <dgm:prSet presAssocID="{BE49F6E5-5DCE-423A-9186-17FF8A813D51}" presName="descendantText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DFB27F3-5073-4318-9CA5-155F3865A2F5}" type="presOf" srcId="{4C50685F-045F-4BD1-A244-1A4BB53BEF89}" destId="{5FFBFA27-2845-490D-A71F-EE3BDCCD4A88}" srcOrd="0" destOrd="0" presId="urn:microsoft.com/office/officeart/2005/8/layout/vList5"/>
    <dgm:cxn modelId="{18604578-3F0C-4EA4-8426-88F97657BF89}" srcId="{4C50685F-045F-4BD1-A244-1A4BB53BEF89}" destId="{4FB42C51-0BEB-4154-8D1F-B5399B73CA21}" srcOrd="2" destOrd="0" parTransId="{782145F7-C81D-461A-8979-65FCE5F37157}" sibTransId="{684ED8A9-E3EB-4862-9D42-C62390527EBE}"/>
    <dgm:cxn modelId="{065514BD-1829-4B71-9A20-BEA0B3B6786C}" srcId="{4C50685F-045F-4BD1-A244-1A4BB53BEF89}" destId="{75F656CB-AB65-4F63-AD34-110904C24A0D}" srcOrd="0" destOrd="0" parTransId="{541A1211-6A90-4987-94AE-139A4D4432A5}" sibTransId="{3A889FA0-7A23-478E-9F26-1B3E2075E6D6}"/>
    <dgm:cxn modelId="{644D1EDB-7986-4B00-A422-186628AEDD2F}" type="presOf" srcId="{4FB42C51-0BEB-4154-8D1F-B5399B73CA21}" destId="{F80AD185-C28D-4834-9D50-F79A35F4AEA8}" srcOrd="0" destOrd="2" presId="urn:microsoft.com/office/officeart/2005/8/layout/vList5"/>
    <dgm:cxn modelId="{8F7FE676-6C8C-4A61-A394-9E071D1FADD7}" type="presOf" srcId="{75F656CB-AB65-4F63-AD34-110904C24A0D}" destId="{F80AD185-C28D-4834-9D50-F79A35F4AEA8}" srcOrd="0" destOrd="0" presId="urn:microsoft.com/office/officeart/2005/8/layout/vList5"/>
    <dgm:cxn modelId="{1ED291DB-7E78-42BB-A89C-9E8770A66800}" srcId="{4C50685F-045F-4BD1-A244-1A4BB53BEF89}" destId="{B990F908-7C2C-4B6D-B0E6-09CA965720C5}" srcOrd="1" destOrd="0" parTransId="{F5EF7448-73C8-493D-B05C-39787B01A2A6}" sibTransId="{CE98FB86-8204-46A2-9D16-76390E2FEF60}"/>
    <dgm:cxn modelId="{E127C071-2251-4F41-BC7A-182D535B3E9B}" type="presOf" srcId="{E5F762BD-2B25-4A5D-BDE1-A8AEEAEE8BAB}" destId="{1EF2FAB8-850F-491B-B23E-F24CC6F8D13E}" srcOrd="0" destOrd="0" presId="urn:microsoft.com/office/officeart/2005/8/layout/vList5"/>
    <dgm:cxn modelId="{EFC66084-302B-419A-AF4A-5B7ACF69D50C}" srcId="{BE49F6E5-5DCE-423A-9186-17FF8A813D51}" destId="{9C5D29BE-EF9B-4273-BEDE-4FA781ACE5E5}" srcOrd="1" destOrd="0" parTransId="{6D378B3C-77AA-4D80-A898-07A47F17379F}" sibTransId="{9B16FEB0-5C33-4ADC-9DCE-26DB907D347F}"/>
    <dgm:cxn modelId="{AFFAE314-AB53-4E06-9533-602B0B9921BA}" type="presOf" srcId="{420AF8AA-50A5-45B9-889C-BDC3D3A9B618}" destId="{EC3F56D5-70DA-4615-BAA9-89949BA02575}" srcOrd="0" destOrd="0" presId="urn:microsoft.com/office/officeart/2005/8/layout/vList5"/>
    <dgm:cxn modelId="{648A37D4-8DDC-4177-8FB0-9F5FEF675E52}" type="presOf" srcId="{0E879CEC-68D2-4E80-AF43-3EB439EDB3F7}" destId="{F80AD185-C28D-4834-9D50-F79A35F4AEA8}" srcOrd="0" destOrd="3" presId="urn:microsoft.com/office/officeart/2005/8/layout/vList5"/>
    <dgm:cxn modelId="{87990016-03A9-4E81-9793-FA153C82C268}" srcId="{E5F762BD-2B25-4A5D-BDE1-A8AEEAEE8BAB}" destId="{BE49F6E5-5DCE-423A-9186-17FF8A813D51}" srcOrd="1" destOrd="0" parTransId="{8715D070-1C71-4ADD-824D-F7C43BD32DB6}" sibTransId="{EAABB89D-E166-43E5-B901-885248985C1B}"/>
    <dgm:cxn modelId="{24F94F7B-4C57-4191-81E1-B91CE6A8E7E3}" srcId="{BE49F6E5-5DCE-423A-9186-17FF8A813D51}" destId="{420AF8AA-50A5-45B9-889C-BDC3D3A9B618}" srcOrd="0" destOrd="0" parTransId="{E6BB79B4-75C5-464A-BB4F-2BFC373C1983}" sibTransId="{0261F86D-7459-4DC0-91A9-39547FF8834F}"/>
    <dgm:cxn modelId="{28FA1CB2-742E-41CD-8DDA-56A2898CB3DF}" srcId="{BE49F6E5-5DCE-423A-9186-17FF8A813D51}" destId="{3DAE4B76-DF32-4AD1-AD34-DFDBD011B001}" srcOrd="3" destOrd="0" parTransId="{5D94C69B-EEA9-4593-8DC9-869233ABB3B1}" sibTransId="{BA8A1C88-FB4D-41DC-85F0-2801B5F05DC0}"/>
    <dgm:cxn modelId="{73020382-F8F6-4B88-8969-377CF4E6ACAB}" srcId="{4C50685F-045F-4BD1-A244-1A4BB53BEF89}" destId="{0E879CEC-68D2-4E80-AF43-3EB439EDB3F7}" srcOrd="3" destOrd="0" parTransId="{5FDB7841-A5A5-4CE4-A180-D02E6970DF14}" sibTransId="{1C17D4AB-D48B-4760-AB6D-C737C5D2E67A}"/>
    <dgm:cxn modelId="{FAB76B5E-EE21-4AB5-86F9-09274A8F81E3}" srcId="{BE49F6E5-5DCE-423A-9186-17FF8A813D51}" destId="{BBA2D756-CAEF-4C71-849E-E2670CD9C56E}" srcOrd="2" destOrd="0" parTransId="{4723BB83-9E86-4CD9-A839-7A4C92FD8D38}" sibTransId="{1A465C0E-75AD-4179-B1F1-504709F0B7FE}"/>
    <dgm:cxn modelId="{8E5C2188-2177-47DE-B3BF-EB89DA420078}" type="presOf" srcId="{3DAE4B76-DF32-4AD1-AD34-DFDBD011B001}" destId="{EC3F56D5-70DA-4615-BAA9-89949BA02575}" srcOrd="0" destOrd="3" presId="urn:microsoft.com/office/officeart/2005/8/layout/vList5"/>
    <dgm:cxn modelId="{650CF6A8-7390-43F7-964B-77FD0DA92C2C}" type="presOf" srcId="{BBA2D756-CAEF-4C71-849E-E2670CD9C56E}" destId="{EC3F56D5-70DA-4615-BAA9-89949BA02575}" srcOrd="0" destOrd="2" presId="urn:microsoft.com/office/officeart/2005/8/layout/vList5"/>
    <dgm:cxn modelId="{341C8D3E-15F6-464A-BB9C-2FCBC71EE6FD}" type="presOf" srcId="{B990F908-7C2C-4B6D-B0E6-09CA965720C5}" destId="{F80AD185-C28D-4834-9D50-F79A35F4AEA8}" srcOrd="0" destOrd="1" presId="urn:microsoft.com/office/officeart/2005/8/layout/vList5"/>
    <dgm:cxn modelId="{E892C012-B70D-4528-ACF3-BEBEA6159D74}" srcId="{E5F762BD-2B25-4A5D-BDE1-A8AEEAEE8BAB}" destId="{4C50685F-045F-4BD1-A244-1A4BB53BEF89}" srcOrd="0" destOrd="0" parTransId="{559746DE-AD1E-449B-B31B-78901BB80B05}" sibTransId="{BC47DC11-FA03-46E2-B7D8-52EDAB336C90}"/>
    <dgm:cxn modelId="{BF8C08F9-62D1-4699-B1D7-8DC41D658E73}" type="presOf" srcId="{9C5D29BE-EF9B-4273-BEDE-4FA781ACE5E5}" destId="{EC3F56D5-70DA-4615-BAA9-89949BA02575}" srcOrd="0" destOrd="1" presId="urn:microsoft.com/office/officeart/2005/8/layout/vList5"/>
    <dgm:cxn modelId="{CE1D3F17-B8ED-4E27-B995-ED321129EA0B}" type="presOf" srcId="{BE49F6E5-5DCE-423A-9186-17FF8A813D51}" destId="{F6489882-1CCE-44B7-95B5-9B23F886E867}" srcOrd="0" destOrd="0" presId="urn:microsoft.com/office/officeart/2005/8/layout/vList5"/>
    <dgm:cxn modelId="{A4851BCD-A4EF-4E1A-9A3C-77C68158D8A7}" type="presParOf" srcId="{1EF2FAB8-850F-491B-B23E-F24CC6F8D13E}" destId="{BAE034AC-7736-4CA4-91BC-E60B578AD6FA}" srcOrd="0" destOrd="0" presId="urn:microsoft.com/office/officeart/2005/8/layout/vList5"/>
    <dgm:cxn modelId="{8F009945-96AE-4E6C-9D63-B9C7606BEEC8}" type="presParOf" srcId="{BAE034AC-7736-4CA4-91BC-E60B578AD6FA}" destId="{5FFBFA27-2845-490D-A71F-EE3BDCCD4A88}" srcOrd="0" destOrd="0" presId="urn:microsoft.com/office/officeart/2005/8/layout/vList5"/>
    <dgm:cxn modelId="{D1296FF0-DFCE-4800-BE36-BEF34A6110A6}" type="presParOf" srcId="{BAE034AC-7736-4CA4-91BC-E60B578AD6FA}" destId="{F80AD185-C28D-4834-9D50-F79A35F4AEA8}" srcOrd="1" destOrd="0" presId="urn:microsoft.com/office/officeart/2005/8/layout/vList5"/>
    <dgm:cxn modelId="{1879B7AF-4DCD-4D0F-B53C-45D32092F0BD}" type="presParOf" srcId="{1EF2FAB8-850F-491B-B23E-F24CC6F8D13E}" destId="{D13FEBC4-A1BD-485C-B519-F8BBA461525B}" srcOrd="1" destOrd="0" presId="urn:microsoft.com/office/officeart/2005/8/layout/vList5"/>
    <dgm:cxn modelId="{EC7542CE-C5E3-452D-A9BC-B35DB7AF04A0}" type="presParOf" srcId="{1EF2FAB8-850F-491B-B23E-F24CC6F8D13E}" destId="{129CE38A-1447-4A1F-8E1D-5B718A00C322}" srcOrd="2" destOrd="0" presId="urn:microsoft.com/office/officeart/2005/8/layout/vList5"/>
    <dgm:cxn modelId="{5081ED86-B303-4E63-AAB3-93EF3992F687}" type="presParOf" srcId="{129CE38A-1447-4A1F-8E1D-5B718A00C322}" destId="{F6489882-1CCE-44B7-95B5-9B23F886E867}" srcOrd="0" destOrd="0" presId="urn:microsoft.com/office/officeart/2005/8/layout/vList5"/>
    <dgm:cxn modelId="{4667CAC5-AA37-4FCC-8050-18AC0317AFD9}" type="presParOf" srcId="{129CE38A-1447-4A1F-8E1D-5B718A00C322}" destId="{EC3F56D5-70DA-4615-BAA9-89949BA02575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E463397-9AFE-4D1A-88AC-C7C10C0DA825}">
      <dsp:nvSpPr>
        <dsp:cNvPr id="0" name=""/>
        <dsp:cNvSpPr/>
      </dsp:nvSpPr>
      <dsp:spPr>
        <a:xfrm>
          <a:off x="0" y="554404"/>
          <a:ext cx="2957512" cy="187802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FFD0D42-A199-49B3-A095-45858000D343}">
      <dsp:nvSpPr>
        <dsp:cNvPr id="0" name=""/>
        <dsp:cNvSpPr/>
      </dsp:nvSpPr>
      <dsp:spPr>
        <a:xfrm>
          <a:off x="328612" y="866586"/>
          <a:ext cx="2957512" cy="187802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baseline="0"/>
            <a:t>1.      Menjelaskan proses penciptaan tari </a:t>
          </a:r>
          <a:endParaRPr lang="en-US" sz="2400" kern="1200"/>
        </a:p>
      </dsp:txBody>
      <dsp:txXfrm>
        <a:off x="383617" y="921591"/>
        <a:ext cx="2847502" cy="1768010"/>
      </dsp:txXfrm>
    </dsp:sp>
    <dsp:sp modelId="{3CC7FCA9-D412-4BC4-B681-F2D1A735CAC4}">
      <dsp:nvSpPr>
        <dsp:cNvPr id="0" name=""/>
        <dsp:cNvSpPr/>
      </dsp:nvSpPr>
      <dsp:spPr>
        <a:xfrm>
          <a:off x="3614737" y="554404"/>
          <a:ext cx="2957512" cy="187802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C13A741-36ED-48EA-A48D-2F26068FB149}">
      <dsp:nvSpPr>
        <dsp:cNvPr id="0" name=""/>
        <dsp:cNvSpPr/>
      </dsp:nvSpPr>
      <dsp:spPr>
        <a:xfrm>
          <a:off x="3943350" y="866586"/>
          <a:ext cx="2957512" cy="187802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baseline="0"/>
            <a:t>2.      Menjelaskan konsep garapan tari </a:t>
          </a:r>
          <a:endParaRPr lang="en-US" sz="2400" kern="1200"/>
        </a:p>
      </dsp:txBody>
      <dsp:txXfrm>
        <a:off x="3998355" y="921591"/>
        <a:ext cx="2847502" cy="1768010"/>
      </dsp:txXfrm>
    </dsp:sp>
    <dsp:sp modelId="{60A88CA8-212C-4A54-88C1-9333C97E7120}">
      <dsp:nvSpPr>
        <dsp:cNvPr id="0" name=""/>
        <dsp:cNvSpPr/>
      </dsp:nvSpPr>
      <dsp:spPr>
        <a:xfrm>
          <a:off x="7229475" y="554404"/>
          <a:ext cx="2957512" cy="187802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FE390B5-83E1-464A-A907-3BBA58009FF0}">
      <dsp:nvSpPr>
        <dsp:cNvPr id="0" name=""/>
        <dsp:cNvSpPr/>
      </dsp:nvSpPr>
      <dsp:spPr>
        <a:xfrm>
          <a:off x="7558087" y="866586"/>
          <a:ext cx="2957512" cy="187802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baseline="0" dirty="0"/>
            <a:t>3.      </a:t>
          </a:r>
          <a:r>
            <a:rPr lang="en-US" sz="2400" kern="1200" baseline="0" dirty="0" err="1"/>
            <a:t>Menjelaskan</a:t>
          </a:r>
          <a:r>
            <a:rPr lang="en-US" sz="2400" kern="1200" baseline="0" dirty="0"/>
            <a:t> </a:t>
          </a:r>
          <a:r>
            <a:rPr lang="en-US" sz="2400" kern="1200" baseline="0" dirty="0" err="1"/>
            <a:t>sumber</a:t>
          </a:r>
          <a:r>
            <a:rPr lang="en-US" sz="2400" kern="1200" baseline="0" dirty="0"/>
            <a:t> </a:t>
          </a:r>
          <a:r>
            <a:rPr lang="en-US" sz="2400" kern="1200" baseline="0" dirty="0" err="1"/>
            <a:t>tema</a:t>
          </a:r>
          <a:r>
            <a:rPr lang="en-US" sz="2400" kern="1200" baseline="0" dirty="0"/>
            <a:t> </a:t>
          </a:r>
          <a:r>
            <a:rPr lang="en-US" sz="2400" kern="1200" baseline="0" dirty="0" err="1"/>
            <a:t>tari</a:t>
          </a:r>
          <a:r>
            <a:rPr lang="en-US" sz="2400" kern="1200" baseline="0" dirty="0"/>
            <a:t> </a:t>
          </a:r>
          <a:endParaRPr lang="en-US" sz="2400" kern="1200" dirty="0"/>
        </a:p>
      </dsp:txBody>
      <dsp:txXfrm>
        <a:off x="7613092" y="921591"/>
        <a:ext cx="2847502" cy="176801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F6A9AA0-42A7-49F6-82A7-DB0343FA33CE}">
      <dsp:nvSpPr>
        <dsp:cNvPr id="0" name=""/>
        <dsp:cNvSpPr/>
      </dsp:nvSpPr>
      <dsp:spPr>
        <a:xfrm>
          <a:off x="0" y="28001"/>
          <a:ext cx="6085764" cy="43173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baseline="0" dirty="0" smtClean="0"/>
            <a:t>1. </a:t>
          </a:r>
          <a:r>
            <a:rPr lang="en-US" sz="1800" kern="1200" baseline="0" dirty="0" err="1" smtClean="0"/>
            <a:t>Eksplorasi</a:t>
          </a:r>
          <a:r>
            <a:rPr lang="en-US" sz="1800" kern="1200" baseline="0" dirty="0"/>
            <a:t> </a:t>
          </a:r>
          <a:endParaRPr lang="en-US" sz="1800" kern="1200" dirty="0"/>
        </a:p>
      </dsp:txBody>
      <dsp:txXfrm>
        <a:off x="21075" y="49076"/>
        <a:ext cx="6043614" cy="389580"/>
      </dsp:txXfrm>
    </dsp:sp>
    <dsp:sp modelId="{6FE48F85-803B-48BE-B64C-71203A0EBBBC}">
      <dsp:nvSpPr>
        <dsp:cNvPr id="0" name=""/>
        <dsp:cNvSpPr/>
      </dsp:nvSpPr>
      <dsp:spPr>
        <a:xfrm>
          <a:off x="0" y="511571"/>
          <a:ext cx="6085764" cy="43173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baseline="0" dirty="0" smtClean="0"/>
            <a:t>2. </a:t>
          </a:r>
          <a:r>
            <a:rPr lang="en-US" sz="1800" kern="1200" baseline="0" dirty="0" err="1" smtClean="0"/>
            <a:t>Improvisasi</a:t>
          </a:r>
          <a:r>
            <a:rPr lang="en-US" sz="1800" kern="1200" baseline="0" dirty="0"/>
            <a:t> </a:t>
          </a:r>
          <a:endParaRPr lang="en-US" sz="1800" kern="1200" dirty="0"/>
        </a:p>
      </dsp:txBody>
      <dsp:txXfrm>
        <a:off x="21075" y="532646"/>
        <a:ext cx="6043614" cy="389580"/>
      </dsp:txXfrm>
    </dsp:sp>
    <dsp:sp modelId="{9B643DAE-4595-4F4B-9592-8DEC3A676FC9}">
      <dsp:nvSpPr>
        <dsp:cNvPr id="0" name=""/>
        <dsp:cNvSpPr/>
      </dsp:nvSpPr>
      <dsp:spPr>
        <a:xfrm>
          <a:off x="0" y="995141"/>
          <a:ext cx="6085764" cy="43173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baseline="0" dirty="0" smtClean="0"/>
            <a:t>3. </a:t>
          </a:r>
          <a:r>
            <a:rPr lang="en-US" sz="1800" kern="1200" baseline="0" dirty="0" err="1" smtClean="0"/>
            <a:t>Evaluasi</a:t>
          </a:r>
          <a:r>
            <a:rPr lang="en-US" sz="1800" kern="1200" baseline="0" dirty="0"/>
            <a:t> </a:t>
          </a:r>
          <a:endParaRPr lang="en-US" sz="1800" kern="1200" dirty="0"/>
        </a:p>
      </dsp:txBody>
      <dsp:txXfrm>
        <a:off x="21075" y="1016216"/>
        <a:ext cx="6043614" cy="389580"/>
      </dsp:txXfrm>
    </dsp:sp>
    <dsp:sp modelId="{EDF3FB20-F5DB-4335-B3D4-A94D23D656B6}">
      <dsp:nvSpPr>
        <dsp:cNvPr id="0" name=""/>
        <dsp:cNvSpPr/>
      </dsp:nvSpPr>
      <dsp:spPr>
        <a:xfrm>
          <a:off x="0" y="1478711"/>
          <a:ext cx="6085764" cy="43173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baseline="0" dirty="0" smtClean="0"/>
            <a:t>4. Forming</a:t>
          </a:r>
          <a:r>
            <a:rPr lang="en-US" sz="1800" kern="1200" baseline="0" dirty="0"/>
            <a:t> </a:t>
          </a:r>
          <a:r>
            <a:rPr lang="en-US" sz="1800" kern="1200" baseline="0" dirty="0" err="1"/>
            <a:t>atau</a:t>
          </a:r>
          <a:r>
            <a:rPr lang="en-US" sz="1800" kern="1200" baseline="0" dirty="0"/>
            <a:t> </a:t>
          </a:r>
          <a:r>
            <a:rPr lang="en-US" sz="1800" kern="1200" baseline="0" dirty="0" err="1"/>
            <a:t>komposisi</a:t>
          </a:r>
          <a:r>
            <a:rPr lang="en-US" sz="1800" kern="1200" baseline="0" dirty="0"/>
            <a:t> </a:t>
          </a:r>
          <a:endParaRPr lang="en-US" sz="1800" kern="1200" dirty="0"/>
        </a:p>
      </dsp:txBody>
      <dsp:txXfrm>
        <a:off x="21075" y="1499786"/>
        <a:ext cx="6043614" cy="38958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80AD185-C28D-4834-9D50-F79A35F4AEA8}">
      <dsp:nvSpPr>
        <dsp:cNvPr id="0" name=""/>
        <dsp:cNvSpPr/>
      </dsp:nvSpPr>
      <dsp:spPr>
        <a:xfrm rot="5400000">
          <a:off x="3574438" y="-1175405"/>
          <a:ext cx="1300063" cy="3975971"/>
        </a:xfrm>
        <a:prstGeom prst="round2Same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baseline="0"/>
            <a:t>Binatang </a:t>
          </a:r>
          <a:endParaRPr lang="en-US" sz="1700" kern="120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baseline="0"/>
            <a:t>Alam </a:t>
          </a:r>
          <a:endParaRPr lang="en-US" sz="1700" kern="120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baseline="0"/>
            <a:t>Kegiatan sehari-hari </a:t>
          </a:r>
          <a:endParaRPr lang="en-US" sz="1700" kern="120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baseline="0"/>
            <a:t>Suasana hati </a:t>
          </a:r>
          <a:endParaRPr lang="en-US" sz="1700" kern="1200"/>
        </a:p>
      </dsp:txBody>
      <dsp:txXfrm rot="-5400000">
        <a:off x="2236484" y="226013"/>
        <a:ext cx="3912507" cy="1173135"/>
      </dsp:txXfrm>
    </dsp:sp>
    <dsp:sp modelId="{5FFBFA27-2845-490D-A71F-EE3BDCCD4A88}">
      <dsp:nvSpPr>
        <dsp:cNvPr id="0" name=""/>
        <dsp:cNvSpPr/>
      </dsp:nvSpPr>
      <dsp:spPr>
        <a:xfrm>
          <a:off x="0" y="40"/>
          <a:ext cx="2236484" cy="1625079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85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8110" tIns="59055" rIns="118110" bIns="5905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b="1" kern="1200" baseline="0"/>
            <a:t>Tema Cerita rakyat </a:t>
          </a:r>
          <a:endParaRPr lang="en-US" sz="3100" kern="1200"/>
        </a:p>
      </dsp:txBody>
      <dsp:txXfrm>
        <a:off x="79330" y="79370"/>
        <a:ext cx="2077824" cy="1466419"/>
      </dsp:txXfrm>
    </dsp:sp>
    <dsp:sp modelId="{EC3F56D5-70DA-4615-BAA9-89949BA02575}">
      <dsp:nvSpPr>
        <dsp:cNvPr id="0" name=""/>
        <dsp:cNvSpPr/>
      </dsp:nvSpPr>
      <dsp:spPr>
        <a:xfrm rot="5400000">
          <a:off x="3574438" y="530928"/>
          <a:ext cx="1300063" cy="3975971"/>
        </a:xfrm>
        <a:prstGeom prst="round2Same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baseline="0"/>
            <a:t>Gerak kaki </a:t>
          </a:r>
          <a:endParaRPr lang="en-US" sz="1700" kern="120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baseline="0"/>
            <a:t>Gerak tangan </a:t>
          </a:r>
          <a:endParaRPr lang="en-US" sz="1700" kern="120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baseline="0"/>
            <a:t>Gerak badan atau torso </a:t>
          </a:r>
          <a:endParaRPr lang="en-US" sz="1700" kern="120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baseline="0"/>
            <a:t>Gerak kepala </a:t>
          </a:r>
          <a:endParaRPr lang="en-US" sz="1700" kern="1200"/>
        </a:p>
      </dsp:txBody>
      <dsp:txXfrm rot="-5400000">
        <a:off x="2236484" y="1932346"/>
        <a:ext cx="3912507" cy="1173135"/>
      </dsp:txXfrm>
    </dsp:sp>
    <dsp:sp modelId="{F6489882-1CCE-44B7-95B5-9B23F886E867}">
      <dsp:nvSpPr>
        <dsp:cNvPr id="0" name=""/>
        <dsp:cNvSpPr/>
      </dsp:nvSpPr>
      <dsp:spPr>
        <a:xfrm>
          <a:off x="0" y="1706374"/>
          <a:ext cx="2236484" cy="1625079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85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8110" tIns="59055" rIns="118110" bIns="5905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b="1" kern="1200" baseline="0"/>
            <a:t>Tema gerak </a:t>
          </a:r>
          <a:endParaRPr lang="en-US" sz="3100" kern="1200"/>
        </a:p>
      </dsp:txBody>
      <dsp:txXfrm>
        <a:off x="79330" y="1785704"/>
        <a:ext cx="2077824" cy="146641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67A5E8B7-F220-42D2-BB61-4E5E24A05506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AE208ADF-3ADD-483D-A721-14E3EEE2C1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90261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5E8B7-F220-42D2-BB61-4E5E24A05506}" type="datetimeFigureOut">
              <a:rPr lang="en-US" smtClean="0"/>
              <a:pPr/>
              <a:t>11/12/2020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08ADF-3ADD-483D-A721-14E3EEE2C13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98306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5E8B7-F220-42D2-BB61-4E5E24A05506}" type="datetimeFigureOut">
              <a:rPr lang="en-US" smtClean="0"/>
              <a:pPr/>
              <a:t>11/12/2020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08ADF-3ADD-483D-A721-14E3EEE2C13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05390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5E8B7-F220-42D2-BB61-4E5E24A05506}" type="datetimeFigureOut">
              <a:rPr lang="en-US" smtClean="0"/>
              <a:pPr/>
              <a:t>11/12/2020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08ADF-3ADD-483D-A721-14E3EEE2C13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1714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5E8B7-F220-42D2-BB61-4E5E24A05506}" type="datetimeFigureOut">
              <a:rPr lang="en-US" smtClean="0"/>
              <a:pPr/>
              <a:t>11/12/2020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08ADF-3ADD-483D-A721-14E3EEE2C13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68956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5E8B7-F220-42D2-BB61-4E5E24A05506}" type="datetimeFigureOut">
              <a:rPr lang="en-US" smtClean="0"/>
              <a:pPr/>
              <a:t>11/12/2020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08ADF-3ADD-483D-A721-14E3EEE2C13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36522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5E8B7-F220-42D2-BB61-4E5E24A05506}" type="datetimeFigureOut">
              <a:rPr lang="en-US" smtClean="0"/>
              <a:pPr/>
              <a:t>11/12/2020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08ADF-3ADD-483D-A721-14E3EEE2C13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38207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67A5E8B7-F220-42D2-BB61-4E5E24A05506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08ADF-3ADD-483D-A721-14E3EEE2C1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322168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67A5E8B7-F220-42D2-BB61-4E5E24A05506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08ADF-3ADD-483D-A721-14E3EEE2C1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9806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5E8B7-F220-42D2-BB61-4E5E24A05506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08ADF-3ADD-483D-A721-14E3EEE2C1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81398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5E8B7-F220-42D2-BB61-4E5E24A05506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08ADF-3ADD-483D-A721-14E3EEE2C1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54388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5E8B7-F220-42D2-BB61-4E5E24A05506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08ADF-3ADD-483D-A721-14E3EEE2C1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1987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5E8B7-F220-42D2-BB61-4E5E24A05506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08ADF-3ADD-483D-A721-14E3EEE2C1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7761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5E8B7-F220-42D2-BB61-4E5E24A05506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08ADF-3ADD-483D-A721-14E3EEE2C1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4459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5E8B7-F220-42D2-BB61-4E5E24A05506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08ADF-3ADD-483D-A721-14E3EEE2C1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65914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5E8B7-F220-42D2-BB61-4E5E24A05506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08ADF-3ADD-483D-A721-14E3EEE2C1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0953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5E8B7-F220-42D2-BB61-4E5E24A05506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08ADF-3ADD-483D-A721-14E3EEE2C1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51151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67A5E8B7-F220-42D2-BB61-4E5E24A05506}" type="datetimeFigureOut">
              <a:rPr lang="en-US" smtClean="0"/>
              <a:pPr/>
              <a:t>11/12/2020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AE208ADF-3ADD-483D-A721-14E3EEE2C13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256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4" r:id="rId1"/>
    <p:sldLayoutId id="2147483795" r:id="rId2"/>
    <p:sldLayoutId id="2147483796" r:id="rId3"/>
    <p:sldLayoutId id="2147483797" r:id="rId4"/>
    <p:sldLayoutId id="2147483798" r:id="rId5"/>
    <p:sldLayoutId id="2147483799" r:id="rId6"/>
    <p:sldLayoutId id="2147483800" r:id="rId7"/>
    <p:sldLayoutId id="2147483801" r:id="rId8"/>
    <p:sldLayoutId id="2147483802" r:id="rId9"/>
    <p:sldLayoutId id="2147483803" r:id="rId10"/>
    <p:sldLayoutId id="2147483804" r:id="rId11"/>
    <p:sldLayoutId id="2147483805" r:id="rId12"/>
    <p:sldLayoutId id="2147483806" r:id="rId13"/>
    <p:sldLayoutId id="2147483807" r:id="rId14"/>
    <p:sldLayoutId id="2147483808" r:id="rId15"/>
    <p:sldLayoutId id="2147483809" r:id="rId16"/>
    <p:sldLayoutId id="2147483810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8.jpe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6.jpe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384B00D9-78EA-43C3-980E-16D81A45759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40000"/>
          </a:blip>
          <a:srcRect l="1289" r="9823"/>
          <a:stretch/>
        </p:blipFill>
        <p:spPr>
          <a:xfrm>
            <a:off x="-155555" y="-39688"/>
            <a:ext cx="12191980" cy="68580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69509" y="1171275"/>
            <a:ext cx="7947322" cy="1175743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>
                <a:solidFill>
                  <a:schemeClr val="tx1"/>
                </a:solidFill>
                <a:cs typeface="Calibri Light"/>
              </a:rPr>
              <a:t>PENCIPTAAN TARI ANAK DI SD</a:t>
            </a:r>
            <a:endParaRPr lang="en-US" b="1" dirty="0">
              <a:solidFill>
                <a:schemeClr val="tx1"/>
              </a:solidFill>
            </a:endParaRPr>
          </a:p>
        </p:txBody>
      </p:sp>
      <p:pic>
        <p:nvPicPr>
          <p:cNvPr id="2052" name="Picture 4" descr="belajar aneka tari tradisional Indonesia: Tari Jaipo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1259" y="4451845"/>
            <a:ext cx="2476500" cy="1943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Tarian-tarian Daerah Tradisional Asal Indonesia Terpopuler, Ini Daftarny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806" y="2421851"/>
            <a:ext cx="2476500" cy="1847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AutoShape 12" descr="Tari Saman Beserta Sejarah Asal Usul/ Makna /Gerakan/ Tarian/ Pendiri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062" name="Picture 14" descr="Tari Saman Beserta Sejarah Asal Usul/ Makna /Gerakan/ Tarian/ Pendiri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33612"/>
            <a:ext cx="2631259" cy="16501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5692">
        <p:fade/>
      </p:transition>
    </mc:Choice>
    <mc:Fallback xmlns="">
      <p:transition spd="med" advTm="5692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1.      Judul Karya Tari (Nama Tari)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888641" y="2551837"/>
            <a:ext cx="10625071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err="1">
                <a:latin typeface="Times New Roman" panose="02020603050405020304" pitchFamily="18" charset="0"/>
              </a:rPr>
              <a:t>Garapan</a:t>
            </a:r>
            <a:r>
              <a:rPr lang="en-US" sz="3200" dirty="0">
                <a:latin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</a:rPr>
              <a:t>karya</a:t>
            </a:r>
            <a:r>
              <a:rPr lang="en-US" sz="3200" dirty="0">
                <a:latin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</a:rPr>
              <a:t>tari</a:t>
            </a:r>
            <a:r>
              <a:rPr lang="en-US" sz="3200" dirty="0">
                <a:latin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</a:rPr>
              <a:t>diberi</a:t>
            </a:r>
            <a:r>
              <a:rPr lang="en-US" sz="3200" dirty="0">
                <a:latin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</a:rPr>
              <a:t>judul</a:t>
            </a:r>
            <a:r>
              <a:rPr lang="en-US" sz="3200" dirty="0">
                <a:latin typeface="Times New Roman" panose="02020603050405020304" pitchFamily="18" charset="0"/>
              </a:rPr>
              <a:t> yang </a:t>
            </a:r>
            <a:r>
              <a:rPr lang="en-US" sz="3200" dirty="0" err="1">
                <a:latin typeface="Times New Roman" panose="02020603050405020304" pitchFamily="18" charset="0"/>
              </a:rPr>
              <a:t>sesuai</a:t>
            </a:r>
            <a:r>
              <a:rPr lang="en-US" sz="3200" dirty="0">
                <a:latin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</a:rPr>
              <a:t>dengan</a:t>
            </a:r>
            <a:r>
              <a:rPr lang="en-US" sz="3200" dirty="0">
                <a:latin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</a:rPr>
              <a:t>tema</a:t>
            </a:r>
            <a:r>
              <a:rPr lang="en-US" sz="3200" dirty="0">
                <a:latin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</a:rPr>
              <a:t>atau</a:t>
            </a:r>
            <a:r>
              <a:rPr lang="en-US" sz="3200" dirty="0">
                <a:latin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</a:rPr>
              <a:t>cerita</a:t>
            </a:r>
            <a:r>
              <a:rPr lang="en-US" sz="3200" dirty="0">
                <a:latin typeface="Times New Roman" panose="02020603050405020304" pitchFamily="18" charset="0"/>
              </a:rPr>
              <a:t> yang </a:t>
            </a:r>
            <a:r>
              <a:rPr lang="en-US" sz="3200" dirty="0" err="1">
                <a:latin typeface="Times New Roman" panose="02020603050405020304" pitchFamily="18" charset="0"/>
              </a:rPr>
              <a:t>dipilih</a:t>
            </a:r>
            <a:r>
              <a:rPr lang="en-US" sz="3200" dirty="0">
                <a:latin typeface="Times New Roman" panose="02020603050405020304" pitchFamily="18" charset="0"/>
              </a:rPr>
              <a:t> (</a:t>
            </a:r>
            <a:r>
              <a:rPr lang="en-US" sz="3200" dirty="0" err="1">
                <a:latin typeface="Times New Roman" panose="02020603050405020304" pitchFamily="18" charset="0"/>
              </a:rPr>
              <a:t>bentuk</a:t>
            </a:r>
            <a:r>
              <a:rPr lang="en-US" sz="3200" dirty="0">
                <a:latin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</a:rPr>
              <a:t>dramatari</a:t>
            </a:r>
            <a:r>
              <a:rPr lang="en-US" sz="3200" dirty="0">
                <a:latin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</a:rPr>
              <a:t>maupun</a:t>
            </a:r>
            <a:r>
              <a:rPr lang="en-US" sz="3200" dirty="0">
                <a:latin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</a:rPr>
              <a:t>bentuk</a:t>
            </a:r>
            <a:r>
              <a:rPr lang="en-US" sz="3200" dirty="0">
                <a:latin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</a:rPr>
              <a:t>tari</a:t>
            </a:r>
            <a:r>
              <a:rPr lang="en-US" sz="3200" dirty="0">
                <a:latin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</a:rPr>
              <a:t>tunggal</a:t>
            </a:r>
            <a:r>
              <a:rPr lang="en-US" sz="3200" dirty="0">
                <a:latin typeface="Times New Roman" panose="02020603050405020304" pitchFamily="18" charset="0"/>
              </a:rPr>
              <a:t>, </a:t>
            </a:r>
            <a:r>
              <a:rPr lang="en-US" sz="3200" dirty="0" err="1">
                <a:latin typeface="Times New Roman" panose="02020603050405020304" pitchFamily="18" charset="0"/>
              </a:rPr>
              <a:t>pasangan</a:t>
            </a:r>
            <a:r>
              <a:rPr lang="en-US" sz="3200" dirty="0">
                <a:latin typeface="Times New Roman" panose="02020603050405020304" pitchFamily="18" charset="0"/>
              </a:rPr>
              <a:t>, </a:t>
            </a:r>
            <a:r>
              <a:rPr lang="en-US" sz="3200" dirty="0" err="1">
                <a:latin typeface="Times New Roman" panose="02020603050405020304" pitchFamily="18" charset="0"/>
              </a:rPr>
              <a:t>maupun</a:t>
            </a:r>
            <a:r>
              <a:rPr lang="en-US" sz="3200" dirty="0">
                <a:latin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</a:rPr>
              <a:t>kelompok</a:t>
            </a:r>
            <a:r>
              <a:rPr lang="en-US" sz="3200" dirty="0">
                <a:latin typeface="Times New Roman" panose="02020603050405020304" pitchFamily="18" charset="0"/>
              </a:rPr>
              <a:t>). </a:t>
            </a:r>
            <a:r>
              <a:rPr lang="en-US" sz="3200" dirty="0" err="1">
                <a:latin typeface="Times New Roman" panose="02020603050405020304" pitchFamily="18" charset="0"/>
              </a:rPr>
              <a:t>Judul</a:t>
            </a:r>
            <a:r>
              <a:rPr lang="en-US" sz="3200" dirty="0">
                <a:latin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</a:rPr>
              <a:t>tari</a:t>
            </a:r>
            <a:r>
              <a:rPr lang="en-US" sz="3200" dirty="0">
                <a:latin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</a:rPr>
              <a:t>merupakan</a:t>
            </a:r>
            <a:r>
              <a:rPr lang="en-US" sz="3200" dirty="0">
                <a:latin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</a:rPr>
              <a:t>gambaran</a:t>
            </a:r>
            <a:r>
              <a:rPr lang="en-US" sz="3200" dirty="0">
                <a:latin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</a:rPr>
              <a:t>umum</a:t>
            </a:r>
            <a:r>
              <a:rPr lang="en-US" sz="3200" dirty="0">
                <a:latin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</a:rPr>
              <a:t>bagi</a:t>
            </a:r>
            <a:r>
              <a:rPr lang="en-US" sz="3200" dirty="0">
                <a:latin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</a:rPr>
              <a:t>penonton</a:t>
            </a:r>
            <a:r>
              <a:rPr lang="en-US" sz="3200" dirty="0">
                <a:latin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</a:rPr>
              <a:t>tentang</a:t>
            </a:r>
            <a:r>
              <a:rPr lang="en-US" sz="3200" dirty="0">
                <a:latin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</a:rPr>
              <a:t>gerak-gerak</a:t>
            </a:r>
            <a:r>
              <a:rPr lang="en-US" sz="3200" dirty="0">
                <a:latin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</a:rPr>
              <a:t>tariannya</a:t>
            </a:r>
            <a:r>
              <a:rPr lang="en-US" sz="3200" dirty="0">
                <a:latin typeface="Times New Roman" panose="02020603050405020304" pitchFamily="18" charset="0"/>
              </a:rPr>
              <a:t>. </a:t>
            </a:r>
            <a:r>
              <a:rPr lang="en-US" sz="3200" dirty="0" err="1">
                <a:latin typeface="Times New Roman" panose="02020603050405020304" pitchFamily="18" charset="0"/>
              </a:rPr>
              <a:t>Judul</a:t>
            </a:r>
            <a:r>
              <a:rPr lang="en-US" sz="3200" dirty="0">
                <a:latin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</a:rPr>
              <a:t>harus</a:t>
            </a:r>
            <a:r>
              <a:rPr lang="en-US" sz="3200" dirty="0">
                <a:latin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</a:rPr>
              <a:t>bersifat</a:t>
            </a:r>
            <a:r>
              <a:rPr lang="en-US" sz="3200" dirty="0">
                <a:latin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</a:rPr>
              <a:t>komunikatif</a:t>
            </a:r>
            <a:r>
              <a:rPr lang="en-US" sz="3200" dirty="0">
                <a:latin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</a:rPr>
              <a:t>dan</a:t>
            </a:r>
            <a:r>
              <a:rPr lang="en-US" sz="3200" dirty="0">
                <a:latin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</a:rPr>
              <a:t>mudah</a:t>
            </a:r>
            <a:r>
              <a:rPr lang="en-US" sz="3200" dirty="0">
                <a:latin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</a:rPr>
              <a:t>dimengerti</a:t>
            </a:r>
            <a:r>
              <a:rPr lang="en-US" sz="3200" dirty="0">
                <a:latin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</a:rPr>
              <a:t>oleh</a:t>
            </a:r>
            <a:r>
              <a:rPr lang="en-US" sz="3200" dirty="0">
                <a:latin typeface="Times New Roman" panose="02020603050405020304" pitchFamily="18" charset="0"/>
              </a:rPr>
              <a:t> orang </a:t>
            </a:r>
            <a:r>
              <a:rPr lang="en-US" sz="3200" dirty="0" err="1">
                <a:latin typeface="Times New Roman" panose="02020603050405020304" pitchFamily="18" charset="0"/>
              </a:rPr>
              <a:t>banyak</a:t>
            </a:r>
            <a:r>
              <a:rPr lang="en-US" sz="3200" dirty="0">
                <a:latin typeface="Times New Roman" panose="02020603050405020304" pitchFamily="18" charset="0"/>
              </a:rPr>
              <a:t>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9990772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2.      </a:t>
            </a:r>
            <a:r>
              <a:rPr lang="en-US" dirty="0" err="1"/>
              <a:t>Sumber</a:t>
            </a:r>
            <a:r>
              <a:rPr lang="en-US" dirty="0"/>
              <a:t> </a:t>
            </a:r>
            <a:r>
              <a:rPr lang="en-US" dirty="0" err="1"/>
              <a:t>Garapan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-193182" y="2215749"/>
            <a:ext cx="12234929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85850" indent="285750" algn="just"/>
            <a:r>
              <a:rPr lang="en-US" b="1" dirty="0">
                <a:latin typeface="Times New Roman" panose="02020603050405020304" pitchFamily="18" charset="0"/>
              </a:rPr>
              <a:t>Ada </a:t>
            </a:r>
            <a:r>
              <a:rPr lang="en-US" b="1" dirty="0" err="1">
                <a:latin typeface="Times New Roman" panose="02020603050405020304" pitchFamily="18" charset="0"/>
              </a:rPr>
              <a:t>beberapa</a:t>
            </a:r>
            <a:r>
              <a:rPr lang="en-US" b="1" dirty="0">
                <a:latin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</a:rPr>
              <a:t>sumber</a:t>
            </a:r>
            <a:r>
              <a:rPr lang="en-US" b="1" dirty="0">
                <a:latin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</a:rPr>
              <a:t>garapan</a:t>
            </a:r>
            <a:r>
              <a:rPr lang="en-US" b="1" dirty="0">
                <a:latin typeface="Times New Roman" panose="02020603050405020304" pitchFamily="18" charset="0"/>
              </a:rPr>
              <a:t> yang </a:t>
            </a:r>
            <a:r>
              <a:rPr lang="en-US" b="1" dirty="0" err="1">
                <a:latin typeface="Times New Roman" panose="02020603050405020304" pitchFamily="18" charset="0"/>
              </a:rPr>
              <a:t>dapat</a:t>
            </a:r>
            <a:r>
              <a:rPr lang="en-US" b="1" dirty="0">
                <a:latin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</a:rPr>
              <a:t>dijadikan</a:t>
            </a:r>
            <a:r>
              <a:rPr lang="en-US" b="1" dirty="0">
                <a:latin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</a:rPr>
              <a:t>pijakan</a:t>
            </a:r>
            <a:r>
              <a:rPr lang="en-US" b="1" dirty="0">
                <a:latin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</a:rPr>
              <a:t>dalam</a:t>
            </a:r>
            <a:r>
              <a:rPr lang="en-US" b="1" dirty="0">
                <a:latin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</a:rPr>
              <a:t>menyusun</a:t>
            </a:r>
            <a:r>
              <a:rPr lang="en-US" b="1" dirty="0">
                <a:latin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</a:rPr>
              <a:t>konsep</a:t>
            </a:r>
            <a:r>
              <a:rPr lang="en-US" b="1" dirty="0">
                <a:latin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</a:rPr>
              <a:t>karya</a:t>
            </a:r>
            <a:r>
              <a:rPr lang="en-US" b="1" dirty="0">
                <a:latin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</a:rPr>
              <a:t>tari</a:t>
            </a:r>
            <a:r>
              <a:rPr lang="en-US" b="1" dirty="0">
                <a:latin typeface="Times New Roman" panose="02020603050405020304" pitchFamily="18" charset="0"/>
              </a:rPr>
              <a:t>, </a:t>
            </a:r>
            <a:r>
              <a:rPr lang="en-US" b="1" dirty="0" err="1">
                <a:latin typeface="Times New Roman" panose="02020603050405020304" pitchFamily="18" charset="0"/>
              </a:rPr>
              <a:t>yaitu</a:t>
            </a:r>
            <a:r>
              <a:rPr lang="en-US" b="1" dirty="0">
                <a:latin typeface="Times New Roman" panose="02020603050405020304" pitchFamily="18" charset="0"/>
              </a:rPr>
              <a:t>:</a:t>
            </a:r>
            <a:endParaRPr lang="en-US" b="1" dirty="0">
              <a:latin typeface="Arial" panose="020B0604020202020204" pitchFamily="34" charset="0"/>
            </a:endParaRPr>
          </a:p>
          <a:p>
            <a:pPr marL="1257300" indent="-171450" algn="just"/>
            <a:r>
              <a:rPr lang="en-US" b="1" dirty="0">
                <a:latin typeface="Wingdings" panose="05000000000000000000" pitchFamily="2" charset="2"/>
              </a:rPr>
              <a:t>ü</a:t>
            </a:r>
            <a:r>
              <a:rPr lang="en-US" sz="800" b="1" dirty="0">
                <a:latin typeface="Times New Roman" panose="02020603050405020304" pitchFamily="18" charset="0"/>
              </a:rPr>
              <a:t> </a:t>
            </a:r>
            <a:r>
              <a:rPr lang="en-US" b="1" dirty="0" err="1">
                <a:latin typeface="Times New Roman" panose="02020603050405020304" pitchFamily="18" charset="0"/>
              </a:rPr>
              <a:t>Auditif</a:t>
            </a:r>
            <a:endParaRPr lang="en-US" b="1" dirty="0">
              <a:latin typeface="Arial" panose="020B0604020202020204" pitchFamily="34" charset="0"/>
            </a:endParaRPr>
          </a:p>
          <a:p>
            <a:pPr marL="1257300" algn="just"/>
            <a:r>
              <a:rPr lang="en-US" b="1" dirty="0" err="1">
                <a:latin typeface="Times New Roman" panose="02020603050405020304" pitchFamily="18" charset="0"/>
              </a:rPr>
              <a:t>Sumber</a:t>
            </a:r>
            <a:r>
              <a:rPr lang="en-US" b="1" dirty="0">
                <a:latin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</a:rPr>
              <a:t>garapan</a:t>
            </a:r>
            <a:r>
              <a:rPr lang="en-US" b="1" dirty="0">
                <a:latin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</a:rPr>
              <a:t>auditif</a:t>
            </a:r>
            <a:r>
              <a:rPr lang="en-US" b="1" dirty="0">
                <a:latin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</a:rPr>
              <a:t>adalah</a:t>
            </a:r>
            <a:r>
              <a:rPr lang="en-US" b="1" dirty="0">
                <a:latin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</a:rPr>
              <a:t>sumber</a:t>
            </a:r>
            <a:r>
              <a:rPr lang="en-US" b="1" dirty="0">
                <a:latin typeface="Times New Roman" panose="02020603050405020304" pitchFamily="18" charset="0"/>
              </a:rPr>
              <a:t> yang </a:t>
            </a:r>
            <a:r>
              <a:rPr lang="en-US" b="1" dirty="0" err="1">
                <a:latin typeface="Times New Roman" panose="02020603050405020304" pitchFamily="18" charset="0"/>
              </a:rPr>
              <a:t>diperoleh</a:t>
            </a:r>
            <a:r>
              <a:rPr lang="en-US" b="1" dirty="0">
                <a:latin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</a:rPr>
              <a:t>dari</a:t>
            </a:r>
            <a:r>
              <a:rPr lang="en-US" b="1" dirty="0">
                <a:latin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</a:rPr>
              <a:t>hal-hal</a:t>
            </a:r>
            <a:r>
              <a:rPr lang="en-US" b="1" dirty="0">
                <a:latin typeface="Times New Roman" panose="02020603050405020304" pitchFamily="18" charset="0"/>
              </a:rPr>
              <a:t> yang </a:t>
            </a:r>
            <a:r>
              <a:rPr lang="en-US" b="1" dirty="0" err="1">
                <a:latin typeface="Times New Roman" panose="02020603050405020304" pitchFamily="18" charset="0"/>
              </a:rPr>
              <a:t>didengar</a:t>
            </a:r>
            <a:r>
              <a:rPr lang="en-US" b="1" dirty="0">
                <a:latin typeface="Times New Roman" panose="02020603050405020304" pitchFamily="18" charset="0"/>
              </a:rPr>
              <a:t>, </a:t>
            </a:r>
            <a:r>
              <a:rPr lang="en-US" b="1" dirty="0" err="1">
                <a:latin typeface="Times New Roman" panose="02020603050405020304" pitchFamily="18" charset="0"/>
              </a:rPr>
              <a:t>misalnya</a:t>
            </a:r>
            <a:r>
              <a:rPr lang="en-US" b="1" dirty="0">
                <a:latin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</a:rPr>
              <a:t>dongeng</a:t>
            </a:r>
            <a:r>
              <a:rPr lang="en-US" b="1" dirty="0">
                <a:latin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</a:rPr>
              <a:t>dari</a:t>
            </a:r>
            <a:r>
              <a:rPr lang="en-US" b="1" dirty="0">
                <a:latin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</a:rPr>
              <a:t>ibu</a:t>
            </a:r>
            <a:r>
              <a:rPr lang="en-US" b="1" dirty="0">
                <a:latin typeface="Times New Roman" panose="02020603050405020304" pitchFamily="18" charset="0"/>
              </a:rPr>
              <a:t>, </a:t>
            </a:r>
            <a:r>
              <a:rPr lang="en-US" b="1" dirty="0" err="1">
                <a:latin typeface="Times New Roman" panose="02020603050405020304" pitchFamily="18" charset="0"/>
              </a:rPr>
              <a:t>ceritera</a:t>
            </a:r>
            <a:r>
              <a:rPr lang="en-US" b="1" dirty="0">
                <a:latin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</a:rPr>
              <a:t>dari</a:t>
            </a:r>
            <a:r>
              <a:rPr lang="en-US" b="1" dirty="0">
                <a:latin typeface="Times New Roman" panose="02020603050405020304" pitchFamily="18" charset="0"/>
              </a:rPr>
              <a:t> radio </a:t>
            </a:r>
            <a:r>
              <a:rPr lang="en-US" b="1" dirty="0" err="1">
                <a:latin typeface="Times New Roman" panose="02020603050405020304" pitchFamily="18" charset="0"/>
              </a:rPr>
              <a:t>atau</a:t>
            </a:r>
            <a:r>
              <a:rPr lang="en-US" b="1" dirty="0">
                <a:latin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</a:rPr>
              <a:t>kaset</a:t>
            </a:r>
            <a:r>
              <a:rPr lang="en-US" b="1" dirty="0">
                <a:latin typeface="Times New Roman" panose="02020603050405020304" pitchFamily="18" charset="0"/>
              </a:rPr>
              <a:t> (</a:t>
            </a:r>
            <a:r>
              <a:rPr lang="en-US" b="1" dirty="0" err="1">
                <a:latin typeface="Times New Roman" panose="02020603050405020304" pitchFamily="18" charset="0"/>
              </a:rPr>
              <a:t>wayang</a:t>
            </a:r>
            <a:r>
              <a:rPr lang="en-US" b="1" dirty="0">
                <a:latin typeface="Times New Roman" panose="02020603050405020304" pitchFamily="18" charset="0"/>
              </a:rPr>
              <a:t>, </a:t>
            </a:r>
            <a:r>
              <a:rPr lang="en-US" b="1" dirty="0" err="1">
                <a:latin typeface="Times New Roman" panose="02020603050405020304" pitchFamily="18" charset="0"/>
              </a:rPr>
              <a:t>legenda</a:t>
            </a:r>
            <a:r>
              <a:rPr lang="en-US" b="1" dirty="0">
                <a:latin typeface="Times New Roman" panose="02020603050405020304" pitchFamily="18" charset="0"/>
              </a:rPr>
              <a:t>, </a:t>
            </a:r>
            <a:r>
              <a:rPr lang="en-US" b="1" dirty="0" err="1">
                <a:latin typeface="Times New Roman" panose="02020603050405020304" pitchFamily="18" charset="0"/>
              </a:rPr>
              <a:t>sejarah</a:t>
            </a:r>
            <a:r>
              <a:rPr lang="en-US" b="1" dirty="0">
                <a:latin typeface="Times New Roman" panose="02020603050405020304" pitchFamily="18" charset="0"/>
              </a:rPr>
              <a:t>, </a:t>
            </a:r>
            <a:r>
              <a:rPr lang="en-US" b="1" dirty="0" err="1">
                <a:latin typeface="Times New Roman" panose="02020603050405020304" pitchFamily="18" charset="0"/>
              </a:rPr>
              <a:t>kisah</a:t>
            </a:r>
            <a:r>
              <a:rPr lang="en-US" b="1" dirty="0">
                <a:latin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</a:rPr>
              <a:t>hidup</a:t>
            </a:r>
            <a:r>
              <a:rPr lang="en-US" b="1" dirty="0">
                <a:latin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</a:rPr>
              <a:t>seseorang</a:t>
            </a:r>
            <a:r>
              <a:rPr lang="en-US" b="1" dirty="0">
                <a:latin typeface="Times New Roman" panose="02020603050405020304" pitchFamily="18" charset="0"/>
              </a:rPr>
              <a:t>, </a:t>
            </a:r>
            <a:r>
              <a:rPr lang="en-US" b="1" dirty="0" err="1">
                <a:latin typeface="Times New Roman" panose="02020603050405020304" pitchFamily="18" charset="0"/>
              </a:rPr>
              <a:t>dan</a:t>
            </a:r>
            <a:r>
              <a:rPr lang="en-US" b="1" dirty="0">
                <a:latin typeface="Times New Roman" panose="02020603050405020304" pitchFamily="18" charset="0"/>
              </a:rPr>
              <a:t> lain-lain). </a:t>
            </a:r>
            <a:r>
              <a:rPr lang="en-US" b="1" dirty="0" err="1">
                <a:latin typeface="Times New Roman" panose="02020603050405020304" pitchFamily="18" charset="0"/>
              </a:rPr>
              <a:t>Jadi</a:t>
            </a:r>
            <a:r>
              <a:rPr lang="en-US" b="1" dirty="0">
                <a:latin typeface="Times New Roman" panose="02020603050405020304" pitchFamily="18" charset="0"/>
              </a:rPr>
              <a:t> ide </a:t>
            </a:r>
            <a:r>
              <a:rPr lang="en-US" b="1" dirty="0" err="1">
                <a:latin typeface="Times New Roman" panose="02020603050405020304" pitchFamily="18" charset="0"/>
              </a:rPr>
              <a:t>dapat</a:t>
            </a:r>
            <a:r>
              <a:rPr lang="en-US" b="1" dirty="0">
                <a:latin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</a:rPr>
              <a:t>muncul</a:t>
            </a:r>
            <a:r>
              <a:rPr lang="en-US" b="1" dirty="0">
                <a:latin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</a:rPr>
              <a:t>dari</a:t>
            </a:r>
            <a:r>
              <a:rPr lang="en-US" b="1" dirty="0">
                <a:latin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</a:rPr>
              <a:t>hal-hal</a:t>
            </a:r>
            <a:r>
              <a:rPr lang="en-US" b="1" dirty="0">
                <a:latin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</a:rPr>
              <a:t>tersebut</a:t>
            </a:r>
            <a:r>
              <a:rPr lang="en-US" b="1" dirty="0">
                <a:latin typeface="Times New Roman" panose="02020603050405020304" pitchFamily="18" charset="0"/>
              </a:rPr>
              <a:t>.</a:t>
            </a:r>
            <a:endParaRPr lang="en-US" b="1" dirty="0">
              <a:latin typeface="Arial" panose="020B0604020202020204" pitchFamily="34" charset="0"/>
            </a:endParaRPr>
          </a:p>
          <a:p>
            <a:pPr marL="1257300" indent="-171450" algn="just"/>
            <a:r>
              <a:rPr lang="en-US" b="1" dirty="0">
                <a:latin typeface="Wingdings" panose="05000000000000000000" pitchFamily="2" charset="2"/>
              </a:rPr>
              <a:t>ü</a:t>
            </a:r>
            <a:r>
              <a:rPr lang="en-US" sz="800" b="1" dirty="0">
                <a:latin typeface="Times New Roman" panose="02020603050405020304" pitchFamily="18" charset="0"/>
              </a:rPr>
              <a:t> </a:t>
            </a:r>
            <a:r>
              <a:rPr lang="en-US" b="1" dirty="0" err="1">
                <a:latin typeface="Times New Roman" panose="02020603050405020304" pitchFamily="18" charset="0"/>
              </a:rPr>
              <a:t>Kinestetik</a:t>
            </a:r>
            <a:endParaRPr lang="en-US" b="1" dirty="0">
              <a:latin typeface="Arial" panose="020B0604020202020204" pitchFamily="34" charset="0"/>
            </a:endParaRPr>
          </a:p>
          <a:p>
            <a:pPr marL="1257300" algn="just"/>
            <a:r>
              <a:rPr lang="en-US" b="1" dirty="0" err="1">
                <a:latin typeface="Times New Roman" panose="02020603050405020304" pitchFamily="18" charset="0"/>
              </a:rPr>
              <a:t>Sumber</a:t>
            </a:r>
            <a:r>
              <a:rPr lang="en-US" b="1" dirty="0">
                <a:latin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</a:rPr>
              <a:t>garapan</a:t>
            </a:r>
            <a:r>
              <a:rPr lang="en-US" b="1" dirty="0">
                <a:latin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</a:rPr>
              <a:t>kinestetik</a:t>
            </a:r>
            <a:r>
              <a:rPr lang="en-US" b="1" dirty="0">
                <a:latin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</a:rPr>
              <a:t>adalah</a:t>
            </a:r>
            <a:r>
              <a:rPr lang="en-US" b="1" dirty="0">
                <a:latin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</a:rPr>
              <a:t>sumber</a:t>
            </a:r>
            <a:r>
              <a:rPr lang="en-US" b="1" dirty="0">
                <a:latin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</a:rPr>
              <a:t>garapan</a:t>
            </a:r>
            <a:r>
              <a:rPr lang="en-US" b="1" dirty="0">
                <a:latin typeface="Times New Roman" panose="02020603050405020304" pitchFamily="18" charset="0"/>
              </a:rPr>
              <a:t> yang </a:t>
            </a:r>
            <a:r>
              <a:rPr lang="en-US" b="1" dirty="0" err="1">
                <a:latin typeface="Times New Roman" panose="02020603050405020304" pitchFamily="18" charset="0"/>
              </a:rPr>
              <a:t>berasal</a:t>
            </a:r>
            <a:r>
              <a:rPr lang="en-US" b="1" dirty="0">
                <a:latin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</a:rPr>
              <a:t>dari</a:t>
            </a:r>
            <a:r>
              <a:rPr lang="en-US" b="1" dirty="0">
                <a:latin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</a:rPr>
              <a:t>gerak</a:t>
            </a:r>
            <a:r>
              <a:rPr lang="en-US" b="1" dirty="0">
                <a:latin typeface="Times New Roman" panose="02020603050405020304" pitchFamily="18" charset="0"/>
              </a:rPr>
              <a:t>. </a:t>
            </a:r>
            <a:r>
              <a:rPr lang="en-US" b="1" dirty="0" err="1">
                <a:latin typeface="Times New Roman" panose="02020603050405020304" pitchFamily="18" charset="0"/>
              </a:rPr>
              <a:t>Gerak</a:t>
            </a:r>
            <a:r>
              <a:rPr lang="en-US" b="1" dirty="0">
                <a:latin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</a:rPr>
              <a:t>tersebut</a:t>
            </a:r>
            <a:r>
              <a:rPr lang="en-US" b="1" dirty="0">
                <a:latin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</a:rPr>
              <a:t>dapat</a:t>
            </a:r>
            <a:r>
              <a:rPr lang="en-US" b="1" dirty="0">
                <a:latin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</a:rPr>
              <a:t>diperoleh</a:t>
            </a:r>
            <a:r>
              <a:rPr lang="en-US" b="1" dirty="0">
                <a:latin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</a:rPr>
              <a:t>dari</a:t>
            </a:r>
            <a:r>
              <a:rPr lang="en-US" b="1" dirty="0">
                <a:latin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</a:rPr>
              <a:t>melihat</a:t>
            </a:r>
            <a:r>
              <a:rPr lang="en-US" b="1" dirty="0">
                <a:latin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</a:rPr>
              <a:t>pertunjukan</a:t>
            </a:r>
            <a:r>
              <a:rPr lang="en-US" b="1" dirty="0">
                <a:latin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</a:rPr>
              <a:t>tari</a:t>
            </a:r>
            <a:r>
              <a:rPr lang="en-US" b="1" dirty="0">
                <a:latin typeface="Times New Roman" panose="02020603050405020304" pitchFamily="18" charset="0"/>
              </a:rPr>
              <a:t>, </a:t>
            </a:r>
            <a:r>
              <a:rPr lang="en-US" b="1" dirty="0" err="1">
                <a:latin typeface="Times New Roman" panose="02020603050405020304" pitchFamily="18" charset="0"/>
              </a:rPr>
              <a:t>gerak</a:t>
            </a:r>
            <a:r>
              <a:rPr lang="en-US" b="1" dirty="0">
                <a:latin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</a:rPr>
              <a:t>sehari-hari</a:t>
            </a:r>
            <a:r>
              <a:rPr lang="en-US" b="1" dirty="0">
                <a:latin typeface="Times New Roman" panose="02020603050405020304" pitchFamily="18" charset="0"/>
              </a:rPr>
              <a:t>, </a:t>
            </a:r>
            <a:r>
              <a:rPr lang="en-US" b="1" dirty="0" err="1">
                <a:latin typeface="Times New Roman" panose="02020603050405020304" pitchFamily="18" charset="0"/>
              </a:rPr>
              <a:t>gerak</a:t>
            </a:r>
            <a:r>
              <a:rPr lang="en-US" b="1" dirty="0">
                <a:latin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</a:rPr>
              <a:t>binatang</a:t>
            </a:r>
            <a:r>
              <a:rPr lang="en-US" b="1" dirty="0">
                <a:latin typeface="Times New Roman" panose="02020603050405020304" pitchFamily="18" charset="0"/>
              </a:rPr>
              <a:t>, </a:t>
            </a:r>
            <a:r>
              <a:rPr lang="en-US" b="1" dirty="0" err="1">
                <a:latin typeface="Times New Roman" panose="02020603050405020304" pitchFamily="18" charset="0"/>
              </a:rPr>
              <a:t>atau</a:t>
            </a:r>
            <a:r>
              <a:rPr lang="en-US" b="1" dirty="0">
                <a:latin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</a:rPr>
              <a:t>gerak</a:t>
            </a:r>
            <a:r>
              <a:rPr lang="en-US" b="1" dirty="0">
                <a:latin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</a:rPr>
              <a:t>apa</a:t>
            </a:r>
            <a:r>
              <a:rPr lang="en-US" b="1" dirty="0">
                <a:latin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</a:rPr>
              <a:t>saja</a:t>
            </a:r>
            <a:r>
              <a:rPr lang="en-US" b="1" dirty="0">
                <a:latin typeface="Times New Roman" panose="02020603050405020304" pitchFamily="18" charset="0"/>
              </a:rPr>
              <a:t> yang </a:t>
            </a:r>
            <a:r>
              <a:rPr lang="en-US" b="1" dirty="0" err="1">
                <a:latin typeface="Times New Roman" panose="02020603050405020304" pitchFamily="18" charset="0"/>
              </a:rPr>
              <a:t>rangsang</a:t>
            </a:r>
            <a:r>
              <a:rPr lang="en-US" b="1" dirty="0">
                <a:latin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</a:rPr>
              <a:t>awalnya</a:t>
            </a:r>
            <a:r>
              <a:rPr lang="en-US" b="1" dirty="0">
                <a:latin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</a:rPr>
              <a:t>berasal</a:t>
            </a:r>
            <a:r>
              <a:rPr lang="en-US" b="1" dirty="0">
                <a:latin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</a:rPr>
              <a:t>dari</a:t>
            </a:r>
            <a:r>
              <a:rPr lang="en-US" b="1" dirty="0">
                <a:latin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</a:rPr>
              <a:t>gerak</a:t>
            </a:r>
            <a:r>
              <a:rPr lang="en-US" b="1" dirty="0">
                <a:latin typeface="Times New Roman" panose="02020603050405020304" pitchFamily="18" charset="0"/>
              </a:rPr>
              <a:t> yang </a:t>
            </a:r>
            <a:r>
              <a:rPr lang="en-US" b="1" dirty="0" err="1">
                <a:latin typeface="Times New Roman" panose="02020603050405020304" pitchFamily="18" charset="0"/>
              </a:rPr>
              <a:t>pernah</a:t>
            </a:r>
            <a:r>
              <a:rPr lang="en-US" b="1" dirty="0">
                <a:latin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</a:rPr>
              <a:t>dilihat</a:t>
            </a:r>
            <a:r>
              <a:rPr lang="en-US" b="1" dirty="0">
                <a:latin typeface="Times New Roman" panose="02020603050405020304" pitchFamily="18" charset="0"/>
              </a:rPr>
              <a:t>, </a:t>
            </a:r>
            <a:r>
              <a:rPr lang="en-US" b="1" dirty="0" err="1">
                <a:latin typeface="Times New Roman" panose="02020603050405020304" pitchFamily="18" charset="0"/>
              </a:rPr>
              <a:t>baik</a:t>
            </a:r>
            <a:r>
              <a:rPr lang="en-US" b="1" dirty="0">
                <a:latin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</a:rPr>
              <a:t>pertunjukan</a:t>
            </a:r>
            <a:r>
              <a:rPr lang="en-US" b="1" dirty="0">
                <a:latin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</a:rPr>
              <a:t>langsung</a:t>
            </a:r>
            <a:r>
              <a:rPr lang="en-US" b="1" dirty="0">
                <a:latin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</a:rPr>
              <a:t>maupun</a:t>
            </a:r>
            <a:r>
              <a:rPr lang="en-US" b="1" dirty="0">
                <a:latin typeface="Times New Roman" panose="02020603050405020304" pitchFamily="18" charset="0"/>
              </a:rPr>
              <a:t> media </a:t>
            </a:r>
            <a:r>
              <a:rPr lang="en-US" b="1" dirty="0" err="1">
                <a:latin typeface="Times New Roman" panose="02020603050405020304" pitchFamily="18" charset="0"/>
              </a:rPr>
              <a:t>elektronik</a:t>
            </a:r>
            <a:r>
              <a:rPr lang="en-US" b="1" dirty="0">
                <a:latin typeface="Times New Roman" panose="02020603050405020304" pitchFamily="18" charset="0"/>
              </a:rPr>
              <a:t>.</a:t>
            </a:r>
            <a:endParaRPr lang="en-US" b="1" dirty="0">
              <a:latin typeface="Arial" panose="020B0604020202020204" pitchFamily="34" charset="0"/>
            </a:endParaRPr>
          </a:p>
          <a:p>
            <a:pPr marL="1257300" indent="-171450" algn="just"/>
            <a:r>
              <a:rPr lang="en-US" b="1" dirty="0">
                <a:latin typeface="Wingdings" panose="05000000000000000000" pitchFamily="2" charset="2"/>
              </a:rPr>
              <a:t>ü</a:t>
            </a:r>
            <a:r>
              <a:rPr lang="en-US" sz="800" b="1" dirty="0">
                <a:latin typeface="Times New Roman" panose="02020603050405020304" pitchFamily="18" charset="0"/>
              </a:rPr>
              <a:t> </a:t>
            </a:r>
            <a:r>
              <a:rPr lang="en-US" b="1" dirty="0">
                <a:latin typeface="Times New Roman" panose="02020603050405020304" pitchFamily="18" charset="0"/>
              </a:rPr>
              <a:t>Ide</a:t>
            </a:r>
            <a:endParaRPr lang="en-US" b="1" dirty="0">
              <a:latin typeface="Arial" panose="020B0604020202020204" pitchFamily="34" charset="0"/>
            </a:endParaRPr>
          </a:p>
          <a:p>
            <a:pPr marL="1257300" algn="just"/>
            <a:r>
              <a:rPr lang="en-US" b="1" dirty="0" err="1">
                <a:latin typeface="Times New Roman" panose="02020603050405020304" pitchFamily="18" charset="0"/>
              </a:rPr>
              <a:t>Sumber</a:t>
            </a:r>
            <a:r>
              <a:rPr lang="en-US" b="1" dirty="0">
                <a:latin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</a:rPr>
              <a:t>garapan</a:t>
            </a:r>
            <a:r>
              <a:rPr lang="en-US" b="1" dirty="0">
                <a:latin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</a:rPr>
              <a:t>dapat</a:t>
            </a:r>
            <a:r>
              <a:rPr lang="en-US" b="1" dirty="0">
                <a:latin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</a:rPr>
              <a:t>juga</a:t>
            </a:r>
            <a:r>
              <a:rPr lang="en-US" b="1" dirty="0">
                <a:latin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</a:rPr>
              <a:t>bermula</a:t>
            </a:r>
            <a:r>
              <a:rPr lang="en-US" b="1" dirty="0">
                <a:latin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</a:rPr>
              <a:t>dari</a:t>
            </a:r>
            <a:r>
              <a:rPr lang="en-US" b="1" dirty="0">
                <a:latin typeface="Times New Roman" panose="02020603050405020304" pitchFamily="18" charset="0"/>
              </a:rPr>
              <a:t> ide yang </a:t>
            </a:r>
            <a:r>
              <a:rPr lang="en-US" b="1" dirty="0" err="1">
                <a:latin typeface="Times New Roman" panose="02020603050405020304" pitchFamily="18" charset="0"/>
              </a:rPr>
              <a:t>berasal</a:t>
            </a:r>
            <a:r>
              <a:rPr lang="en-US" b="1" dirty="0">
                <a:latin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</a:rPr>
              <a:t>dari</a:t>
            </a:r>
            <a:r>
              <a:rPr lang="en-US" b="1" dirty="0">
                <a:latin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</a:rPr>
              <a:t>semua</a:t>
            </a:r>
            <a:r>
              <a:rPr lang="en-US" b="1" dirty="0">
                <a:latin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</a:rPr>
              <a:t>aspek</a:t>
            </a:r>
            <a:r>
              <a:rPr lang="en-US" b="1" dirty="0">
                <a:latin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</a:rPr>
              <a:t>kehidupan</a:t>
            </a:r>
            <a:r>
              <a:rPr lang="en-US" b="1" dirty="0">
                <a:latin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</a:rPr>
              <a:t>sekitar</a:t>
            </a:r>
            <a:r>
              <a:rPr lang="en-US" b="1" dirty="0">
                <a:latin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</a:rPr>
              <a:t>kita</a:t>
            </a:r>
            <a:r>
              <a:rPr lang="en-US" b="1" dirty="0">
                <a:latin typeface="Times New Roman" panose="02020603050405020304" pitchFamily="18" charset="0"/>
              </a:rPr>
              <a:t>, </a:t>
            </a:r>
            <a:r>
              <a:rPr lang="en-US" b="1" dirty="0" err="1">
                <a:latin typeface="Times New Roman" panose="02020603050405020304" pitchFamily="18" charset="0"/>
              </a:rPr>
              <a:t>lingkungan</a:t>
            </a:r>
            <a:r>
              <a:rPr lang="en-US" b="1" dirty="0">
                <a:latin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</a:rPr>
              <a:t>alam</a:t>
            </a:r>
            <a:r>
              <a:rPr lang="en-US" b="1" dirty="0">
                <a:latin typeface="Times New Roman" panose="02020603050405020304" pitchFamily="18" charset="0"/>
              </a:rPr>
              <a:t>, </a:t>
            </a:r>
            <a:r>
              <a:rPr lang="en-US" b="1" dirty="0" err="1">
                <a:latin typeface="Times New Roman" panose="02020603050405020304" pitchFamily="18" charset="0"/>
              </a:rPr>
              <a:t>satwa</a:t>
            </a:r>
            <a:r>
              <a:rPr lang="en-US" b="1" dirty="0">
                <a:latin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</a:rPr>
              <a:t>atau</a:t>
            </a:r>
            <a:r>
              <a:rPr lang="en-US" b="1" dirty="0">
                <a:latin typeface="Times New Roman" panose="02020603050405020304" pitchFamily="18" charset="0"/>
              </a:rPr>
              <a:t> fauna. Ide </a:t>
            </a:r>
            <a:r>
              <a:rPr lang="en-US" b="1" dirty="0" err="1">
                <a:latin typeface="Times New Roman" panose="02020603050405020304" pitchFamily="18" charset="0"/>
              </a:rPr>
              <a:t>juga</a:t>
            </a:r>
            <a:r>
              <a:rPr lang="en-US" b="1" dirty="0">
                <a:latin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</a:rPr>
              <a:t>dapat</a:t>
            </a:r>
            <a:r>
              <a:rPr lang="en-US" b="1" dirty="0">
                <a:latin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</a:rPr>
              <a:t>berangkat</a:t>
            </a:r>
            <a:r>
              <a:rPr lang="en-US" b="1" dirty="0">
                <a:latin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</a:rPr>
              <a:t>dari</a:t>
            </a:r>
            <a:r>
              <a:rPr lang="en-US" b="1" dirty="0">
                <a:latin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</a:rPr>
              <a:t>mimpi</a:t>
            </a:r>
            <a:r>
              <a:rPr lang="en-US" b="1" dirty="0">
                <a:latin typeface="Times New Roman" panose="02020603050405020304" pitchFamily="18" charset="0"/>
              </a:rPr>
              <a:t>, </a:t>
            </a:r>
            <a:r>
              <a:rPr lang="en-US" b="1" dirty="0" err="1">
                <a:latin typeface="Times New Roman" panose="02020603050405020304" pitchFamily="18" charset="0"/>
              </a:rPr>
              <a:t>angan-angan</a:t>
            </a:r>
            <a:r>
              <a:rPr lang="en-US" b="1" dirty="0">
                <a:latin typeface="Times New Roman" panose="02020603050405020304" pitchFamily="18" charset="0"/>
              </a:rPr>
              <a:t>, </a:t>
            </a:r>
            <a:r>
              <a:rPr lang="en-US" b="1" dirty="0" err="1">
                <a:latin typeface="Times New Roman" panose="02020603050405020304" pitchFamily="18" charset="0"/>
              </a:rPr>
              <a:t>ataupun</a:t>
            </a:r>
            <a:r>
              <a:rPr lang="en-US" b="1" dirty="0">
                <a:latin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</a:rPr>
              <a:t>gagasan</a:t>
            </a:r>
            <a:r>
              <a:rPr lang="en-US" b="1" dirty="0">
                <a:latin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</a:rPr>
              <a:t>hati</a:t>
            </a:r>
            <a:r>
              <a:rPr lang="en-US" b="1" dirty="0">
                <a:latin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</a:rPr>
              <a:t>dan</a:t>
            </a:r>
            <a:r>
              <a:rPr lang="en-US" b="1" dirty="0">
                <a:latin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</a:rPr>
              <a:t>pikiran</a:t>
            </a:r>
            <a:r>
              <a:rPr lang="en-US" b="1" dirty="0">
                <a:latin typeface="Times New Roman" panose="02020603050405020304" pitchFamily="18" charset="0"/>
              </a:rPr>
              <a:t>. Orang </a:t>
            </a:r>
            <a:r>
              <a:rPr lang="en-US" b="1" dirty="0" err="1">
                <a:latin typeface="Times New Roman" panose="02020603050405020304" pitchFamily="18" charset="0"/>
              </a:rPr>
              <a:t>biasanya</a:t>
            </a:r>
            <a:r>
              <a:rPr lang="en-US" b="1" dirty="0">
                <a:latin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</a:rPr>
              <a:t>mengatakan</a:t>
            </a:r>
            <a:r>
              <a:rPr lang="en-US" b="1" dirty="0">
                <a:latin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</a:rPr>
              <a:t>sebagai</a:t>
            </a:r>
            <a:r>
              <a:rPr lang="en-US" b="1" dirty="0">
                <a:latin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</a:rPr>
              <a:t>ilham</a:t>
            </a:r>
            <a:r>
              <a:rPr lang="en-US" b="1" dirty="0">
                <a:latin typeface="Times New Roman" panose="02020603050405020304" pitchFamily="18" charset="0"/>
              </a:rPr>
              <a:t>.</a:t>
            </a:r>
            <a:endParaRPr lang="en-US" b="1" dirty="0">
              <a:latin typeface="Arial" panose="020B0604020202020204" pitchFamily="34" charset="0"/>
            </a:endParaRPr>
          </a:p>
          <a:p>
            <a:pPr marL="1257300" indent="-171450" algn="just"/>
            <a:r>
              <a:rPr lang="en-US" b="1" dirty="0">
                <a:latin typeface="Wingdings" panose="05000000000000000000" pitchFamily="2" charset="2"/>
              </a:rPr>
              <a:t>ü</a:t>
            </a:r>
            <a:r>
              <a:rPr lang="en-US" sz="800" b="1" dirty="0">
                <a:latin typeface="Times New Roman" panose="02020603050405020304" pitchFamily="18" charset="0"/>
              </a:rPr>
              <a:t> </a:t>
            </a:r>
            <a:r>
              <a:rPr lang="en-US" b="1" dirty="0" err="1">
                <a:latin typeface="Times New Roman" panose="02020603050405020304" pitchFamily="18" charset="0"/>
              </a:rPr>
              <a:t>Tertulis</a:t>
            </a:r>
            <a:endParaRPr lang="en-US" b="1" dirty="0">
              <a:latin typeface="Arial" panose="020B0604020202020204" pitchFamily="34" charset="0"/>
            </a:endParaRPr>
          </a:p>
          <a:p>
            <a:pPr marL="1257300" algn="just"/>
            <a:r>
              <a:rPr lang="en-US" b="1" dirty="0" err="1">
                <a:latin typeface="Times New Roman" panose="02020603050405020304" pitchFamily="18" charset="0"/>
              </a:rPr>
              <a:t>Sumber</a:t>
            </a:r>
            <a:r>
              <a:rPr lang="en-US" b="1" dirty="0">
                <a:latin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</a:rPr>
              <a:t>garapan</a:t>
            </a:r>
            <a:r>
              <a:rPr lang="en-US" b="1" dirty="0">
                <a:latin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</a:rPr>
              <a:t>ini</a:t>
            </a:r>
            <a:r>
              <a:rPr lang="en-US" b="1" dirty="0">
                <a:latin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</a:rPr>
              <a:t>merupakan</a:t>
            </a:r>
            <a:r>
              <a:rPr lang="en-US" b="1" dirty="0">
                <a:latin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</a:rPr>
              <a:t>rangsang</a:t>
            </a:r>
            <a:r>
              <a:rPr lang="en-US" b="1" dirty="0">
                <a:latin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</a:rPr>
              <a:t>awal</a:t>
            </a:r>
            <a:r>
              <a:rPr lang="en-US" b="1" dirty="0">
                <a:latin typeface="Times New Roman" panose="02020603050405020304" pitchFamily="18" charset="0"/>
              </a:rPr>
              <a:t> yang </a:t>
            </a:r>
            <a:r>
              <a:rPr lang="en-US" b="1" dirty="0" err="1">
                <a:latin typeface="Times New Roman" panose="02020603050405020304" pitchFamily="18" charset="0"/>
              </a:rPr>
              <a:t>berasal</a:t>
            </a:r>
            <a:r>
              <a:rPr lang="en-US" b="1" dirty="0">
                <a:latin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</a:rPr>
              <a:t>dari</a:t>
            </a:r>
            <a:r>
              <a:rPr lang="en-US" b="1" dirty="0">
                <a:latin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</a:rPr>
              <a:t>sumber</a:t>
            </a:r>
            <a:r>
              <a:rPr lang="en-US" b="1" dirty="0">
                <a:latin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</a:rPr>
              <a:t>tertulis</a:t>
            </a:r>
            <a:r>
              <a:rPr lang="en-US" b="1" dirty="0">
                <a:latin typeface="Times New Roman" panose="02020603050405020304" pitchFamily="18" charset="0"/>
              </a:rPr>
              <a:t>, </a:t>
            </a:r>
            <a:r>
              <a:rPr lang="en-US" b="1" dirty="0" err="1">
                <a:latin typeface="Times New Roman" panose="02020603050405020304" pitchFamily="18" charset="0"/>
              </a:rPr>
              <a:t>misalnya</a:t>
            </a:r>
            <a:r>
              <a:rPr lang="en-US" b="1" dirty="0">
                <a:latin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</a:rPr>
              <a:t>buku</a:t>
            </a:r>
            <a:r>
              <a:rPr lang="en-US" b="1" dirty="0">
                <a:latin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</a:rPr>
              <a:t>cerita</a:t>
            </a:r>
            <a:r>
              <a:rPr lang="en-US" b="1" dirty="0">
                <a:latin typeface="Times New Roman" panose="02020603050405020304" pitchFamily="18" charset="0"/>
              </a:rPr>
              <a:t>, </a:t>
            </a:r>
            <a:r>
              <a:rPr lang="en-US" b="1" dirty="0" err="1">
                <a:latin typeface="Times New Roman" panose="02020603050405020304" pitchFamily="18" charset="0"/>
              </a:rPr>
              <a:t>komik</a:t>
            </a:r>
            <a:r>
              <a:rPr lang="en-US" b="1" dirty="0">
                <a:latin typeface="Times New Roman" panose="02020603050405020304" pitchFamily="18" charset="0"/>
              </a:rPr>
              <a:t>, </a:t>
            </a:r>
            <a:r>
              <a:rPr lang="en-US" b="1" dirty="0" err="1">
                <a:latin typeface="Times New Roman" panose="02020603050405020304" pitchFamily="18" charset="0"/>
              </a:rPr>
              <a:t>cerita</a:t>
            </a:r>
            <a:r>
              <a:rPr lang="en-US" b="1" dirty="0">
                <a:latin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</a:rPr>
              <a:t>babad</a:t>
            </a:r>
            <a:r>
              <a:rPr lang="en-US" b="1" dirty="0">
                <a:latin typeface="Times New Roman" panose="02020603050405020304" pitchFamily="18" charset="0"/>
              </a:rPr>
              <a:t>, </a:t>
            </a:r>
            <a:r>
              <a:rPr lang="en-US" b="1" dirty="0" err="1">
                <a:latin typeface="Times New Roman" panose="02020603050405020304" pitchFamily="18" charset="0"/>
              </a:rPr>
              <a:t>biografi</a:t>
            </a:r>
            <a:r>
              <a:rPr lang="en-US" b="1" dirty="0">
                <a:latin typeface="Times New Roman" panose="02020603050405020304" pitchFamily="18" charset="0"/>
              </a:rPr>
              <a:t>, </a:t>
            </a:r>
            <a:r>
              <a:rPr lang="en-US" b="1" dirty="0" err="1">
                <a:latin typeface="Times New Roman" panose="02020603050405020304" pitchFamily="18" charset="0"/>
              </a:rPr>
              <a:t>cerpen</a:t>
            </a:r>
            <a:r>
              <a:rPr lang="en-US" b="1" dirty="0">
                <a:latin typeface="Times New Roman" panose="02020603050405020304" pitchFamily="18" charset="0"/>
              </a:rPr>
              <a:t>, </a:t>
            </a:r>
            <a:r>
              <a:rPr lang="en-US" b="1" dirty="0" err="1">
                <a:latin typeface="Times New Roman" panose="02020603050405020304" pitchFamily="18" charset="0"/>
              </a:rPr>
              <a:t>puisi</a:t>
            </a:r>
            <a:r>
              <a:rPr lang="en-US" b="1" dirty="0">
                <a:latin typeface="Times New Roman" panose="02020603050405020304" pitchFamily="18" charset="0"/>
              </a:rPr>
              <a:t>, </a:t>
            </a:r>
            <a:r>
              <a:rPr lang="en-US" b="1" dirty="0" err="1">
                <a:latin typeface="Times New Roman" panose="02020603050405020304" pitchFamily="18" charset="0"/>
              </a:rPr>
              <a:t>dan</a:t>
            </a:r>
            <a:r>
              <a:rPr lang="en-US" b="1" dirty="0">
                <a:latin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</a:rPr>
              <a:t>sumber</a:t>
            </a:r>
            <a:r>
              <a:rPr lang="en-US" b="1" dirty="0">
                <a:latin typeface="Times New Roman" panose="02020603050405020304" pitchFamily="18" charset="0"/>
              </a:rPr>
              <a:t> lain </a:t>
            </a:r>
            <a:r>
              <a:rPr lang="en-US" b="1" dirty="0" err="1">
                <a:latin typeface="Times New Roman" panose="02020603050405020304" pitchFamily="18" charset="0"/>
              </a:rPr>
              <a:t>dalam</a:t>
            </a:r>
            <a:r>
              <a:rPr lang="en-US" b="1" dirty="0">
                <a:latin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</a:rPr>
              <a:t>bentuk</a:t>
            </a:r>
            <a:r>
              <a:rPr lang="en-US" b="1" dirty="0">
                <a:latin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</a:rPr>
              <a:t>tulisan</a:t>
            </a:r>
            <a:r>
              <a:rPr lang="en-US" b="1" dirty="0">
                <a:latin typeface="Times New Roman" panose="02020603050405020304" pitchFamily="18" charset="0"/>
              </a:rPr>
              <a:t>.</a:t>
            </a:r>
            <a:endParaRPr lang="en-US" b="1" i="0" dirty="0"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06390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3.      </a:t>
            </a:r>
            <a:r>
              <a:rPr lang="en-US" dirty="0" err="1"/>
              <a:t>Tipe</a:t>
            </a:r>
            <a:r>
              <a:rPr lang="en-US" dirty="0"/>
              <a:t> </a:t>
            </a:r>
            <a:r>
              <a:rPr lang="en-US" dirty="0" err="1"/>
              <a:t>Tari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-746975" y="2056686"/>
            <a:ext cx="12681397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28650" indent="457200" algn="just"/>
            <a:r>
              <a:rPr lang="en-US" b="1" dirty="0" err="1">
                <a:latin typeface="Times New Roman" panose="02020603050405020304" pitchFamily="18" charset="0"/>
              </a:rPr>
              <a:t>Garapan</a:t>
            </a:r>
            <a:r>
              <a:rPr lang="en-US" b="1" dirty="0">
                <a:latin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</a:rPr>
              <a:t>tari</a:t>
            </a:r>
            <a:r>
              <a:rPr lang="en-US" b="1" dirty="0">
                <a:latin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</a:rPr>
              <a:t>dibedakan</a:t>
            </a:r>
            <a:r>
              <a:rPr lang="en-US" b="1" dirty="0">
                <a:latin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</a:rPr>
              <a:t>menjadi</a:t>
            </a:r>
            <a:r>
              <a:rPr lang="en-US" b="1" dirty="0">
                <a:latin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</a:rPr>
              <a:t>empat</a:t>
            </a:r>
            <a:r>
              <a:rPr lang="en-US" b="1" dirty="0">
                <a:latin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</a:rPr>
              <a:t>tipe</a:t>
            </a:r>
            <a:r>
              <a:rPr lang="en-US" b="1" dirty="0">
                <a:latin typeface="Times New Roman" panose="02020603050405020304" pitchFamily="18" charset="0"/>
              </a:rPr>
              <a:t>, </a:t>
            </a:r>
            <a:r>
              <a:rPr lang="en-US" b="1" dirty="0" err="1">
                <a:latin typeface="Times New Roman" panose="02020603050405020304" pitchFamily="18" charset="0"/>
              </a:rPr>
              <a:t>sebagai</a:t>
            </a:r>
            <a:r>
              <a:rPr lang="en-US" b="1" dirty="0">
                <a:latin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</a:rPr>
              <a:t>berikut</a:t>
            </a:r>
            <a:r>
              <a:rPr lang="en-US" b="1" dirty="0">
                <a:latin typeface="Times New Roman" panose="02020603050405020304" pitchFamily="18" charset="0"/>
              </a:rPr>
              <a:t>:</a:t>
            </a:r>
            <a:endParaRPr lang="en-US" b="1" dirty="0">
              <a:latin typeface="Arial" panose="020B0604020202020204" pitchFamily="34" charset="0"/>
            </a:endParaRPr>
          </a:p>
          <a:p>
            <a:pPr marL="1257300" indent="-171450" algn="just"/>
            <a:r>
              <a:rPr lang="en-US" b="1" dirty="0">
                <a:latin typeface="Wingdings" panose="05000000000000000000" pitchFamily="2" charset="2"/>
              </a:rPr>
              <a:t>§</a:t>
            </a:r>
            <a:r>
              <a:rPr lang="en-US" sz="800" b="1" dirty="0">
                <a:latin typeface="Times New Roman" panose="02020603050405020304" pitchFamily="18" charset="0"/>
              </a:rPr>
              <a:t>  </a:t>
            </a:r>
            <a:r>
              <a:rPr lang="en-US" b="1" dirty="0" err="1">
                <a:latin typeface="Times New Roman" panose="02020603050405020304" pitchFamily="18" charset="0"/>
              </a:rPr>
              <a:t>Dramatari</a:t>
            </a:r>
            <a:endParaRPr lang="en-US" b="1" dirty="0">
              <a:latin typeface="Arial" panose="020B0604020202020204" pitchFamily="34" charset="0"/>
            </a:endParaRPr>
          </a:p>
          <a:p>
            <a:pPr marL="1257300" algn="just"/>
            <a:r>
              <a:rPr lang="en-US" b="1" dirty="0" err="1">
                <a:latin typeface="Times New Roman" panose="02020603050405020304" pitchFamily="18" charset="0"/>
              </a:rPr>
              <a:t>Dramatari</a:t>
            </a:r>
            <a:r>
              <a:rPr lang="en-US" b="1" dirty="0">
                <a:latin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</a:rPr>
              <a:t>adalah</a:t>
            </a:r>
            <a:r>
              <a:rPr lang="en-US" b="1" dirty="0">
                <a:latin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</a:rPr>
              <a:t>suatu</a:t>
            </a:r>
            <a:r>
              <a:rPr lang="en-US" b="1" dirty="0">
                <a:latin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</a:rPr>
              <a:t>karya</a:t>
            </a:r>
            <a:r>
              <a:rPr lang="en-US" b="1" dirty="0">
                <a:latin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</a:rPr>
              <a:t>tari</a:t>
            </a:r>
            <a:r>
              <a:rPr lang="en-US" b="1" dirty="0">
                <a:latin typeface="Times New Roman" panose="02020603050405020304" pitchFamily="18" charset="0"/>
              </a:rPr>
              <a:t> yang </a:t>
            </a:r>
            <a:r>
              <a:rPr lang="en-US" b="1" dirty="0" err="1">
                <a:latin typeface="Times New Roman" panose="02020603050405020304" pitchFamily="18" charset="0"/>
              </a:rPr>
              <a:t>mengungkapkan</a:t>
            </a:r>
            <a:r>
              <a:rPr lang="en-US" b="1" dirty="0">
                <a:latin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</a:rPr>
              <a:t>suatu</a:t>
            </a:r>
            <a:r>
              <a:rPr lang="en-US" b="1" dirty="0">
                <a:latin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</a:rPr>
              <a:t>cerita</a:t>
            </a:r>
            <a:r>
              <a:rPr lang="en-US" b="1" dirty="0">
                <a:latin typeface="Times New Roman" panose="02020603050405020304" pitchFamily="18" charset="0"/>
              </a:rPr>
              <a:t> yang </a:t>
            </a:r>
            <a:r>
              <a:rPr lang="en-US" b="1" dirty="0" err="1">
                <a:latin typeface="Times New Roman" panose="02020603050405020304" pitchFamily="18" charset="0"/>
              </a:rPr>
              <a:t>didalamnya</a:t>
            </a:r>
            <a:r>
              <a:rPr lang="en-US" b="1" dirty="0">
                <a:latin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</a:rPr>
              <a:t>terdapat</a:t>
            </a:r>
            <a:r>
              <a:rPr lang="en-US" b="1" dirty="0">
                <a:latin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</a:rPr>
              <a:t>beberapa</a:t>
            </a:r>
            <a:r>
              <a:rPr lang="en-US" b="1" dirty="0">
                <a:latin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</a:rPr>
              <a:t>tokoh</a:t>
            </a:r>
            <a:r>
              <a:rPr lang="en-US" b="1" dirty="0">
                <a:latin typeface="Times New Roman" panose="02020603050405020304" pitchFamily="18" charset="0"/>
              </a:rPr>
              <a:t> yang </a:t>
            </a:r>
            <a:r>
              <a:rPr lang="en-US" b="1" dirty="0" err="1">
                <a:latin typeface="Times New Roman" panose="02020603050405020304" pitchFamily="18" charset="0"/>
              </a:rPr>
              <a:t>kehadirannya</a:t>
            </a:r>
            <a:r>
              <a:rPr lang="en-US" b="1" dirty="0">
                <a:latin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</a:rPr>
              <a:t>memiliki</a:t>
            </a:r>
            <a:r>
              <a:rPr lang="en-US" b="1" dirty="0">
                <a:latin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</a:rPr>
              <a:t>arti</a:t>
            </a:r>
            <a:r>
              <a:rPr lang="en-US" b="1" dirty="0">
                <a:latin typeface="Times New Roman" panose="02020603050405020304" pitchFamily="18" charset="0"/>
              </a:rPr>
              <a:t>, </a:t>
            </a:r>
            <a:r>
              <a:rPr lang="en-US" b="1" dirty="0" err="1">
                <a:latin typeface="Times New Roman" panose="02020603050405020304" pitchFamily="18" charset="0"/>
              </a:rPr>
              <a:t>punya</a:t>
            </a:r>
            <a:r>
              <a:rPr lang="en-US" b="1" dirty="0">
                <a:latin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</a:rPr>
              <a:t>peranan</a:t>
            </a:r>
            <a:r>
              <a:rPr lang="en-US" b="1" dirty="0">
                <a:latin typeface="Times New Roman" panose="02020603050405020304" pitchFamily="18" charset="0"/>
              </a:rPr>
              <a:t> yang </a:t>
            </a:r>
            <a:r>
              <a:rPr lang="en-US" b="1" dirty="0" err="1">
                <a:latin typeface="Times New Roman" panose="02020603050405020304" pitchFamily="18" charset="0"/>
              </a:rPr>
              <a:t>bersifat</a:t>
            </a:r>
            <a:r>
              <a:rPr lang="en-US" b="1" dirty="0">
                <a:latin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</a:rPr>
              <a:t>kausal</a:t>
            </a:r>
            <a:r>
              <a:rPr lang="en-US" b="1" dirty="0">
                <a:latin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</a:rPr>
              <a:t>atau</a:t>
            </a:r>
            <a:r>
              <a:rPr lang="en-US" b="1" dirty="0">
                <a:latin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</a:rPr>
              <a:t>sebab</a:t>
            </a:r>
            <a:r>
              <a:rPr lang="en-US" b="1" dirty="0">
                <a:latin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</a:rPr>
              <a:t>akibat</a:t>
            </a:r>
            <a:r>
              <a:rPr lang="en-US" b="1" dirty="0">
                <a:latin typeface="Times New Roman" panose="02020603050405020304" pitchFamily="18" charset="0"/>
              </a:rPr>
              <a:t>, </a:t>
            </a:r>
            <a:r>
              <a:rPr lang="en-US" b="1" dirty="0" err="1">
                <a:latin typeface="Times New Roman" panose="02020603050405020304" pitchFamily="18" charset="0"/>
              </a:rPr>
              <a:t>seperti</a:t>
            </a:r>
            <a:r>
              <a:rPr lang="en-US" b="1" dirty="0">
                <a:latin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</a:rPr>
              <a:t>dramatari</a:t>
            </a:r>
            <a:r>
              <a:rPr lang="en-US" b="1" dirty="0">
                <a:latin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</a:rPr>
              <a:t>dengan</a:t>
            </a:r>
            <a:r>
              <a:rPr lang="en-US" b="1" dirty="0">
                <a:latin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</a:rPr>
              <a:t>cerita</a:t>
            </a:r>
            <a:r>
              <a:rPr lang="en-US" b="1" dirty="0">
                <a:latin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</a:rPr>
              <a:t>Malin</a:t>
            </a:r>
            <a:r>
              <a:rPr lang="en-US" b="1" dirty="0">
                <a:latin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</a:rPr>
              <a:t>Kundang</a:t>
            </a:r>
            <a:r>
              <a:rPr lang="en-US" b="1" dirty="0">
                <a:latin typeface="Times New Roman" panose="02020603050405020304" pitchFamily="18" charset="0"/>
              </a:rPr>
              <a:t>, Ramayana, </a:t>
            </a:r>
            <a:r>
              <a:rPr lang="en-US" b="1" dirty="0" err="1">
                <a:latin typeface="Times New Roman" panose="02020603050405020304" pitchFamily="18" charset="0"/>
              </a:rPr>
              <a:t>Kartini</a:t>
            </a:r>
            <a:r>
              <a:rPr lang="en-US" b="1" dirty="0">
                <a:latin typeface="Times New Roman" panose="02020603050405020304" pitchFamily="18" charset="0"/>
              </a:rPr>
              <a:t>, </a:t>
            </a:r>
            <a:r>
              <a:rPr lang="en-US" b="1" dirty="0" err="1">
                <a:latin typeface="Times New Roman" panose="02020603050405020304" pitchFamily="18" charset="0"/>
              </a:rPr>
              <a:t>dan</a:t>
            </a:r>
            <a:r>
              <a:rPr lang="en-US" b="1" dirty="0">
                <a:latin typeface="Times New Roman" panose="02020603050405020304" pitchFamily="18" charset="0"/>
              </a:rPr>
              <a:t> lain-lain. </a:t>
            </a:r>
            <a:r>
              <a:rPr lang="en-US" b="1" dirty="0" err="1">
                <a:latin typeface="Times New Roman" panose="02020603050405020304" pitchFamily="18" charset="0"/>
              </a:rPr>
              <a:t>Dalam</a:t>
            </a:r>
            <a:r>
              <a:rPr lang="en-US" b="1" dirty="0">
                <a:latin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</a:rPr>
              <a:t>cerita</a:t>
            </a:r>
            <a:r>
              <a:rPr lang="en-US" b="1" dirty="0">
                <a:latin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</a:rPr>
              <a:t>tersebut</a:t>
            </a:r>
            <a:r>
              <a:rPr lang="en-US" b="1" dirty="0">
                <a:latin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</a:rPr>
              <a:t>ada</a:t>
            </a:r>
            <a:r>
              <a:rPr lang="en-US" b="1" dirty="0">
                <a:latin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</a:rPr>
              <a:t>beberapa</a:t>
            </a:r>
            <a:r>
              <a:rPr lang="en-US" b="1" dirty="0">
                <a:latin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</a:rPr>
              <a:t>tokoh</a:t>
            </a:r>
            <a:r>
              <a:rPr lang="en-US" b="1" dirty="0">
                <a:latin typeface="Times New Roman" panose="02020603050405020304" pitchFamily="18" charset="0"/>
              </a:rPr>
              <a:t> yang </a:t>
            </a:r>
            <a:r>
              <a:rPr lang="en-US" b="1" dirty="0" err="1">
                <a:latin typeface="Times New Roman" panose="02020603050405020304" pitchFamily="18" charset="0"/>
              </a:rPr>
              <a:t>harus</a:t>
            </a:r>
            <a:r>
              <a:rPr lang="en-US" b="1" dirty="0">
                <a:latin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</a:rPr>
              <a:t>dimunculkan</a:t>
            </a:r>
            <a:r>
              <a:rPr lang="en-US" b="1" dirty="0">
                <a:latin typeface="Times New Roman" panose="02020603050405020304" pitchFamily="18" charset="0"/>
              </a:rPr>
              <a:t>, </a:t>
            </a:r>
            <a:r>
              <a:rPr lang="en-US" b="1" dirty="0" err="1">
                <a:latin typeface="Times New Roman" panose="02020603050405020304" pitchFamily="18" charset="0"/>
              </a:rPr>
              <a:t>dan</a:t>
            </a:r>
            <a:r>
              <a:rPr lang="en-US" b="1" dirty="0">
                <a:latin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</a:rPr>
              <a:t>masing-masing</a:t>
            </a:r>
            <a:r>
              <a:rPr lang="en-US" b="1" dirty="0">
                <a:latin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</a:rPr>
              <a:t>tokoh</a:t>
            </a:r>
            <a:r>
              <a:rPr lang="en-US" b="1" dirty="0">
                <a:latin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</a:rPr>
              <a:t>memiliki</a:t>
            </a:r>
            <a:r>
              <a:rPr lang="en-US" b="1" dirty="0">
                <a:latin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</a:rPr>
              <a:t>peranan</a:t>
            </a:r>
            <a:r>
              <a:rPr lang="en-US" b="1" dirty="0">
                <a:latin typeface="Times New Roman" panose="02020603050405020304" pitchFamily="18" charset="0"/>
              </a:rPr>
              <a:t> yang </a:t>
            </a:r>
            <a:r>
              <a:rPr lang="en-US" b="1" dirty="0" err="1">
                <a:latin typeface="Times New Roman" panose="02020603050405020304" pitchFamily="18" charset="0"/>
              </a:rPr>
              <a:t>saling</a:t>
            </a:r>
            <a:r>
              <a:rPr lang="en-US" b="1" dirty="0">
                <a:latin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</a:rPr>
              <a:t>berhubungan</a:t>
            </a:r>
            <a:r>
              <a:rPr lang="en-US" b="1" dirty="0">
                <a:latin typeface="Times New Roman" panose="02020603050405020304" pitchFamily="18" charset="0"/>
              </a:rPr>
              <a:t>.</a:t>
            </a:r>
            <a:endParaRPr lang="en-US" b="1" dirty="0">
              <a:latin typeface="Arial" panose="020B0604020202020204" pitchFamily="34" charset="0"/>
            </a:endParaRPr>
          </a:p>
          <a:p>
            <a:pPr marL="1257300" indent="-171450" algn="just"/>
            <a:r>
              <a:rPr lang="en-US" b="1" dirty="0">
                <a:latin typeface="Wingdings" panose="05000000000000000000" pitchFamily="2" charset="2"/>
              </a:rPr>
              <a:t>§</a:t>
            </a:r>
            <a:r>
              <a:rPr lang="en-US" sz="800" b="1" dirty="0">
                <a:latin typeface="Times New Roman" panose="02020603050405020304" pitchFamily="18" charset="0"/>
              </a:rPr>
              <a:t>  </a:t>
            </a:r>
            <a:r>
              <a:rPr lang="en-US" b="1" dirty="0" err="1">
                <a:latin typeface="Times New Roman" panose="02020603050405020304" pitchFamily="18" charset="0"/>
              </a:rPr>
              <a:t>Dramatik</a:t>
            </a:r>
            <a:endParaRPr lang="en-US" b="1" dirty="0">
              <a:latin typeface="Arial" panose="020B0604020202020204" pitchFamily="34" charset="0"/>
            </a:endParaRPr>
          </a:p>
          <a:p>
            <a:pPr marL="1257300" algn="just"/>
            <a:r>
              <a:rPr lang="en-US" b="1" dirty="0" err="1">
                <a:latin typeface="Times New Roman" panose="02020603050405020304" pitchFamily="18" charset="0"/>
              </a:rPr>
              <a:t>Karya</a:t>
            </a:r>
            <a:r>
              <a:rPr lang="en-US" b="1" dirty="0">
                <a:latin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</a:rPr>
              <a:t>tari</a:t>
            </a:r>
            <a:r>
              <a:rPr lang="en-US" b="1" dirty="0">
                <a:latin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</a:rPr>
              <a:t>dengan</a:t>
            </a:r>
            <a:r>
              <a:rPr lang="en-US" b="1" dirty="0">
                <a:latin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</a:rPr>
              <a:t>tipe</a:t>
            </a:r>
            <a:r>
              <a:rPr lang="en-US" b="1" dirty="0">
                <a:latin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</a:rPr>
              <a:t>dramatik</a:t>
            </a:r>
            <a:r>
              <a:rPr lang="en-US" b="1" dirty="0">
                <a:latin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</a:rPr>
              <a:t>adalah</a:t>
            </a:r>
            <a:r>
              <a:rPr lang="en-US" b="1" dirty="0">
                <a:latin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</a:rPr>
              <a:t>karya</a:t>
            </a:r>
            <a:r>
              <a:rPr lang="en-US" b="1" dirty="0">
                <a:latin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</a:rPr>
              <a:t>tari</a:t>
            </a:r>
            <a:r>
              <a:rPr lang="en-US" b="1" dirty="0">
                <a:latin typeface="Times New Roman" panose="02020603050405020304" pitchFamily="18" charset="0"/>
              </a:rPr>
              <a:t> yang </a:t>
            </a:r>
            <a:r>
              <a:rPr lang="en-US" b="1" dirty="0" err="1">
                <a:latin typeface="Times New Roman" panose="02020603050405020304" pitchFamily="18" charset="0"/>
              </a:rPr>
              <a:t>mengandung</a:t>
            </a:r>
            <a:r>
              <a:rPr lang="en-US" b="1" dirty="0">
                <a:latin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</a:rPr>
              <a:t>unsur</a:t>
            </a:r>
            <a:r>
              <a:rPr lang="en-US" b="1" dirty="0">
                <a:latin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</a:rPr>
              <a:t>cerita</a:t>
            </a:r>
            <a:r>
              <a:rPr lang="en-US" b="1" dirty="0">
                <a:latin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</a:rPr>
              <a:t>meskipun</a:t>
            </a:r>
            <a:r>
              <a:rPr lang="en-US" b="1" dirty="0">
                <a:latin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</a:rPr>
              <a:t>didalamnya</a:t>
            </a:r>
            <a:r>
              <a:rPr lang="en-US" b="1" dirty="0">
                <a:latin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</a:rPr>
              <a:t>tidak</a:t>
            </a:r>
            <a:r>
              <a:rPr lang="en-US" b="1" dirty="0">
                <a:latin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</a:rPr>
              <a:t>menggambarkan</a:t>
            </a:r>
            <a:r>
              <a:rPr lang="en-US" b="1" dirty="0">
                <a:latin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</a:rPr>
              <a:t>tokoh-tokoh</a:t>
            </a:r>
            <a:r>
              <a:rPr lang="en-US" b="1" dirty="0">
                <a:latin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</a:rPr>
              <a:t>tertentu</a:t>
            </a:r>
            <a:r>
              <a:rPr lang="en-US" b="1" dirty="0">
                <a:latin typeface="Times New Roman" panose="02020603050405020304" pitchFamily="18" charset="0"/>
              </a:rPr>
              <a:t>. </a:t>
            </a:r>
            <a:r>
              <a:rPr lang="en-US" b="1" dirty="0" err="1">
                <a:latin typeface="Times New Roman" panose="02020603050405020304" pitchFamily="18" charset="0"/>
              </a:rPr>
              <a:t>Misalnya</a:t>
            </a:r>
            <a:r>
              <a:rPr lang="en-US" b="1" dirty="0">
                <a:latin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</a:rPr>
              <a:t>tari</a:t>
            </a:r>
            <a:r>
              <a:rPr lang="en-US" b="1" dirty="0">
                <a:latin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</a:rPr>
              <a:t>tenun</a:t>
            </a:r>
            <a:r>
              <a:rPr lang="en-US" b="1" dirty="0">
                <a:latin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</a:rPr>
              <a:t>atau</a:t>
            </a:r>
            <a:r>
              <a:rPr lang="en-US" b="1" dirty="0">
                <a:latin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</a:rPr>
              <a:t>tari</a:t>
            </a:r>
            <a:r>
              <a:rPr lang="en-US" b="1" dirty="0">
                <a:latin typeface="Times New Roman" panose="02020603050405020304" pitchFamily="18" charset="0"/>
              </a:rPr>
              <a:t> batik, </a:t>
            </a:r>
            <a:r>
              <a:rPr lang="en-US" b="1" dirty="0" err="1">
                <a:latin typeface="Times New Roman" panose="02020603050405020304" pitchFamily="18" charset="0"/>
              </a:rPr>
              <a:t>menggambarkan</a:t>
            </a:r>
            <a:r>
              <a:rPr lang="en-US" b="1" dirty="0">
                <a:latin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</a:rPr>
              <a:t>gadis</a:t>
            </a:r>
            <a:r>
              <a:rPr lang="en-US" b="1" dirty="0">
                <a:latin typeface="Times New Roman" panose="02020603050405020304" pitchFamily="18" charset="0"/>
              </a:rPr>
              <a:t> yang </a:t>
            </a:r>
            <a:r>
              <a:rPr lang="en-US" b="1" dirty="0" err="1">
                <a:latin typeface="Times New Roman" panose="02020603050405020304" pitchFamily="18" charset="0"/>
              </a:rPr>
              <a:t>sedang</a:t>
            </a:r>
            <a:r>
              <a:rPr lang="en-US" b="1" dirty="0">
                <a:latin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</a:rPr>
              <a:t>menenun</a:t>
            </a:r>
            <a:r>
              <a:rPr lang="en-US" b="1" dirty="0">
                <a:latin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</a:rPr>
              <a:t>atau</a:t>
            </a:r>
            <a:r>
              <a:rPr lang="en-US" b="1" dirty="0">
                <a:latin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</a:rPr>
              <a:t>sedang</a:t>
            </a:r>
            <a:r>
              <a:rPr lang="en-US" b="1" dirty="0">
                <a:latin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</a:rPr>
              <a:t>membatik</a:t>
            </a:r>
            <a:r>
              <a:rPr lang="en-US" b="1" dirty="0">
                <a:latin typeface="Times New Roman" panose="02020603050405020304" pitchFamily="18" charset="0"/>
              </a:rPr>
              <a:t>. </a:t>
            </a:r>
            <a:r>
              <a:rPr lang="en-US" b="1" dirty="0" err="1">
                <a:latin typeface="Times New Roman" panose="02020603050405020304" pitchFamily="18" charset="0"/>
              </a:rPr>
              <a:t>Penggambaran</a:t>
            </a:r>
            <a:r>
              <a:rPr lang="en-US" b="1" dirty="0">
                <a:latin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</a:rPr>
              <a:t>gadis</a:t>
            </a:r>
            <a:r>
              <a:rPr lang="en-US" b="1" dirty="0">
                <a:latin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</a:rPr>
              <a:t>dan</a:t>
            </a:r>
            <a:r>
              <a:rPr lang="en-US" b="1" dirty="0">
                <a:latin typeface="Times New Roman" panose="02020603050405020304" pitchFamily="18" charset="0"/>
              </a:rPr>
              <a:t> proses </a:t>
            </a:r>
            <a:r>
              <a:rPr lang="en-US" b="1" dirty="0" err="1">
                <a:latin typeface="Times New Roman" panose="02020603050405020304" pitchFamily="18" charset="0"/>
              </a:rPr>
              <a:t>menenun</a:t>
            </a:r>
            <a:r>
              <a:rPr lang="en-US" b="1" dirty="0">
                <a:latin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</a:rPr>
              <a:t>atau</a:t>
            </a:r>
            <a:r>
              <a:rPr lang="en-US" b="1" dirty="0">
                <a:latin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</a:rPr>
              <a:t>membatik</a:t>
            </a:r>
            <a:r>
              <a:rPr lang="en-US" b="1" dirty="0">
                <a:latin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</a:rPr>
              <a:t>tersebut</a:t>
            </a:r>
            <a:r>
              <a:rPr lang="en-US" b="1" dirty="0">
                <a:latin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</a:rPr>
              <a:t>sudah</a:t>
            </a:r>
            <a:r>
              <a:rPr lang="en-US" b="1" dirty="0">
                <a:latin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</a:rPr>
              <a:t>merupakan</a:t>
            </a:r>
            <a:r>
              <a:rPr lang="en-US" b="1" dirty="0">
                <a:latin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</a:rPr>
              <a:t>suatu</a:t>
            </a:r>
            <a:r>
              <a:rPr lang="en-US" b="1" dirty="0">
                <a:latin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</a:rPr>
              <a:t>peristiwa</a:t>
            </a:r>
            <a:r>
              <a:rPr lang="en-US" b="1" dirty="0">
                <a:latin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</a:rPr>
              <a:t>atau</a:t>
            </a:r>
            <a:r>
              <a:rPr lang="en-US" b="1" dirty="0">
                <a:latin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</a:rPr>
              <a:t>kejadian</a:t>
            </a:r>
            <a:r>
              <a:rPr lang="en-US" b="1" dirty="0">
                <a:latin typeface="Times New Roman" panose="02020603050405020304" pitchFamily="18" charset="0"/>
              </a:rPr>
              <a:t> (</a:t>
            </a:r>
            <a:r>
              <a:rPr lang="en-US" b="1" dirty="0" err="1">
                <a:latin typeface="Times New Roman" panose="02020603050405020304" pitchFamily="18" charset="0"/>
              </a:rPr>
              <a:t>dramatik</a:t>
            </a:r>
            <a:r>
              <a:rPr lang="en-US" b="1" dirty="0">
                <a:latin typeface="Times New Roman" panose="02020603050405020304" pitchFamily="18" charset="0"/>
              </a:rPr>
              <a:t>).</a:t>
            </a:r>
            <a:endParaRPr lang="en-US" b="1" dirty="0">
              <a:latin typeface="Arial" panose="020B0604020202020204" pitchFamily="34" charset="0"/>
            </a:endParaRPr>
          </a:p>
          <a:p>
            <a:pPr marL="1257300" indent="-171450" algn="just"/>
            <a:r>
              <a:rPr lang="en-US" b="1" dirty="0">
                <a:latin typeface="Wingdings" panose="05000000000000000000" pitchFamily="2" charset="2"/>
              </a:rPr>
              <a:t>§</a:t>
            </a:r>
            <a:r>
              <a:rPr lang="en-US" sz="800" b="1" dirty="0">
                <a:latin typeface="Times New Roman" panose="02020603050405020304" pitchFamily="18" charset="0"/>
              </a:rPr>
              <a:t>  </a:t>
            </a:r>
            <a:r>
              <a:rPr lang="en-US" b="1" dirty="0" err="1">
                <a:latin typeface="Times New Roman" panose="02020603050405020304" pitchFamily="18" charset="0"/>
              </a:rPr>
              <a:t>Komik</a:t>
            </a:r>
            <a:endParaRPr lang="en-US" b="1" dirty="0">
              <a:latin typeface="Arial" panose="020B0604020202020204" pitchFamily="34" charset="0"/>
            </a:endParaRPr>
          </a:p>
          <a:p>
            <a:pPr marL="1257300" algn="just"/>
            <a:r>
              <a:rPr lang="en-US" b="1" dirty="0" err="1">
                <a:latin typeface="Times New Roman" panose="02020603050405020304" pitchFamily="18" charset="0"/>
              </a:rPr>
              <a:t>Suatu</a:t>
            </a:r>
            <a:r>
              <a:rPr lang="en-US" b="1" dirty="0">
                <a:latin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</a:rPr>
              <a:t>garapan</a:t>
            </a:r>
            <a:r>
              <a:rPr lang="en-US" b="1" dirty="0">
                <a:latin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</a:rPr>
              <a:t>tari</a:t>
            </a:r>
            <a:r>
              <a:rPr lang="en-US" b="1" dirty="0">
                <a:latin typeface="Times New Roman" panose="02020603050405020304" pitchFamily="18" charset="0"/>
              </a:rPr>
              <a:t> yang </a:t>
            </a:r>
            <a:r>
              <a:rPr lang="en-US" b="1" dirty="0" err="1">
                <a:latin typeface="Times New Roman" panose="02020603050405020304" pitchFamily="18" charset="0"/>
              </a:rPr>
              <a:t>bersifat</a:t>
            </a:r>
            <a:r>
              <a:rPr lang="en-US" b="1" dirty="0">
                <a:latin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</a:rPr>
              <a:t>komikal</a:t>
            </a:r>
            <a:r>
              <a:rPr lang="en-US" b="1" dirty="0">
                <a:latin typeface="Times New Roman" panose="02020603050405020304" pitchFamily="18" charset="0"/>
              </a:rPr>
              <a:t>. </a:t>
            </a:r>
            <a:r>
              <a:rPr lang="en-US" b="1" dirty="0" err="1">
                <a:latin typeface="Times New Roman" panose="02020603050405020304" pitchFamily="18" charset="0"/>
              </a:rPr>
              <a:t>Misalnya</a:t>
            </a:r>
            <a:r>
              <a:rPr lang="en-US" b="1" dirty="0">
                <a:latin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</a:rPr>
              <a:t>tari</a:t>
            </a:r>
            <a:r>
              <a:rPr lang="en-US" b="1" dirty="0">
                <a:latin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</a:rPr>
              <a:t>karya</a:t>
            </a:r>
            <a:r>
              <a:rPr lang="en-US" b="1" dirty="0">
                <a:latin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</a:rPr>
              <a:t>Didi</a:t>
            </a:r>
            <a:r>
              <a:rPr lang="en-US" b="1" dirty="0">
                <a:latin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</a:rPr>
              <a:t>Nini</a:t>
            </a:r>
            <a:r>
              <a:rPr lang="en-US" b="1" dirty="0">
                <a:latin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</a:rPr>
              <a:t>Thowok</a:t>
            </a:r>
            <a:r>
              <a:rPr lang="en-US" b="1" dirty="0">
                <a:latin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</a:rPr>
              <a:t>berjudul</a:t>
            </a:r>
            <a:r>
              <a:rPr lang="en-US" b="1" dirty="0">
                <a:latin typeface="Times New Roman" panose="02020603050405020304" pitchFamily="18" charset="0"/>
              </a:rPr>
              <a:t> “</a:t>
            </a:r>
            <a:r>
              <a:rPr lang="en-US" b="1" dirty="0" err="1">
                <a:latin typeface="Times New Roman" panose="02020603050405020304" pitchFamily="18" charset="0"/>
              </a:rPr>
              <a:t>Dwi</a:t>
            </a:r>
            <a:r>
              <a:rPr lang="en-US" b="1" dirty="0">
                <a:latin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</a:rPr>
              <a:t>Muka</a:t>
            </a:r>
            <a:r>
              <a:rPr lang="en-US" b="1" dirty="0">
                <a:latin typeface="Times New Roman" panose="02020603050405020304" pitchFamily="18" charset="0"/>
              </a:rPr>
              <a:t>”, </a:t>
            </a:r>
            <a:r>
              <a:rPr lang="en-US" b="1" dirty="0" err="1">
                <a:latin typeface="Times New Roman" panose="02020603050405020304" pitchFamily="18" charset="0"/>
              </a:rPr>
              <a:t>tari</a:t>
            </a:r>
            <a:r>
              <a:rPr lang="en-US" b="1" dirty="0">
                <a:latin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</a:rPr>
              <a:t>Golek</a:t>
            </a:r>
            <a:r>
              <a:rPr lang="en-US" b="1" dirty="0">
                <a:latin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</a:rPr>
              <a:t>Kayu</a:t>
            </a:r>
            <a:r>
              <a:rPr lang="en-US" b="1" dirty="0">
                <a:latin typeface="Times New Roman" panose="02020603050405020304" pitchFamily="18" charset="0"/>
              </a:rPr>
              <a:t>, </a:t>
            </a:r>
            <a:r>
              <a:rPr lang="en-US" b="1" dirty="0" err="1">
                <a:latin typeface="Times New Roman" panose="02020603050405020304" pitchFamily="18" charset="0"/>
              </a:rPr>
              <a:t>atau</a:t>
            </a:r>
            <a:r>
              <a:rPr lang="en-US" b="1" dirty="0">
                <a:latin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</a:rPr>
              <a:t>bentuk</a:t>
            </a:r>
            <a:r>
              <a:rPr lang="en-US" b="1" dirty="0">
                <a:latin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</a:rPr>
              <a:t>tari</a:t>
            </a:r>
            <a:r>
              <a:rPr lang="en-US" b="1" dirty="0">
                <a:latin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</a:rPr>
              <a:t>jenaka</a:t>
            </a:r>
            <a:r>
              <a:rPr lang="en-US" b="1" dirty="0">
                <a:latin typeface="Times New Roman" panose="02020603050405020304" pitchFamily="18" charset="0"/>
              </a:rPr>
              <a:t> lain.</a:t>
            </a:r>
            <a:endParaRPr lang="en-US" b="1" dirty="0">
              <a:latin typeface="Arial" panose="020B0604020202020204" pitchFamily="34" charset="0"/>
            </a:endParaRPr>
          </a:p>
          <a:p>
            <a:pPr marL="1257300" indent="-171450" algn="just"/>
            <a:r>
              <a:rPr lang="en-US" b="1" dirty="0">
                <a:latin typeface="Wingdings" panose="05000000000000000000" pitchFamily="2" charset="2"/>
              </a:rPr>
              <a:t>§</a:t>
            </a:r>
            <a:r>
              <a:rPr lang="en-US" sz="800" b="1" dirty="0">
                <a:latin typeface="Times New Roman" panose="02020603050405020304" pitchFamily="18" charset="0"/>
              </a:rPr>
              <a:t>  </a:t>
            </a:r>
            <a:r>
              <a:rPr lang="en-US" b="1" dirty="0" err="1">
                <a:latin typeface="Times New Roman" panose="02020603050405020304" pitchFamily="18" charset="0"/>
              </a:rPr>
              <a:t>Abstrak</a:t>
            </a:r>
            <a:endParaRPr lang="en-US" b="1" dirty="0">
              <a:latin typeface="Arial" panose="020B0604020202020204" pitchFamily="34" charset="0"/>
            </a:endParaRPr>
          </a:p>
          <a:p>
            <a:pPr marL="1257300" algn="just"/>
            <a:r>
              <a:rPr lang="en-US" b="1" dirty="0" err="1">
                <a:latin typeface="Times New Roman" panose="02020603050405020304" pitchFamily="18" charset="0"/>
              </a:rPr>
              <a:t>Suatu</a:t>
            </a:r>
            <a:r>
              <a:rPr lang="en-US" b="1" dirty="0">
                <a:latin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</a:rPr>
              <a:t>garapan</a:t>
            </a:r>
            <a:r>
              <a:rPr lang="en-US" b="1" dirty="0">
                <a:latin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</a:rPr>
              <a:t>tari</a:t>
            </a:r>
            <a:r>
              <a:rPr lang="en-US" b="1" dirty="0">
                <a:latin typeface="Times New Roman" panose="02020603050405020304" pitchFamily="18" charset="0"/>
              </a:rPr>
              <a:t> yang </a:t>
            </a:r>
            <a:r>
              <a:rPr lang="en-US" b="1" dirty="0" err="1">
                <a:latin typeface="Times New Roman" panose="02020603050405020304" pitchFamily="18" charset="0"/>
              </a:rPr>
              <a:t>pengungkapannya</a:t>
            </a:r>
            <a:r>
              <a:rPr lang="en-US" b="1" dirty="0">
                <a:latin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</a:rPr>
              <a:t>tidak</a:t>
            </a:r>
            <a:r>
              <a:rPr lang="en-US" b="1" dirty="0">
                <a:latin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</a:rPr>
              <a:t>diekspresikan</a:t>
            </a:r>
            <a:r>
              <a:rPr lang="en-US" b="1" dirty="0">
                <a:latin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</a:rPr>
              <a:t>secara</a:t>
            </a:r>
            <a:r>
              <a:rPr lang="en-US" b="1" dirty="0">
                <a:latin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</a:rPr>
              <a:t>jelas</a:t>
            </a:r>
            <a:r>
              <a:rPr lang="en-US" b="1" dirty="0">
                <a:latin typeface="Times New Roman" panose="02020603050405020304" pitchFamily="18" charset="0"/>
              </a:rPr>
              <a:t>. </a:t>
            </a:r>
            <a:r>
              <a:rPr lang="en-US" b="1" dirty="0" err="1">
                <a:latin typeface="Times New Roman" panose="02020603050405020304" pitchFamily="18" charset="0"/>
              </a:rPr>
              <a:t>Karya-karya</a:t>
            </a:r>
            <a:r>
              <a:rPr lang="en-US" b="1" dirty="0">
                <a:latin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</a:rPr>
              <a:t>tari</a:t>
            </a:r>
            <a:r>
              <a:rPr lang="en-US" b="1" dirty="0">
                <a:latin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</a:rPr>
              <a:t>tersebut</a:t>
            </a:r>
            <a:r>
              <a:rPr lang="en-US" b="1" dirty="0">
                <a:latin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</a:rPr>
              <a:t>biasanya</a:t>
            </a:r>
            <a:r>
              <a:rPr lang="en-US" b="1" dirty="0">
                <a:latin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</a:rPr>
              <a:t>karya</a:t>
            </a:r>
            <a:r>
              <a:rPr lang="en-US" b="1" dirty="0">
                <a:latin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</a:rPr>
              <a:t>kontemporer</a:t>
            </a:r>
            <a:r>
              <a:rPr lang="en-US" b="1" dirty="0">
                <a:latin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</a:rPr>
              <a:t>atau</a:t>
            </a:r>
            <a:r>
              <a:rPr lang="en-US" b="1" dirty="0">
                <a:latin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</a:rPr>
              <a:t>karya</a:t>
            </a:r>
            <a:r>
              <a:rPr lang="en-US" b="1" dirty="0">
                <a:latin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</a:rPr>
              <a:t>tari</a:t>
            </a:r>
            <a:r>
              <a:rPr lang="en-US" b="1" dirty="0">
                <a:latin typeface="Times New Roman" panose="02020603050405020304" pitchFamily="18" charset="0"/>
              </a:rPr>
              <a:t> non </a:t>
            </a:r>
            <a:r>
              <a:rPr lang="en-US" b="1" dirty="0" err="1">
                <a:latin typeface="Times New Roman" panose="02020603050405020304" pitchFamily="18" charset="0"/>
              </a:rPr>
              <a:t>tradisional</a:t>
            </a:r>
            <a:r>
              <a:rPr lang="en-US" b="1" dirty="0">
                <a:latin typeface="Times New Roman" panose="02020603050405020304" pitchFamily="18" charset="0"/>
              </a:rPr>
              <a:t>.</a:t>
            </a:r>
            <a:endParaRPr lang="en-US" b="1" i="0" dirty="0"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40778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4.      Mode </a:t>
            </a:r>
            <a:r>
              <a:rPr lang="en-US" dirty="0" err="1"/>
              <a:t>Penyajian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-669703" y="2280143"/>
            <a:ext cx="12608417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85850" algn="just"/>
            <a:r>
              <a:rPr lang="en-US" b="1" dirty="0" smtClean="0">
                <a:latin typeface="Times New Roman" panose="02020603050405020304" pitchFamily="18" charset="0"/>
              </a:rPr>
              <a:t>Mode </a:t>
            </a:r>
            <a:r>
              <a:rPr lang="en-US" b="1" dirty="0" err="1" smtClean="0">
                <a:latin typeface="Times New Roman" panose="02020603050405020304" pitchFamily="18" charset="0"/>
              </a:rPr>
              <a:t>penyajian</a:t>
            </a:r>
            <a:r>
              <a:rPr lang="en-US" b="1" dirty="0" smtClean="0">
                <a:latin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</a:rPr>
              <a:t>adalah</a:t>
            </a:r>
            <a:r>
              <a:rPr lang="en-US" b="1" dirty="0" smtClean="0">
                <a:latin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</a:rPr>
              <a:t>semacam</a:t>
            </a:r>
            <a:r>
              <a:rPr lang="en-US" b="1" dirty="0" smtClean="0">
                <a:latin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</a:rPr>
              <a:t>gaya</a:t>
            </a:r>
            <a:r>
              <a:rPr lang="en-US" b="1" dirty="0" smtClean="0">
                <a:latin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</a:rPr>
              <a:t>penyajian</a:t>
            </a:r>
            <a:r>
              <a:rPr lang="en-US" b="1" dirty="0" smtClean="0">
                <a:latin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</a:rPr>
              <a:t>dalam</a:t>
            </a:r>
            <a:r>
              <a:rPr lang="en-US" b="1" dirty="0" smtClean="0">
                <a:latin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</a:rPr>
              <a:t>sebuah</a:t>
            </a:r>
            <a:r>
              <a:rPr lang="en-US" b="1" dirty="0" smtClean="0">
                <a:latin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</a:rPr>
              <a:t>pertunjukan</a:t>
            </a:r>
            <a:r>
              <a:rPr lang="en-US" b="1" dirty="0" smtClean="0">
                <a:latin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</a:rPr>
              <a:t>tari</a:t>
            </a:r>
            <a:r>
              <a:rPr lang="en-US" b="1" dirty="0" smtClean="0">
                <a:latin typeface="Times New Roman" panose="02020603050405020304" pitchFamily="18" charset="0"/>
              </a:rPr>
              <a:t>. Mode </a:t>
            </a:r>
            <a:r>
              <a:rPr lang="en-US" b="1" dirty="0" err="1" smtClean="0">
                <a:latin typeface="Times New Roman" panose="02020603050405020304" pitchFamily="18" charset="0"/>
              </a:rPr>
              <a:t>penyajian</a:t>
            </a:r>
            <a:r>
              <a:rPr lang="en-US" b="1" dirty="0" smtClean="0">
                <a:latin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</a:rPr>
              <a:t>ini</a:t>
            </a:r>
            <a:r>
              <a:rPr lang="en-US" b="1" dirty="0" smtClean="0">
                <a:latin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</a:rPr>
              <a:t>ada</a:t>
            </a:r>
            <a:r>
              <a:rPr lang="en-US" b="1" dirty="0" smtClean="0">
                <a:latin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</a:rPr>
              <a:t>dua</a:t>
            </a:r>
            <a:r>
              <a:rPr lang="en-US" b="1" dirty="0" smtClean="0">
                <a:latin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</a:rPr>
              <a:t>yaitu</a:t>
            </a:r>
            <a:r>
              <a:rPr lang="en-US" b="1" dirty="0" smtClean="0">
                <a:latin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</a:rPr>
              <a:t>simbolik</a:t>
            </a:r>
            <a:r>
              <a:rPr lang="en-US" b="1" dirty="0" smtClean="0">
                <a:latin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</a:rPr>
              <a:t>dan</a:t>
            </a:r>
            <a:r>
              <a:rPr lang="en-US" b="1" dirty="0" smtClean="0">
                <a:latin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</a:rPr>
              <a:t>representasional</a:t>
            </a:r>
            <a:r>
              <a:rPr lang="en-US" b="1" dirty="0" smtClean="0">
                <a:latin typeface="Times New Roman" panose="02020603050405020304" pitchFamily="18" charset="0"/>
              </a:rPr>
              <a:t>.</a:t>
            </a:r>
            <a:endParaRPr lang="en-US" b="1" dirty="0" smtClean="0">
              <a:latin typeface="Arial" panose="020B0604020202020204" pitchFamily="34" charset="0"/>
            </a:endParaRPr>
          </a:p>
          <a:p>
            <a:pPr marL="1085850" algn="just"/>
            <a:r>
              <a:rPr lang="en-US" b="1" dirty="0" smtClean="0">
                <a:latin typeface="Times New Roman" panose="02020603050405020304" pitchFamily="18" charset="0"/>
              </a:rPr>
              <a:t>a. </a:t>
            </a:r>
            <a:r>
              <a:rPr lang="en-US" b="1" dirty="0" err="1" smtClean="0">
                <a:latin typeface="Times New Roman" panose="02020603050405020304" pitchFamily="18" charset="0"/>
              </a:rPr>
              <a:t>Simbolik</a:t>
            </a:r>
            <a:endParaRPr lang="en-US" b="1" dirty="0" smtClean="0">
              <a:latin typeface="Arial" panose="020B0604020202020204" pitchFamily="34" charset="0"/>
            </a:endParaRPr>
          </a:p>
          <a:p>
            <a:pPr marL="1257300" indent="171450" algn="just"/>
            <a:r>
              <a:rPr lang="en-US" b="1" dirty="0" smtClean="0">
                <a:latin typeface="Times New Roman" panose="02020603050405020304" pitchFamily="18" charset="0"/>
              </a:rPr>
              <a:t>    </a:t>
            </a:r>
            <a:r>
              <a:rPr lang="en-US" b="1" dirty="0" err="1" smtClean="0">
                <a:latin typeface="Times New Roman" panose="02020603050405020304" pitchFamily="18" charset="0"/>
              </a:rPr>
              <a:t>Simbolik</a:t>
            </a:r>
            <a:r>
              <a:rPr lang="en-US" b="1" dirty="0" smtClean="0">
                <a:latin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</a:rPr>
              <a:t>maksudnya</a:t>
            </a:r>
            <a:r>
              <a:rPr lang="en-US" b="1" dirty="0" smtClean="0">
                <a:latin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</a:rPr>
              <a:t>bahwa</a:t>
            </a:r>
            <a:r>
              <a:rPr lang="en-US" b="1" dirty="0" smtClean="0">
                <a:latin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</a:rPr>
              <a:t>garapan</a:t>
            </a:r>
            <a:r>
              <a:rPr lang="en-US" b="1" dirty="0" smtClean="0">
                <a:latin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</a:rPr>
              <a:t>tersebut</a:t>
            </a:r>
            <a:r>
              <a:rPr lang="en-US" b="1" dirty="0" smtClean="0">
                <a:latin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</a:rPr>
              <a:t>pengungkapannya</a:t>
            </a:r>
            <a:r>
              <a:rPr lang="en-US" b="1" dirty="0" smtClean="0">
                <a:latin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</a:rPr>
              <a:t>diekspresikan</a:t>
            </a:r>
            <a:r>
              <a:rPr lang="en-US" b="1" dirty="0" smtClean="0">
                <a:latin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</a:rPr>
              <a:t>dengan</a:t>
            </a:r>
            <a:r>
              <a:rPr lang="en-US" b="1" dirty="0" smtClean="0">
                <a:latin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</a:rPr>
              <a:t>simbol-simbol</a:t>
            </a:r>
            <a:r>
              <a:rPr lang="en-US" b="1" dirty="0" smtClean="0">
                <a:latin typeface="Times New Roman" panose="02020603050405020304" pitchFamily="18" charset="0"/>
              </a:rPr>
              <a:t>, </a:t>
            </a:r>
            <a:r>
              <a:rPr lang="en-US" b="1" dirty="0" err="1" smtClean="0">
                <a:latin typeface="Times New Roman" panose="02020603050405020304" pitchFamily="18" charset="0"/>
              </a:rPr>
              <a:t>baik</a:t>
            </a:r>
            <a:r>
              <a:rPr lang="en-US" b="1" dirty="0" smtClean="0">
                <a:latin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</a:rPr>
              <a:t>dalam</a:t>
            </a:r>
            <a:r>
              <a:rPr lang="en-US" b="1" dirty="0" smtClean="0">
                <a:latin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</a:rPr>
              <a:t>gerak</a:t>
            </a:r>
            <a:r>
              <a:rPr lang="en-US" b="1" dirty="0" smtClean="0">
                <a:latin typeface="Times New Roman" panose="02020603050405020304" pitchFamily="18" charset="0"/>
              </a:rPr>
              <a:t>, </a:t>
            </a:r>
            <a:r>
              <a:rPr lang="en-US" b="1" dirty="0" err="1" smtClean="0">
                <a:latin typeface="Times New Roman" panose="02020603050405020304" pitchFamily="18" charset="0"/>
              </a:rPr>
              <a:t>kostum</a:t>
            </a:r>
            <a:r>
              <a:rPr lang="en-US" b="1" dirty="0" smtClean="0">
                <a:latin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</a:rPr>
              <a:t>maupun</a:t>
            </a:r>
            <a:r>
              <a:rPr lang="en-US" b="1" dirty="0" smtClean="0">
                <a:latin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</a:rPr>
              <a:t>pola</a:t>
            </a:r>
            <a:r>
              <a:rPr lang="en-US" b="1" dirty="0" smtClean="0">
                <a:latin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</a:rPr>
              <a:t>lantai</a:t>
            </a:r>
            <a:r>
              <a:rPr lang="en-US" b="1" dirty="0" smtClean="0">
                <a:latin typeface="Times New Roman" panose="02020603050405020304" pitchFamily="18" charset="0"/>
              </a:rPr>
              <a:t>. </a:t>
            </a:r>
            <a:r>
              <a:rPr lang="en-US" b="1" dirty="0" err="1" smtClean="0">
                <a:latin typeface="Times New Roman" panose="02020603050405020304" pitchFamily="18" charset="0"/>
              </a:rPr>
              <a:t>Contohnya</a:t>
            </a:r>
            <a:r>
              <a:rPr lang="en-US" b="1" dirty="0" smtClean="0">
                <a:latin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</a:rPr>
              <a:t>tari</a:t>
            </a:r>
            <a:r>
              <a:rPr lang="en-US" b="1" dirty="0" smtClean="0">
                <a:latin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</a:rPr>
              <a:t>Bedaya</a:t>
            </a:r>
            <a:r>
              <a:rPr lang="en-US" b="1" dirty="0" smtClean="0">
                <a:latin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</a:rPr>
              <a:t>dari</a:t>
            </a:r>
            <a:r>
              <a:rPr lang="en-US" b="1" dirty="0" smtClean="0">
                <a:latin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</a:rPr>
              <a:t>Jawa</a:t>
            </a:r>
            <a:r>
              <a:rPr lang="en-US" b="1" dirty="0" smtClean="0">
                <a:latin typeface="Times New Roman" panose="02020603050405020304" pitchFamily="18" charset="0"/>
              </a:rPr>
              <a:t> yang </a:t>
            </a:r>
            <a:r>
              <a:rPr lang="en-US" b="1" dirty="0" err="1" smtClean="0">
                <a:latin typeface="Times New Roman" panose="02020603050405020304" pitchFamily="18" charset="0"/>
              </a:rPr>
              <a:t>dilakukan</a:t>
            </a:r>
            <a:r>
              <a:rPr lang="en-US" b="1" dirty="0" smtClean="0">
                <a:latin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</a:rPr>
              <a:t>oleh</a:t>
            </a:r>
            <a:r>
              <a:rPr lang="en-US" b="1" dirty="0" smtClean="0">
                <a:latin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</a:rPr>
              <a:t>penari</a:t>
            </a:r>
            <a:r>
              <a:rPr lang="en-US" b="1" dirty="0" smtClean="0">
                <a:latin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</a:rPr>
              <a:t>putri</a:t>
            </a:r>
            <a:r>
              <a:rPr lang="en-US" b="1" dirty="0" smtClean="0">
                <a:latin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</a:rPr>
              <a:t>semua</a:t>
            </a:r>
            <a:r>
              <a:rPr lang="en-US" b="1" dirty="0" smtClean="0">
                <a:latin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</a:rPr>
              <a:t>dengan</a:t>
            </a:r>
            <a:r>
              <a:rPr lang="en-US" b="1" dirty="0" smtClean="0">
                <a:latin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</a:rPr>
              <a:t>kostum</a:t>
            </a:r>
            <a:r>
              <a:rPr lang="en-US" b="1" dirty="0" smtClean="0">
                <a:latin typeface="Times New Roman" panose="02020603050405020304" pitchFamily="18" charset="0"/>
              </a:rPr>
              <a:t> yang </a:t>
            </a:r>
            <a:r>
              <a:rPr lang="en-US" b="1" dirty="0" err="1" smtClean="0">
                <a:latin typeface="Times New Roman" panose="02020603050405020304" pitchFamily="18" charset="0"/>
              </a:rPr>
              <a:t>sama</a:t>
            </a:r>
            <a:r>
              <a:rPr lang="en-US" b="1" dirty="0" smtClean="0">
                <a:latin typeface="Times New Roman" panose="02020603050405020304" pitchFamily="18" charset="0"/>
              </a:rPr>
              <a:t>. </a:t>
            </a:r>
            <a:r>
              <a:rPr lang="en-US" b="1" dirty="0" err="1" smtClean="0">
                <a:latin typeface="Times New Roman" panose="02020603050405020304" pitchFamily="18" charset="0"/>
              </a:rPr>
              <a:t>Meskipun</a:t>
            </a:r>
            <a:r>
              <a:rPr lang="en-US" b="1" dirty="0" smtClean="0">
                <a:latin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</a:rPr>
              <a:t>dilakukan</a:t>
            </a:r>
            <a:r>
              <a:rPr lang="en-US" b="1" dirty="0" smtClean="0">
                <a:latin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</a:rPr>
              <a:t>oleh</a:t>
            </a:r>
            <a:r>
              <a:rPr lang="en-US" b="1" dirty="0" smtClean="0">
                <a:latin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</a:rPr>
              <a:t>penari</a:t>
            </a:r>
            <a:r>
              <a:rPr lang="en-US" b="1" dirty="0" smtClean="0">
                <a:latin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</a:rPr>
              <a:t>putri</a:t>
            </a:r>
            <a:r>
              <a:rPr lang="en-US" b="1" dirty="0" smtClean="0">
                <a:latin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</a:rPr>
              <a:t>dan</a:t>
            </a:r>
            <a:r>
              <a:rPr lang="en-US" b="1" dirty="0" smtClean="0">
                <a:latin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</a:rPr>
              <a:t>semua</a:t>
            </a:r>
            <a:r>
              <a:rPr lang="en-US" b="1" dirty="0" smtClean="0">
                <a:latin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</a:rPr>
              <a:t>dengan</a:t>
            </a:r>
            <a:r>
              <a:rPr lang="en-US" b="1" dirty="0" smtClean="0">
                <a:latin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</a:rPr>
              <a:t>gerak</a:t>
            </a:r>
            <a:r>
              <a:rPr lang="en-US" b="1" dirty="0" smtClean="0">
                <a:latin typeface="Times New Roman" panose="02020603050405020304" pitchFamily="18" charset="0"/>
              </a:rPr>
              <a:t> yang </a:t>
            </a:r>
            <a:r>
              <a:rPr lang="en-US" b="1" dirty="0" err="1" smtClean="0">
                <a:latin typeface="Times New Roman" panose="02020603050405020304" pitchFamily="18" charset="0"/>
              </a:rPr>
              <a:t>sama</a:t>
            </a:r>
            <a:r>
              <a:rPr lang="en-US" b="1" dirty="0" smtClean="0">
                <a:latin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</a:rPr>
              <a:t>dan</a:t>
            </a:r>
            <a:r>
              <a:rPr lang="en-US" b="1" dirty="0" smtClean="0">
                <a:latin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</a:rPr>
              <a:t>halus</a:t>
            </a:r>
            <a:r>
              <a:rPr lang="en-US" b="1" dirty="0" smtClean="0">
                <a:latin typeface="Times New Roman" panose="02020603050405020304" pitchFamily="18" charset="0"/>
              </a:rPr>
              <a:t>, </a:t>
            </a:r>
            <a:r>
              <a:rPr lang="en-US" b="1" dirty="0" err="1" smtClean="0">
                <a:latin typeface="Times New Roman" panose="02020603050405020304" pitchFamily="18" charset="0"/>
              </a:rPr>
              <a:t>namun</a:t>
            </a:r>
            <a:r>
              <a:rPr lang="en-US" b="1" dirty="0" smtClean="0">
                <a:latin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</a:rPr>
              <a:t>sebenarnya</a:t>
            </a:r>
            <a:r>
              <a:rPr lang="en-US" b="1" dirty="0" smtClean="0">
                <a:latin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</a:rPr>
              <a:t>tari</a:t>
            </a:r>
            <a:r>
              <a:rPr lang="en-US" b="1" dirty="0" smtClean="0">
                <a:latin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</a:rPr>
              <a:t>Bedaya</a:t>
            </a:r>
            <a:r>
              <a:rPr lang="en-US" b="1" dirty="0" smtClean="0">
                <a:latin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</a:rPr>
              <a:t>tersebut</a:t>
            </a:r>
            <a:r>
              <a:rPr lang="en-US" b="1" dirty="0" smtClean="0">
                <a:latin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</a:rPr>
              <a:t>bercerita</a:t>
            </a:r>
            <a:r>
              <a:rPr lang="en-US" b="1" dirty="0" smtClean="0">
                <a:latin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</a:rPr>
              <a:t>tentang</a:t>
            </a:r>
            <a:r>
              <a:rPr lang="en-US" b="1" dirty="0" smtClean="0">
                <a:latin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</a:rPr>
              <a:t>percintaan</a:t>
            </a:r>
            <a:r>
              <a:rPr lang="en-US" b="1" dirty="0" smtClean="0">
                <a:latin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</a:rPr>
              <a:t>atau</a:t>
            </a:r>
            <a:r>
              <a:rPr lang="en-US" b="1" dirty="0" smtClean="0">
                <a:latin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</a:rPr>
              <a:t>peperangan</a:t>
            </a:r>
            <a:r>
              <a:rPr lang="en-US" b="1" dirty="0" smtClean="0">
                <a:latin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</a:rPr>
              <a:t>dua</a:t>
            </a:r>
            <a:r>
              <a:rPr lang="en-US" b="1" dirty="0" smtClean="0">
                <a:latin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</a:rPr>
              <a:t>tokoh</a:t>
            </a:r>
            <a:r>
              <a:rPr lang="en-US" b="1" dirty="0" smtClean="0">
                <a:latin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</a:rPr>
              <a:t>atau</a:t>
            </a:r>
            <a:r>
              <a:rPr lang="en-US" b="1" dirty="0" smtClean="0">
                <a:latin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</a:rPr>
              <a:t>lebih</a:t>
            </a:r>
            <a:r>
              <a:rPr lang="en-US" b="1" dirty="0" smtClean="0">
                <a:latin typeface="Times New Roman" panose="02020603050405020304" pitchFamily="18" charset="0"/>
              </a:rPr>
              <a:t>, </a:t>
            </a:r>
            <a:r>
              <a:rPr lang="en-US" b="1" dirty="0" err="1" smtClean="0">
                <a:latin typeface="Times New Roman" panose="02020603050405020304" pitchFamily="18" charset="0"/>
              </a:rPr>
              <a:t>baik</a:t>
            </a:r>
            <a:r>
              <a:rPr lang="en-US" b="1" dirty="0" smtClean="0">
                <a:latin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</a:rPr>
              <a:t>tokoh</a:t>
            </a:r>
            <a:r>
              <a:rPr lang="en-US" b="1" dirty="0" smtClean="0">
                <a:latin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</a:rPr>
              <a:t>putra</a:t>
            </a:r>
            <a:r>
              <a:rPr lang="en-US" b="1" dirty="0" smtClean="0">
                <a:latin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</a:rPr>
              <a:t>dan</a:t>
            </a:r>
            <a:r>
              <a:rPr lang="en-US" b="1" dirty="0" smtClean="0">
                <a:latin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</a:rPr>
              <a:t>putri</a:t>
            </a:r>
            <a:r>
              <a:rPr lang="en-US" b="1" dirty="0" smtClean="0">
                <a:latin typeface="Times New Roman" panose="02020603050405020304" pitchFamily="18" charset="0"/>
              </a:rPr>
              <a:t>. </a:t>
            </a:r>
            <a:r>
              <a:rPr lang="en-US" b="1" dirty="0" err="1" smtClean="0">
                <a:latin typeface="Times New Roman" panose="02020603050405020304" pitchFamily="18" charset="0"/>
              </a:rPr>
              <a:t>Penggarapan</a:t>
            </a:r>
            <a:r>
              <a:rPr lang="en-US" b="1" dirty="0" smtClean="0">
                <a:latin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</a:rPr>
              <a:t>adegan</a:t>
            </a:r>
            <a:r>
              <a:rPr lang="en-US" b="1" dirty="0" smtClean="0">
                <a:latin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</a:rPr>
              <a:t>percintaan</a:t>
            </a:r>
            <a:r>
              <a:rPr lang="en-US" b="1" dirty="0" smtClean="0">
                <a:latin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</a:rPr>
              <a:t>antara</a:t>
            </a:r>
            <a:r>
              <a:rPr lang="en-US" b="1" dirty="0" smtClean="0">
                <a:latin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</a:rPr>
              <a:t>dua</a:t>
            </a:r>
            <a:r>
              <a:rPr lang="en-US" b="1" dirty="0" smtClean="0">
                <a:latin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</a:rPr>
              <a:t>tokoh</a:t>
            </a:r>
            <a:r>
              <a:rPr lang="en-US" b="1" dirty="0" smtClean="0">
                <a:latin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</a:rPr>
              <a:t>laki-laki</a:t>
            </a:r>
            <a:r>
              <a:rPr lang="en-US" b="1" dirty="0" smtClean="0">
                <a:latin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</a:rPr>
              <a:t>dan</a:t>
            </a:r>
            <a:r>
              <a:rPr lang="en-US" b="1" dirty="0" smtClean="0">
                <a:latin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</a:rPr>
              <a:t>perempuan</a:t>
            </a:r>
            <a:r>
              <a:rPr lang="en-US" b="1" dirty="0" smtClean="0">
                <a:latin typeface="Times New Roman" panose="02020603050405020304" pitchFamily="18" charset="0"/>
              </a:rPr>
              <a:t>, </a:t>
            </a:r>
            <a:r>
              <a:rPr lang="en-US" b="1" dirty="0" err="1" smtClean="0">
                <a:latin typeface="Times New Roman" panose="02020603050405020304" pitchFamily="18" charset="0"/>
              </a:rPr>
              <a:t>digambarkan</a:t>
            </a:r>
            <a:r>
              <a:rPr lang="en-US" b="1" dirty="0" smtClean="0">
                <a:latin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</a:rPr>
              <a:t>dengan</a:t>
            </a:r>
            <a:r>
              <a:rPr lang="en-US" b="1" dirty="0" smtClean="0">
                <a:latin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</a:rPr>
              <a:t>tokoh</a:t>
            </a:r>
            <a:r>
              <a:rPr lang="en-US" b="1" dirty="0" smtClean="0">
                <a:latin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</a:rPr>
              <a:t>penari</a:t>
            </a:r>
            <a:r>
              <a:rPr lang="en-US" b="1" dirty="0" smtClean="0">
                <a:latin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</a:rPr>
              <a:t>putri</a:t>
            </a:r>
            <a:r>
              <a:rPr lang="en-US" b="1" dirty="0" smtClean="0">
                <a:latin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</a:rPr>
              <a:t>semua</a:t>
            </a:r>
            <a:r>
              <a:rPr lang="en-US" b="1" dirty="0" smtClean="0">
                <a:latin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</a:rPr>
              <a:t>dengan</a:t>
            </a:r>
            <a:r>
              <a:rPr lang="en-US" b="1" dirty="0" smtClean="0">
                <a:latin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</a:rPr>
              <a:t>gerak</a:t>
            </a:r>
            <a:r>
              <a:rPr lang="en-US" b="1" dirty="0" smtClean="0">
                <a:latin typeface="Times New Roman" panose="02020603050405020304" pitchFamily="18" charset="0"/>
              </a:rPr>
              <a:t> yang </a:t>
            </a:r>
            <a:r>
              <a:rPr lang="en-US" b="1" dirty="0" err="1" smtClean="0">
                <a:latin typeface="Times New Roman" panose="02020603050405020304" pitchFamily="18" charset="0"/>
              </a:rPr>
              <a:t>halus</a:t>
            </a:r>
            <a:r>
              <a:rPr lang="en-US" b="1" dirty="0" smtClean="0">
                <a:latin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</a:rPr>
              <a:t>tidak</a:t>
            </a:r>
            <a:r>
              <a:rPr lang="en-US" b="1" dirty="0" smtClean="0">
                <a:latin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</a:rPr>
              <a:t>menampilkan</a:t>
            </a:r>
            <a:r>
              <a:rPr lang="en-US" b="1" dirty="0" smtClean="0">
                <a:latin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</a:rPr>
              <a:t>gerak</a:t>
            </a:r>
            <a:r>
              <a:rPr lang="en-US" b="1" dirty="0" smtClean="0">
                <a:latin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</a:rPr>
              <a:t>romantis</a:t>
            </a:r>
            <a:r>
              <a:rPr lang="en-US" b="1" dirty="0" smtClean="0">
                <a:latin typeface="Times New Roman" panose="02020603050405020304" pitchFamily="18" charset="0"/>
              </a:rPr>
              <a:t>.</a:t>
            </a:r>
            <a:endParaRPr lang="en-US" b="1" dirty="0" smtClean="0">
              <a:latin typeface="Arial" panose="020B0604020202020204" pitchFamily="34" charset="0"/>
            </a:endParaRPr>
          </a:p>
          <a:p>
            <a:pPr marL="1262380" indent="-173990" algn="just"/>
            <a:r>
              <a:rPr lang="en-US" b="1" dirty="0" smtClean="0">
                <a:latin typeface="Times New Roman" panose="02020603050405020304" pitchFamily="18" charset="0"/>
              </a:rPr>
              <a:t>b.  </a:t>
            </a:r>
            <a:r>
              <a:rPr lang="en-US" b="1" dirty="0" err="1" smtClean="0">
                <a:latin typeface="Times New Roman" panose="02020603050405020304" pitchFamily="18" charset="0"/>
              </a:rPr>
              <a:t>Representasional</a:t>
            </a:r>
            <a:endParaRPr lang="en-US" b="1" dirty="0" smtClean="0">
              <a:latin typeface="Arial" panose="020B0604020202020204" pitchFamily="34" charset="0"/>
            </a:endParaRPr>
          </a:p>
          <a:p>
            <a:pPr marL="1257300" indent="457200" algn="just"/>
            <a:r>
              <a:rPr lang="en-US" b="1" dirty="0" err="1" smtClean="0">
                <a:latin typeface="Times New Roman" panose="02020603050405020304" pitchFamily="18" charset="0"/>
              </a:rPr>
              <a:t>Karya</a:t>
            </a:r>
            <a:r>
              <a:rPr lang="en-US" b="1" dirty="0" smtClean="0">
                <a:latin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</a:rPr>
              <a:t>tari</a:t>
            </a:r>
            <a:r>
              <a:rPr lang="en-US" b="1" dirty="0" smtClean="0">
                <a:latin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</a:rPr>
              <a:t>tersebut</a:t>
            </a:r>
            <a:r>
              <a:rPr lang="en-US" b="1" dirty="0" smtClean="0">
                <a:latin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</a:rPr>
              <a:t>diungkapkan</a:t>
            </a:r>
            <a:r>
              <a:rPr lang="en-US" b="1" dirty="0" smtClean="0">
                <a:latin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</a:rPr>
              <a:t>dengan</a:t>
            </a:r>
            <a:r>
              <a:rPr lang="en-US" b="1" dirty="0" smtClean="0">
                <a:latin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</a:rPr>
              <a:t>jelas</a:t>
            </a:r>
            <a:r>
              <a:rPr lang="en-US" b="1" dirty="0" smtClean="0">
                <a:latin typeface="Times New Roman" panose="02020603050405020304" pitchFamily="18" charset="0"/>
              </a:rPr>
              <a:t>, </a:t>
            </a:r>
            <a:r>
              <a:rPr lang="en-US" b="1" dirty="0" err="1" smtClean="0">
                <a:latin typeface="Times New Roman" panose="02020603050405020304" pitchFamily="18" charset="0"/>
              </a:rPr>
              <a:t>baik</a:t>
            </a:r>
            <a:r>
              <a:rPr lang="en-US" b="1" dirty="0" smtClean="0">
                <a:latin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</a:rPr>
              <a:t>cerita</a:t>
            </a:r>
            <a:r>
              <a:rPr lang="en-US" b="1" dirty="0" smtClean="0">
                <a:latin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</a:rPr>
              <a:t>dan</a:t>
            </a:r>
            <a:r>
              <a:rPr lang="en-US" b="1" dirty="0" smtClean="0">
                <a:latin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</a:rPr>
              <a:t>tokohnya</a:t>
            </a:r>
            <a:r>
              <a:rPr lang="en-US" b="1" dirty="0" smtClean="0">
                <a:latin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</a:rPr>
              <a:t>diungkapkan</a:t>
            </a:r>
            <a:r>
              <a:rPr lang="en-US" b="1" dirty="0" smtClean="0">
                <a:latin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</a:rPr>
              <a:t>secara</a:t>
            </a:r>
            <a:r>
              <a:rPr lang="en-US" b="1" dirty="0" smtClean="0">
                <a:latin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</a:rPr>
              <a:t>jelas</a:t>
            </a:r>
            <a:r>
              <a:rPr lang="en-US" b="1" dirty="0" smtClean="0">
                <a:latin typeface="Times New Roman" panose="02020603050405020304" pitchFamily="18" charset="0"/>
              </a:rPr>
              <a:t>, </a:t>
            </a:r>
            <a:r>
              <a:rPr lang="en-US" b="1" dirty="0" err="1" smtClean="0">
                <a:latin typeface="Times New Roman" panose="02020603050405020304" pitchFamily="18" charset="0"/>
              </a:rPr>
              <a:t>sehingga</a:t>
            </a:r>
            <a:r>
              <a:rPr lang="en-US" b="1" dirty="0" smtClean="0">
                <a:latin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</a:rPr>
              <a:t>penonton</a:t>
            </a:r>
            <a:r>
              <a:rPr lang="en-US" b="1" dirty="0" smtClean="0">
                <a:latin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</a:rPr>
              <a:t>mudah</a:t>
            </a:r>
            <a:r>
              <a:rPr lang="en-US" b="1" dirty="0" smtClean="0">
                <a:latin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</a:rPr>
              <a:t>memahami</a:t>
            </a:r>
            <a:r>
              <a:rPr lang="en-US" b="1" dirty="0" smtClean="0">
                <a:latin typeface="Times New Roman" panose="02020603050405020304" pitchFamily="18" charset="0"/>
              </a:rPr>
              <a:t>. </a:t>
            </a:r>
            <a:r>
              <a:rPr lang="en-US" b="1" dirty="0" err="1" smtClean="0">
                <a:latin typeface="Times New Roman" panose="02020603050405020304" pitchFamily="18" charset="0"/>
              </a:rPr>
              <a:t>Biasanya</a:t>
            </a:r>
            <a:r>
              <a:rPr lang="en-US" b="1" dirty="0" smtClean="0">
                <a:latin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</a:rPr>
              <a:t>tari</a:t>
            </a:r>
            <a:r>
              <a:rPr lang="en-US" b="1" dirty="0" smtClean="0">
                <a:latin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</a:rPr>
              <a:t>dengan</a:t>
            </a:r>
            <a:r>
              <a:rPr lang="en-US" b="1" dirty="0" smtClean="0">
                <a:latin typeface="Times New Roman" panose="02020603050405020304" pitchFamily="18" charset="0"/>
              </a:rPr>
              <a:t> mode </a:t>
            </a:r>
            <a:r>
              <a:rPr lang="en-US" b="1" dirty="0" err="1" smtClean="0">
                <a:latin typeface="Times New Roman" panose="02020603050405020304" pitchFamily="18" charset="0"/>
              </a:rPr>
              <a:t>penyajian</a:t>
            </a:r>
            <a:r>
              <a:rPr lang="en-US" b="1" dirty="0" smtClean="0">
                <a:latin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</a:rPr>
              <a:t>representasional</a:t>
            </a:r>
            <a:r>
              <a:rPr lang="en-US" b="1" dirty="0" smtClean="0">
                <a:latin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</a:rPr>
              <a:t>akan</a:t>
            </a:r>
            <a:r>
              <a:rPr lang="en-US" b="1" dirty="0" smtClean="0">
                <a:latin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</a:rPr>
              <a:t>mudah</a:t>
            </a:r>
            <a:r>
              <a:rPr lang="en-US" b="1" dirty="0" smtClean="0">
                <a:latin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</a:rPr>
              <a:t>dipahami</a:t>
            </a:r>
            <a:r>
              <a:rPr lang="en-US" b="1" dirty="0" smtClean="0">
                <a:latin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</a:rPr>
              <a:t>oleh</a:t>
            </a:r>
            <a:r>
              <a:rPr lang="en-US" b="1" dirty="0" smtClean="0">
                <a:latin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</a:rPr>
              <a:t>penonton</a:t>
            </a:r>
            <a:r>
              <a:rPr lang="en-US" b="1" dirty="0" smtClean="0">
                <a:latin typeface="Times New Roman" panose="02020603050405020304" pitchFamily="18" charset="0"/>
              </a:rPr>
              <a:t> yang </a:t>
            </a:r>
            <a:r>
              <a:rPr lang="en-US" b="1" dirty="0" err="1" smtClean="0">
                <a:latin typeface="Times New Roman" panose="02020603050405020304" pitchFamily="18" charset="0"/>
              </a:rPr>
              <a:t>tingkat</a:t>
            </a:r>
            <a:r>
              <a:rPr lang="en-US" b="1" dirty="0" smtClean="0">
                <a:latin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</a:rPr>
              <a:t>apresiasinya</a:t>
            </a:r>
            <a:r>
              <a:rPr lang="en-US" b="1" dirty="0" smtClean="0">
                <a:latin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</a:rPr>
              <a:t>masih</a:t>
            </a:r>
            <a:r>
              <a:rPr lang="en-US" b="1" dirty="0" smtClean="0">
                <a:latin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</a:rPr>
              <a:t>awam</a:t>
            </a:r>
            <a:r>
              <a:rPr lang="en-US" b="1" dirty="0" smtClean="0">
                <a:latin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</a:rPr>
              <a:t>sekalipun</a:t>
            </a:r>
            <a:r>
              <a:rPr lang="en-US" b="1" dirty="0" smtClean="0">
                <a:latin typeface="Times New Roman" panose="02020603050405020304" pitchFamily="18" charset="0"/>
              </a:rPr>
              <a:t>. </a:t>
            </a:r>
            <a:r>
              <a:rPr lang="en-US" b="1" dirty="0" err="1" smtClean="0">
                <a:latin typeface="Times New Roman" panose="02020603050405020304" pitchFamily="18" charset="0"/>
              </a:rPr>
              <a:t>Contoh</a:t>
            </a:r>
            <a:r>
              <a:rPr lang="en-US" b="1" dirty="0" smtClean="0">
                <a:latin typeface="Times New Roman" panose="02020603050405020304" pitchFamily="18" charset="0"/>
              </a:rPr>
              <a:t>, </a:t>
            </a:r>
            <a:r>
              <a:rPr lang="en-US" b="1" dirty="0" err="1" smtClean="0">
                <a:latin typeface="Times New Roman" panose="02020603050405020304" pitchFamily="18" charset="0"/>
              </a:rPr>
              <a:t>cerita</a:t>
            </a:r>
            <a:r>
              <a:rPr lang="en-US" b="1" dirty="0" smtClean="0">
                <a:latin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</a:rPr>
              <a:t>Malin</a:t>
            </a:r>
            <a:r>
              <a:rPr lang="en-US" b="1" dirty="0" smtClean="0">
                <a:latin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</a:rPr>
              <a:t>Kundang</a:t>
            </a:r>
            <a:r>
              <a:rPr lang="en-US" b="1" dirty="0" smtClean="0">
                <a:latin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</a:rPr>
              <a:t>dari</a:t>
            </a:r>
            <a:r>
              <a:rPr lang="en-US" b="1" dirty="0" smtClean="0">
                <a:latin typeface="Times New Roman" panose="02020603050405020304" pitchFamily="18" charset="0"/>
              </a:rPr>
              <a:t> Sumatera </a:t>
            </a:r>
            <a:r>
              <a:rPr lang="en-US" b="1" dirty="0" err="1" smtClean="0">
                <a:latin typeface="Times New Roman" panose="02020603050405020304" pitchFamily="18" charset="0"/>
              </a:rPr>
              <a:t>bisa</a:t>
            </a:r>
            <a:r>
              <a:rPr lang="en-US" b="1" dirty="0" smtClean="0">
                <a:latin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</a:rPr>
              <a:t>ditampilkan</a:t>
            </a:r>
            <a:r>
              <a:rPr lang="en-US" b="1" dirty="0" smtClean="0">
                <a:latin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</a:rPr>
              <a:t>dengan</a:t>
            </a:r>
            <a:r>
              <a:rPr lang="en-US" b="1" dirty="0" smtClean="0">
                <a:latin typeface="Times New Roman" panose="02020603050405020304" pitchFamily="18" charset="0"/>
              </a:rPr>
              <a:t> model </a:t>
            </a:r>
            <a:r>
              <a:rPr lang="en-US" b="1" dirty="0" err="1" smtClean="0">
                <a:latin typeface="Times New Roman" panose="02020603050405020304" pitchFamily="18" charset="0"/>
              </a:rPr>
              <a:t>representasional</a:t>
            </a:r>
            <a:r>
              <a:rPr lang="en-US" b="1" dirty="0" smtClean="0">
                <a:latin typeface="Times New Roman" panose="02020603050405020304" pitchFamily="18" charset="0"/>
              </a:rPr>
              <a:t>. </a:t>
            </a:r>
            <a:r>
              <a:rPr lang="en-US" b="1" dirty="0" err="1" smtClean="0">
                <a:latin typeface="Times New Roman" panose="02020603050405020304" pitchFamily="18" charset="0"/>
              </a:rPr>
              <a:t>tokoh-tokohnya</a:t>
            </a:r>
            <a:r>
              <a:rPr lang="en-US" b="1" dirty="0" smtClean="0">
                <a:latin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</a:rPr>
              <a:t>digambarkan</a:t>
            </a:r>
            <a:r>
              <a:rPr lang="en-US" b="1" dirty="0" smtClean="0">
                <a:latin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</a:rPr>
              <a:t>dengan</a:t>
            </a:r>
            <a:r>
              <a:rPr lang="en-US" b="1" dirty="0" smtClean="0">
                <a:latin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</a:rPr>
              <a:t>jelas</a:t>
            </a:r>
            <a:r>
              <a:rPr lang="en-US" b="1" dirty="0" smtClean="0">
                <a:latin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</a:rPr>
              <a:t>Malin</a:t>
            </a:r>
            <a:r>
              <a:rPr lang="en-US" b="1" dirty="0" smtClean="0">
                <a:latin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</a:rPr>
              <a:t>Kundang</a:t>
            </a:r>
            <a:r>
              <a:rPr lang="en-US" b="1" dirty="0" smtClean="0">
                <a:latin typeface="Times New Roman" panose="02020603050405020304" pitchFamily="18" charset="0"/>
              </a:rPr>
              <a:t>, </a:t>
            </a:r>
            <a:r>
              <a:rPr lang="en-US" b="1" dirty="0" err="1" smtClean="0">
                <a:latin typeface="Times New Roman" panose="02020603050405020304" pitchFamily="18" charset="0"/>
              </a:rPr>
              <a:t>ibunya</a:t>
            </a:r>
            <a:r>
              <a:rPr lang="en-US" b="1" dirty="0" smtClean="0">
                <a:latin typeface="Times New Roman" panose="02020603050405020304" pitchFamily="18" charset="0"/>
              </a:rPr>
              <a:t>, </a:t>
            </a:r>
            <a:r>
              <a:rPr lang="en-US" b="1" dirty="0" err="1" smtClean="0">
                <a:latin typeface="Times New Roman" panose="02020603050405020304" pitchFamily="18" charset="0"/>
              </a:rPr>
              <a:t>istri</a:t>
            </a:r>
            <a:r>
              <a:rPr lang="en-US" b="1" dirty="0" smtClean="0">
                <a:latin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</a:rPr>
              <a:t>Malin</a:t>
            </a:r>
            <a:r>
              <a:rPr lang="en-US" b="1" dirty="0" smtClean="0">
                <a:latin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</a:rPr>
              <a:t>Kundang</a:t>
            </a:r>
            <a:r>
              <a:rPr lang="en-US" b="1" dirty="0" smtClean="0">
                <a:latin typeface="Times New Roman" panose="02020603050405020304" pitchFamily="18" charset="0"/>
              </a:rPr>
              <a:t> yang </a:t>
            </a:r>
            <a:r>
              <a:rPr lang="en-US" b="1" dirty="0" err="1" smtClean="0">
                <a:latin typeface="Times New Roman" panose="02020603050405020304" pitchFamily="18" charset="0"/>
              </a:rPr>
              <a:t>ditunjukan</a:t>
            </a:r>
            <a:r>
              <a:rPr lang="en-US" b="1" dirty="0" smtClean="0">
                <a:latin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</a:rPr>
              <a:t>dengan</a:t>
            </a:r>
            <a:r>
              <a:rPr lang="en-US" b="1" dirty="0" smtClean="0">
                <a:latin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</a:rPr>
              <a:t>ciri</a:t>
            </a:r>
            <a:r>
              <a:rPr lang="en-US" b="1" dirty="0" smtClean="0">
                <a:latin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</a:rPr>
              <a:t>kostum</a:t>
            </a:r>
            <a:r>
              <a:rPr lang="en-US" b="1" dirty="0" smtClean="0">
                <a:latin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</a:rPr>
              <a:t>dan</a:t>
            </a:r>
            <a:r>
              <a:rPr lang="en-US" b="1" dirty="0" smtClean="0">
                <a:latin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</a:rPr>
              <a:t>gerak</a:t>
            </a:r>
            <a:r>
              <a:rPr lang="en-US" b="1" dirty="0" smtClean="0">
                <a:latin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</a:rPr>
              <a:t>tarinya</a:t>
            </a:r>
            <a:r>
              <a:rPr lang="en-US" b="1" dirty="0" smtClean="0">
                <a:latin typeface="Times New Roman" panose="02020603050405020304" pitchFamily="18" charset="0"/>
              </a:rPr>
              <a:t>.</a:t>
            </a:r>
            <a:endParaRPr lang="en-US" b="1" i="0" dirty="0"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75336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5.      </a:t>
            </a:r>
            <a:r>
              <a:rPr lang="en-US" dirty="0" err="1"/>
              <a:t>Konsep</a:t>
            </a:r>
            <a:r>
              <a:rPr lang="en-US" dirty="0"/>
              <a:t> </a:t>
            </a:r>
            <a:r>
              <a:rPr lang="en-US" dirty="0" err="1"/>
              <a:t>Gerak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-717033" y="2309688"/>
            <a:ext cx="12505386" cy="4191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00150" indent="457200" algn="just">
              <a:lnSpc>
                <a:spcPct val="150000"/>
              </a:lnSpc>
            </a:pPr>
            <a:r>
              <a:rPr lang="en-US" sz="2000" b="1" dirty="0" err="1">
                <a:latin typeface="Times New Roman" panose="02020603050405020304" pitchFamily="18" charset="0"/>
              </a:rPr>
              <a:t>Dalam</a:t>
            </a:r>
            <a:r>
              <a:rPr lang="en-US" sz="2000" b="1" dirty="0">
                <a:latin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</a:rPr>
              <a:t>mencipta</a:t>
            </a:r>
            <a:r>
              <a:rPr lang="en-US" sz="2000" b="1" dirty="0">
                <a:latin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</a:rPr>
              <a:t>karya</a:t>
            </a:r>
            <a:r>
              <a:rPr lang="en-US" sz="2000" b="1" dirty="0">
                <a:latin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</a:rPr>
              <a:t>tari</a:t>
            </a:r>
            <a:r>
              <a:rPr lang="en-US" sz="2000" b="1" dirty="0">
                <a:latin typeface="Times New Roman" panose="02020603050405020304" pitchFamily="18" charset="0"/>
              </a:rPr>
              <a:t>, </a:t>
            </a:r>
            <a:r>
              <a:rPr lang="en-US" sz="2000" b="1" dirty="0" err="1">
                <a:latin typeface="Times New Roman" panose="02020603050405020304" pitchFamily="18" charset="0"/>
              </a:rPr>
              <a:t>anda</a:t>
            </a:r>
            <a:r>
              <a:rPr lang="en-US" sz="2000" b="1" dirty="0">
                <a:latin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</a:rPr>
              <a:t>dapat</a:t>
            </a:r>
            <a:r>
              <a:rPr lang="en-US" sz="2000" b="1" dirty="0">
                <a:latin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</a:rPr>
              <a:t>menggunakan</a:t>
            </a:r>
            <a:r>
              <a:rPr lang="en-US" sz="2000" b="1" dirty="0">
                <a:latin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</a:rPr>
              <a:t>berbagai</a:t>
            </a:r>
            <a:r>
              <a:rPr lang="en-US" sz="2000" b="1" dirty="0">
                <a:latin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</a:rPr>
              <a:t>jenis</a:t>
            </a:r>
            <a:r>
              <a:rPr lang="en-US" sz="2000" b="1" dirty="0">
                <a:latin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</a:rPr>
              <a:t>dan</a:t>
            </a:r>
            <a:r>
              <a:rPr lang="en-US" sz="2000" b="1" dirty="0">
                <a:latin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</a:rPr>
              <a:t>gaya</a:t>
            </a:r>
            <a:r>
              <a:rPr lang="en-US" sz="2000" b="1" dirty="0">
                <a:latin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</a:rPr>
              <a:t>gerak</a:t>
            </a:r>
            <a:r>
              <a:rPr lang="en-US" sz="2000" b="1" dirty="0">
                <a:latin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</a:rPr>
              <a:t>tari</a:t>
            </a:r>
            <a:r>
              <a:rPr lang="en-US" sz="2000" b="1" dirty="0">
                <a:latin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</a:rPr>
              <a:t>sebagai</a:t>
            </a:r>
            <a:r>
              <a:rPr lang="en-US" sz="2000" b="1" dirty="0">
                <a:latin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</a:rPr>
              <a:t>pijakan</a:t>
            </a:r>
            <a:r>
              <a:rPr lang="en-US" sz="2000" b="1" dirty="0">
                <a:latin typeface="Times New Roman" panose="02020603050405020304" pitchFamily="18" charset="0"/>
              </a:rPr>
              <a:t>. </a:t>
            </a:r>
            <a:r>
              <a:rPr lang="en-US" sz="2000" b="1" dirty="0" err="1">
                <a:latin typeface="Times New Roman" panose="02020603050405020304" pitchFamily="18" charset="0"/>
              </a:rPr>
              <a:t>Biasanya</a:t>
            </a:r>
            <a:r>
              <a:rPr lang="en-US" sz="2000" b="1" dirty="0">
                <a:latin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</a:rPr>
              <a:t>penata</a:t>
            </a:r>
            <a:r>
              <a:rPr lang="en-US" sz="2000" b="1" dirty="0">
                <a:latin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</a:rPr>
              <a:t>tari</a:t>
            </a:r>
            <a:r>
              <a:rPr lang="en-US" sz="2000" b="1" dirty="0">
                <a:latin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</a:rPr>
              <a:t>akan</a:t>
            </a:r>
            <a:r>
              <a:rPr lang="en-US" sz="2000" b="1" dirty="0">
                <a:latin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</a:rPr>
              <a:t>berpijak</a:t>
            </a:r>
            <a:r>
              <a:rPr lang="en-US" sz="2000" b="1" dirty="0">
                <a:latin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</a:rPr>
              <a:t>dan</a:t>
            </a:r>
            <a:r>
              <a:rPr lang="en-US" sz="2000" b="1" dirty="0">
                <a:latin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</a:rPr>
              <a:t>mengembangkan</a:t>
            </a:r>
            <a:r>
              <a:rPr lang="en-US" sz="2000" b="1" dirty="0">
                <a:latin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</a:rPr>
              <a:t>gerak-gerak</a:t>
            </a:r>
            <a:r>
              <a:rPr lang="en-US" sz="2000" b="1" dirty="0">
                <a:latin typeface="Times New Roman" panose="02020603050405020304" pitchFamily="18" charset="0"/>
              </a:rPr>
              <a:t> yang </a:t>
            </a:r>
            <a:r>
              <a:rPr lang="en-US" sz="2000" b="1" dirty="0" err="1">
                <a:latin typeface="Times New Roman" panose="02020603050405020304" pitchFamily="18" charset="0"/>
              </a:rPr>
              <a:t>sudah</a:t>
            </a:r>
            <a:r>
              <a:rPr lang="en-US" sz="2000" b="1" dirty="0">
                <a:latin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</a:rPr>
              <a:t>dikuasainya</a:t>
            </a:r>
            <a:r>
              <a:rPr lang="en-US" sz="2000" b="1" dirty="0">
                <a:latin typeface="Times New Roman" panose="02020603050405020304" pitchFamily="18" charset="0"/>
              </a:rPr>
              <a:t>. </a:t>
            </a:r>
            <a:r>
              <a:rPr lang="en-US" sz="2000" b="1" dirty="0" err="1">
                <a:latin typeface="Times New Roman" panose="02020603050405020304" pitchFamily="18" charset="0"/>
              </a:rPr>
              <a:t>Misalnya</a:t>
            </a:r>
            <a:r>
              <a:rPr lang="en-US" sz="2000" b="1" dirty="0">
                <a:latin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</a:rPr>
              <a:t>anda</a:t>
            </a:r>
            <a:r>
              <a:rPr lang="en-US" sz="2000" b="1" dirty="0">
                <a:latin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</a:rPr>
              <a:t>berasal</a:t>
            </a:r>
            <a:r>
              <a:rPr lang="en-US" sz="2000" b="1" dirty="0">
                <a:latin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</a:rPr>
              <a:t>dari</a:t>
            </a:r>
            <a:r>
              <a:rPr lang="en-US" sz="2000" b="1" dirty="0">
                <a:latin typeface="Times New Roman" panose="02020603050405020304" pitchFamily="18" charset="0"/>
              </a:rPr>
              <a:t> Sulawesi, </a:t>
            </a:r>
            <a:r>
              <a:rPr lang="en-US" sz="2000" b="1" dirty="0" err="1">
                <a:latin typeface="Times New Roman" panose="02020603050405020304" pitchFamily="18" charset="0"/>
              </a:rPr>
              <a:t>maka</a:t>
            </a:r>
            <a:r>
              <a:rPr lang="en-US" sz="2000" b="1" dirty="0">
                <a:latin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</a:rPr>
              <a:t>konsep</a:t>
            </a:r>
            <a:r>
              <a:rPr lang="en-US" sz="2000" b="1" dirty="0">
                <a:latin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</a:rPr>
              <a:t>garapannya</a:t>
            </a:r>
            <a:r>
              <a:rPr lang="en-US" sz="2000" b="1" dirty="0">
                <a:latin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</a:rPr>
              <a:t>akan</a:t>
            </a:r>
            <a:r>
              <a:rPr lang="en-US" sz="2000" b="1" dirty="0">
                <a:latin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</a:rPr>
              <a:t>berpijak</a:t>
            </a:r>
            <a:r>
              <a:rPr lang="en-US" sz="2000" b="1" dirty="0">
                <a:latin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</a:rPr>
              <a:t>pada</a:t>
            </a:r>
            <a:r>
              <a:rPr lang="en-US" sz="2000" b="1" dirty="0">
                <a:latin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</a:rPr>
              <a:t>gerak-gerak</a:t>
            </a:r>
            <a:r>
              <a:rPr lang="en-US" sz="2000" b="1" dirty="0">
                <a:latin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</a:rPr>
              <a:t>dan</a:t>
            </a:r>
            <a:r>
              <a:rPr lang="en-US" sz="2000" b="1" dirty="0">
                <a:latin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</a:rPr>
              <a:t>pengembangan</a:t>
            </a:r>
            <a:r>
              <a:rPr lang="en-US" sz="2000" b="1" dirty="0">
                <a:latin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</a:rPr>
              <a:t>gerak</a:t>
            </a:r>
            <a:r>
              <a:rPr lang="en-US" sz="2000" b="1" dirty="0">
                <a:latin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</a:rPr>
              <a:t>tari</a:t>
            </a:r>
            <a:r>
              <a:rPr lang="en-US" sz="2000" b="1" dirty="0">
                <a:latin typeface="Times New Roman" panose="02020603050405020304" pitchFamily="18" charset="0"/>
              </a:rPr>
              <a:t> yang </a:t>
            </a:r>
            <a:r>
              <a:rPr lang="en-US" sz="2000" b="1" dirty="0" err="1">
                <a:latin typeface="Times New Roman" panose="02020603050405020304" pitchFamily="18" charset="0"/>
              </a:rPr>
              <a:t>berasal</a:t>
            </a:r>
            <a:r>
              <a:rPr lang="en-US" sz="2000" b="1" dirty="0">
                <a:latin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</a:rPr>
              <a:t>dari</a:t>
            </a:r>
            <a:r>
              <a:rPr lang="en-US" sz="2000" b="1" dirty="0">
                <a:latin typeface="Times New Roman" panose="02020603050405020304" pitchFamily="18" charset="0"/>
              </a:rPr>
              <a:t> Sulawesi.</a:t>
            </a:r>
            <a:endParaRPr lang="en-US" sz="2000" b="1" dirty="0">
              <a:latin typeface="Arial" panose="020B0604020202020204" pitchFamily="34" charset="0"/>
            </a:endParaRPr>
          </a:p>
          <a:p>
            <a:pPr marL="1200150" indent="457200" algn="just">
              <a:lnSpc>
                <a:spcPct val="150000"/>
              </a:lnSpc>
            </a:pPr>
            <a:r>
              <a:rPr lang="en-US" sz="2000" b="1" dirty="0" err="1">
                <a:latin typeface="Times New Roman" panose="02020603050405020304" pitchFamily="18" charset="0"/>
              </a:rPr>
              <a:t>Didalam</a:t>
            </a:r>
            <a:r>
              <a:rPr lang="en-US" sz="2000" b="1" dirty="0">
                <a:latin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</a:rPr>
              <a:t>penggarapan</a:t>
            </a:r>
            <a:r>
              <a:rPr lang="en-US" sz="2000" b="1" dirty="0">
                <a:latin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</a:rPr>
              <a:t>gerak</a:t>
            </a:r>
            <a:r>
              <a:rPr lang="en-US" sz="2000" b="1" dirty="0">
                <a:latin typeface="Times New Roman" panose="02020603050405020304" pitchFamily="18" charset="0"/>
              </a:rPr>
              <a:t>, </a:t>
            </a:r>
            <a:r>
              <a:rPr lang="en-US" sz="2000" b="1" dirty="0" err="1">
                <a:latin typeface="Times New Roman" panose="02020603050405020304" pitchFamily="18" charset="0"/>
              </a:rPr>
              <a:t>pasti</a:t>
            </a:r>
            <a:r>
              <a:rPr lang="en-US" sz="2000" b="1" dirty="0">
                <a:latin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</a:rPr>
              <a:t>akan</a:t>
            </a:r>
            <a:r>
              <a:rPr lang="en-US" sz="2000" b="1" dirty="0">
                <a:latin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</a:rPr>
              <a:t>ada</a:t>
            </a:r>
            <a:r>
              <a:rPr lang="en-US" sz="2000" b="1" dirty="0">
                <a:latin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</a:rPr>
              <a:t>transisi</a:t>
            </a:r>
            <a:r>
              <a:rPr lang="en-US" sz="2000" b="1" dirty="0">
                <a:latin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</a:rPr>
              <a:t>yaitu</a:t>
            </a:r>
            <a:r>
              <a:rPr lang="en-US" sz="2000" b="1" dirty="0">
                <a:latin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</a:rPr>
              <a:t>perpindahan</a:t>
            </a:r>
            <a:r>
              <a:rPr lang="en-US" sz="2000" b="1" dirty="0">
                <a:latin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</a:rPr>
              <a:t>dari</a:t>
            </a:r>
            <a:r>
              <a:rPr lang="en-US" sz="2000" b="1" dirty="0">
                <a:latin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</a:rPr>
              <a:t>pola</a:t>
            </a:r>
            <a:r>
              <a:rPr lang="en-US" sz="2000" b="1" dirty="0">
                <a:latin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</a:rPr>
              <a:t>lantai</a:t>
            </a:r>
            <a:r>
              <a:rPr lang="en-US" sz="2000" b="1" dirty="0">
                <a:latin typeface="Times New Roman" panose="02020603050405020304" pitchFamily="18" charset="0"/>
              </a:rPr>
              <a:t> (</a:t>
            </a:r>
            <a:r>
              <a:rPr lang="en-US" sz="2000" b="1" dirty="0" err="1">
                <a:latin typeface="Times New Roman" panose="02020603050405020304" pitchFamily="18" charset="0"/>
              </a:rPr>
              <a:t>posisi</a:t>
            </a:r>
            <a:r>
              <a:rPr lang="en-US" sz="2000" b="1" dirty="0">
                <a:latin typeface="Times New Roman" panose="02020603050405020304" pitchFamily="18" charset="0"/>
              </a:rPr>
              <a:t>) </a:t>
            </a:r>
            <a:r>
              <a:rPr lang="en-US" sz="2000" b="1" dirty="0" err="1">
                <a:latin typeface="Times New Roman" panose="02020603050405020304" pitchFamily="18" charset="0"/>
              </a:rPr>
              <a:t>satu</a:t>
            </a:r>
            <a:r>
              <a:rPr lang="en-US" sz="2000" b="1" dirty="0">
                <a:latin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</a:rPr>
              <a:t>ke</a:t>
            </a:r>
            <a:r>
              <a:rPr lang="en-US" sz="2000" b="1" dirty="0">
                <a:latin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</a:rPr>
              <a:t>pola</a:t>
            </a:r>
            <a:r>
              <a:rPr lang="en-US" sz="2000" b="1" dirty="0">
                <a:latin typeface="Times New Roman" panose="02020603050405020304" pitchFamily="18" charset="0"/>
              </a:rPr>
              <a:t> yang </a:t>
            </a:r>
            <a:r>
              <a:rPr lang="en-US" sz="2000" b="1" dirty="0" err="1">
                <a:latin typeface="Times New Roman" panose="02020603050405020304" pitchFamily="18" charset="0"/>
              </a:rPr>
              <a:t>lainnya</a:t>
            </a:r>
            <a:r>
              <a:rPr lang="en-US" sz="2000" b="1" dirty="0">
                <a:latin typeface="Times New Roman" panose="02020603050405020304" pitchFamily="18" charset="0"/>
              </a:rPr>
              <a:t>. </a:t>
            </a:r>
            <a:r>
              <a:rPr lang="en-US" sz="2000" b="1" dirty="0" err="1">
                <a:latin typeface="Times New Roman" panose="02020603050405020304" pitchFamily="18" charset="0"/>
              </a:rPr>
              <a:t>Usahakanlah</a:t>
            </a:r>
            <a:r>
              <a:rPr lang="en-US" sz="2000" b="1" dirty="0">
                <a:latin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</a:rPr>
              <a:t>pergantian</a:t>
            </a:r>
            <a:r>
              <a:rPr lang="en-US" sz="2000" b="1" dirty="0">
                <a:latin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</a:rPr>
              <a:t>pola</a:t>
            </a:r>
            <a:r>
              <a:rPr lang="en-US" sz="2000" b="1" dirty="0">
                <a:latin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</a:rPr>
              <a:t>dilakukan</a:t>
            </a:r>
            <a:r>
              <a:rPr lang="en-US" sz="2000" b="1" dirty="0">
                <a:latin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</a:rPr>
              <a:t>secara</a:t>
            </a:r>
            <a:r>
              <a:rPr lang="en-US" sz="2000" b="1" dirty="0">
                <a:latin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</a:rPr>
              <a:t>halus</a:t>
            </a:r>
            <a:r>
              <a:rPr lang="en-US" sz="2000" b="1" dirty="0">
                <a:latin typeface="Times New Roman" panose="02020603050405020304" pitchFamily="18" charset="0"/>
              </a:rPr>
              <a:t>, </a:t>
            </a:r>
            <a:r>
              <a:rPr lang="en-US" sz="2000" b="1" dirty="0" err="1">
                <a:latin typeface="Times New Roman" panose="02020603050405020304" pitchFamily="18" charset="0"/>
              </a:rPr>
              <a:t>artinya</a:t>
            </a:r>
            <a:r>
              <a:rPr lang="en-US" sz="2000" b="1" dirty="0">
                <a:latin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</a:rPr>
              <a:t>jangan</a:t>
            </a:r>
            <a:r>
              <a:rPr lang="en-US" sz="2000" b="1" dirty="0">
                <a:latin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</a:rPr>
              <a:t>menggunakan</a:t>
            </a:r>
            <a:r>
              <a:rPr lang="en-US" sz="2000" b="1" dirty="0">
                <a:latin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</a:rPr>
              <a:t>gerak</a:t>
            </a:r>
            <a:r>
              <a:rPr lang="en-US" sz="2000" b="1" dirty="0">
                <a:latin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</a:rPr>
              <a:t>transisi</a:t>
            </a:r>
            <a:r>
              <a:rPr lang="en-US" sz="2000" b="1" dirty="0">
                <a:latin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</a:rPr>
              <a:t>semata-mata</a:t>
            </a:r>
            <a:r>
              <a:rPr lang="en-US" sz="2000" b="1" dirty="0">
                <a:latin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</a:rPr>
              <a:t>untuk</a:t>
            </a:r>
            <a:r>
              <a:rPr lang="en-US" sz="2000" b="1" dirty="0">
                <a:latin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</a:rPr>
              <a:t>bergerak</a:t>
            </a:r>
            <a:r>
              <a:rPr lang="en-US" sz="2000" b="1" dirty="0">
                <a:latin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</a:rPr>
              <a:t>menuju</a:t>
            </a:r>
            <a:r>
              <a:rPr lang="en-US" sz="2000" b="1" dirty="0">
                <a:latin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</a:rPr>
              <a:t>ke</a:t>
            </a:r>
            <a:r>
              <a:rPr lang="en-US" sz="2000" b="1" dirty="0">
                <a:latin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</a:rPr>
              <a:t>posisi</a:t>
            </a:r>
            <a:r>
              <a:rPr lang="en-US" sz="2000" b="1" dirty="0">
                <a:latin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</a:rPr>
              <a:t>berikutnya</a:t>
            </a:r>
            <a:r>
              <a:rPr lang="en-US" sz="2000" b="1" dirty="0">
                <a:latin typeface="Times New Roman" panose="02020603050405020304" pitchFamily="18" charset="0"/>
              </a:rPr>
              <a:t>. </a:t>
            </a:r>
            <a:r>
              <a:rPr lang="en-US" sz="2000" b="1" dirty="0" err="1">
                <a:latin typeface="Times New Roman" panose="02020603050405020304" pitchFamily="18" charset="0"/>
              </a:rPr>
              <a:t>Tetapi</a:t>
            </a:r>
            <a:r>
              <a:rPr lang="en-US" sz="2000" b="1" dirty="0">
                <a:latin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</a:rPr>
              <a:t>gunakan</a:t>
            </a:r>
            <a:r>
              <a:rPr lang="en-US" sz="2000" b="1" dirty="0">
                <a:latin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</a:rPr>
              <a:t>gerak-gerak</a:t>
            </a:r>
            <a:r>
              <a:rPr lang="en-US" sz="2000" b="1" dirty="0">
                <a:latin typeface="Times New Roman" panose="02020603050405020304" pitchFamily="18" charset="0"/>
              </a:rPr>
              <a:t> yang </a:t>
            </a:r>
            <a:r>
              <a:rPr lang="en-US" sz="2000" b="1" dirty="0" err="1">
                <a:latin typeface="Times New Roman" panose="02020603050405020304" pitchFamily="18" charset="0"/>
              </a:rPr>
              <a:t>memungkinkan</a:t>
            </a:r>
            <a:r>
              <a:rPr lang="en-US" sz="2000" b="1" dirty="0">
                <a:latin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</a:rPr>
              <a:t>dilakukan</a:t>
            </a:r>
            <a:r>
              <a:rPr lang="en-US" sz="2000" b="1" dirty="0">
                <a:latin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</a:rPr>
              <a:t>sambil</a:t>
            </a:r>
            <a:r>
              <a:rPr lang="en-US" sz="2000" b="1" dirty="0">
                <a:latin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</a:rPr>
              <a:t>bergeser</a:t>
            </a:r>
            <a:r>
              <a:rPr lang="en-US" sz="2000" b="1" dirty="0">
                <a:latin typeface="Times New Roman" panose="02020603050405020304" pitchFamily="18" charset="0"/>
              </a:rPr>
              <a:t>, </a:t>
            </a:r>
            <a:r>
              <a:rPr lang="en-US" sz="2000" b="1" dirty="0" err="1">
                <a:latin typeface="Times New Roman" panose="02020603050405020304" pitchFamily="18" charset="0"/>
              </a:rPr>
              <a:t>sehingga</a:t>
            </a:r>
            <a:r>
              <a:rPr lang="en-US" sz="2000" b="1" dirty="0">
                <a:latin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</a:rPr>
              <a:t>tanpa</a:t>
            </a:r>
            <a:r>
              <a:rPr lang="en-US" sz="2000" b="1" dirty="0">
                <a:latin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</a:rPr>
              <a:t>terasa</a:t>
            </a:r>
            <a:r>
              <a:rPr lang="en-US" sz="2000" b="1" dirty="0">
                <a:latin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</a:rPr>
              <a:t>ketika</a:t>
            </a:r>
            <a:r>
              <a:rPr lang="en-US" sz="2000" b="1" dirty="0">
                <a:latin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</a:rPr>
              <a:t>gerak</a:t>
            </a:r>
            <a:r>
              <a:rPr lang="en-US" sz="2000" b="1" dirty="0">
                <a:latin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</a:rPr>
              <a:t>tersebut</a:t>
            </a:r>
            <a:r>
              <a:rPr lang="en-US" sz="2000" b="1" dirty="0">
                <a:latin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</a:rPr>
              <a:t>selesai</a:t>
            </a:r>
            <a:r>
              <a:rPr lang="en-US" sz="2000" b="1" dirty="0">
                <a:latin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</a:rPr>
              <a:t>dilakukan</a:t>
            </a:r>
            <a:r>
              <a:rPr lang="en-US" sz="2000" b="1" dirty="0">
                <a:latin typeface="Times New Roman" panose="02020603050405020304" pitchFamily="18" charset="0"/>
              </a:rPr>
              <a:t>, </a:t>
            </a:r>
            <a:r>
              <a:rPr lang="en-US" sz="2000" b="1" dirty="0" err="1">
                <a:latin typeface="Times New Roman" panose="02020603050405020304" pitchFamily="18" charset="0"/>
              </a:rPr>
              <a:t>seolah</a:t>
            </a:r>
            <a:r>
              <a:rPr lang="en-US" sz="2000" b="1" dirty="0">
                <a:latin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</a:rPr>
              <a:t>tanpa</a:t>
            </a:r>
            <a:r>
              <a:rPr lang="en-US" sz="2000" b="1" dirty="0">
                <a:latin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</a:rPr>
              <a:t>disengaja</a:t>
            </a:r>
            <a:r>
              <a:rPr lang="en-US" sz="2000" b="1" dirty="0">
                <a:latin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</a:rPr>
              <a:t>penari</a:t>
            </a:r>
            <a:r>
              <a:rPr lang="en-US" sz="2000" b="1" dirty="0">
                <a:latin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</a:rPr>
              <a:t>sudah</a:t>
            </a:r>
            <a:r>
              <a:rPr lang="en-US" sz="2000" b="1" dirty="0">
                <a:latin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</a:rPr>
              <a:t>berubah</a:t>
            </a:r>
            <a:r>
              <a:rPr lang="en-US" sz="2000" b="1" dirty="0">
                <a:latin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</a:rPr>
              <a:t>atau</a:t>
            </a:r>
            <a:r>
              <a:rPr lang="en-US" sz="2000" b="1" dirty="0">
                <a:latin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</a:rPr>
              <a:t>berganti</a:t>
            </a:r>
            <a:r>
              <a:rPr lang="en-US" sz="2000" b="1" dirty="0">
                <a:latin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</a:rPr>
              <a:t>posisi</a:t>
            </a:r>
            <a:r>
              <a:rPr lang="en-US" sz="2000" b="1" dirty="0">
                <a:latin typeface="Times New Roman" panose="02020603050405020304" pitchFamily="18" charset="0"/>
              </a:rPr>
              <a:t>.</a:t>
            </a:r>
            <a:endParaRPr lang="en-US" sz="2000" b="1" i="0" dirty="0"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92897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6.      </a:t>
            </a:r>
            <a:r>
              <a:rPr lang="en-US" dirty="0" err="1"/>
              <a:t>Konsep</a:t>
            </a:r>
            <a:r>
              <a:rPr lang="en-US" dirty="0"/>
              <a:t> </a:t>
            </a:r>
            <a:r>
              <a:rPr lang="en-US" dirty="0" err="1" smtClean="0"/>
              <a:t>Iringan</a:t>
            </a:r>
            <a:r>
              <a:rPr lang="en-US" dirty="0" smtClean="0"/>
              <a:t>/</a:t>
            </a:r>
            <a:r>
              <a:rPr lang="en-US" dirty="0" err="1" smtClean="0"/>
              <a:t>Musik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-862885" y="2573395"/>
            <a:ext cx="12513972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00150" algn="just"/>
            <a:r>
              <a:rPr lang="en-US" sz="2000" b="1" dirty="0" err="1">
                <a:latin typeface="Times New Roman" panose="02020603050405020304" pitchFamily="18" charset="0"/>
              </a:rPr>
              <a:t>Perlu</a:t>
            </a:r>
            <a:r>
              <a:rPr lang="en-US" sz="2000" b="1" dirty="0">
                <a:latin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</a:rPr>
              <a:t>anda</a:t>
            </a:r>
            <a:r>
              <a:rPr lang="en-US" sz="2000" b="1" dirty="0">
                <a:latin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</a:rPr>
              <a:t>ketahuin</a:t>
            </a:r>
            <a:r>
              <a:rPr lang="en-US" sz="2000" b="1" dirty="0">
                <a:latin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</a:rPr>
              <a:t>bahwa</a:t>
            </a:r>
            <a:r>
              <a:rPr lang="en-US" sz="2000" b="1" dirty="0">
                <a:latin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</a:rPr>
              <a:t>aspek</a:t>
            </a:r>
            <a:r>
              <a:rPr lang="en-US" sz="2000" b="1" dirty="0">
                <a:latin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</a:rPr>
              <a:t>artistik</a:t>
            </a:r>
            <a:r>
              <a:rPr lang="en-US" sz="2000" b="1" dirty="0">
                <a:latin typeface="Times New Roman" panose="02020603050405020304" pitchFamily="18" charset="0"/>
              </a:rPr>
              <a:t> yang </a:t>
            </a:r>
            <a:r>
              <a:rPr lang="en-US" sz="2000" b="1" dirty="0" err="1">
                <a:latin typeface="Times New Roman" panose="02020603050405020304" pitchFamily="18" charset="0"/>
              </a:rPr>
              <a:t>menghidupkan</a:t>
            </a:r>
            <a:r>
              <a:rPr lang="en-US" sz="2000" b="1" dirty="0">
                <a:latin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</a:rPr>
              <a:t>karya</a:t>
            </a:r>
            <a:r>
              <a:rPr lang="en-US" sz="2000" b="1" dirty="0">
                <a:latin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</a:rPr>
              <a:t>tari</a:t>
            </a:r>
            <a:r>
              <a:rPr lang="en-US" sz="2000" b="1" dirty="0">
                <a:latin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</a:rPr>
              <a:t>adalah</a:t>
            </a:r>
            <a:r>
              <a:rPr lang="en-US" sz="2000" b="1" dirty="0">
                <a:latin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</a:rPr>
              <a:t>musik</a:t>
            </a:r>
            <a:r>
              <a:rPr lang="en-US" sz="2000" b="1" dirty="0">
                <a:latin typeface="Times New Roman" panose="02020603050405020304" pitchFamily="18" charset="0"/>
              </a:rPr>
              <a:t>. </a:t>
            </a:r>
            <a:r>
              <a:rPr lang="en-US" sz="2000" b="1" dirty="0" err="1">
                <a:latin typeface="Times New Roman" panose="02020603050405020304" pitchFamily="18" charset="0"/>
              </a:rPr>
              <a:t>Untuk</a:t>
            </a:r>
            <a:r>
              <a:rPr lang="en-US" sz="2000" b="1" dirty="0">
                <a:latin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</a:rPr>
              <a:t>membuat</a:t>
            </a:r>
            <a:r>
              <a:rPr lang="en-US" sz="2000" b="1" dirty="0">
                <a:latin typeface="Times New Roman" panose="02020603050405020304" pitchFamily="18" charset="0"/>
              </a:rPr>
              <a:t> music </a:t>
            </a:r>
            <a:r>
              <a:rPr lang="en-US" sz="2000" b="1" dirty="0" err="1">
                <a:latin typeface="Times New Roman" panose="02020603050405020304" pitchFamily="18" charset="0"/>
              </a:rPr>
              <a:t>iringan</a:t>
            </a:r>
            <a:r>
              <a:rPr lang="en-US" sz="2000" b="1" dirty="0">
                <a:latin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</a:rPr>
              <a:t>tari</a:t>
            </a:r>
            <a:r>
              <a:rPr lang="en-US" sz="2000" b="1" dirty="0">
                <a:latin typeface="Times New Roman" panose="02020603050405020304" pitchFamily="18" charset="0"/>
              </a:rPr>
              <a:t>, </a:t>
            </a:r>
            <a:r>
              <a:rPr lang="en-US" sz="2000" b="1" dirty="0" err="1">
                <a:latin typeface="Times New Roman" panose="02020603050405020304" pitchFamily="18" charset="0"/>
              </a:rPr>
              <a:t>ada</a:t>
            </a:r>
            <a:r>
              <a:rPr lang="en-US" sz="2000" b="1" dirty="0">
                <a:latin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</a:rPr>
              <a:t>beberapa</a:t>
            </a:r>
            <a:r>
              <a:rPr lang="en-US" sz="2000" b="1" dirty="0">
                <a:latin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</a:rPr>
              <a:t>cara</a:t>
            </a:r>
            <a:r>
              <a:rPr lang="en-US" sz="2000" b="1" dirty="0">
                <a:latin typeface="Times New Roman" panose="02020603050405020304" pitchFamily="18" charset="0"/>
              </a:rPr>
              <a:t> yang </a:t>
            </a:r>
            <a:r>
              <a:rPr lang="en-US" sz="2000" b="1" dirty="0" err="1">
                <a:latin typeface="Times New Roman" panose="02020603050405020304" pitchFamily="18" charset="0"/>
              </a:rPr>
              <a:t>bisa</a:t>
            </a:r>
            <a:r>
              <a:rPr lang="en-US" sz="2000" b="1" dirty="0">
                <a:latin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</a:rPr>
              <a:t>ditempuh</a:t>
            </a:r>
            <a:r>
              <a:rPr lang="en-US" sz="2000" b="1" dirty="0">
                <a:latin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</a:rPr>
              <a:t>oleh</a:t>
            </a:r>
            <a:r>
              <a:rPr lang="en-US" sz="2000" b="1" dirty="0">
                <a:latin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</a:rPr>
              <a:t>penata</a:t>
            </a:r>
            <a:r>
              <a:rPr lang="en-US" sz="2000" b="1" dirty="0">
                <a:latin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</a:rPr>
              <a:t>tari</a:t>
            </a:r>
            <a:r>
              <a:rPr lang="en-US" sz="2000" b="1" dirty="0">
                <a:latin typeface="Times New Roman" panose="02020603050405020304" pitchFamily="18" charset="0"/>
              </a:rPr>
              <a:t>.</a:t>
            </a:r>
            <a:endParaRPr lang="en-US" sz="2000" b="1" dirty="0">
              <a:latin typeface="Arial" panose="020B0604020202020204" pitchFamily="34" charset="0"/>
            </a:endParaRPr>
          </a:p>
          <a:p>
            <a:pPr marL="1371600" indent="-228600" algn="just"/>
            <a:r>
              <a:rPr lang="en-US" sz="2000" b="1" dirty="0">
                <a:latin typeface="Times New Roman" panose="02020603050405020304" pitchFamily="18" charset="0"/>
              </a:rPr>
              <a:t>a.       Cara </a:t>
            </a:r>
            <a:r>
              <a:rPr lang="en-US" sz="2000" b="1" dirty="0" err="1">
                <a:latin typeface="Times New Roman" panose="02020603050405020304" pitchFamily="18" charset="0"/>
              </a:rPr>
              <a:t>pertama</a:t>
            </a:r>
            <a:r>
              <a:rPr lang="en-US" sz="2000" b="1" dirty="0">
                <a:latin typeface="Times New Roman" panose="02020603050405020304" pitchFamily="18" charset="0"/>
              </a:rPr>
              <a:t>, </a:t>
            </a:r>
            <a:r>
              <a:rPr lang="en-US" sz="2000" b="1" dirty="0" err="1">
                <a:latin typeface="Times New Roman" panose="02020603050405020304" pitchFamily="18" charset="0"/>
              </a:rPr>
              <a:t>yaitu</a:t>
            </a:r>
            <a:r>
              <a:rPr lang="en-US" sz="2000" b="1" dirty="0">
                <a:latin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</a:rPr>
              <a:t>hampir</a:t>
            </a:r>
            <a:r>
              <a:rPr lang="en-US" sz="2000" b="1" dirty="0">
                <a:latin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</a:rPr>
              <a:t>sama</a:t>
            </a:r>
            <a:r>
              <a:rPr lang="en-US" sz="2000" b="1" dirty="0">
                <a:latin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</a:rPr>
              <a:t>dengan</a:t>
            </a:r>
            <a:r>
              <a:rPr lang="en-US" sz="2000" b="1" dirty="0">
                <a:latin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</a:rPr>
              <a:t>konsep</a:t>
            </a:r>
            <a:r>
              <a:rPr lang="en-US" sz="2000" b="1" dirty="0">
                <a:latin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</a:rPr>
              <a:t>gerak</a:t>
            </a:r>
            <a:r>
              <a:rPr lang="en-US" sz="2000" b="1" dirty="0">
                <a:latin typeface="Times New Roman" panose="02020603050405020304" pitchFamily="18" charset="0"/>
              </a:rPr>
              <a:t>, </a:t>
            </a:r>
            <a:r>
              <a:rPr lang="en-US" sz="2000" b="1" dirty="0" err="1">
                <a:latin typeface="Times New Roman" panose="02020603050405020304" pitchFamily="18" charset="0"/>
              </a:rPr>
              <a:t>maka</a:t>
            </a:r>
            <a:r>
              <a:rPr lang="en-US" sz="2000" b="1" dirty="0">
                <a:latin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</a:rPr>
              <a:t>konsep</a:t>
            </a:r>
            <a:r>
              <a:rPr lang="en-US" sz="2000" b="1" dirty="0">
                <a:latin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</a:rPr>
              <a:t>iringan</a:t>
            </a:r>
            <a:r>
              <a:rPr lang="en-US" sz="2000" b="1" dirty="0">
                <a:latin typeface="Times New Roman" panose="02020603050405020304" pitchFamily="18" charset="0"/>
              </a:rPr>
              <a:t>/</a:t>
            </a:r>
            <a:r>
              <a:rPr lang="en-US" sz="2000" b="1" dirty="0" err="1">
                <a:latin typeface="Times New Roman" panose="02020603050405020304" pitchFamily="18" charset="0"/>
              </a:rPr>
              <a:t>musik</a:t>
            </a:r>
            <a:r>
              <a:rPr lang="en-US" sz="2000" b="1" dirty="0">
                <a:latin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</a:rPr>
              <a:t>juga</a:t>
            </a:r>
            <a:r>
              <a:rPr lang="en-US" sz="2000" b="1" dirty="0">
                <a:latin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</a:rPr>
              <a:t>dapat</a:t>
            </a:r>
            <a:r>
              <a:rPr lang="en-US" sz="2000" b="1" dirty="0">
                <a:latin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</a:rPr>
              <a:t>berpijak</a:t>
            </a:r>
            <a:r>
              <a:rPr lang="en-US" sz="2000" b="1" dirty="0">
                <a:latin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</a:rPr>
              <a:t>dan</a:t>
            </a:r>
            <a:r>
              <a:rPr lang="en-US" sz="2000" b="1" dirty="0">
                <a:latin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</a:rPr>
              <a:t>mengembangkan</a:t>
            </a:r>
            <a:r>
              <a:rPr lang="en-US" sz="2000" b="1" dirty="0">
                <a:latin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</a:rPr>
              <a:t>musik</a:t>
            </a:r>
            <a:r>
              <a:rPr lang="en-US" sz="2000" b="1" dirty="0">
                <a:latin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</a:rPr>
              <a:t>daerah</a:t>
            </a:r>
            <a:r>
              <a:rPr lang="en-US" sz="2000" b="1" dirty="0">
                <a:latin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</a:rPr>
              <a:t>tertentu</a:t>
            </a:r>
            <a:r>
              <a:rPr lang="en-US" sz="2000" b="1" dirty="0">
                <a:latin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</a:rPr>
              <a:t>sesuai</a:t>
            </a:r>
            <a:r>
              <a:rPr lang="en-US" sz="2000" b="1" dirty="0">
                <a:latin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</a:rPr>
              <a:t>dengan</a:t>
            </a:r>
            <a:r>
              <a:rPr lang="en-US" sz="2000" b="1" dirty="0">
                <a:latin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</a:rPr>
              <a:t>garapan</a:t>
            </a:r>
            <a:r>
              <a:rPr lang="en-US" sz="2000" b="1" dirty="0">
                <a:latin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</a:rPr>
              <a:t>geraknya</a:t>
            </a:r>
            <a:r>
              <a:rPr lang="en-US" sz="2000" b="1" dirty="0">
                <a:latin typeface="Times New Roman" panose="02020603050405020304" pitchFamily="18" charset="0"/>
              </a:rPr>
              <a:t>. </a:t>
            </a:r>
            <a:r>
              <a:rPr lang="en-US" sz="2000" b="1" dirty="0" err="1">
                <a:latin typeface="Times New Roman" panose="02020603050405020304" pitchFamily="18" charset="0"/>
              </a:rPr>
              <a:t>Artinya</a:t>
            </a:r>
            <a:r>
              <a:rPr lang="en-US" sz="2000" b="1" dirty="0">
                <a:latin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</a:rPr>
              <a:t>jika</a:t>
            </a:r>
            <a:r>
              <a:rPr lang="en-US" sz="2000" b="1" dirty="0">
                <a:latin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</a:rPr>
              <a:t>garapan</a:t>
            </a:r>
            <a:r>
              <a:rPr lang="en-US" sz="2000" b="1" dirty="0">
                <a:latin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</a:rPr>
              <a:t>tarinya</a:t>
            </a:r>
            <a:r>
              <a:rPr lang="en-US" sz="2000" b="1" dirty="0">
                <a:latin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</a:rPr>
              <a:t>berpijak</a:t>
            </a:r>
            <a:r>
              <a:rPr lang="en-US" sz="2000" b="1" dirty="0">
                <a:latin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</a:rPr>
              <a:t>pada</a:t>
            </a:r>
            <a:r>
              <a:rPr lang="en-US" sz="2000" b="1" dirty="0">
                <a:latin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</a:rPr>
              <a:t>gerak-gerak</a:t>
            </a:r>
            <a:r>
              <a:rPr lang="en-US" sz="2000" b="1" dirty="0">
                <a:latin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</a:rPr>
              <a:t>tari</a:t>
            </a:r>
            <a:r>
              <a:rPr lang="en-US" sz="2000" b="1" dirty="0">
                <a:latin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</a:rPr>
              <a:t>Minang</a:t>
            </a:r>
            <a:r>
              <a:rPr lang="en-US" sz="2000" b="1" dirty="0">
                <a:latin typeface="Times New Roman" panose="02020603050405020304" pitchFamily="18" charset="0"/>
              </a:rPr>
              <a:t>, </a:t>
            </a:r>
            <a:r>
              <a:rPr lang="en-US" sz="2000" b="1" dirty="0" err="1">
                <a:latin typeface="Times New Roman" panose="02020603050405020304" pitchFamily="18" charset="0"/>
              </a:rPr>
              <a:t>maka</a:t>
            </a:r>
            <a:r>
              <a:rPr lang="en-US" sz="2000" b="1" dirty="0">
                <a:latin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</a:rPr>
              <a:t>musik</a:t>
            </a:r>
            <a:r>
              <a:rPr lang="en-US" sz="2000" b="1" dirty="0">
                <a:latin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</a:rPr>
              <a:t>iringannya</a:t>
            </a:r>
            <a:r>
              <a:rPr lang="en-US" sz="2000" b="1" dirty="0">
                <a:latin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</a:rPr>
              <a:t>juga</a:t>
            </a:r>
            <a:r>
              <a:rPr lang="en-US" sz="2000" b="1" dirty="0">
                <a:latin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</a:rPr>
              <a:t>dikembangkan</a:t>
            </a:r>
            <a:r>
              <a:rPr lang="en-US" sz="2000" b="1" dirty="0">
                <a:latin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</a:rPr>
              <a:t>dari</a:t>
            </a:r>
            <a:r>
              <a:rPr lang="en-US" sz="2000" b="1" dirty="0">
                <a:latin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</a:rPr>
              <a:t>musik</a:t>
            </a:r>
            <a:r>
              <a:rPr lang="en-US" sz="2000" b="1" dirty="0">
                <a:latin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</a:rPr>
              <a:t>daerah</a:t>
            </a:r>
            <a:r>
              <a:rPr lang="en-US" sz="2000" b="1" dirty="0">
                <a:latin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</a:rPr>
              <a:t>Minang</a:t>
            </a:r>
            <a:r>
              <a:rPr lang="en-US" sz="2000" b="1" dirty="0">
                <a:latin typeface="Times New Roman" panose="02020603050405020304" pitchFamily="18" charset="0"/>
              </a:rPr>
              <a:t>.</a:t>
            </a:r>
            <a:endParaRPr lang="en-US" sz="2000" b="1" dirty="0">
              <a:latin typeface="Arial" panose="020B0604020202020204" pitchFamily="34" charset="0"/>
            </a:endParaRPr>
          </a:p>
          <a:p>
            <a:pPr marL="1371600" indent="-228600" algn="just"/>
            <a:r>
              <a:rPr lang="en-US" sz="2000" b="1" dirty="0">
                <a:latin typeface="Times New Roman" panose="02020603050405020304" pitchFamily="18" charset="0"/>
              </a:rPr>
              <a:t>b.      Cara </a:t>
            </a:r>
            <a:r>
              <a:rPr lang="en-US" sz="2000" b="1" dirty="0" err="1">
                <a:latin typeface="Times New Roman" panose="02020603050405020304" pitchFamily="18" charset="0"/>
              </a:rPr>
              <a:t>kedua</a:t>
            </a:r>
            <a:r>
              <a:rPr lang="en-US" sz="2000" b="1" dirty="0">
                <a:latin typeface="Times New Roman" panose="02020603050405020304" pitchFamily="18" charset="0"/>
              </a:rPr>
              <a:t>, </a:t>
            </a:r>
            <a:r>
              <a:rPr lang="en-US" sz="2000" b="1" dirty="0" err="1">
                <a:latin typeface="Times New Roman" panose="02020603050405020304" pitchFamily="18" charset="0"/>
              </a:rPr>
              <a:t>yaitu</a:t>
            </a:r>
            <a:r>
              <a:rPr lang="en-US" sz="2000" b="1" dirty="0">
                <a:latin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</a:rPr>
              <a:t>dengan</a:t>
            </a:r>
            <a:r>
              <a:rPr lang="en-US" sz="2000" b="1" dirty="0">
                <a:latin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</a:rPr>
              <a:t>cara</a:t>
            </a:r>
            <a:r>
              <a:rPr lang="en-US" sz="2000" b="1" dirty="0">
                <a:latin typeface="Times New Roman" panose="02020603050405020304" pitchFamily="18" charset="0"/>
              </a:rPr>
              <a:t> editing, </a:t>
            </a:r>
            <a:r>
              <a:rPr lang="en-US" sz="2000" b="1" dirty="0" err="1">
                <a:latin typeface="Times New Roman" panose="02020603050405020304" pitchFamily="18" charset="0"/>
              </a:rPr>
              <a:t>maksudnya</a:t>
            </a:r>
            <a:r>
              <a:rPr lang="en-US" sz="2000" b="1" dirty="0">
                <a:latin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</a:rPr>
              <a:t>garapan</a:t>
            </a:r>
            <a:r>
              <a:rPr lang="en-US" sz="2000" b="1" dirty="0">
                <a:latin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</a:rPr>
              <a:t>tari</a:t>
            </a:r>
            <a:r>
              <a:rPr lang="en-US" sz="2000" b="1" dirty="0">
                <a:latin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</a:rPr>
              <a:t>tersebut</a:t>
            </a:r>
            <a:r>
              <a:rPr lang="en-US" sz="2000" b="1" dirty="0">
                <a:latin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</a:rPr>
              <a:t>tidak</a:t>
            </a:r>
            <a:r>
              <a:rPr lang="en-US" sz="2000" b="1" dirty="0">
                <a:latin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</a:rPr>
              <a:t>menggunakan</a:t>
            </a:r>
            <a:r>
              <a:rPr lang="en-US" sz="2000" b="1" dirty="0">
                <a:latin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</a:rPr>
              <a:t>musik</a:t>
            </a:r>
            <a:r>
              <a:rPr lang="en-US" sz="2000" b="1" dirty="0">
                <a:latin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</a:rPr>
              <a:t>iringan</a:t>
            </a:r>
            <a:r>
              <a:rPr lang="en-US" sz="2000" b="1" dirty="0">
                <a:latin typeface="Times New Roman" panose="02020603050405020304" pitchFamily="18" charset="0"/>
              </a:rPr>
              <a:t> yang </a:t>
            </a:r>
            <a:r>
              <a:rPr lang="en-US" sz="2000" b="1" dirty="0" err="1">
                <a:latin typeface="Times New Roman" panose="02020603050405020304" pitchFamily="18" charset="0"/>
              </a:rPr>
              <a:t>sengaja</a:t>
            </a:r>
            <a:r>
              <a:rPr lang="en-US" sz="2000" b="1" dirty="0">
                <a:latin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</a:rPr>
              <a:t>dibuat</a:t>
            </a:r>
            <a:r>
              <a:rPr lang="en-US" sz="2000" b="1" dirty="0">
                <a:latin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</a:rPr>
              <a:t>melainkan</a:t>
            </a:r>
            <a:r>
              <a:rPr lang="en-US" sz="2000" b="1" dirty="0">
                <a:latin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</a:rPr>
              <a:t>dengan</a:t>
            </a:r>
            <a:r>
              <a:rPr lang="en-US" sz="2000" b="1" dirty="0">
                <a:latin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</a:rPr>
              <a:t>musik-musik</a:t>
            </a:r>
            <a:r>
              <a:rPr lang="en-US" sz="2000" b="1" dirty="0">
                <a:latin typeface="Times New Roman" panose="02020603050405020304" pitchFamily="18" charset="0"/>
              </a:rPr>
              <a:t> yang </a:t>
            </a:r>
            <a:r>
              <a:rPr lang="en-US" sz="2000" b="1" dirty="0" err="1">
                <a:latin typeface="Times New Roman" panose="02020603050405020304" pitchFamily="18" charset="0"/>
              </a:rPr>
              <a:t>dalam</a:t>
            </a:r>
            <a:r>
              <a:rPr lang="en-US" sz="2000" b="1" dirty="0">
                <a:latin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</a:rPr>
              <a:t>bentuk</a:t>
            </a:r>
            <a:r>
              <a:rPr lang="en-US" sz="2000" b="1" dirty="0">
                <a:latin typeface="Times New Roman" panose="02020603050405020304" pitchFamily="18" charset="0"/>
              </a:rPr>
              <a:t> pita </a:t>
            </a:r>
            <a:r>
              <a:rPr lang="en-US" sz="2000" b="1" dirty="0" err="1">
                <a:latin typeface="Times New Roman" panose="02020603050405020304" pitchFamily="18" charset="0"/>
              </a:rPr>
              <a:t>kaset</a:t>
            </a:r>
            <a:r>
              <a:rPr lang="en-US" sz="2000" b="1" dirty="0">
                <a:latin typeface="Times New Roman" panose="02020603050405020304" pitchFamily="18" charset="0"/>
              </a:rPr>
              <a:t>. </a:t>
            </a:r>
            <a:r>
              <a:rPr lang="en-US" sz="2000" b="1" dirty="0" err="1">
                <a:latin typeface="Times New Roman" panose="02020603050405020304" pitchFamily="18" charset="0"/>
              </a:rPr>
              <a:t>Anda</a:t>
            </a:r>
            <a:r>
              <a:rPr lang="en-US" sz="2000" b="1" dirty="0">
                <a:latin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</a:rPr>
              <a:t>bisa</a:t>
            </a:r>
            <a:r>
              <a:rPr lang="en-US" sz="2000" b="1" dirty="0">
                <a:latin typeface="Times New Roman" panose="02020603050405020304" pitchFamily="18" charset="0"/>
              </a:rPr>
              <a:t>  </a:t>
            </a:r>
            <a:r>
              <a:rPr lang="en-US" sz="2000" b="1" dirty="0" err="1">
                <a:latin typeface="Times New Roman" panose="02020603050405020304" pitchFamily="18" charset="0"/>
              </a:rPr>
              <a:t>memilih</a:t>
            </a:r>
            <a:r>
              <a:rPr lang="en-US" sz="2000" b="1" dirty="0">
                <a:latin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</a:rPr>
              <a:t>berbagai</a:t>
            </a:r>
            <a:r>
              <a:rPr lang="en-US" sz="2000" b="1" dirty="0">
                <a:latin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</a:rPr>
              <a:t>macam</a:t>
            </a:r>
            <a:r>
              <a:rPr lang="en-US" sz="2000" b="1" dirty="0">
                <a:latin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</a:rPr>
              <a:t>musik</a:t>
            </a:r>
            <a:r>
              <a:rPr lang="en-US" sz="2000" b="1" dirty="0">
                <a:latin typeface="Times New Roman" panose="02020603050405020304" pitchFamily="18" charset="0"/>
              </a:rPr>
              <a:t>, </a:t>
            </a:r>
            <a:r>
              <a:rPr lang="en-US" sz="2000" b="1" dirty="0" err="1">
                <a:latin typeface="Times New Roman" panose="02020603050405020304" pitchFamily="18" charset="0"/>
              </a:rPr>
              <a:t>lalu</a:t>
            </a:r>
            <a:r>
              <a:rPr lang="en-US" sz="2000" b="1" dirty="0">
                <a:latin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</a:rPr>
              <a:t>menyeleksinya</a:t>
            </a:r>
            <a:r>
              <a:rPr lang="en-US" sz="2000" b="1" dirty="0">
                <a:latin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</a:rPr>
              <a:t>sesuai</a:t>
            </a:r>
            <a:r>
              <a:rPr lang="en-US" sz="2000" b="1" dirty="0">
                <a:latin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</a:rPr>
              <a:t>dengan</a:t>
            </a:r>
            <a:r>
              <a:rPr lang="en-US" sz="2000" b="1" dirty="0">
                <a:latin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</a:rPr>
              <a:t>gerak-gerak</a:t>
            </a:r>
            <a:r>
              <a:rPr lang="en-US" sz="2000" b="1" dirty="0">
                <a:latin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</a:rPr>
              <a:t>tari</a:t>
            </a:r>
            <a:r>
              <a:rPr lang="en-US" sz="2000" b="1" dirty="0">
                <a:latin typeface="Times New Roman" panose="02020603050405020304" pitchFamily="18" charset="0"/>
              </a:rPr>
              <a:t> yang </a:t>
            </a:r>
            <a:r>
              <a:rPr lang="en-US" sz="2000" b="1" dirty="0" err="1">
                <a:latin typeface="Times New Roman" panose="02020603050405020304" pitchFamily="18" charset="0"/>
              </a:rPr>
              <a:t>anda</a:t>
            </a:r>
            <a:r>
              <a:rPr lang="en-US" sz="2000" b="1" dirty="0">
                <a:latin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</a:rPr>
              <a:t>buat</a:t>
            </a:r>
            <a:r>
              <a:rPr lang="en-US" sz="2000" b="1" dirty="0">
                <a:latin typeface="Times New Roman" panose="02020603050405020304" pitchFamily="18" charset="0"/>
              </a:rPr>
              <a:t>. </a:t>
            </a:r>
            <a:r>
              <a:rPr lang="en-US" sz="2000" b="1" dirty="0" err="1">
                <a:latin typeface="Times New Roman" panose="02020603050405020304" pitchFamily="18" charset="0"/>
              </a:rPr>
              <a:t>Kemudian</a:t>
            </a:r>
            <a:r>
              <a:rPr lang="en-US" sz="2000" b="1" dirty="0">
                <a:latin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</a:rPr>
              <a:t>lakukan</a:t>
            </a:r>
            <a:r>
              <a:rPr lang="en-US" sz="2000" b="1" dirty="0">
                <a:latin typeface="Times New Roman" panose="02020603050405020304" pitchFamily="18" charset="0"/>
              </a:rPr>
              <a:t> editing, </a:t>
            </a:r>
            <a:r>
              <a:rPr lang="en-US" sz="2000" b="1" dirty="0" err="1">
                <a:latin typeface="Times New Roman" panose="02020603050405020304" pitchFamily="18" charset="0"/>
              </a:rPr>
              <a:t>sehingga</a:t>
            </a:r>
            <a:r>
              <a:rPr lang="en-US" sz="2000" b="1" dirty="0">
                <a:latin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</a:rPr>
              <a:t>diperoleh</a:t>
            </a:r>
            <a:r>
              <a:rPr lang="en-US" sz="2000" b="1" dirty="0">
                <a:latin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</a:rPr>
              <a:t>musik</a:t>
            </a:r>
            <a:r>
              <a:rPr lang="en-US" sz="2000" b="1" dirty="0">
                <a:latin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</a:rPr>
              <a:t>iringan</a:t>
            </a:r>
            <a:r>
              <a:rPr lang="en-US" sz="2000" b="1" dirty="0">
                <a:latin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</a:rPr>
              <a:t>tari</a:t>
            </a:r>
            <a:r>
              <a:rPr lang="en-US" sz="2000" b="1" dirty="0">
                <a:latin typeface="Times New Roman" panose="02020603050405020304" pitchFamily="18" charset="0"/>
              </a:rPr>
              <a:t> yang </a:t>
            </a:r>
            <a:r>
              <a:rPr lang="en-US" sz="2000" b="1" dirty="0" err="1">
                <a:latin typeface="Times New Roman" panose="02020603050405020304" pitchFamily="18" charset="0"/>
              </a:rPr>
              <a:t>sesuai</a:t>
            </a:r>
            <a:r>
              <a:rPr lang="en-US" sz="2000" b="1" dirty="0">
                <a:latin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</a:rPr>
              <a:t>dengan</a:t>
            </a:r>
            <a:r>
              <a:rPr lang="en-US" sz="2000" b="1" dirty="0">
                <a:latin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</a:rPr>
              <a:t>konsep</a:t>
            </a:r>
            <a:r>
              <a:rPr lang="en-US" sz="2000" b="1" dirty="0">
                <a:latin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</a:rPr>
              <a:t>gerakannya</a:t>
            </a:r>
            <a:r>
              <a:rPr lang="en-US" sz="2000" b="1" dirty="0">
                <a:latin typeface="Times New Roman" panose="02020603050405020304" pitchFamily="18" charset="0"/>
              </a:rPr>
              <a:t>. </a:t>
            </a:r>
            <a:r>
              <a:rPr lang="en-US" sz="2000" b="1" dirty="0" err="1">
                <a:latin typeface="Times New Roman" panose="02020603050405020304" pitchFamily="18" charset="0"/>
              </a:rPr>
              <a:t>Dalam</a:t>
            </a:r>
            <a:r>
              <a:rPr lang="en-US" sz="2000" b="1" dirty="0">
                <a:latin typeface="Times New Roman" panose="02020603050405020304" pitchFamily="18" charset="0"/>
              </a:rPr>
              <a:t> proses “</a:t>
            </a:r>
            <a:r>
              <a:rPr lang="en-US" sz="2000" b="1" dirty="0" err="1">
                <a:latin typeface="Times New Roman" panose="02020603050405020304" pitchFamily="18" charset="0"/>
              </a:rPr>
              <a:t>sambungan</a:t>
            </a:r>
            <a:r>
              <a:rPr lang="en-US" sz="2000" b="1" dirty="0">
                <a:latin typeface="Times New Roman" panose="02020603050405020304" pitchFamily="18" charset="0"/>
              </a:rPr>
              <a:t>” </a:t>
            </a:r>
            <a:r>
              <a:rPr lang="en-US" sz="2000" b="1" dirty="0" err="1">
                <a:latin typeface="Times New Roman" panose="02020603050405020304" pitchFamily="18" charset="0"/>
              </a:rPr>
              <a:t>harus</a:t>
            </a:r>
            <a:r>
              <a:rPr lang="en-US" sz="2000" b="1" dirty="0">
                <a:latin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</a:rPr>
              <a:t>memperhatikan</a:t>
            </a:r>
            <a:r>
              <a:rPr lang="en-US" sz="2000" b="1" dirty="0">
                <a:latin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</a:rPr>
              <a:t>segi</a:t>
            </a:r>
            <a:r>
              <a:rPr lang="en-US" sz="2000" b="1" dirty="0">
                <a:latin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</a:rPr>
              <a:t>estetiknya</a:t>
            </a:r>
            <a:r>
              <a:rPr lang="en-US" sz="2000" b="1" dirty="0">
                <a:latin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</a:rPr>
              <a:t>atau</a:t>
            </a:r>
            <a:r>
              <a:rPr lang="en-US" sz="2000" b="1" dirty="0">
                <a:latin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</a:rPr>
              <a:t>pergantian</a:t>
            </a:r>
            <a:r>
              <a:rPr lang="en-US" sz="2000" b="1" dirty="0">
                <a:latin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</a:rPr>
              <a:t>antar</a:t>
            </a:r>
            <a:r>
              <a:rPr lang="en-US" sz="2000" b="1" dirty="0">
                <a:latin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</a:rPr>
              <a:t>jenis</a:t>
            </a:r>
            <a:r>
              <a:rPr lang="en-US" sz="2000" b="1" dirty="0">
                <a:latin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</a:rPr>
              <a:t>musik</a:t>
            </a:r>
            <a:r>
              <a:rPr lang="en-US" sz="2000" b="1" dirty="0">
                <a:latin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</a:rPr>
              <a:t>dan</a:t>
            </a:r>
            <a:r>
              <a:rPr lang="en-US" sz="2000" b="1" dirty="0">
                <a:latin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</a:rPr>
              <a:t>irama</a:t>
            </a:r>
            <a:r>
              <a:rPr lang="en-US" sz="2000" b="1" dirty="0">
                <a:latin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</a:rPr>
              <a:t>sehingga</a:t>
            </a:r>
            <a:r>
              <a:rPr lang="en-US" sz="2000" b="1" dirty="0">
                <a:latin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</a:rPr>
              <a:t>tidak</a:t>
            </a:r>
            <a:r>
              <a:rPr lang="en-US" sz="2000" b="1" dirty="0">
                <a:latin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</a:rPr>
              <a:t>tampak</a:t>
            </a:r>
            <a:r>
              <a:rPr lang="en-US" sz="2000" b="1" dirty="0">
                <a:latin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</a:rPr>
              <a:t>seperti</a:t>
            </a:r>
            <a:r>
              <a:rPr lang="en-US" sz="2000" b="1" dirty="0">
                <a:latin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</a:rPr>
              <a:t>tempelan</a:t>
            </a:r>
            <a:r>
              <a:rPr lang="en-US" sz="2000" b="1" dirty="0">
                <a:latin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</a:rPr>
              <a:t>atau</a:t>
            </a:r>
            <a:r>
              <a:rPr lang="en-US" sz="2000" b="1" dirty="0">
                <a:latin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</a:rPr>
              <a:t>gabungan</a:t>
            </a:r>
            <a:r>
              <a:rPr lang="en-US" sz="2000" b="1" dirty="0">
                <a:latin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</a:rPr>
              <a:t>musik</a:t>
            </a:r>
            <a:r>
              <a:rPr lang="en-US" sz="2000" b="1" dirty="0">
                <a:latin typeface="Times New Roman" panose="02020603050405020304" pitchFamily="18" charset="0"/>
              </a:rPr>
              <a:t> yang </a:t>
            </a:r>
            <a:r>
              <a:rPr lang="en-US" sz="2000" b="1" dirty="0" err="1">
                <a:latin typeface="Times New Roman" panose="02020603050405020304" pitchFamily="18" charset="0"/>
              </a:rPr>
              <a:t>tanpa</a:t>
            </a:r>
            <a:r>
              <a:rPr lang="en-US" sz="2000" b="1" dirty="0">
                <a:latin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</a:rPr>
              <a:t>makna</a:t>
            </a:r>
            <a:r>
              <a:rPr lang="en-US" sz="2000" b="1" dirty="0">
                <a:latin typeface="Times New Roman" panose="02020603050405020304" pitchFamily="18" charset="0"/>
              </a:rPr>
              <a:t>.</a:t>
            </a:r>
            <a:endParaRPr lang="en-US" sz="2000" b="1" i="0" dirty="0"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48934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244700" y="1124625"/>
            <a:ext cx="11578107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371600" indent="-228600" algn="just"/>
            <a:r>
              <a:rPr lang="en-US" sz="2400" dirty="0">
                <a:latin typeface="Times New Roman" panose="02020603050405020304" pitchFamily="18" charset="0"/>
              </a:rPr>
              <a:t>c.       Cara </a:t>
            </a:r>
            <a:r>
              <a:rPr lang="en-US" sz="2400" dirty="0" err="1">
                <a:latin typeface="Times New Roman" panose="02020603050405020304" pitchFamily="18" charset="0"/>
              </a:rPr>
              <a:t>ketiga</a:t>
            </a:r>
            <a:r>
              <a:rPr lang="en-US" sz="2400" dirty="0">
                <a:latin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</a:rPr>
              <a:t>ada</a:t>
            </a:r>
            <a:r>
              <a:rPr lang="en-US" sz="2400" dirty="0"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</a:rPr>
              <a:t>tari</a:t>
            </a:r>
            <a:r>
              <a:rPr lang="en-US" sz="2400" dirty="0">
                <a:latin typeface="Times New Roman" panose="02020603050405020304" pitchFamily="18" charset="0"/>
              </a:rPr>
              <a:t> yang </a:t>
            </a:r>
            <a:r>
              <a:rPr lang="en-US" sz="2400" dirty="0" err="1">
                <a:latin typeface="Times New Roman" panose="02020603050405020304" pitchFamily="18" charset="0"/>
              </a:rPr>
              <a:t>tidak</a:t>
            </a:r>
            <a:r>
              <a:rPr lang="en-US" sz="2400" dirty="0"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</a:rPr>
              <a:t>menggunakan</a:t>
            </a:r>
            <a:r>
              <a:rPr lang="en-US" sz="2400" dirty="0"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</a:rPr>
              <a:t>alat</a:t>
            </a:r>
            <a:r>
              <a:rPr lang="en-US" sz="2400" dirty="0"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</a:rPr>
              <a:t>musik</a:t>
            </a:r>
            <a:r>
              <a:rPr lang="en-US" sz="2400" dirty="0"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</a:rPr>
              <a:t>maupun</a:t>
            </a:r>
            <a:r>
              <a:rPr lang="en-US" sz="2400" dirty="0">
                <a:latin typeface="Times New Roman" panose="02020603050405020304" pitchFamily="18" charset="0"/>
              </a:rPr>
              <a:t> editing, </a:t>
            </a:r>
            <a:r>
              <a:rPr lang="en-US" sz="2400" dirty="0" err="1">
                <a:latin typeface="Times New Roman" panose="02020603050405020304" pitchFamily="18" charset="0"/>
              </a:rPr>
              <a:t>tetapi</a:t>
            </a:r>
            <a:r>
              <a:rPr lang="en-US" sz="2400" dirty="0"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</a:rPr>
              <a:t>menggunakan</a:t>
            </a:r>
            <a:r>
              <a:rPr lang="en-US" sz="2400" dirty="0"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</a:rPr>
              <a:t>musik</a:t>
            </a:r>
            <a:r>
              <a:rPr lang="en-US" sz="2400" dirty="0">
                <a:latin typeface="Times New Roman" panose="02020603050405020304" pitchFamily="18" charset="0"/>
              </a:rPr>
              <a:t> internal </a:t>
            </a:r>
            <a:r>
              <a:rPr lang="en-US" sz="2400" dirty="0" err="1">
                <a:latin typeface="Times New Roman" panose="02020603050405020304" pitchFamily="18" charset="0"/>
              </a:rPr>
              <a:t>yaitu</a:t>
            </a:r>
            <a:r>
              <a:rPr lang="en-US" sz="2400" dirty="0"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</a:rPr>
              <a:t>musik</a:t>
            </a:r>
            <a:r>
              <a:rPr lang="en-US" sz="2400" dirty="0">
                <a:latin typeface="Times New Roman" panose="02020603050405020304" pitchFamily="18" charset="0"/>
              </a:rPr>
              <a:t> yang </a:t>
            </a:r>
            <a:r>
              <a:rPr lang="en-US" sz="2400" dirty="0" err="1">
                <a:latin typeface="Times New Roman" panose="02020603050405020304" pitchFamily="18" charset="0"/>
              </a:rPr>
              <a:t>suaranya</a:t>
            </a:r>
            <a:r>
              <a:rPr lang="en-US" sz="2400" dirty="0"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</a:rPr>
              <a:t>berasal</a:t>
            </a:r>
            <a:r>
              <a:rPr lang="en-US" sz="2400" dirty="0"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</a:rPr>
              <a:t>dari</a:t>
            </a:r>
            <a:r>
              <a:rPr lang="en-US" sz="2400" dirty="0"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</a:rPr>
              <a:t>anggota</a:t>
            </a:r>
            <a:r>
              <a:rPr lang="en-US" sz="2400" dirty="0"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</a:rPr>
              <a:t>badan</a:t>
            </a:r>
            <a:r>
              <a:rPr lang="en-US" sz="2400" dirty="0"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</a:rPr>
              <a:t>manusia</a:t>
            </a:r>
            <a:r>
              <a:rPr lang="en-US" sz="2400" dirty="0">
                <a:latin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</a:rPr>
              <a:t>misalnya</a:t>
            </a:r>
            <a:r>
              <a:rPr lang="en-US" sz="2400" dirty="0"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</a:rPr>
              <a:t>suara</a:t>
            </a:r>
            <a:r>
              <a:rPr lang="en-US" sz="2400" dirty="0"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</a:rPr>
              <a:t>penari</a:t>
            </a:r>
            <a:r>
              <a:rPr lang="en-US" sz="2400" dirty="0">
                <a:latin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</a:rPr>
              <a:t>tepukan</a:t>
            </a:r>
            <a:r>
              <a:rPr lang="en-US" sz="2400" dirty="0"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</a:rPr>
              <a:t>tangan</a:t>
            </a:r>
            <a:r>
              <a:rPr lang="en-US" sz="2400" dirty="0">
                <a:latin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</a:rPr>
              <a:t>tepukan</a:t>
            </a:r>
            <a:r>
              <a:rPr lang="en-US" sz="2400" dirty="0"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</a:rPr>
              <a:t>tangan</a:t>
            </a:r>
            <a:r>
              <a:rPr lang="en-US" sz="2400" dirty="0"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</a:rPr>
              <a:t>dipaha,seruan</a:t>
            </a:r>
            <a:r>
              <a:rPr lang="en-US" sz="2400" dirty="0"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</a:rPr>
              <a:t>atau</a:t>
            </a:r>
            <a:r>
              <a:rPr lang="en-US" sz="2400" dirty="0"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</a:rPr>
              <a:t>teriakan</a:t>
            </a:r>
            <a:r>
              <a:rPr lang="en-US" sz="2400" dirty="0"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</a:rPr>
              <a:t>penari</a:t>
            </a:r>
            <a:r>
              <a:rPr lang="en-US" sz="2400" dirty="0">
                <a:latin typeface="Times New Roman" panose="02020603050405020304" pitchFamily="18" charset="0"/>
              </a:rPr>
              <a:t>. </a:t>
            </a:r>
            <a:r>
              <a:rPr lang="en-US" sz="2400" dirty="0" err="1">
                <a:latin typeface="Times New Roman" panose="02020603050405020304" pitchFamily="18" charset="0"/>
              </a:rPr>
              <a:t>Suara</a:t>
            </a:r>
            <a:r>
              <a:rPr lang="en-US" sz="2400" dirty="0">
                <a:latin typeface="Times New Roman" panose="02020603050405020304" pitchFamily="18" charset="0"/>
              </a:rPr>
              <a:t> internal </a:t>
            </a:r>
            <a:r>
              <a:rPr lang="en-US" sz="2400" dirty="0" err="1">
                <a:latin typeface="Times New Roman" panose="02020603050405020304" pitchFamily="18" charset="0"/>
              </a:rPr>
              <a:t>bila</a:t>
            </a:r>
            <a:r>
              <a:rPr lang="en-US" sz="2400" dirty="0"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</a:rPr>
              <a:t>diolah</a:t>
            </a:r>
            <a:r>
              <a:rPr lang="en-US" sz="2400" dirty="0"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</a:rPr>
              <a:t>sedemikian</a:t>
            </a:r>
            <a:r>
              <a:rPr lang="en-US" sz="2400" dirty="0"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</a:rPr>
              <a:t>rupa</a:t>
            </a:r>
            <a:r>
              <a:rPr lang="en-US" sz="2400" dirty="0"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</a:rPr>
              <a:t>bisa</a:t>
            </a:r>
            <a:r>
              <a:rPr lang="en-US" sz="2400" dirty="0"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</a:rPr>
              <a:t>menjadi</a:t>
            </a:r>
            <a:r>
              <a:rPr lang="en-US" sz="2400" dirty="0"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</a:rPr>
              <a:t>musik</a:t>
            </a:r>
            <a:r>
              <a:rPr lang="en-US" sz="2400" dirty="0"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</a:rPr>
              <a:t>iringan</a:t>
            </a:r>
            <a:r>
              <a:rPr lang="en-US" sz="2400" dirty="0">
                <a:latin typeface="Times New Roman" panose="02020603050405020304" pitchFamily="18" charset="0"/>
              </a:rPr>
              <a:t> yang </a:t>
            </a:r>
            <a:r>
              <a:rPr lang="en-US" sz="2400" dirty="0" err="1">
                <a:latin typeface="Times New Roman" panose="02020603050405020304" pitchFamily="18" charset="0"/>
              </a:rPr>
              <a:t>indah</a:t>
            </a:r>
            <a:r>
              <a:rPr lang="en-US" sz="2400" dirty="0">
                <a:latin typeface="Times New Roman" panose="02020603050405020304" pitchFamily="18" charset="0"/>
              </a:rPr>
              <a:t> (</a:t>
            </a:r>
            <a:r>
              <a:rPr lang="en-US" sz="2400" dirty="0" err="1">
                <a:latin typeface="Times New Roman" panose="02020603050405020304" pitchFamily="18" charset="0"/>
              </a:rPr>
              <a:t>contohnya</a:t>
            </a:r>
            <a:r>
              <a:rPr lang="en-US" sz="2400" dirty="0"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</a:rPr>
              <a:t>tari</a:t>
            </a:r>
            <a:r>
              <a:rPr lang="en-US" sz="2400" dirty="0"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</a:rPr>
              <a:t>Saman</a:t>
            </a:r>
            <a:r>
              <a:rPr lang="en-US" sz="2400" dirty="0"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</a:rPr>
              <a:t>atau</a:t>
            </a:r>
            <a:r>
              <a:rPr lang="en-US" sz="2400" dirty="0"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</a:rPr>
              <a:t>tari</a:t>
            </a:r>
            <a:r>
              <a:rPr lang="en-US" sz="2400" dirty="0"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</a:rPr>
              <a:t>Seudati</a:t>
            </a:r>
            <a:r>
              <a:rPr lang="en-US" sz="2400" dirty="0"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</a:rPr>
              <a:t>dari</a:t>
            </a:r>
            <a:r>
              <a:rPr lang="en-US" sz="2400" dirty="0">
                <a:latin typeface="Times New Roman" panose="02020603050405020304" pitchFamily="18" charset="0"/>
              </a:rPr>
              <a:t> Aceh </a:t>
            </a:r>
            <a:r>
              <a:rPr lang="en-US" sz="2400" dirty="0" err="1">
                <a:latin typeface="Times New Roman" panose="02020603050405020304" pitchFamily="18" charset="0"/>
              </a:rPr>
              <a:t>banyak</a:t>
            </a:r>
            <a:r>
              <a:rPr lang="en-US" sz="2400" dirty="0"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</a:rPr>
              <a:t>menggunakan</a:t>
            </a:r>
            <a:r>
              <a:rPr lang="en-US" sz="2400" dirty="0"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</a:rPr>
              <a:t>musik</a:t>
            </a:r>
            <a:r>
              <a:rPr lang="en-US" sz="2400" dirty="0">
                <a:latin typeface="Times New Roman" panose="02020603050405020304" pitchFamily="18" charset="0"/>
              </a:rPr>
              <a:t> internal </a:t>
            </a:r>
            <a:r>
              <a:rPr lang="en-US" sz="2400" dirty="0" err="1">
                <a:latin typeface="Times New Roman" panose="02020603050405020304" pitchFamily="18" charset="0"/>
              </a:rPr>
              <a:t>dengan</a:t>
            </a:r>
            <a:r>
              <a:rPr lang="en-US" sz="2400" dirty="0"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</a:rPr>
              <a:t>tepukan-tepukan</a:t>
            </a:r>
            <a:r>
              <a:rPr lang="en-US" sz="2400" dirty="0"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</a:rPr>
              <a:t>tangan</a:t>
            </a:r>
            <a:r>
              <a:rPr lang="en-US" sz="2400" dirty="0"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</a:rPr>
              <a:t>dan</a:t>
            </a:r>
            <a:r>
              <a:rPr lang="en-US" sz="2400" dirty="0"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</a:rPr>
              <a:t>paha</a:t>
            </a:r>
            <a:r>
              <a:rPr lang="en-US" sz="2400" dirty="0">
                <a:latin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</a:rPr>
              <a:t>serta</a:t>
            </a:r>
            <a:r>
              <a:rPr lang="en-US" sz="2400" dirty="0"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</a:rPr>
              <a:t>teriakan-teriakan</a:t>
            </a:r>
            <a:r>
              <a:rPr lang="en-US" sz="2400" dirty="0">
                <a:latin typeface="Times New Roman" panose="02020603050405020304" pitchFamily="18" charset="0"/>
              </a:rPr>
              <a:t>).</a:t>
            </a:r>
            <a:endParaRPr lang="en-US" sz="2400" dirty="0">
              <a:latin typeface="Arial" panose="020B0604020202020204" pitchFamily="34" charset="0"/>
            </a:endParaRPr>
          </a:p>
          <a:p>
            <a:pPr marL="1371600" indent="-228600" algn="just"/>
            <a:r>
              <a:rPr lang="en-US" sz="2400" dirty="0">
                <a:latin typeface="Times New Roman" panose="02020603050405020304" pitchFamily="18" charset="0"/>
              </a:rPr>
              <a:t>d.      Cara </a:t>
            </a:r>
            <a:r>
              <a:rPr lang="en-US" sz="2400" dirty="0" err="1">
                <a:latin typeface="Times New Roman" panose="02020603050405020304" pitchFamily="18" charset="0"/>
              </a:rPr>
              <a:t>keempat</a:t>
            </a:r>
            <a:r>
              <a:rPr lang="en-US" sz="2400" dirty="0">
                <a:latin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</a:rPr>
              <a:t>dapat</a:t>
            </a:r>
            <a:r>
              <a:rPr lang="en-US" sz="2400" dirty="0"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</a:rPr>
              <a:t>juga</a:t>
            </a:r>
            <a:r>
              <a:rPr lang="en-US" sz="2400" dirty="0"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</a:rPr>
              <a:t>dengan</a:t>
            </a:r>
            <a:r>
              <a:rPr lang="en-US" sz="2400" dirty="0"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</a:rPr>
              <a:t>diiringi</a:t>
            </a:r>
            <a:r>
              <a:rPr lang="en-US" sz="2400" dirty="0"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</a:rPr>
              <a:t>syair-syair</a:t>
            </a:r>
            <a:r>
              <a:rPr lang="en-US" sz="2400" dirty="0"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</a:rPr>
              <a:t>dari</a:t>
            </a:r>
            <a:r>
              <a:rPr lang="en-US" sz="2400" dirty="0"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</a:rPr>
              <a:t>penyanyi</a:t>
            </a:r>
            <a:r>
              <a:rPr lang="en-US" sz="2400" dirty="0"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</a:rPr>
              <a:t>atau</a:t>
            </a:r>
            <a:r>
              <a:rPr lang="en-US" sz="2400" dirty="0"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</a:rPr>
              <a:t>oleh</a:t>
            </a:r>
            <a:r>
              <a:rPr lang="en-US" sz="2400" dirty="0"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</a:rPr>
              <a:t>kelompok</a:t>
            </a:r>
            <a:r>
              <a:rPr lang="en-US" sz="2400" dirty="0"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</a:rPr>
              <a:t>vokalis</a:t>
            </a:r>
            <a:r>
              <a:rPr lang="en-US" sz="2400" dirty="0">
                <a:latin typeface="Times New Roman" panose="02020603050405020304" pitchFamily="18" charset="0"/>
              </a:rPr>
              <a:t>. </a:t>
            </a:r>
            <a:r>
              <a:rPr lang="en-US" sz="2400" dirty="0" err="1">
                <a:latin typeface="Times New Roman" panose="02020603050405020304" pitchFamily="18" charset="0"/>
              </a:rPr>
              <a:t>Contohnya</a:t>
            </a:r>
            <a:r>
              <a:rPr lang="en-US" sz="2400" dirty="0">
                <a:latin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</a:rPr>
              <a:t>tari</a:t>
            </a:r>
            <a:r>
              <a:rPr lang="en-US" sz="2400" dirty="0"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</a:rPr>
              <a:t>permainan</a:t>
            </a:r>
            <a:r>
              <a:rPr lang="en-US" sz="2400" dirty="0"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</a:rPr>
              <a:t>anak-anak</a:t>
            </a:r>
            <a:r>
              <a:rPr lang="en-US" sz="2400" dirty="0"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</a:rPr>
              <a:t>yakni</a:t>
            </a:r>
            <a:r>
              <a:rPr lang="en-US" sz="2400" dirty="0"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</a:rPr>
              <a:t>tari</a:t>
            </a:r>
            <a:r>
              <a:rPr lang="en-US" sz="2400" dirty="0"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</a:rPr>
              <a:t>Jamuran</a:t>
            </a:r>
            <a:r>
              <a:rPr lang="en-US" sz="2400" dirty="0">
                <a:latin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</a:rPr>
              <a:t>Jaranan</a:t>
            </a:r>
            <a:r>
              <a:rPr lang="en-US" sz="2400" dirty="0">
                <a:latin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</a:rPr>
              <a:t>dan</a:t>
            </a:r>
            <a:r>
              <a:rPr lang="en-US" sz="2400" dirty="0"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</a:rPr>
              <a:t>lagu-lagu</a:t>
            </a:r>
            <a:r>
              <a:rPr lang="en-US" sz="2400" dirty="0"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</a:rPr>
              <a:t>daerah</a:t>
            </a:r>
            <a:r>
              <a:rPr lang="en-US" sz="2400" dirty="0"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</a:rPr>
              <a:t>lainnya</a:t>
            </a:r>
            <a:r>
              <a:rPr lang="en-US" sz="2400" dirty="0">
                <a:latin typeface="Times New Roman" panose="02020603050405020304" pitchFamily="18" charset="0"/>
              </a:rPr>
              <a:t> yang </a:t>
            </a:r>
            <a:r>
              <a:rPr lang="en-US" sz="2400" dirty="0" err="1">
                <a:latin typeface="Times New Roman" panose="02020603050405020304" pitchFamily="18" charset="0"/>
              </a:rPr>
              <a:t>digunakan</a:t>
            </a:r>
            <a:r>
              <a:rPr lang="en-US" sz="2400" dirty="0"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</a:rPr>
              <a:t>untuk</a:t>
            </a:r>
            <a:r>
              <a:rPr lang="en-US" sz="2400" dirty="0"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</a:rPr>
              <a:t>mengiringi</a:t>
            </a:r>
            <a:r>
              <a:rPr lang="en-US" sz="2400" dirty="0"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</a:rPr>
              <a:t>tari</a:t>
            </a:r>
            <a:r>
              <a:rPr lang="en-US" sz="2400" dirty="0"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</a:rPr>
              <a:t>anak</a:t>
            </a:r>
            <a:r>
              <a:rPr lang="en-US" sz="2400" dirty="0">
                <a:latin typeface="Times New Roman" panose="02020603050405020304" pitchFamily="18" charset="0"/>
              </a:rPr>
              <a:t>.</a:t>
            </a:r>
            <a:endParaRPr lang="en-US" sz="2400" dirty="0">
              <a:latin typeface="Arial" panose="020B0604020202020204" pitchFamily="34" charset="0"/>
            </a:endParaRPr>
          </a:p>
          <a:p>
            <a:pPr marL="1371600" indent="-228600" algn="just"/>
            <a:r>
              <a:rPr lang="en-US" sz="2400" dirty="0">
                <a:latin typeface="Times New Roman" panose="02020603050405020304" pitchFamily="18" charset="0"/>
              </a:rPr>
              <a:t>e.       Cara </a:t>
            </a:r>
            <a:r>
              <a:rPr lang="en-US" sz="2400" dirty="0" err="1">
                <a:latin typeface="Times New Roman" panose="02020603050405020304" pitchFamily="18" charset="0"/>
              </a:rPr>
              <a:t>kelima</a:t>
            </a:r>
            <a:r>
              <a:rPr lang="en-US" sz="2400" dirty="0">
                <a:latin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</a:rPr>
              <a:t>dapat</a:t>
            </a:r>
            <a:r>
              <a:rPr lang="en-US" sz="2400" dirty="0"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</a:rPr>
              <a:t>dihasilkan</a:t>
            </a:r>
            <a:r>
              <a:rPr lang="en-US" sz="2400" dirty="0"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</a:rPr>
              <a:t>dari</a:t>
            </a:r>
            <a:r>
              <a:rPr lang="en-US" sz="2400" dirty="0"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</a:rPr>
              <a:t>kreativitas</a:t>
            </a:r>
            <a:r>
              <a:rPr lang="en-US" sz="2400" dirty="0"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</a:rPr>
              <a:t>anda</a:t>
            </a:r>
            <a:r>
              <a:rPr lang="en-US" sz="2400" dirty="0"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</a:rPr>
              <a:t>memanfaatkan</a:t>
            </a:r>
            <a:r>
              <a:rPr lang="en-US" sz="2400" dirty="0"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</a:rPr>
              <a:t>benda-benda</a:t>
            </a:r>
            <a:r>
              <a:rPr lang="en-US" sz="2400" dirty="0">
                <a:latin typeface="Times New Roman" panose="02020603050405020304" pitchFamily="18" charset="0"/>
              </a:rPr>
              <a:t> yang </a:t>
            </a:r>
            <a:r>
              <a:rPr lang="en-US" sz="2400" dirty="0" err="1">
                <a:latin typeface="Times New Roman" panose="02020603050405020304" pitchFamily="18" charset="0"/>
              </a:rPr>
              <a:t>ada</a:t>
            </a:r>
            <a:r>
              <a:rPr lang="en-US" sz="2400" dirty="0"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</a:rPr>
              <a:t>disekeliling</a:t>
            </a:r>
            <a:r>
              <a:rPr lang="en-US" sz="2400" dirty="0"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</a:rPr>
              <a:t>anda</a:t>
            </a:r>
            <a:r>
              <a:rPr lang="en-US" sz="2400" dirty="0">
                <a:latin typeface="Times New Roman" panose="02020603050405020304" pitchFamily="18" charset="0"/>
              </a:rPr>
              <a:t>. </a:t>
            </a:r>
            <a:r>
              <a:rPr lang="en-US" sz="2400" dirty="0" err="1">
                <a:latin typeface="Times New Roman" panose="02020603050405020304" pitchFamily="18" charset="0"/>
              </a:rPr>
              <a:t>Kayu</a:t>
            </a:r>
            <a:r>
              <a:rPr lang="en-US" sz="2400" dirty="0">
                <a:latin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</a:rPr>
              <a:t>botol</a:t>
            </a:r>
            <a:r>
              <a:rPr lang="en-US" sz="2400" dirty="0">
                <a:latin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</a:rPr>
              <a:t>kertas</a:t>
            </a:r>
            <a:r>
              <a:rPr lang="en-US" sz="2400" dirty="0">
                <a:latin typeface="Times New Roman" panose="02020603050405020304" pitchFamily="18" charset="0"/>
              </a:rPr>
              <a:t>, ember, </a:t>
            </a:r>
            <a:r>
              <a:rPr lang="en-US" sz="2400" dirty="0" err="1">
                <a:latin typeface="Times New Roman" panose="02020603050405020304" pitchFamily="18" charset="0"/>
              </a:rPr>
              <a:t>tongkat</a:t>
            </a:r>
            <a:r>
              <a:rPr lang="en-US" sz="2400" dirty="0">
                <a:latin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</a:rPr>
              <a:t>dan</a:t>
            </a:r>
            <a:r>
              <a:rPr lang="en-US" sz="2400" dirty="0"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</a:rPr>
              <a:t>benda</a:t>
            </a:r>
            <a:r>
              <a:rPr lang="en-US" sz="2400" dirty="0"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</a:rPr>
              <a:t>lainnya</a:t>
            </a:r>
            <a:r>
              <a:rPr lang="en-US" sz="2400" dirty="0">
                <a:latin typeface="Times New Roman" panose="02020603050405020304" pitchFamily="18" charset="0"/>
              </a:rPr>
              <a:t> yang </a:t>
            </a:r>
            <a:r>
              <a:rPr lang="en-US" sz="2400" dirty="0" err="1">
                <a:latin typeface="Times New Roman" panose="02020603050405020304" pitchFamily="18" charset="0"/>
              </a:rPr>
              <a:t>menimbulkan</a:t>
            </a:r>
            <a:r>
              <a:rPr lang="en-US" sz="2400" dirty="0"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</a:rPr>
              <a:t>bunyi-bunyi</a:t>
            </a:r>
            <a:r>
              <a:rPr lang="en-US" sz="2400" dirty="0"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</a:rPr>
              <a:t>tertentu</a:t>
            </a:r>
            <a:r>
              <a:rPr lang="en-US" sz="2400" dirty="0">
                <a:latin typeface="Times New Roman" panose="02020603050405020304" pitchFamily="18" charset="0"/>
              </a:rPr>
              <a:t> yang </a:t>
            </a:r>
            <a:r>
              <a:rPr lang="en-US" sz="2400" dirty="0" err="1">
                <a:latin typeface="Times New Roman" panose="02020603050405020304" pitchFamily="18" charset="0"/>
              </a:rPr>
              <a:t>apabila</a:t>
            </a:r>
            <a:r>
              <a:rPr lang="en-US" sz="2400" dirty="0"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</a:rPr>
              <a:t>diatur</a:t>
            </a:r>
            <a:r>
              <a:rPr lang="en-US" sz="2400" dirty="0"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</a:rPr>
              <a:t>dengan</a:t>
            </a:r>
            <a:r>
              <a:rPr lang="en-US" sz="2400" dirty="0"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</a:rPr>
              <a:t>irama</a:t>
            </a:r>
            <a:r>
              <a:rPr lang="en-US" sz="2400" dirty="0"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</a:rPr>
              <a:t>dan</a:t>
            </a:r>
            <a:r>
              <a:rPr lang="en-US" sz="2400" dirty="0"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</a:rPr>
              <a:t>ritme</a:t>
            </a:r>
            <a:r>
              <a:rPr lang="en-US" sz="2400" dirty="0"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</a:rPr>
              <a:t>tertentu</a:t>
            </a:r>
            <a:r>
              <a:rPr lang="en-US" sz="2400" dirty="0"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</a:rPr>
              <a:t>dapat</a:t>
            </a:r>
            <a:r>
              <a:rPr lang="en-US" sz="2400" dirty="0"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</a:rPr>
              <a:t>menjadi</a:t>
            </a:r>
            <a:r>
              <a:rPr lang="en-US" sz="2400" dirty="0"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</a:rPr>
              <a:t>iringan</a:t>
            </a:r>
            <a:r>
              <a:rPr lang="en-US" sz="2400" dirty="0"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</a:rPr>
              <a:t>musik</a:t>
            </a:r>
            <a:r>
              <a:rPr lang="en-US" sz="2400" dirty="0">
                <a:latin typeface="Times New Roman" panose="02020603050405020304" pitchFamily="18" charset="0"/>
              </a:rPr>
              <a:t> yang </a:t>
            </a:r>
            <a:r>
              <a:rPr lang="en-US" sz="2400" dirty="0" err="1">
                <a:latin typeface="Times New Roman" panose="02020603050405020304" pitchFamily="18" charset="0"/>
              </a:rPr>
              <a:t>indah</a:t>
            </a:r>
            <a:r>
              <a:rPr lang="en-US" sz="2400" dirty="0"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</a:rPr>
              <a:t>dan</a:t>
            </a:r>
            <a:r>
              <a:rPr lang="en-US" sz="2400" dirty="0"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</a:rPr>
              <a:t>kreatif</a:t>
            </a:r>
            <a:r>
              <a:rPr lang="en-US" sz="2400" dirty="0">
                <a:latin typeface="Times New Roman" panose="02020603050405020304" pitchFamily="18" charset="0"/>
              </a:rPr>
              <a:t>.</a:t>
            </a:r>
            <a:endParaRPr lang="en-US" sz="2400" b="0" i="0" dirty="0"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35617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7.      </a:t>
            </a:r>
            <a:r>
              <a:rPr lang="en-US" dirty="0" err="1"/>
              <a:t>Konsep</a:t>
            </a:r>
            <a:r>
              <a:rPr lang="en-US" dirty="0"/>
              <a:t> Tata </a:t>
            </a:r>
            <a:r>
              <a:rPr lang="en-US" dirty="0" err="1"/>
              <a:t>Tekhnik</a:t>
            </a:r>
            <a:r>
              <a:rPr lang="en-US" dirty="0"/>
              <a:t> </a:t>
            </a:r>
            <a:r>
              <a:rPr lang="en-US" dirty="0" err="1"/>
              <a:t>Pentas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-774988" y="2580145"/>
            <a:ext cx="12621296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00150" algn="just"/>
            <a:r>
              <a:rPr lang="en-US" sz="2000" b="1" dirty="0">
                <a:latin typeface="Times New Roman" panose="02020603050405020304" pitchFamily="18" charset="0"/>
              </a:rPr>
              <a:t>Tata </a:t>
            </a:r>
            <a:r>
              <a:rPr lang="en-US" sz="2000" b="1" dirty="0" err="1">
                <a:latin typeface="Times New Roman" panose="02020603050405020304" pitchFamily="18" charset="0"/>
              </a:rPr>
              <a:t>tekhnik</a:t>
            </a:r>
            <a:r>
              <a:rPr lang="en-US" sz="2000" b="1" dirty="0">
                <a:latin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</a:rPr>
              <a:t>pentas</a:t>
            </a:r>
            <a:r>
              <a:rPr lang="en-US" sz="2000" b="1" dirty="0">
                <a:latin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</a:rPr>
              <a:t>menyangkut</a:t>
            </a:r>
            <a:r>
              <a:rPr lang="en-US" sz="2000" b="1" dirty="0">
                <a:latin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</a:rPr>
              <a:t>tempat</a:t>
            </a:r>
            <a:r>
              <a:rPr lang="en-US" sz="2000" b="1" dirty="0">
                <a:latin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</a:rPr>
              <a:t>pertunjukan</a:t>
            </a:r>
            <a:r>
              <a:rPr lang="en-US" sz="2000" b="1" dirty="0">
                <a:latin typeface="Times New Roman" panose="02020603050405020304" pitchFamily="18" charset="0"/>
              </a:rPr>
              <a:t> yang </a:t>
            </a:r>
            <a:r>
              <a:rPr lang="en-US" sz="2000" b="1" dirty="0" err="1">
                <a:latin typeface="Times New Roman" panose="02020603050405020304" pitchFamily="18" charset="0"/>
              </a:rPr>
              <a:t>akan</a:t>
            </a:r>
            <a:r>
              <a:rPr lang="en-US" sz="2000" b="1" dirty="0">
                <a:latin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</a:rPr>
              <a:t>digunakan</a:t>
            </a:r>
            <a:r>
              <a:rPr lang="en-US" sz="2000" b="1" dirty="0">
                <a:latin typeface="Times New Roman" panose="02020603050405020304" pitchFamily="18" charset="0"/>
              </a:rPr>
              <a:t>, </a:t>
            </a:r>
            <a:r>
              <a:rPr lang="en-US" sz="2000" b="1" dirty="0" err="1">
                <a:latin typeface="Times New Roman" panose="02020603050405020304" pitchFamily="18" charset="0"/>
              </a:rPr>
              <a:t>penataan</a:t>
            </a:r>
            <a:r>
              <a:rPr lang="en-US" sz="2000" b="1" dirty="0">
                <a:latin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</a:rPr>
              <a:t>tata</a:t>
            </a:r>
            <a:r>
              <a:rPr lang="en-US" sz="2000" b="1" dirty="0">
                <a:latin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</a:rPr>
              <a:t>letak</a:t>
            </a:r>
            <a:r>
              <a:rPr lang="en-US" sz="2000" b="1" dirty="0">
                <a:latin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</a:rPr>
              <a:t>panggung</a:t>
            </a:r>
            <a:r>
              <a:rPr lang="en-US" sz="2000" b="1" dirty="0">
                <a:latin typeface="Times New Roman" panose="02020603050405020304" pitchFamily="18" charset="0"/>
              </a:rPr>
              <a:t>, </a:t>
            </a:r>
            <a:r>
              <a:rPr lang="en-US" sz="2000" b="1" dirty="0" err="1">
                <a:latin typeface="Times New Roman" panose="02020603050405020304" pitchFamily="18" charset="0"/>
              </a:rPr>
              <a:t>dekor</a:t>
            </a:r>
            <a:r>
              <a:rPr lang="en-US" sz="2000" b="1" dirty="0">
                <a:latin typeface="Times New Roman" panose="02020603050405020304" pitchFamily="18" charset="0"/>
              </a:rPr>
              <a:t>, </a:t>
            </a:r>
            <a:r>
              <a:rPr lang="en-US" sz="2000" b="1" dirty="0" err="1">
                <a:latin typeface="Times New Roman" panose="02020603050405020304" pitchFamily="18" charset="0"/>
              </a:rPr>
              <a:t>properti</a:t>
            </a:r>
            <a:r>
              <a:rPr lang="en-US" sz="2000" b="1" dirty="0">
                <a:latin typeface="Times New Roman" panose="02020603050405020304" pitchFamily="18" charset="0"/>
              </a:rPr>
              <a:t>, </a:t>
            </a:r>
            <a:r>
              <a:rPr lang="en-US" sz="2000" b="1" dirty="0" err="1">
                <a:latin typeface="Times New Roman" panose="02020603050405020304" pitchFamily="18" charset="0"/>
              </a:rPr>
              <a:t>tata</a:t>
            </a:r>
            <a:r>
              <a:rPr lang="en-US" sz="2000" b="1" dirty="0">
                <a:latin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</a:rPr>
              <a:t>lampu</a:t>
            </a:r>
            <a:r>
              <a:rPr lang="en-US" sz="2000" b="1" dirty="0">
                <a:latin typeface="Times New Roman" panose="02020603050405020304" pitchFamily="18" charset="0"/>
              </a:rPr>
              <a:t>, </a:t>
            </a:r>
            <a:r>
              <a:rPr lang="en-US" sz="2000" b="1" dirty="0" err="1">
                <a:latin typeface="Times New Roman" panose="02020603050405020304" pitchFamily="18" charset="0"/>
              </a:rPr>
              <a:t>dan</a:t>
            </a:r>
            <a:r>
              <a:rPr lang="en-US" sz="2000" b="1" dirty="0">
                <a:latin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</a:rPr>
              <a:t>sebagainya</a:t>
            </a:r>
            <a:r>
              <a:rPr lang="en-US" sz="2000" b="1" dirty="0">
                <a:latin typeface="Times New Roman" panose="02020603050405020304" pitchFamily="18" charset="0"/>
              </a:rPr>
              <a:t> yang </a:t>
            </a:r>
            <a:r>
              <a:rPr lang="en-US" sz="2000" b="1" dirty="0" err="1">
                <a:latin typeface="Times New Roman" panose="02020603050405020304" pitchFamily="18" charset="0"/>
              </a:rPr>
              <a:t>semuanya</a:t>
            </a:r>
            <a:r>
              <a:rPr lang="en-US" sz="2000" b="1" dirty="0">
                <a:latin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</a:rPr>
              <a:t>menyangkut</a:t>
            </a:r>
            <a:r>
              <a:rPr lang="en-US" sz="2000" b="1" dirty="0">
                <a:latin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</a:rPr>
              <a:t>hal-hal</a:t>
            </a:r>
            <a:r>
              <a:rPr lang="en-US" sz="2000" b="1" dirty="0">
                <a:latin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</a:rPr>
              <a:t>artistik</a:t>
            </a:r>
            <a:r>
              <a:rPr lang="en-US" sz="2000" b="1" dirty="0">
                <a:latin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</a:rPr>
              <a:t>panggung</a:t>
            </a:r>
            <a:r>
              <a:rPr lang="en-US" sz="2000" b="1" dirty="0">
                <a:latin typeface="Times New Roman" panose="02020603050405020304" pitchFamily="18" charset="0"/>
              </a:rPr>
              <a:t>.</a:t>
            </a:r>
            <a:endParaRPr lang="en-US" sz="2000" b="1" dirty="0">
              <a:latin typeface="Arial" panose="020B0604020202020204" pitchFamily="34" charset="0"/>
            </a:endParaRPr>
          </a:p>
          <a:p>
            <a:pPr marL="1371600" indent="-228600" algn="just"/>
            <a:r>
              <a:rPr lang="en-US" sz="2000" b="1" dirty="0">
                <a:latin typeface="Wingdings" panose="05000000000000000000" pitchFamily="2" charset="2"/>
              </a:rPr>
              <a:t>Ø</a:t>
            </a:r>
            <a:r>
              <a:rPr lang="en-US" sz="2000" b="1" dirty="0">
                <a:latin typeface="Times New Roman" panose="02020603050405020304" pitchFamily="18" charset="0"/>
              </a:rPr>
              <a:t>  </a:t>
            </a:r>
            <a:r>
              <a:rPr lang="en-US" sz="2000" b="1" dirty="0" err="1">
                <a:latin typeface="Times New Roman" panose="02020603050405020304" pitchFamily="18" charset="0"/>
              </a:rPr>
              <a:t>Tempat</a:t>
            </a:r>
            <a:r>
              <a:rPr lang="en-US" sz="2000" b="1" dirty="0">
                <a:latin typeface="Times New Roman" panose="02020603050405020304" pitchFamily="18" charset="0"/>
              </a:rPr>
              <a:t> yang </a:t>
            </a:r>
            <a:r>
              <a:rPr lang="en-US" sz="2000" b="1" dirty="0" err="1">
                <a:latin typeface="Times New Roman" panose="02020603050405020304" pitchFamily="18" charset="0"/>
              </a:rPr>
              <a:t>digunakan</a:t>
            </a:r>
            <a:r>
              <a:rPr lang="en-US" sz="2000" b="1" dirty="0">
                <a:latin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</a:rPr>
              <a:t>jenis</a:t>
            </a:r>
            <a:r>
              <a:rPr lang="en-US" sz="2000" b="1" dirty="0">
                <a:latin typeface="Times New Roman" panose="02020603050405020304" pitchFamily="18" charset="0"/>
              </a:rPr>
              <a:t> </a:t>
            </a:r>
            <a:r>
              <a:rPr lang="en-US" sz="2000" b="1" i="1" dirty="0">
                <a:latin typeface="Times New Roman" panose="02020603050405020304" pitchFamily="18" charset="0"/>
              </a:rPr>
              <a:t>proscenium</a:t>
            </a:r>
            <a:r>
              <a:rPr lang="en-US" sz="2000" b="1" dirty="0">
                <a:latin typeface="Times New Roman" panose="02020603050405020304" pitchFamily="18" charset="0"/>
              </a:rPr>
              <a:t>, </a:t>
            </a:r>
            <a:r>
              <a:rPr lang="en-US" sz="2000" b="1" dirty="0" err="1">
                <a:latin typeface="Times New Roman" panose="02020603050405020304" pitchFamily="18" charset="0"/>
              </a:rPr>
              <a:t>atau</a:t>
            </a:r>
            <a:r>
              <a:rPr lang="en-US" sz="2000" b="1" dirty="0">
                <a:latin typeface="Times New Roman" panose="02020603050405020304" pitchFamily="18" charset="0"/>
              </a:rPr>
              <a:t> arena </a:t>
            </a:r>
            <a:r>
              <a:rPr lang="en-US" sz="2000" b="1" dirty="0" err="1">
                <a:latin typeface="Times New Roman" panose="02020603050405020304" pitchFamily="18" charset="0"/>
              </a:rPr>
              <a:t>pentas</a:t>
            </a:r>
            <a:r>
              <a:rPr lang="en-US" sz="2000" b="1" dirty="0">
                <a:latin typeface="Times New Roman" panose="02020603050405020304" pitchFamily="18" charset="0"/>
              </a:rPr>
              <a:t> (</a:t>
            </a:r>
            <a:r>
              <a:rPr lang="en-US" sz="2000" b="1" dirty="0" err="1">
                <a:latin typeface="Times New Roman" panose="02020603050405020304" pitchFamily="18" charset="0"/>
              </a:rPr>
              <a:t>lapangan</a:t>
            </a:r>
            <a:r>
              <a:rPr lang="en-US" sz="2000" b="1" dirty="0">
                <a:latin typeface="Times New Roman" panose="02020603050405020304" pitchFamily="18" charset="0"/>
              </a:rPr>
              <a:t>, </a:t>
            </a:r>
            <a:r>
              <a:rPr lang="en-US" sz="2000" b="1" dirty="0" err="1">
                <a:latin typeface="Times New Roman" panose="02020603050405020304" pitchFamily="18" charset="0"/>
              </a:rPr>
              <a:t>atau</a:t>
            </a:r>
            <a:r>
              <a:rPr lang="en-US" sz="2000" b="1" dirty="0">
                <a:latin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</a:rPr>
              <a:t>pendopo</a:t>
            </a:r>
            <a:r>
              <a:rPr lang="en-US" sz="2000" b="1" dirty="0">
                <a:latin typeface="Times New Roman" panose="02020603050405020304" pitchFamily="18" charset="0"/>
              </a:rPr>
              <a:t>).</a:t>
            </a:r>
            <a:endParaRPr lang="en-US" sz="2000" b="1" dirty="0">
              <a:latin typeface="Arial" panose="020B0604020202020204" pitchFamily="34" charset="0"/>
            </a:endParaRPr>
          </a:p>
          <a:p>
            <a:pPr marL="1371600" indent="-228600" algn="just"/>
            <a:r>
              <a:rPr lang="en-US" sz="2000" b="1" dirty="0">
                <a:latin typeface="Wingdings" panose="05000000000000000000" pitchFamily="2" charset="2"/>
              </a:rPr>
              <a:t>Ø</a:t>
            </a:r>
            <a:r>
              <a:rPr lang="en-US" sz="2000" b="1" dirty="0">
                <a:latin typeface="Times New Roman" panose="02020603050405020304" pitchFamily="18" charset="0"/>
              </a:rPr>
              <a:t>  </a:t>
            </a:r>
            <a:r>
              <a:rPr lang="en-US" sz="2000" b="1" dirty="0" err="1">
                <a:latin typeface="Times New Roman" panose="02020603050405020304" pitchFamily="18" charset="0"/>
              </a:rPr>
              <a:t>Dekor</a:t>
            </a:r>
            <a:r>
              <a:rPr lang="en-US" sz="2000" b="1" dirty="0">
                <a:latin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</a:rPr>
              <a:t>atau</a:t>
            </a:r>
            <a:r>
              <a:rPr lang="en-US" sz="2000" b="1" dirty="0">
                <a:latin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</a:rPr>
              <a:t>latar</a:t>
            </a:r>
            <a:r>
              <a:rPr lang="en-US" sz="2000" b="1" dirty="0">
                <a:latin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</a:rPr>
              <a:t>belakang</a:t>
            </a:r>
            <a:r>
              <a:rPr lang="en-US" sz="2000" b="1" dirty="0">
                <a:latin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</a:rPr>
              <a:t>panggung</a:t>
            </a:r>
            <a:r>
              <a:rPr lang="en-US" sz="2000" b="1" dirty="0">
                <a:latin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</a:rPr>
              <a:t>dapat</a:t>
            </a:r>
            <a:r>
              <a:rPr lang="en-US" sz="2000" b="1" dirty="0">
                <a:latin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</a:rPr>
              <a:t>berwarna</a:t>
            </a:r>
            <a:r>
              <a:rPr lang="en-US" sz="2000" b="1" dirty="0">
                <a:latin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</a:rPr>
              <a:t>hitam</a:t>
            </a:r>
            <a:r>
              <a:rPr lang="en-US" sz="2000" b="1" dirty="0">
                <a:latin typeface="Times New Roman" panose="02020603050405020304" pitchFamily="18" charset="0"/>
              </a:rPr>
              <a:t>, </a:t>
            </a:r>
            <a:r>
              <a:rPr lang="en-US" sz="2000" b="1" dirty="0" err="1">
                <a:latin typeface="Times New Roman" panose="02020603050405020304" pitchFamily="18" charset="0"/>
              </a:rPr>
              <a:t>putih</a:t>
            </a:r>
            <a:r>
              <a:rPr lang="en-US" sz="2000" b="1" dirty="0">
                <a:latin typeface="Times New Roman" panose="02020603050405020304" pitchFamily="18" charset="0"/>
              </a:rPr>
              <a:t>, </a:t>
            </a:r>
            <a:r>
              <a:rPr lang="en-US" sz="2000" b="1" dirty="0" err="1">
                <a:latin typeface="Times New Roman" panose="02020603050405020304" pitchFamily="18" charset="0"/>
              </a:rPr>
              <a:t>atau</a:t>
            </a:r>
            <a:r>
              <a:rPr lang="en-US" sz="2000" b="1" dirty="0">
                <a:latin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</a:rPr>
              <a:t>abu-abu</a:t>
            </a:r>
            <a:r>
              <a:rPr lang="en-US" sz="2000" b="1" dirty="0">
                <a:latin typeface="Times New Roman" panose="02020603050405020304" pitchFamily="18" charset="0"/>
              </a:rPr>
              <a:t>. </a:t>
            </a:r>
            <a:r>
              <a:rPr lang="en-US" sz="2000" b="1" dirty="0" err="1">
                <a:latin typeface="Times New Roman" panose="02020603050405020304" pitchFamily="18" charset="0"/>
              </a:rPr>
              <a:t>Untuk</a:t>
            </a:r>
            <a:r>
              <a:rPr lang="en-US" sz="2000" b="1" dirty="0">
                <a:latin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</a:rPr>
              <a:t>tata</a:t>
            </a:r>
            <a:r>
              <a:rPr lang="en-US" sz="2000" b="1" dirty="0">
                <a:latin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</a:rPr>
              <a:t>panggungnya</a:t>
            </a:r>
            <a:r>
              <a:rPr lang="en-US" sz="2000" b="1" dirty="0">
                <a:latin typeface="Times New Roman" panose="02020603050405020304" pitchFamily="18" charset="0"/>
              </a:rPr>
              <a:t>, </a:t>
            </a:r>
            <a:r>
              <a:rPr lang="en-US" sz="2000" b="1" dirty="0" err="1">
                <a:latin typeface="Times New Roman" panose="02020603050405020304" pitchFamily="18" charset="0"/>
              </a:rPr>
              <a:t>apakah</a:t>
            </a:r>
            <a:r>
              <a:rPr lang="en-US" sz="2000" b="1" dirty="0">
                <a:latin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</a:rPr>
              <a:t>panggung</a:t>
            </a:r>
            <a:r>
              <a:rPr lang="en-US" sz="2000" b="1" dirty="0">
                <a:latin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</a:rPr>
              <a:t>menggunakan</a:t>
            </a:r>
            <a:r>
              <a:rPr lang="en-US" sz="2000" b="1" dirty="0">
                <a:latin typeface="Times New Roman" panose="02020603050405020304" pitchFamily="18" charset="0"/>
              </a:rPr>
              <a:t> </a:t>
            </a:r>
            <a:r>
              <a:rPr lang="en-US" sz="2000" b="1" i="1" dirty="0">
                <a:latin typeface="Times New Roman" panose="02020603050405020304" pitchFamily="18" charset="0"/>
              </a:rPr>
              <a:t>setting</a:t>
            </a:r>
            <a:r>
              <a:rPr lang="en-US" sz="2000" b="1" dirty="0">
                <a:latin typeface="Times New Roman" panose="02020603050405020304" pitchFamily="18" charset="0"/>
              </a:rPr>
              <a:t>, </a:t>
            </a:r>
            <a:r>
              <a:rPr lang="en-US" sz="2000" b="1" dirty="0" err="1">
                <a:latin typeface="Times New Roman" panose="02020603050405020304" pitchFamily="18" charset="0"/>
              </a:rPr>
              <a:t>misalnya</a:t>
            </a:r>
            <a:r>
              <a:rPr lang="en-US" sz="2000" b="1" dirty="0">
                <a:latin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</a:rPr>
              <a:t>tiruan</a:t>
            </a:r>
            <a:r>
              <a:rPr lang="en-US" sz="2000" b="1" dirty="0">
                <a:latin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</a:rPr>
              <a:t>gapura</a:t>
            </a:r>
            <a:r>
              <a:rPr lang="en-US" sz="2000" b="1" dirty="0">
                <a:latin typeface="Times New Roman" panose="02020603050405020304" pitchFamily="18" charset="0"/>
              </a:rPr>
              <a:t>, trap, </a:t>
            </a:r>
            <a:r>
              <a:rPr lang="en-US" sz="2000" b="1" dirty="0" err="1">
                <a:latin typeface="Times New Roman" panose="02020603050405020304" pitchFamily="18" charset="0"/>
              </a:rPr>
              <a:t>dan</a:t>
            </a:r>
            <a:r>
              <a:rPr lang="en-US" sz="2000" b="1" dirty="0">
                <a:latin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</a:rPr>
              <a:t>sebagainya</a:t>
            </a:r>
            <a:r>
              <a:rPr lang="en-US" sz="2000" b="1" dirty="0">
                <a:latin typeface="Times New Roman" panose="02020603050405020304" pitchFamily="18" charset="0"/>
              </a:rPr>
              <a:t>. </a:t>
            </a:r>
            <a:r>
              <a:rPr lang="en-US" sz="2000" b="1" dirty="0" err="1">
                <a:latin typeface="Times New Roman" panose="02020603050405020304" pitchFamily="18" charset="0"/>
              </a:rPr>
              <a:t>Atau</a:t>
            </a:r>
            <a:r>
              <a:rPr lang="en-US" sz="2000" b="1" dirty="0">
                <a:latin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</a:rPr>
              <a:t>tidak</a:t>
            </a:r>
            <a:r>
              <a:rPr lang="en-US" sz="2000" b="1" dirty="0">
                <a:latin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</a:rPr>
              <a:t>menggunakan</a:t>
            </a:r>
            <a:r>
              <a:rPr lang="en-US" sz="2000" b="1" dirty="0">
                <a:latin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</a:rPr>
              <a:t>sama</a:t>
            </a:r>
            <a:r>
              <a:rPr lang="en-US" sz="2000" b="1" dirty="0">
                <a:latin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</a:rPr>
              <a:t>sekali</a:t>
            </a:r>
            <a:r>
              <a:rPr lang="en-US" sz="2000" b="1" dirty="0">
                <a:latin typeface="Times New Roman" panose="02020603050405020304" pitchFamily="18" charset="0"/>
              </a:rPr>
              <a:t>, </a:t>
            </a:r>
            <a:r>
              <a:rPr lang="en-US" sz="2000" b="1" dirty="0" err="1">
                <a:latin typeface="Times New Roman" panose="02020603050405020304" pitchFamily="18" charset="0"/>
              </a:rPr>
              <a:t>panggung</a:t>
            </a:r>
            <a:r>
              <a:rPr lang="en-US" sz="2000" b="1" dirty="0">
                <a:latin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</a:rPr>
              <a:t>kosong</a:t>
            </a:r>
            <a:r>
              <a:rPr lang="en-US" sz="2000" b="1" dirty="0">
                <a:latin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</a:rPr>
              <a:t>tidak</a:t>
            </a:r>
            <a:r>
              <a:rPr lang="en-US" sz="2000" b="1" dirty="0">
                <a:latin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</a:rPr>
              <a:t>ada</a:t>
            </a:r>
            <a:r>
              <a:rPr lang="en-US" sz="2000" b="1" dirty="0">
                <a:latin typeface="Times New Roman" panose="02020603050405020304" pitchFamily="18" charset="0"/>
              </a:rPr>
              <a:t> </a:t>
            </a:r>
            <a:r>
              <a:rPr lang="en-US" sz="2000" b="1" i="1" dirty="0">
                <a:latin typeface="Times New Roman" panose="02020603050405020304" pitchFamily="18" charset="0"/>
              </a:rPr>
              <a:t>setting</a:t>
            </a:r>
            <a:r>
              <a:rPr lang="en-US" sz="2000" b="1" dirty="0">
                <a:latin typeface="Times New Roman" panose="02020603050405020304" pitchFamily="18" charset="0"/>
              </a:rPr>
              <a:t>.</a:t>
            </a:r>
            <a:endParaRPr lang="en-US" sz="2000" b="1" dirty="0">
              <a:latin typeface="Arial" panose="020B0604020202020204" pitchFamily="34" charset="0"/>
            </a:endParaRPr>
          </a:p>
          <a:p>
            <a:pPr marL="1371600" indent="-228600" algn="just"/>
            <a:r>
              <a:rPr lang="en-US" sz="2000" b="1" dirty="0">
                <a:latin typeface="Wingdings" panose="05000000000000000000" pitchFamily="2" charset="2"/>
              </a:rPr>
              <a:t>Ø</a:t>
            </a:r>
            <a:r>
              <a:rPr lang="en-US" sz="2000" b="1" dirty="0">
                <a:latin typeface="Times New Roman" panose="02020603050405020304" pitchFamily="18" charset="0"/>
              </a:rPr>
              <a:t>  </a:t>
            </a:r>
            <a:r>
              <a:rPr lang="en-US" sz="2000" b="1" dirty="0" err="1">
                <a:latin typeface="Times New Roman" panose="02020603050405020304" pitchFamily="18" charset="0"/>
              </a:rPr>
              <a:t>Properti</a:t>
            </a:r>
            <a:r>
              <a:rPr lang="en-US" sz="2000" b="1" dirty="0">
                <a:latin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</a:rPr>
              <a:t>apa</a:t>
            </a:r>
            <a:r>
              <a:rPr lang="en-US" sz="2000" b="1" dirty="0">
                <a:latin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</a:rPr>
              <a:t>saja</a:t>
            </a:r>
            <a:r>
              <a:rPr lang="en-US" sz="2000" b="1" dirty="0">
                <a:latin typeface="Times New Roman" panose="02020603050405020304" pitchFamily="18" charset="0"/>
              </a:rPr>
              <a:t> yang </a:t>
            </a:r>
            <a:r>
              <a:rPr lang="en-US" sz="2000" b="1" dirty="0" err="1">
                <a:latin typeface="Times New Roman" panose="02020603050405020304" pitchFamily="18" charset="0"/>
              </a:rPr>
              <a:t>digunakan</a:t>
            </a:r>
            <a:r>
              <a:rPr lang="en-US" sz="2000" b="1" dirty="0">
                <a:latin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</a:rPr>
              <a:t>misalnya</a:t>
            </a:r>
            <a:r>
              <a:rPr lang="en-US" sz="2000" b="1" dirty="0">
                <a:latin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</a:rPr>
              <a:t>penggunaan</a:t>
            </a:r>
            <a:r>
              <a:rPr lang="en-US" sz="2000" b="1" dirty="0">
                <a:latin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</a:rPr>
              <a:t>keris</a:t>
            </a:r>
            <a:r>
              <a:rPr lang="en-US" sz="2000" b="1" dirty="0">
                <a:latin typeface="Times New Roman" panose="02020603050405020304" pitchFamily="18" charset="0"/>
              </a:rPr>
              <a:t>, </a:t>
            </a:r>
            <a:r>
              <a:rPr lang="en-US" sz="2000" b="1" dirty="0" err="1">
                <a:latin typeface="Times New Roman" panose="02020603050405020304" pitchFamily="18" charset="0"/>
              </a:rPr>
              <a:t>tongkat</a:t>
            </a:r>
            <a:r>
              <a:rPr lang="en-US" sz="2000" b="1" dirty="0">
                <a:latin typeface="Times New Roman" panose="02020603050405020304" pitchFamily="18" charset="0"/>
              </a:rPr>
              <a:t>, </a:t>
            </a:r>
            <a:r>
              <a:rPr lang="en-US" sz="2000" b="1" dirty="0" err="1">
                <a:latin typeface="Times New Roman" panose="02020603050405020304" pitchFamily="18" charset="0"/>
              </a:rPr>
              <a:t>kain</a:t>
            </a:r>
            <a:r>
              <a:rPr lang="en-US" sz="2000" b="1" dirty="0">
                <a:latin typeface="Times New Roman" panose="02020603050405020304" pitchFamily="18" charset="0"/>
              </a:rPr>
              <a:t>, </a:t>
            </a:r>
            <a:r>
              <a:rPr lang="en-US" sz="2000" b="1" dirty="0" err="1">
                <a:latin typeface="Times New Roman" panose="02020603050405020304" pitchFamily="18" charset="0"/>
              </a:rPr>
              <a:t>busur</a:t>
            </a:r>
            <a:r>
              <a:rPr lang="en-US" sz="2000" b="1" dirty="0">
                <a:latin typeface="Times New Roman" panose="02020603050405020304" pitchFamily="18" charset="0"/>
              </a:rPr>
              <a:t>, </a:t>
            </a:r>
            <a:r>
              <a:rPr lang="en-US" sz="2000" b="1" dirty="0" err="1">
                <a:latin typeface="Times New Roman" panose="02020603050405020304" pitchFamily="18" charset="0"/>
              </a:rPr>
              <a:t>sapu</a:t>
            </a:r>
            <a:r>
              <a:rPr lang="en-US" sz="2000" b="1" dirty="0">
                <a:latin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</a:rPr>
              <a:t>tangan</a:t>
            </a:r>
            <a:r>
              <a:rPr lang="en-US" sz="2000" b="1" dirty="0">
                <a:latin typeface="Times New Roman" panose="02020603050405020304" pitchFamily="18" charset="0"/>
              </a:rPr>
              <a:t>, </a:t>
            </a:r>
            <a:r>
              <a:rPr lang="en-US" sz="2000" b="1" dirty="0" err="1">
                <a:latin typeface="Times New Roman" panose="02020603050405020304" pitchFamily="18" charset="0"/>
              </a:rPr>
              <a:t>dan</a:t>
            </a:r>
            <a:r>
              <a:rPr lang="en-US" sz="2000" b="1" dirty="0">
                <a:latin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</a:rPr>
              <a:t>sebagainya</a:t>
            </a:r>
            <a:r>
              <a:rPr lang="en-US" sz="2000" b="1" dirty="0">
                <a:latin typeface="Times New Roman" panose="02020603050405020304" pitchFamily="18" charset="0"/>
              </a:rPr>
              <a:t>.</a:t>
            </a:r>
            <a:endParaRPr lang="en-US" sz="2000" b="1" dirty="0">
              <a:latin typeface="Arial" panose="020B0604020202020204" pitchFamily="34" charset="0"/>
            </a:endParaRPr>
          </a:p>
          <a:p>
            <a:pPr marL="1371600" indent="-228600" algn="just"/>
            <a:r>
              <a:rPr lang="en-US" sz="2000" b="1" dirty="0">
                <a:latin typeface="Wingdings" panose="05000000000000000000" pitchFamily="2" charset="2"/>
              </a:rPr>
              <a:t>Ø</a:t>
            </a:r>
            <a:r>
              <a:rPr lang="en-US" sz="2000" b="1" dirty="0">
                <a:latin typeface="Times New Roman" panose="02020603050405020304" pitchFamily="18" charset="0"/>
              </a:rPr>
              <a:t>  Tata </a:t>
            </a:r>
            <a:r>
              <a:rPr lang="en-US" sz="2000" b="1" dirty="0" err="1">
                <a:latin typeface="Times New Roman" panose="02020603050405020304" pitchFamily="18" charset="0"/>
              </a:rPr>
              <a:t>lampu</a:t>
            </a:r>
            <a:r>
              <a:rPr lang="en-US" sz="2000" b="1" dirty="0">
                <a:latin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</a:rPr>
              <a:t>menggunakan</a:t>
            </a:r>
            <a:r>
              <a:rPr lang="en-US" sz="2000" b="1" dirty="0">
                <a:latin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</a:rPr>
              <a:t>penerangan</a:t>
            </a:r>
            <a:r>
              <a:rPr lang="en-US" sz="2000" b="1" dirty="0">
                <a:latin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</a:rPr>
              <a:t>listrik</a:t>
            </a:r>
            <a:r>
              <a:rPr lang="en-US" sz="2000" b="1" dirty="0">
                <a:latin typeface="Times New Roman" panose="02020603050405020304" pitchFamily="18" charset="0"/>
              </a:rPr>
              <a:t>, </a:t>
            </a:r>
            <a:r>
              <a:rPr lang="en-US" sz="2000" b="1" dirty="0" err="1">
                <a:latin typeface="Times New Roman" panose="02020603050405020304" pitchFamily="18" charset="0"/>
              </a:rPr>
              <a:t>patromak</a:t>
            </a:r>
            <a:r>
              <a:rPr lang="en-US" sz="2000" b="1" dirty="0">
                <a:latin typeface="Times New Roman" panose="02020603050405020304" pitchFamily="18" charset="0"/>
              </a:rPr>
              <a:t>, </a:t>
            </a:r>
            <a:r>
              <a:rPr lang="en-US" sz="2000" b="1" dirty="0" err="1">
                <a:latin typeface="Times New Roman" panose="02020603050405020304" pitchFamily="18" charset="0"/>
              </a:rPr>
              <a:t>atau</a:t>
            </a:r>
            <a:r>
              <a:rPr lang="en-US" sz="2000" b="1" dirty="0">
                <a:latin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</a:rPr>
              <a:t>obor</a:t>
            </a:r>
            <a:r>
              <a:rPr lang="en-US" sz="2000" b="1" dirty="0">
                <a:latin typeface="Times New Roman" panose="02020603050405020304" pitchFamily="18" charset="0"/>
              </a:rPr>
              <a:t>. </a:t>
            </a:r>
            <a:r>
              <a:rPr lang="en-US" sz="2000" b="1" dirty="0" err="1">
                <a:latin typeface="Times New Roman" panose="02020603050405020304" pitchFamily="18" charset="0"/>
              </a:rPr>
              <a:t>Untuk</a:t>
            </a:r>
            <a:r>
              <a:rPr lang="en-US" sz="2000" b="1" dirty="0">
                <a:latin typeface="Times New Roman" panose="02020603050405020304" pitchFamily="18" charset="0"/>
              </a:rPr>
              <a:t> drama </a:t>
            </a:r>
            <a:r>
              <a:rPr lang="en-US" sz="2000" b="1" dirty="0" err="1">
                <a:latin typeface="Times New Roman" panose="02020603050405020304" pitchFamily="18" charset="0"/>
              </a:rPr>
              <a:t>tari</a:t>
            </a:r>
            <a:r>
              <a:rPr lang="en-US" sz="2000" b="1" dirty="0">
                <a:latin typeface="Times New Roman" panose="02020603050405020304" pitchFamily="18" charset="0"/>
              </a:rPr>
              <a:t>, </a:t>
            </a:r>
            <a:r>
              <a:rPr lang="en-US" sz="2000" b="1" dirty="0" err="1">
                <a:latin typeface="Times New Roman" panose="02020603050405020304" pitchFamily="18" charset="0"/>
              </a:rPr>
              <a:t>desain</a:t>
            </a:r>
            <a:r>
              <a:rPr lang="en-US" sz="2000" b="1" dirty="0">
                <a:latin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</a:rPr>
              <a:t>lampu</a:t>
            </a:r>
            <a:r>
              <a:rPr lang="en-US" sz="2000" b="1" dirty="0">
                <a:latin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</a:rPr>
              <a:t>disesuaikan</a:t>
            </a:r>
            <a:r>
              <a:rPr lang="en-US" sz="2000" b="1" dirty="0">
                <a:latin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</a:rPr>
              <a:t>dengan</a:t>
            </a:r>
            <a:r>
              <a:rPr lang="en-US" sz="2000" b="1" dirty="0">
                <a:latin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</a:rPr>
              <a:t>adegan</a:t>
            </a:r>
            <a:r>
              <a:rPr lang="en-US" sz="2000" b="1" dirty="0">
                <a:latin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</a:rPr>
              <a:t>atau</a:t>
            </a:r>
            <a:r>
              <a:rPr lang="en-US" sz="2000" b="1" dirty="0">
                <a:latin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</a:rPr>
              <a:t>ceritanya</a:t>
            </a:r>
            <a:r>
              <a:rPr lang="en-US" sz="2000" b="1" dirty="0">
                <a:latin typeface="Times New Roman" panose="02020603050405020304" pitchFamily="18" charset="0"/>
              </a:rPr>
              <a:t>.</a:t>
            </a:r>
            <a:endParaRPr lang="en-US" sz="2000" b="1" i="0" dirty="0"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21233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FD96594-4932-4912-9165-A47632C4DF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489493"/>
            <a:ext cx="10515600" cy="776823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3.  </a:t>
            </a:r>
            <a:r>
              <a:rPr lang="en-US" dirty="0" err="1"/>
              <a:t>Sumber</a:t>
            </a:r>
            <a:r>
              <a:rPr lang="en-US" dirty="0"/>
              <a:t> </a:t>
            </a:r>
            <a:r>
              <a:rPr lang="en-US" dirty="0" err="1"/>
              <a:t>Tema</a:t>
            </a:r>
            <a:endParaRPr lang="en-US" dirty="0"/>
          </a:p>
        </p:txBody>
      </p:sp>
      <p:graphicFrame>
        <p:nvGraphicFramePr>
          <p:cNvPr id="14" name="Content Placeholder 2">
            <a:extLst>
              <a:ext uri="{FF2B5EF4-FFF2-40B4-BE49-F238E27FC236}">
                <a16:creationId xmlns:a16="http://schemas.microsoft.com/office/drawing/2014/main" xmlns="" id="{21B2FB9D-D504-4156-8818-0BA837B2B7F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18721356"/>
              </p:ext>
            </p:extLst>
          </p:nvPr>
        </p:nvGraphicFramePr>
        <p:xfrm>
          <a:off x="5141344" y="2878805"/>
          <a:ext cx="6212456" cy="333149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1" name="Picture 12" descr="A bird walking on the street&#10;&#10;Description automatically generated">
            <a:extLst>
              <a:ext uri="{FF2B5EF4-FFF2-40B4-BE49-F238E27FC236}">
                <a16:creationId xmlns:a16="http://schemas.microsoft.com/office/drawing/2014/main" xmlns="" id="{00ACB39A-93B6-4F65-8B30-8CA075CA3CB5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38200" y="3526536"/>
            <a:ext cx="3733800" cy="2090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32010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14" grpId="0">
        <p:bldAsOne/>
      </p:bldGraphic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905272"/>
            <a:ext cx="12041746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85750" algn="just"/>
            <a:r>
              <a:rPr lang="en-US" b="1" dirty="0" err="1">
                <a:latin typeface="Times New Roman" panose="02020603050405020304" pitchFamily="18" charset="0"/>
              </a:rPr>
              <a:t>Tema</a:t>
            </a:r>
            <a:r>
              <a:rPr lang="en-US" b="1" dirty="0">
                <a:latin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</a:rPr>
              <a:t>adalah</a:t>
            </a:r>
            <a:r>
              <a:rPr lang="en-US" b="1" dirty="0">
                <a:latin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</a:rPr>
              <a:t>suatu</a:t>
            </a:r>
            <a:r>
              <a:rPr lang="en-US" b="1" dirty="0">
                <a:latin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</a:rPr>
              <a:t>pesan</a:t>
            </a:r>
            <a:r>
              <a:rPr lang="en-US" b="1" dirty="0">
                <a:latin typeface="Times New Roman" panose="02020603050405020304" pitchFamily="18" charset="0"/>
              </a:rPr>
              <a:t> yang </a:t>
            </a:r>
            <a:r>
              <a:rPr lang="en-US" b="1" dirty="0" err="1">
                <a:latin typeface="Times New Roman" panose="02020603050405020304" pitchFamily="18" charset="0"/>
              </a:rPr>
              <a:t>ingin</a:t>
            </a:r>
            <a:r>
              <a:rPr lang="en-US" b="1" dirty="0">
                <a:latin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</a:rPr>
              <a:t>disampaikan</a:t>
            </a:r>
            <a:r>
              <a:rPr lang="en-US" b="1" dirty="0">
                <a:latin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</a:rPr>
              <a:t>kepada</a:t>
            </a:r>
            <a:r>
              <a:rPr lang="en-US" b="1" dirty="0">
                <a:latin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</a:rPr>
              <a:t>penonton</a:t>
            </a:r>
            <a:r>
              <a:rPr lang="en-US" b="1" dirty="0">
                <a:latin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</a:rPr>
              <a:t>atau</a:t>
            </a:r>
            <a:r>
              <a:rPr lang="en-US" b="1" dirty="0">
                <a:latin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</a:rPr>
              <a:t>siapa</a:t>
            </a:r>
            <a:r>
              <a:rPr lang="en-US" b="1" dirty="0">
                <a:latin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</a:rPr>
              <a:t>saja</a:t>
            </a:r>
            <a:r>
              <a:rPr lang="en-US" b="1" dirty="0">
                <a:latin typeface="Times New Roman" panose="02020603050405020304" pitchFamily="18" charset="0"/>
              </a:rPr>
              <a:t> yang </a:t>
            </a:r>
            <a:r>
              <a:rPr lang="en-US" b="1" dirty="0" err="1">
                <a:latin typeface="Times New Roman" panose="02020603050405020304" pitchFamily="18" charset="0"/>
              </a:rPr>
              <a:t>memang</a:t>
            </a:r>
            <a:r>
              <a:rPr lang="en-US" b="1" dirty="0">
                <a:latin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</a:rPr>
              <a:t>tertarik</a:t>
            </a:r>
            <a:r>
              <a:rPr lang="en-US" b="1" dirty="0">
                <a:latin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</a:rPr>
              <a:t>pada</a:t>
            </a:r>
            <a:r>
              <a:rPr lang="en-US" b="1" dirty="0">
                <a:latin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</a:rPr>
              <a:t>seni</a:t>
            </a:r>
            <a:r>
              <a:rPr lang="en-US" b="1" dirty="0">
                <a:latin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</a:rPr>
              <a:t>tari</a:t>
            </a:r>
            <a:r>
              <a:rPr lang="en-US" b="1" dirty="0">
                <a:latin typeface="Times New Roman" panose="02020603050405020304" pitchFamily="18" charset="0"/>
              </a:rPr>
              <a:t>.</a:t>
            </a:r>
            <a:endParaRPr lang="en-US" b="1" dirty="0">
              <a:latin typeface="Arial" panose="020B0604020202020204" pitchFamily="34" charset="0"/>
            </a:endParaRPr>
          </a:p>
          <a:p>
            <a:pPr algn="just">
              <a:buFont typeface="+mj-lt"/>
              <a:buAutoNum type="alphaLcPeriod"/>
            </a:pPr>
            <a:r>
              <a:rPr lang="en-US" b="1" dirty="0" err="1">
                <a:latin typeface="Times New Roman" panose="02020603050405020304" pitchFamily="18" charset="0"/>
              </a:rPr>
              <a:t>Tema</a:t>
            </a:r>
            <a:r>
              <a:rPr lang="en-US" b="1" dirty="0">
                <a:latin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</a:rPr>
              <a:t>Cerita</a:t>
            </a:r>
            <a:endParaRPr lang="en-US" b="1" dirty="0">
              <a:latin typeface="Arial" panose="020B0604020202020204" pitchFamily="34" charset="0"/>
            </a:endParaRPr>
          </a:p>
          <a:p>
            <a:pPr marL="457200" algn="just"/>
            <a:r>
              <a:rPr lang="en-US" b="1" dirty="0" err="1">
                <a:latin typeface="Times New Roman" panose="02020603050405020304" pitchFamily="18" charset="0"/>
              </a:rPr>
              <a:t>Langkah</a:t>
            </a:r>
            <a:r>
              <a:rPr lang="en-US" b="1" dirty="0">
                <a:latin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</a:rPr>
              <a:t>awal</a:t>
            </a:r>
            <a:r>
              <a:rPr lang="en-US" b="1" dirty="0">
                <a:latin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</a:rPr>
              <a:t>menyusun</a:t>
            </a:r>
            <a:r>
              <a:rPr lang="en-US" b="1" dirty="0">
                <a:latin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</a:rPr>
              <a:t>tari</a:t>
            </a:r>
            <a:r>
              <a:rPr lang="en-US" b="1" dirty="0">
                <a:latin typeface="Times New Roman" panose="02020603050405020304" pitchFamily="18" charset="0"/>
              </a:rPr>
              <a:t> yang </a:t>
            </a:r>
            <a:r>
              <a:rPr lang="en-US" b="1" dirty="0" err="1">
                <a:latin typeface="Times New Roman" panose="02020603050405020304" pitchFamily="18" charset="0"/>
              </a:rPr>
              <a:t>sederhana</a:t>
            </a:r>
            <a:r>
              <a:rPr lang="en-US" b="1" dirty="0">
                <a:latin typeface="Times New Roman" panose="02020603050405020304" pitchFamily="18" charset="0"/>
              </a:rPr>
              <a:t>, </a:t>
            </a:r>
            <a:r>
              <a:rPr lang="en-US" b="1" dirty="0" err="1">
                <a:latin typeface="Times New Roman" panose="02020603050405020304" pitchFamily="18" charset="0"/>
              </a:rPr>
              <a:t>dapat</a:t>
            </a:r>
            <a:r>
              <a:rPr lang="en-US" b="1" dirty="0">
                <a:latin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</a:rPr>
              <a:t>dilakukan</a:t>
            </a:r>
            <a:r>
              <a:rPr lang="en-US" b="1" dirty="0">
                <a:latin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</a:rPr>
              <a:t>dengan</a:t>
            </a:r>
            <a:r>
              <a:rPr lang="en-US" b="1" dirty="0">
                <a:latin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</a:rPr>
              <a:t>melakukan</a:t>
            </a:r>
            <a:r>
              <a:rPr lang="en-US" b="1" dirty="0">
                <a:latin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</a:rPr>
              <a:t>pemilihan</a:t>
            </a:r>
            <a:r>
              <a:rPr lang="en-US" b="1" dirty="0">
                <a:latin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</a:rPr>
              <a:t>tema</a:t>
            </a:r>
            <a:r>
              <a:rPr lang="en-US" b="1" dirty="0">
                <a:latin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</a:rPr>
              <a:t>cerita</a:t>
            </a:r>
            <a:r>
              <a:rPr lang="en-US" b="1" dirty="0">
                <a:latin typeface="Times New Roman" panose="02020603050405020304" pitchFamily="18" charset="0"/>
              </a:rPr>
              <a:t>. </a:t>
            </a:r>
            <a:r>
              <a:rPr lang="en-US" b="1" dirty="0" err="1">
                <a:latin typeface="Times New Roman" panose="02020603050405020304" pitchFamily="18" charset="0"/>
              </a:rPr>
              <a:t>Sumber-sumber</a:t>
            </a:r>
            <a:r>
              <a:rPr lang="en-US" b="1" dirty="0">
                <a:latin typeface="Times New Roman" panose="02020603050405020304" pitchFamily="18" charset="0"/>
              </a:rPr>
              <a:t> yang </a:t>
            </a:r>
            <a:r>
              <a:rPr lang="en-US" b="1" dirty="0" err="1">
                <a:latin typeface="Times New Roman" panose="02020603050405020304" pitchFamily="18" charset="0"/>
              </a:rPr>
              <a:t>dapat</a:t>
            </a:r>
            <a:r>
              <a:rPr lang="en-US" b="1" dirty="0">
                <a:latin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</a:rPr>
              <a:t>dipakai</a:t>
            </a:r>
            <a:r>
              <a:rPr lang="en-US" b="1" dirty="0">
                <a:latin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</a:rPr>
              <a:t>sebagai</a:t>
            </a:r>
            <a:r>
              <a:rPr lang="en-US" b="1" dirty="0">
                <a:latin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</a:rPr>
              <a:t>materi</a:t>
            </a:r>
            <a:r>
              <a:rPr lang="en-US" b="1" dirty="0">
                <a:latin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</a:rPr>
              <a:t>tema</a:t>
            </a:r>
            <a:r>
              <a:rPr lang="en-US" b="1" dirty="0">
                <a:latin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</a:rPr>
              <a:t>tari</a:t>
            </a:r>
            <a:r>
              <a:rPr lang="en-US" b="1" dirty="0">
                <a:latin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</a:rPr>
              <a:t>adalah</a:t>
            </a:r>
            <a:r>
              <a:rPr lang="en-US" b="1" dirty="0">
                <a:latin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</a:rPr>
              <a:t>sebagai</a:t>
            </a:r>
            <a:r>
              <a:rPr lang="en-US" b="1" dirty="0">
                <a:latin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</a:rPr>
              <a:t>berikut</a:t>
            </a:r>
            <a:r>
              <a:rPr lang="en-US" b="1" dirty="0">
                <a:latin typeface="Times New Roman" panose="02020603050405020304" pitchFamily="18" charset="0"/>
              </a:rPr>
              <a:t>.</a:t>
            </a:r>
            <a:endParaRPr lang="en-US" b="1" dirty="0">
              <a:latin typeface="Arial" panose="020B0604020202020204" pitchFamily="34" charset="0"/>
            </a:endParaRPr>
          </a:p>
          <a:p>
            <a:pPr marL="685800" indent="-228600" algn="just"/>
            <a:r>
              <a:rPr lang="en-US" b="1" dirty="0">
                <a:latin typeface="Wingdings" panose="05000000000000000000" pitchFamily="2" charset="2"/>
              </a:rPr>
              <a:t>ü</a:t>
            </a:r>
            <a:r>
              <a:rPr lang="en-US" sz="800" b="1" dirty="0">
                <a:latin typeface="Times New Roman" panose="02020603050405020304" pitchFamily="18" charset="0"/>
              </a:rPr>
              <a:t>  </a:t>
            </a:r>
            <a:r>
              <a:rPr lang="en-US" b="1" dirty="0" err="1">
                <a:latin typeface="Times New Roman" panose="02020603050405020304" pitchFamily="18" charset="0"/>
              </a:rPr>
              <a:t>Binatang</a:t>
            </a:r>
            <a:r>
              <a:rPr lang="en-US" b="1" dirty="0">
                <a:latin typeface="Times New Roman" panose="02020603050405020304" pitchFamily="18" charset="0"/>
              </a:rPr>
              <a:t>. </a:t>
            </a:r>
            <a:r>
              <a:rPr lang="en-US" b="1" dirty="0" err="1">
                <a:latin typeface="Times New Roman" panose="02020603050405020304" pitchFamily="18" charset="0"/>
              </a:rPr>
              <a:t>Pilihlah</a:t>
            </a:r>
            <a:r>
              <a:rPr lang="en-US" b="1" dirty="0">
                <a:latin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</a:rPr>
              <a:t>tema</a:t>
            </a:r>
            <a:r>
              <a:rPr lang="en-US" b="1" dirty="0">
                <a:latin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</a:rPr>
              <a:t>dari</a:t>
            </a:r>
            <a:r>
              <a:rPr lang="en-US" b="1" dirty="0">
                <a:latin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</a:rPr>
              <a:t>jenis-jenis</a:t>
            </a:r>
            <a:r>
              <a:rPr lang="en-US" b="1" dirty="0">
                <a:latin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</a:rPr>
              <a:t>binatang</a:t>
            </a:r>
            <a:r>
              <a:rPr lang="en-US" b="1" dirty="0">
                <a:latin typeface="Times New Roman" panose="02020603050405020304" pitchFamily="18" charset="0"/>
              </a:rPr>
              <a:t> yang </a:t>
            </a:r>
            <a:r>
              <a:rPr lang="en-US" b="1" dirty="0" err="1">
                <a:latin typeface="Times New Roman" panose="02020603050405020304" pitchFamily="18" charset="0"/>
              </a:rPr>
              <a:t>menarik</a:t>
            </a:r>
            <a:r>
              <a:rPr lang="en-US" b="1" dirty="0">
                <a:latin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</a:rPr>
              <a:t>dan</a:t>
            </a:r>
            <a:r>
              <a:rPr lang="en-US" b="1" dirty="0">
                <a:latin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</a:rPr>
              <a:t>sesuai</a:t>
            </a:r>
            <a:r>
              <a:rPr lang="en-US" b="1" dirty="0">
                <a:latin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</a:rPr>
              <a:t>untuk</a:t>
            </a:r>
            <a:r>
              <a:rPr lang="en-US" b="1" dirty="0">
                <a:latin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</a:rPr>
              <a:t>dilakukan</a:t>
            </a:r>
            <a:r>
              <a:rPr lang="en-US" b="1" dirty="0">
                <a:latin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</a:rPr>
              <a:t>anak</a:t>
            </a:r>
            <a:r>
              <a:rPr lang="en-US" b="1" dirty="0">
                <a:latin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</a:rPr>
              <a:t>setingkat</a:t>
            </a:r>
            <a:r>
              <a:rPr lang="en-US" b="1" dirty="0">
                <a:latin typeface="Times New Roman" panose="02020603050405020304" pitchFamily="18" charset="0"/>
              </a:rPr>
              <a:t> SD. </a:t>
            </a:r>
            <a:r>
              <a:rPr lang="en-US" b="1" dirty="0" err="1">
                <a:latin typeface="Times New Roman" panose="02020603050405020304" pitchFamily="18" charset="0"/>
              </a:rPr>
              <a:t>Misalnya</a:t>
            </a:r>
            <a:r>
              <a:rPr lang="en-US" b="1" dirty="0">
                <a:latin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</a:rPr>
              <a:t>kupu-kupu</a:t>
            </a:r>
            <a:r>
              <a:rPr lang="en-US" b="1" dirty="0">
                <a:latin typeface="Times New Roman" panose="02020603050405020304" pitchFamily="18" charset="0"/>
              </a:rPr>
              <a:t>, </a:t>
            </a:r>
            <a:r>
              <a:rPr lang="en-US" b="1" dirty="0" err="1">
                <a:latin typeface="Times New Roman" panose="02020603050405020304" pitchFamily="18" charset="0"/>
              </a:rPr>
              <a:t>katak</a:t>
            </a:r>
            <a:r>
              <a:rPr lang="en-US" b="1" dirty="0">
                <a:latin typeface="Times New Roman" panose="02020603050405020304" pitchFamily="18" charset="0"/>
              </a:rPr>
              <a:t>, </a:t>
            </a:r>
            <a:r>
              <a:rPr lang="en-US" b="1" dirty="0" err="1">
                <a:latin typeface="Times New Roman" panose="02020603050405020304" pitchFamily="18" charset="0"/>
              </a:rPr>
              <a:t>kucing</a:t>
            </a:r>
            <a:r>
              <a:rPr lang="en-US" b="1" dirty="0">
                <a:latin typeface="Times New Roman" panose="02020603050405020304" pitchFamily="18" charset="0"/>
              </a:rPr>
              <a:t>, </a:t>
            </a:r>
            <a:r>
              <a:rPr lang="en-US" b="1" dirty="0" err="1">
                <a:latin typeface="Times New Roman" panose="02020603050405020304" pitchFamily="18" charset="0"/>
              </a:rPr>
              <a:t>burung</a:t>
            </a:r>
            <a:r>
              <a:rPr lang="en-US" b="1" dirty="0">
                <a:latin typeface="Times New Roman" panose="02020603050405020304" pitchFamily="18" charset="0"/>
              </a:rPr>
              <a:t>, </a:t>
            </a:r>
            <a:r>
              <a:rPr lang="en-US" b="1" dirty="0" err="1">
                <a:latin typeface="Times New Roman" panose="02020603050405020304" pitchFamily="18" charset="0"/>
              </a:rPr>
              <a:t>angsa</a:t>
            </a:r>
            <a:r>
              <a:rPr lang="en-US" b="1" dirty="0">
                <a:latin typeface="Times New Roman" panose="02020603050405020304" pitchFamily="18" charset="0"/>
              </a:rPr>
              <a:t>, </a:t>
            </a:r>
            <a:r>
              <a:rPr lang="en-US" b="1" dirty="0" err="1">
                <a:latin typeface="Times New Roman" panose="02020603050405020304" pitchFamily="18" charset="0"/>
              </a:rPr>
              <a:t>dan</a:t>
            </a:r>
            <a:r>
              <a:rPr lang="en-US" b="1" dirty="0">
                <a:latin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</a:rPr>
              <a:t>kelinci</a:t>
            </a:r>
            <a:r>
              <a:rPr lang="en-US" b="1" dirty="0">
                <a:latin typeface="Times New Roman" panose="02020603050405020304" pitchFamily="18" charset="0"/>
              </a:rPr>
              <a:t>. </a:t>
            </a:r>
            <a:r>
              <a:rPr lang="en-US" b="1" dirty="0" err="1">
                <a:latin typeface="Times New Roman" panose="02020603050405020304" pitchFamily="18" charset="0"/>
              </a:rPr>
              <a:t>Hindari</a:t>
            </a:r>
            <a:r>
              <a:rPr lang="en-US" b="1" dirty="0">
                <a:latin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</a:rPr>
              <a:t>pemilihan</a:t>
            </a:r>
            <a:r>
              <a:rPr lang="en-US" b="1" dirty="0">
                <a:latin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</a:rPr>
              <a:t>tema</a:t>
            </a:r>
            <a:r>
              <a:rPr lang="en-US" b="1" dirty="0">
                <a:latin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</a:rPr>
              <a:t>binatang</a:t>
            </a:r>
            <a:r>
              <a:rPr lang="en-US" b="1" dirty="0">
                <a:latin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</a:rPr>
              <a:t>dengan</a:t>
            </a:r>
            <a:r>
              <a:rPr lang="en-US" b="1" dirty="0">
                <a:latin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</a:rPr>
              <a:t>jenis-jenis</a:t>
            </a:r>
            <a:r>
              <a:rPr lang="en-US" b="1" dirty="0">
                <a:latin typeface="Times New Roman" panose="02020603050405020304" pitchFamily="18" charset="0"/>
              </a:rPr>
              <a:t> yang </a:t>
            </a:r>
            <a:r>
              <a:rPr lang="en-US" b="1" dirty="0" err="1">
                <a:latin typeface="Times New Roman" panose="02020603050405020304" pitchFamily="18" charset="0"/>
              </a:rPr>
              <a:t>kurang</a:t>
            </a:r>
            <a:r>
              <a:rPr lang="en-US" b="1" dirty="0">
                <a:latin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</a:rPr>
              <a:t>menarik</a:t>
            </a:r>
            <a:r>
              <a:rPr lang="en-US" b="1" dirty="0">
                <a:latin typeface="Times New Roman" panose="02020603050405020304" pitchFamily="18" charset="0"/>
              </a:rPr>
              <a:t> (liar </a:t>
            </a:r>
            <a:r>
              <a:rPr lang="en-US" b="1" dirty="0" err="1">
                <a:latin typeface="Times New Roman" panose="02020603050405020304" pitchFamily="18" charset="0"/>
              </a:rPr>
              <a:t>atau</a:t>
            </a:r>
            <a:r>
              <a:rPr lang="en-US" b="1" dirty="0">
                <a:latin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</a:rPr>
              <a:t>buas</a:t>
            </a:r>
            <a:r>
              <a:rPr lang="en-US" b="1" dirty="0">
                <a:latin typeface="Times New Roman" panose="02020603050405020304" pitchFamily="18" charset="0"/>
              </a:rPr>
              <a:t>) </a:t>
            </a:r>
            <a:r>
              <a:rPr lang="en-US" b="1" dirty="0" err="1">
                <a:latin typeface="Times New Roman" panose="02020603050405020304" pitchFamily="18" charset="0"/>
              </a:rPr>
              <a:t>dan</a:t>
            </a:r>
            <a:r>
              <a:rPr lang="en-US" b="1" dirty="0">
                <a:latin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</a:rPr>
              <a:t>kurang</a:t>
            </a:r>
            <a:r>
              <a:rPr lang="en-US" b="1" dirty="0">
                <a:latin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</a:rPr>
              <a:t>cocok</a:t>
            </a:r>
            <a:r>
              <a:rPr lang="en-US" b="1" dirty="0">
                <a:latin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</a:rPr>
              <a:t>untuk</a:t>
            </a:r>
            <a:r>
              <a:rPr lang="en-US" b="1" dirty="0">
                <a:latin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</a:rPr>
              <a:t>dijadikan</a:t>
            </a:r>
            <a:r>
              <a:rPr lang="en-US" b="1" dirty="0">
                <a:latin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</a:rPr>
              <a:t>tema</a:t>
            </a:r>
            <a:r>
              <a:rPr lang="en-US" b="1" dirty="0">
                <a:latin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</a:rPr>
              <a:t>tari</a:t>
            </a:r>
            <a:r>
              <a:rPr lang="en-US" b="1" dirty="0">
                <a:latin typeface="Times New Roman" panose="02020603050405020304" pitchFamily="18" charset="0"/>
              </a:rPr>
              <a:t>. </a:t>
            </a:r>
            <a:r>
              <a:rPr lang="en-US" b="1" dirty="0" err="1">
                <a:latin typeface="Times New Roman" panose="02020603050405020304" pitchFamily="18" charset="0"/>
              </a:rPr>
              <a:t>Hindari</a:t>
            </a:r>
            <a:r>
              <a:rPr lang="en-US" b="1" dirty="0">
                <a:latin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</a:rPr>
              <a:t>tema</a:t>
            </a:r>
            <a:r>
              <a:rPr lang="en-US" b="1" dirty="0">
                <a:latin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</a:rPr>
              <a:t>binatang</a:t>
            </a:r>
            <a:r>
              <a:rPr lang="en-US" b="1" dirty="0">
                <a:latin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</a:rPr>
              <a:t>seperti</a:t>
            </a:r>
            <a:r>
              <a:rPr lang="en-US" b="1" dirty="0">
                <a:latin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</a:rPr>
              <a:t>buaya</a:t>
            </a:r>
            <a:r>
              <a:rPr lang="en-US" b="1" dirty="0">
                <a:latin typeface="Times New Roman" panose="02020603050405020304" pitchFamily="18" charset="0"/>
              </a:rPr>
              <a:t>, </a:t>
            </a:r>
            <a:r>
              <a:rPr lang="en-US" b="1" dirty="0" err="1">
                <a:latin typeface="Times New Roman" panose="02020603050405020304" pitchFamily="18" charset="0"/>
              </a:rPr>
              <a:t>kerbau</a:t>
            </a:r>
            <a:r>
              <a:rPr lang="en-US" b="1" dirty="0">
                <a:latin typeface="Times New Roman" panose="02020603050405020304" pitchFamily="18" charset="0"/>
              </a:rPr>
              <a:t>, </a:t>
            </a:r>
            <a:r>
              <a:rPr lang="en-US" b="1" dirty="0" err="1">
                <a:latin typeface="Times New Roman" panose="02020603050405020304" pitchFamily="18" charset="0"/>
              </a:rPr>
              <a:t>atau</a:t>
            </a:r>
            <a:r>
              <a:rPr lang="en-US" b="1" dirty="0">
                <a:latin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</a:rPr>
              <a:t>kuda</a:t>
            </a:r>
            <a:r>
              <a:rPr lang="en-US" b="1" dirty="0">
                <a:latin typeface="Times New Roman" panose="02020603050405020304" pitchFamily="18" charset="0"/>
              </a:rPr>
              <a:t> nil. </a:t>
            </a:r>
            <a:r>
              <a:rPr lang="en-US" b="1" dirty="0" err="1">
                <a:latin typeface="Times New Roman" panose="02020603050405020304" pitchFamily="18" charset="0"/>
              </a:rPr>
              <a:t>Disamping</a:t>
            </a:r>
            <a:r>
              <a:rPr lang="en-US" b="1" dirty="0">
                <a:latin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</a:rPr>
              <a:t>kurang</a:t>
            </a:r>
            <a:r>
              <a:rPr lang="en-US" b="1" dirty="0">
                <a:latin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</a:rPr>
              <a:t>cocok</a:t>
            </a:r>
            <a:r>
              <a:rPr lang="en-US" b="1" dirty="0">
                <a:latin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</a:rPr>
              <a:t>untuk</a:t>
            </a:r>
            <a:r>
              <a:rPr lang="en-US" b="1" dirty="0">
                <a:latin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</a:rPr>
              <a:t>dunia</a:t>
            </a:r>
            <a:r>
              <a:rPr lang="en-US" b="1" dirty="0">
                <a:latin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</a:rPr>
              <a:t>anak</a:t>
            </a:r>
            <a:r>
              <a:rPr lang="en-US" b="1" dirty="0">
                <a:latin typeface="Times New Roman" panose="02020603050405020304" pitchFamily="18" charset="0"/>
              </a:rPr>
              <a:t>, </a:t>
            </a:r>
            <a:r>
              <a:rPr lang="en-US" b="1" dirty="0" err="1">
                <a:latin typeface="Times New Roman" panose="02020603050405020304" pitchFamily="18" charset="0"/>
              </a:rPr>
              <a:t>juga</a:t>
            </a:r>
            <a:r>
              <a:rPr lang="en-US" b="1" dirty="0">
                <a:latin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</a:rPr>
              <a:t>sulit</a:t>
            </a:r>
            <a:r>
              <a:rPr lang="en-US" b="1" dirty="0">
                <a:latin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</a:rPr>
              <a:t>untuk</a:t>
            </a:r>
            <a:r>
              <a:rPr lang="en-US" b="1" dirty="0">
                <a:latin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</a:rPr>
              <a:t>mengekspresikan</a:t>
            </a:r>
            <a:r>
              <a:rPr lang="en-US" b="1" dirty="0">
                <a:latin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</a:rPr>
              <a:t>kedalam</a:t>
            </a:r>
            <a:r>
              <a:rPr lang="en-US" b="1" dirty="0">
                <a:latin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</a:rPr>
              <a:t>suatu</a:t>
            </a:r>
            <a:r>
              <a:rPr lang="en-US" b="1" dirty="0">
                <a:latin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</a:rPr>
              <a:t>bentuk</a:t>
            </a:r>
            <a:r>
              <a:rPr lang="en-US" b="1" dirty="0">
                <a:latin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</a:rPr>
              <a:t>kreativitas</a:t>
            </a:r>
            <a:r>
              <a:rPr lang="en-US" b="1" dirty="0">
                <a:latin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</a:rPr>
              <a:t>gerak</a:t>
            </a:r>
            <a:r>
              <a:rPr lang="en-US" b="1" dirty="0">
                <a:latin typeface="Times New Roman" panose="02020603050405020304" pitchFamily="18" charset="0"/>
              </a:rPr>
              <a:t>.</a:t>
            </a:r>
            <a:endParaRPr lang="en-US" b="1" dirty="0">
              <a:latin typeface="Arial" panose="020B0604020202020204" pitchFamily="34" charset="0"/>
            </a:endParaRPr>
          </a:p>
          <a:p>
            <a:pPr marL="685800" indent="-228600" algn="just"/>
            <a:r>
              <a:rPr lang="en-US" b="1" dirty="0">
                <a:latin typeface="Wingdings" panose="05000000000000000000" pitchFamily="2" charset="2"/>
              </a:rPr>
              <a:t>ü</a:t>
            </a:r>
            <a:r>
              <a:rPr lang="en-US" sz="800" b="1" dirty="0">
                <a:latin typeface="Times New Roman" panose="02020603050405020304" pitchFamily="18" charset="0"/>
              </a:rPr>
              <a:t>  </a:t>
            </a:r>
            <a:r>
              <a:rPr lang="en-US" b="1" dirty="0" err="1">
                <a:latin typeface="Times New Roman" panose="02020603050405020304" pitchFamily="18" charset="0"/>
              </a:rPr>
              <a:t>Alam</a:t>
            </a:r>
            <a:r>
              <a:rPr lang="en-US" b="1" dirty="0">
                <a:latin typeface="Times New Roman" panose="02020603050405020304" pitchFamily="18" charset="0"/>
              </a:rPr>
              <a:t>. </a:t>
            </a:r>
            <a:r>
              <a:rPr lang="en-US" b="1" dirty="0" err="1">
                <a:latin typeface="Times New Roman" panose="02020603050405020304" pitchFamily="18" charset="0"/>
              </a:rPr>
              <a:t>Alam</a:t>
            </a:r>
            <a:r>
              <a:rPr lang="en-US" b="1" dirty="0">
                <a:latin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</a:rPr>
              <a:t>sekitar</a:t>
            </a:r>
            <a:r>
              <a:rPr lang="en-US" b="1" dirty="0">
                <a:latin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</a:rPr>
              <a:t>dapat</a:t>
            </a:r>
            <a:r>
              <a:rPr lang="en-US" b="1" dirty="0">
                <a:latin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</a:rPr>
              <a:t>menjadi</a:t>
            </a:r>
            <a:r>
              <a:rPr lang="en-US" b="1" dirty="0">
                <a:latin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</a:rPr>
              <a:t>tema</a:t>
            </a:r>
            <a:r>
              <a:rPr lang="en-US" b="1" dirty="0">
                <a:latin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</a:rPr>
              <a:t>dalam</a:t>
            </a:r>
            <a:r>
              <a:rPr lang="en-US" b="1" dirty="0">
                <a:latin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</a:rPr>
              <a:t>menyusun</a:t>
            </a:r>
            <a:r>
              <a:rPr lang="en-US" b="1" dirty="0">
                <a:latin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</a:rPr>
              <a:t>karya</a:t>
            </a:r>
            <a:r>
              <a:rPr lang="en-US" b="1" dirty="0">
                <a:latin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</a:rPr>
              <a:t>tari</a:t>
            </a:r>
            <a:r>
              <a:rPr lang="en-US" b="1" dirty="0">
                <a:latin typeface="Times New Roman" panose="02020603050405020304" pitchFamily="18" charset="0"/>
              </a:rPr>
              <a:t>, </a:t>
            </a:r>
            <a:r>
              <a:rPr lang="en-US" b="1" dirty="0" err="1">
                <a:latin typeface="Times New Roman" panose="02020603050405020304" pitchFamily="18" charset="0"/>
              </a:rPr>
              <a:t>misalnya</a:t>
            </a:r>
            <a:r>
              <a:rPr lang="en-US" b="1" dirty="0">
                <a:latin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</a:rPr>
              <a:t>pepohonan</a:t>
            </a:r>
            <a:r>
              <a:rPr lang="en-US" b="1" dirty="0">
                <a:latin typeface="Times New Roman" panose="02020603050405020304" pitchFamily="18" charset="0"/>
              </a:rPr>
              <a:t>, </a:t>
            </a:r>
            <a:r>
              <a:rPr lang="en-US" b="1" dirty="0" err="1">
                <a:latin typeface="Times New Roman" panose="02020603050405020304" pitchFamily="18" charset="0"/>
              </a:rPr>
              <a:t>bunga</a:t>
            </a:r>
            <a:r>
              <a:rPr lang="en-US" b="1" dirty="0">
                <a:latin typeface="Times New Roman" panose="02020603050405020304" pitchFamily="18" charset="0"/>
              </a:rPr>
              <a:t>, </a:t>
            </a:r>
            <a:r>
              <a:rPr lang="en-US" b="1" dirty="0" err="1">
                <a:latin typeface="Times New Roman" panose="02020603050405020304" pitchFamily="18" charset="0"/>
              </a:rPr>
              <a:t>matahari</a:t>
            </a:r>
            <a:r>
              <a:rPr lang="en-US" b="1" dirty="0">
                <a:latin typeface="Times New Roman" panose="02020603050405020304" pitchFamily="18" charset="0"/>
              </a:rPr>
              <a:t>, </a:t>
            </a:r>
            <a:r>
              <a:rPr lang="en-US" b="1" dirty="0" err="1">
                <a:latin typeface="Times New Roman" panose="02020603050405020304" pitchFamily="18" charset="0"/>
              </a:rPr>
              <a:t>rembulan</a:t>
            </a:r>
            <a:r>
              <a:rPr lang="en-US" b="1" dirty="0">
                <a:latin typeface="Times New Roman" panose="02020603050405020304" pitchFamily="18" charset="0"/>
              </a:rPr>
              <a:t>. </a:t>
            </a:r>
            <a:r>
              <a:rPr lang="en-US" b="1" dirty="0" err="1">
                <a:latin typeface="Times New Roman" panose="02020603050405020304" pitchFamily="18" charset="0"/>
              </a:rPr>
              <a:t>Terang</a:t>
            </a:r>
            <a:r>
              <a:rPr lang="en-US" b="1" dirty="0">
                <a:latin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</a:rPr>
              <a:t>bulan</a:t>
            </a:r>
            <a:r>
              <a:rPr lang="en-US" b="1" dirty="0">
                <a:latin typeface="Times New Roman" panose="02020603050405020304" pitchFamily="18" charset="0"/>
              </a:rPr>
              <a:t> di </a:t>
            </a:r>
            <a:r>
              <a:rPr lang="en-US" b="1" dirty="0" err="1">
                <a:latin typeface="Times New Roman" panose="02020603050405020304" pitchFamily="18" charset="0"/>
              </a:rPr>
              <a:t>malam</a:t>
            </a:r>
            <a:r>
              <a:rPr lang="en-US" b="1" dirty="0">
                <a:latin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</a:rPr>
              <a:t>hari</a:t>
            </a:r>
            <a:r>
              <a:rPr lang="en-US" b="1" dirty="0">
                <a:latin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</a:rPr>
              <a:t>dapat</a:t>
            </a:r>
            <a:r>
              <a:rPr lang="en-US" b="1" dirty="0">
                <a:latin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</a:rPr>
              <a:t>dijadikan</a:t>
            </a:r>
            <a:r>
              <a:rPr lang="en-US" b="1" dirty="0">
                <a:latin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</a:rPr>
              <a:t>untuk</a:t>
            </a:r>
            <a:r>
              <a:rPr lang="en-US" b="1" dirty="0">
                <a:latin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</a:rPr>
              <a:t>tema</a:t>
            </a:r>
            <a:r>
              <a:rPr lang="en-US" b="1" dirty="0">
                <a:latin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</a:rPr>
              <a:t>tari</a:t>
            </a:r>
            <a:r>
              <a:rPr lang="en-US" b="1" dirty="0">
                <a:latin typeface="Times New Roman" panose="02020603050405020304" pitchFamily="18" charset="0"/>
              </a:rPr>
              <a:t>, </a:t>
            </a:r>
            <a:r>
              <a:rPr lang="en-US" b="1" dirty="0" err="1">
                <a:latin typeface="Times New Roman" panose="02020603050405020304" pitchFamily="18" charset="0"/>
              </a:rPr>
              <a:t>sehingga</a:t>
            </a:r>
            <a:r>
              <a:rPr lang="en-US" b="1" dirty="0">
                <a:latin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</a:rPr>
              <a:t>dapat</a:t>
            </a:r>
            <a:r>
              <a:rPr lang="en-US" b="1" dirty="0">
                <a:latin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</a:rPr>
              <a:t>muncul</a:t>
            </a:r>
            <a:r>
              <a:rPr lang="en-US" b="1" dirty="0">
                <a:latin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</a:rPr>
              <a:t>sebagai</a:t>
            </a:r>
            <a:r>
              <a:rPr lang="en-US" b="1" dirty="0">
                <a:latin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</a:rPr>
              <a:t>bentuk</a:t>
            </a:r>
            <a:r>
              <a:rPr lang="en-US" b="1" dirty="0">
                <a:latin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</a:rPr>
              <a:t>tari</a:t>
            </a:r>
            <a:r>
              <a:rPr lang="en-US" b="1" dirty="0">
                <a:latin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</a:rPr>
              <a:t>bermain</a:t>
            </a:r>
            <a:r>
              <a:rPr lang="en-US" b="1" dirty="0">
                <a:latin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</a:rPr>
              <a:t>dibawah</a:t>
            </a:r>
            <a:r>
              <a:rPr lang="en-US" b="1" dirty="0">
                <a:latin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</a:rPr>
              <a:t>terang</a:t>
            </a:r>
            <a:r>
              <a:rPr lang="en-US" b="1" dirty="0">
                <a:latin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</a:rPr>
              <a:t>bulan</a:t>
            </a:r>
            <a:r>
              <a:rPr lang="en-US" b="1" dirty="0">
                <a:latin typeface="Times New Roman" panose="02020603050405020304" pitchFamily="18" charset="0"/>
              </a:rPr>
              <a:t>.</a:t>
            </a:r>
            <a:endParaRPr lang="en-US" b="1" dirty="0">
              <a:latin typeface="Arial" panose="020B0604020202020204" pitchFamily="34" charset="0"/>
            </a:endParaRPr>
          </a:p>
          <a:p>
            <a:pPr marL="685800" indent="-228600" algn="just"/>
            <a:r>
              <a:rPr lang="en-US" b="1" dirty="0">
                <a:latin typeface="Wingdings" panose="05000000000000000000" pitchFamily="2" charset="2"/>
              </a:rPr>
              <a:t>ü</a:t>
            </a:r>
            <a:r>
              <a:rPr lang="en-US" sz="800" b="1" dirty="0">
                <a:latin typeface="Times New Roman" panose="02020603050405020304" pitchFamily="18" charset="0"/>
              </a:rPr>
              <a:t>  </a:t>
            </a:r>
            <a:r>
              <a:rPr lang="en-US" b="1" dirty="0" err="1">
                <a:latin typeface="Times New Roman" panose="02020603050405020304" pitchFamily="18" charset="0"/>
              </a:rPr>
              <a:t>Kegiatan</a:t>
            </a:r>
            <a:r>
              <a:rPr lang="en-US" b="1" dirty="0">
                <a:latin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</a:rPr>
              <a:t>sehari-hari</a:t>
            </a:r>
            <a:r>
              <a:rPr lang="en-US" b="1" dirty="0">
                <a:latin typeface="Times New Roman" panose="02020603050405020304" pitchFamily="18" charset="0"/>
              </a:rPr>
              <a:t>. </a:t>
            </a:r>
            <a:r>
              <a:rPr lang="en-US" b="1" dirty="0" err="1">
                <a:latin typeface="Times New Roman" panose="02020603050405020304" pitchFamily="18" charset="0"/>
              </a:rPr>
              <a:t>Kehidupan</a:t>
            </a:r>
            <a:r>
              <a:rPr lang="en-US" b="1" dirty="0">
                <a:latin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</a:rPr>
              <a:t>masyarakat</a:t>
            </a:r>
            <a:r>
              <a:rPr lang="en-US" b="1" dirty="0">
                <a:latin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</a:rPr>
              <a:t>dapat</a:t>
            </a:r>
            <a:r>
              <a:rPr lang="en-US" b="1" dirty="0">
                <a:latin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</a:rPr>
              <a:t>diangkat</a:t>
            </a:r>
            <a:r>
              <a:rPr lang="en-US" b="1" dirty="0">
                <a:latin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</a:rPr>
              <a:t>menjadi</a:t>
            </a:r>
            <a:r>
              <a:rPr lang="en-US" b="1" dirty="0">
                <a:latin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</a:rPr>
              <a:t>tema</a:t>
            </a:r>
            <a:r>
              <a:rPr lang="en-US" b="1" dirty="0">
                <a:latin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</a:rPr>
              <a:t>tari</a:t>
            </a:r>
            <a:r>
              <a:rPr lang="en-US" b="1" dirty="0">
                <a:latin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</a:rPr>
              <a:t>cerita</a:t>
            </a:r>
            <a:r>
              <a:rPr lang="en-US" b="1" dirty="0">
                <a:latin typeface="Times New Roman" panose="02020603050405020304" pitchFamily="18" charset="0"/>
              </a:rPr>
              <a:t>. </a:t>
            </a:r>
            <a:r>
              <a:rPr lang="en-US" b="1" dirty="0" err="1">
                <a:latin typeface="Times New Roman" panose="02020603050405020304" pitchFamily="18" charset="0"/>
              </a:rPr>
              <a:t>Misalnya</a:t>
            </a:r>
            <a:r>
              <a:rPr lang="en-US" b="1" dirty="0">
                <a:latin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</a:rPr>
              <a:t>membatik</a:t>
            </a:r>
            <a:r>
              <a:rPr lang="en-US" b="1" dirty="0">
                <a:latin typeface="Times New Roman" panose="02020603050405020304" pitchFamily="18" charset="0"/>
              </a:rPr>
              <a:t>, </a:t>
            </a:r>
            <a:r>
              <a:rPr lang="en-US" b="1" dirty="0" err="1">
                <a:latin typeface="Times New Roman" panose="02020603050405020304" pitchFamily="18" charset="0"/>
              </a:rPr>
              <a:t>menenun</a:t>
            </a:r>
            <a:r>
              <a:rPr lang="en-US" b="1" dirty="0">
                <a:latin typeface="Times New Roman" panose="02020603050405020304" pitchFamily="18" charset="0"/>
              </a:rPr>
              <a:t>, </a:t>
            </a:r>
            <a:r>
              <a:rPr lang="en-US" b="1" dirty="0" err="1">
                <a:latin typeface="Times New Roman" panose="02020603050405020304" pitchFamily="18" charset="0"/>
              </a:rPr>
              <a:t>nelayan</a:t>
            </a:r>
            <a:r>
              <a:rPr lang="en-US" b="1" dirty="0">
                <a:latin typeface="Times New Roman" panose="02020603050405020304" pitchFamily="18" charset="0"/>
              </a:rPr>
              <a:t>, </a:t>
            </a:r>
            <a:r>
              <a:rPr lang="en-US" b="1" dirty="0" err="1">
                <a:latin typeface="Times New Roman" panose="02020603050405020304" pitchFamily="18" charset="0"/>
              </a:rPr>
              <a:t>petani</a:t>
            </a:r>
            <a:r>
              <a:rPr lang="en-US" b="1" dirty="0">
                <a:latin typeface="Times New Roman" panose="02020603050405020304" pitchFamily="18" charset="0"/>
              </a:rPr>
              <a:t>, </a:t>
            </a:r>
            <a:r>
              <a:rPr lang="en-US" b="1" dirty="0" err="1">
                <a:latin typeface="Times New Roman" panose="02020603050405020304" pitchFamily="18" charset="0"/>
              </a:rPr>
              <a:t>memancing</a:t>
            </a:r>
            <a:r>
              <a:rPr lang="en-US" b="1" dirty="0">
                <a:latin typeface="Times New Roman" panose="02020603050405020304" pitchFamily="18" charset="0"/>
              </a:rPr>
              <a:t>. Dari </a:t>
            </a:r>
            <a:r>
              <a:rPr lang="en-US" b="1" dirty="0" err="1">
                <a:latin typeface="Times New Roman" panose="02020603050405020304" pitchFamily="18" charset="0"/>
              </a:rPr>
              <a:t>tema-tema</a:t>
            </a:r>
            <a:r>
              <a:rPr lang="en-US" b="1" dirty="0">
                <a:latin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</a:rPr>
              <a:t>kegiatan</a:t>
            </a:r>
            <a:r>
              <a:rPr lang="en-US" b="1" dirty="0">
                <a:latin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</a:rPr>
              <a:t>sehari-hari</a:t>
            </a:r>
            <a:r>
              <a:rPr lang="en-US" b="1" dirty="0">
                <a:latin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</a:rPr>
              <a:t>dapat</a:t>
            </a:r>
            <a:r>
              <a:rPr lang="en-US" b="1" dirty="0">
                <a:latin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</a:rPr>
              <a:t>muncul</a:t>
            </a:r>
            <a:r>
              <a:rPr lang="en-US" b="1" dirty="0">
                <a:latin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</a:rPr>
              <a:t>tari</a:t>
            </a:r>
            <a:r>
              <a:rPr lang="en-US" b="1" dirty="0">
                <a:latin typeface="Times New Roman" panose="02020603050405020304" pitchFamily="18" charset="0"/>
              </a:rPr>
              <a:t> Batik, </a:t>
            </a:r>
            <a:r>
              <a:rPr lang="en-US" b="1" dirty="0" err="1">
                <a:latin typeface="Times New Roman" panose="02020603050405020304" pitchFamily="18" charset="0"/>
              </a:rPr>
              <a:t>tari</a:t>
            </a:r>
            <a:r>
              <a:rPr lang="en-US" b="1" dirty="0">
                <a:latin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</a:rPr>
              <a:t>Tani</a:t>
            </a:r>
            <a:r>
              <a:rPr lang="en-US" b="1" dirty="0">
                <a:latin typeface="Times New Roman" panose="02020603050405020304" pitchFamily="18" charset="0"/>
              </a:rPr>
              <a:t>, </a:t>
            </a:r>
            <a:r>
              <a:rPr lang="en-US" b="1" dirty="0" err="1">
                <a:latin typeface="Times New Roman" panose="02020603050405020304" pitchFamily="18" charset="0"/>
              </a:rPr>
              <a:t>atau</a:t>
            </a:r>
            <a:r>
              <a:rPr lang="en-US" b="1" dirty="0">
                <a:latin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</a:rPr>
              <a:t>tari</a:t>
            </a:r>
            <a:r>
              <a:rPr lang="en-US" b="1" dirty="0">
                <a:latin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</a:rPr>
              <a:t>Tenun</a:t>
            </a:r>
            <a:r>
              <a:rPr lang="en-US" b="1" dirty="0">
                <a:latin typeface="Times New Roman" panose="02020603050405020304" pitchFamily="18" charset="0"/>
              </a:rPr>
              <a:t>.</a:t>
            </a:r>
            <a:endParaRPr lang="en-US" b="1" dirty="0">
              <a:latin typeface="Arial" panose="020B0604020202020204" pitchFamily="34" charset="0"/>
            </a:endParaRPr>
          </a:p>
          <a:p>
            <a:pPr marL="685800" indent="-228600" algn="just"/>
            <a:r>
              <a:rPr lang="en-US" b="1" dirty="0">
                <a:latin typeface="Wingdings" panose="05000000000000000000" pitchFamily="2" charset="2"/>
              </a:rPr>
              <a:t>ü</a:t>
            </a:r>
            <a:r>
              <a:rPr lang="en-US" sz="800" b="1" dirty="0">
                <a:latin typeface="Times New Roman" panose="02020603050405020304" pitchFamily="18" charset="0"/>
              </a:rPr>
              <a:t>  </a:t>
            </a:r>
            <a:r>
              <a:rPr lang="en-US" b="1" dirty="0" err="1">
                <a:latin typeface="Times New Roman" panose="02020603050405020304" pitchFamily="18" charset="0"/>
              </a:rPr>
              <a:t>Suasana</a:t>
            </a:r>
            <a:r>
              <a:rPr lang="en-US" b="1" dirty="0">
                <a:latin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</a:rPr>
              <a:t>Hati</a:t>
            </a:r>
            <a:r>
              <a:rPr lang="en-US" b="1" dirty="0">
                <a:latin typeface="Times New Roman" panose="02020603050405020304" pitchFamily="18" charset="0"/>
              </a:rPr>
              <a:t>. </a:t>
            </a:r>
            <a:r>
              <a:rPr lang="en-US" b="1" dirty="0" err="1">
                <a:latin typeface="Times New Roman" panose="02020603050405020304" pitchFamily="18" charset="0"/>
              </a:rPr>
              <a:t>Emosi</a:t>
            </a:r>
            <a:r>
              <a:rPr lang="en-US" b="1" dirty="0">
                <a:latin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</a:rPr>
              <a:t>atau</a:t>
            </a:r>
            <a:r>
              <a:rPr lang="en-US" b="1" dirty="0">
                <a:latin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</a:rPr>
              <a:t>suasana</a:t>
            </a:r>
            <a:r>
              <a:rPr lang="en-US" b="1" dirty="0">
                <a:latin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</a:rPr>
              <a:t>hati</a:t>
            </a:r>
            <a:r>
              <a:rPr lang="en-US" b="1" dirty="0">
                <a:latin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</a:rPr>
              <a:t>dapat</a:t>
            </a:r>
            <a:r>
              <a:rPr lang="en-US" b="1" dirty="0">
                <a:latin typeface="Times New Roman" panose="02020603050405020304" pitchFamily="18" charset="0"/>
              </a:rPr>
              <a:t> pula </a:t>
            </a:r>
            <a:r>
              <a:rPr lang="en-US" b="1" dirty="0" err="1">
                <a:latin typeface="Times New Roman" panose="02020603050405020304" pitchFamily="18" charset="0"/>
              </a:rPr>
              <a:t>menjadi</a:t>
            </a:r>
            <a:r>
              <a:rPr lang="en-US" b="1" dirty="0">
                <a:latin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</a:rPr>
              <a:t>sumber</a:t>
            </a:r>
            <a:r>
              <a:rPr lang="en-US" b="1" dirty="0">
                <a:latin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</a:rPr>
              <a:t>tema</a:t>
            </a:r>
            <a:r>
              <a:rPr lang="en-US" b="1" dirty="0">
                <a:latin typeface="Times New Roman" panose="02020603050405020304" pitchFamily="18" charset="0"/>
              </a:rPr>
              <a:t>. </a:t>
            </a:r>
            <a:r>
              <a:rPr lang="en-US" b="1" dirty="0" err="1">
                <a:latin typeface="Times New Roman" panose="02020603050405020304" pitchFamily="18" charset="0"/>
              </a:rPr>
              <a:t>Misalnya</a:t>
            </a:r>
            <a:r>
              <a:rPr lang="en-US" b="1" dirty="0">
                <a:latin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</a:rPr>
              <a:t>suasana</a:t>
            </a:r>
            <a:r>
              <a:rPr lang="en-US" b="1" dirty="0">
                <a:latin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</a:rPr>
              <a:t>gembira</a:t>
            </a:r>
            <a:r>
              <a:rPr lang="en-US" b="1" dirty="0">
                <a:latin typeface="Times New Roman" panose="02020603050405020304" pitchFamily="18" charset="0"/>
              </a:rPr>
              <a:t>, </a:t>
            </a:r>
            <a:r>
              <a:rPr lang="en-US" b="1" dirty="0" err="1">
                <a:latin typeface="Times New Roman" panose="02020603050405020304" pitchFamily="18" charset="0"/>
              </a:rPr>
              <a:t>sedih</a:t>
            </a:r>
            <a:r>
              <a:rPr lang="en-US" b="1" dirty="0">
                <a:latin typeface="Times New Roman" panose="02020603050405020304" pitchFamily="18" charset="0"/>
              </a:rPr>
              <a:t>, </a:t>
            </a:r>
            <a:r>
              <a:rPr lang="en-US" b="1" dirty="0" err="1">
                <a:latin typeface="Times New Roman" panose="02020603050405020304" pitchFamily="18" charset="0"/>
              </a:rPr>
              <a:t>kesendirian</a:t>
            </a:r>
            <a:r>
              <a:rPr lang="en-US" b="1" dirty="0">
                <a:latin typeface="Times New Roman" panose="02020603050405020304" pitchFamily="18" charset="0"/>
              </a:rPr>
              <a:t>, </a:t>
            </a:r>
            <a:r>
              <a:rPr lang="en-US" b="1" dirty="0" err="1">
                <a:latin typeface="Times New Roman" panose="02020603050405020304" pitchFamily="18" charset="0"/>
              </a:rPr>
              <a:t>gelisah</a:t>
            </a:r>
            <a:r>
              <a:rPr lang="en-US" b="1" dirty="0">
                <a:latin typeface="Times New Roman" panose="02020603050405020304" pitchFamily="18" charset="0"/>
              </a:rPr>
              <a:t>, </a:t>
            </a:r>
            <a:r>
              <a:rPr lang="en-US" b="1" dirty="0" err="1">
                <a:latin typeface="Times New Roman" panose="02020603050405020304" pitchFamily="18" charset="0"/>
              </a:rPr>
              <a:t>dapat</a:t>
            </a:r>
            <a:r>
              <a:rPr lang="en-US" b="1" dirty="0">
                <a:latin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</a:rPr>
              <a:t>diungkapkan</a:t>
            </a:r>
            <a:r>
              <a:rPr lang="en-US" b="1" dirty="0">
                <a:latin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</a:rPr>
              <a:t>dalam</a:t>
            </a:r>
            <a:r>
              <a:rPr lang="en-US" b="1" dirty="0">
                <a:latin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</a:rPr>
              <a:t>karya</a:t>
            </a:r>
            <a:r>
              <a:rPr lang="en-US" b="1" dirty="0">
                <a:latin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</a:rPr>
              <a:t>tari</a:t>
            </a:r>
            <a:r>
              <a:rPr lang="en-US" b="1" dirty="0">
                <a:latin typeface="Times New Roman" panose="02020603050405020304" pitchFamily="18" charset="0"/>
              </a:rPr>
              <a:t>.</a:t>
            </a:r>
            <a:endParaRPr lang="en-US" b="1" i="0" dirty="0"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70571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0306D1D-74CD-4BC8-B1B7-0E028FF192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56021"/>
            <a:ext cx="10515600" cy="732963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TUJUAN PEMBELAJARAN SENI DI SD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xmlns="" id="{1348FFAB-0C45-4827-BF06-8D84DABFC3F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06471408"/>
              </p:ext>
            </p:extLst>
          </p:nvPr>
        </p:nvGraphicFramePr>
        <p:xfrm>
          <a:off x="838200" y="2779059"/>
          <a:ext cx="10515600" cy="32990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1264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234952"/>
            <a:ext cx="11848563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+mj-lt"/>
              <a:buAutoNum type="alphaLcPeriod" startAt="2"/>
            </a:pPr>
            <a:r>
              <a:rPr lang="en-US" b="1" dirty="0" err="1">
                <a:latin typeface="Times New Roman" panose="02020603050405020304" pitchFamily="18" charset="0"/>
              </a:rPr>
              <a:t>Tema</a:t>
            </a:r>
            <a:r>
              <a:rPr lang="en-US" b="1" dirty="0">
                <a:latin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</a:rPr>
              <a:t>Gerak</a:t>
            </a:r>
            <a:endParaRPr lang="en-US" b="1" dirty="0">
              <a:latin typeface="Arial" panose="020B0604020202020204" pitchFamily="34" charset="0"/>
            </a:endParaRPr>
          </a:p>
          <a:p>
            <a:pPr marL="457200" algn="just"/>
            <a:r>
              <a:rPr lang="en-US" b="1" dirty="0" err="1">
                <a:latin typeface="Times New Roman" panose="02020603050405020304" pitchFamily="18" charset="0"/>
              </a:rPr>
              <a:t>Setelah</a:t>
            </a:r>
            <a:r>
              <a:rPr lang="en-US" b="1" dirty="0">
                <a:latin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</a:rPr>
              <a:t>menentukan</a:t>
            </a:r>
            <a:r>
              <a:rPr lang="en-US" b="1" dirty="0">
                <a:latin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</a:rPr>
              <a:t>tema</a:t>
            </a:r>
            <a:r>
              <a:rPr lang="en-US" b="1" dirty="0">
                <a:latin typeface="Times New Roman" panose="02020603050405020304" pitchFamily="18" charset="0"/>
              </a:rPr>
              <a:t>, </a:t>
            </a:r>
            <a:r>
              <a:rPr lang="en-US" b="1" dirty="0" err="1">
                <a:latin typeface="Times New Roman" panose="02020603050405020304" pitchFamily="18" charset="0"/>
              </a:rPr>
              <a:t>maka</a:t>
            </a:r>
            <a:r>
              <a:rPr lang="en-US" b="1" dirty="0">
                <a:latin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</a:rPr>
              <a:t>anda</a:t>
            </a:r>
            <a:r>
              <a:rPr lang="en-US" b="1" dirty="0">
                <a:latin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</a:rPr>
              <a:t>melakukan</a:t>
            </a:r>
            <a:r>
              <a:rPr lang="en-US" b="1" dirty="0">
                <a:latin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</a:rPr>
              <a:t>eksplorasi</a:t>
            </a:r>
            <a:r>
              <a:rPr lang="en-US" b="1" dirty="0">
                <a:latin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</a:rPr>
              <a:t>gerak</a:t>
            </a:r>
            <a:r>
              <a:rPr lang="en-US" b="1" dirty="0">
                <a:latin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</a:rPr>
              <a:t>dengan</a:t>
            </a:r>
            <a:r>
              <a:rPr lang="en-US" b="1" dirty="0">
                <a:latin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</a:rPr>
              <a:t>mencari</a:t>
            </a:r>
            <a:r>
              <a:rPr lang="en-US" b="1" dirty="0">
                <a:latin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</a:rPr>
              <a:t>kemungkinan-kemungkinan</a:t>
            </a:r>
            <a:r>
              <a:rPr lang="en-US" b="1" dirty="0">
                <a:latin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</a:rPr>
              <a:t>gerak</a:t>
            </a:r>
            <a:r>
              <a:rPr lang="en-US" b="1" dirty="0">
                <a:latin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</a:rPr>
              <a:t>dari</a:t>
            </a:r>
            <a:r>
              <a:rPr lang="en-US" b="1" dirty="0">
                <a:latin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</a:rPr>
              <a:t>anggota</a:t>
            </a:r>
            <a:r>
              <a:rPr lang="en-US" b="1" dirty="0">
                <a:latin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</a:rPr>
              <a:t>tubuh</a:t>
            </a:r>
            <a:r>
              <a:rPr lang="en-US" b="1" dirty="0">
                <a:latin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</a:rPr>
              <a:t>anda</a:t>
            </a:r>
            <a:r>
              <a:rPr lang="en-US" b="1" dirty="0">
                <a:latin typeface="Times New Roman" panose="02020603050405020304" pitchFamily="18" charset="0"/>
              </a:rPr>
              <a:t>. </a:t>
            </a:r>
            <a:r>
              <a:rPr lang="en-US" b="1" dirty="0" err="1">
                <a:latin typeface="Times New Roman" panose="02020603050405020304" pitchFamily="18" charset="0"/>
              </a:rPr>
              <a:t>Gerak</a:t>
            </a:r>
            <a:r>
              <a:rPr lang="en-US" b="1" dirty="0">
                <a:latin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</a:rPr>
              <a:t>tubuh</a:t>
            </a:r>
            <a:r>
              <a:rPr lang="en-US" b="1" dirty="0">
                <a:latin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</a:rPr>
              <a:t>dapat</a:t>
            </a:r>
            <a:r>
              <a:rPr lang="en-US" b="1" dirty="0">
                <a:latin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</a:rPr>
              <a:t>dibagi</a:t>
            </a:r>
            <a:r>
              <a:rPr lang="en-US" b="1" dirty="0">
                <a:latin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</a:rPr>
              <a:t>menjadi</a:t>
            </a:r>
            <a:r>
              <a:rPr lang="en-US" b="1" dirty="0">
                <a:latin typeface="Times New Roman" panose="02020603050405020304" pitchFamily="18" charset="0"/>
              </a:rPr>
              <a:t> 4 </a:t>
            </a:r>
            <a:r>
              <a:rPr lang="en-US" b="1" dirty="0" err="1">
                <a:latin typeface="Times New Roman" panose="02020603050405020304" pitchFamily="18" charset="0"/>
              </a:rPr>
              <a:t>bagian</a:t>
            </a:r>
            <a:r>
              <a:rPr lang="en-US" b="1" dirty="0">
                <a:latin typeface="Times New Roman" panose="02020603050405020304" pitchFamily="18" charset="0"/>
              </a:rPr>
              <a:t>, </a:t>
            </a:r>
            <a:r>
              <a:rPr lang="en-US" b="1" dirty="0" err="1">
                <a:latin typeface="Times New Roman" panose="02020603050405020304" pitchFamily="18" charset="0"/>
              </a:rPr>
              <a:t>yaitu</a:t>
            </a:r>
            <a:r>
              <a:rPr lang="en-US" b="1" dirty="0">
                <a:latin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</a:rPr>
              <a:t>gerak</a:t>
            </a:r>
            <a:r>
              <a:rPr lang="en-US" b="1" dirty="0">
                <a:latin typeface="Times New Roman" panose="02020603050405020304" pitchFamily="18" charset="0"/>
              </a:rPr>
              <a:t> kaki, </a:t>
            </a:r>
            <a:r>
              <a:rPr lang="en-US" b="1" dirty="0" err="1">
                <a:latin typeface="Times New Roman" panose="02020603050405020304" pitchFamily="18" charset="0"/>
              </a:rPr>
              <a:t>tangan</a:t>
            </a:r>
            <a:r>
              <a:rPr lang="en-US" b="1" dirty="0">
                <a:latin typeface="Times New Roman" panose="02020603050405020304" pitchFamily="18" charset="0"/>
              </a:rPr>
              <a:t>, </a:t>
            </a:r>
            <a:r>
              <a:rPr lang="en-US" b="1" dirty="0" err="1">
                <a:latin typeface="Times New Roman" panose="02020603050405020304" pitchFamily="18" charset="0"/>
              </a:rPr>
              <a:t>badan</a:t>
            </a:r>
            <a:r>
              <a:rPr lang="en-US" b="1" dirty="0">
                <a:latin typeface="Times New Roman" panose="02020603050405020304" pitchFamily="18" charset="0"/>
              </a:rPr>
              <a:t>, </a:t>
            </a:r>
            <a:r>
              <a:rPr lang="en-US" b="1" dirty="0" err="1">
                <a:latin typeface="Times New Roman" panose="02020603050405020304" pitchFamily="18" charset="0"/>
              </a:rPr>
              <a:t>atau</a:t>
            </a:r>
            <a:r>
              <a:rPr lang="en-US" b="1" dirty="0">
                <a:latin typeface="Times New Roman" panose="02020603050405020304" pitchFamily="18" charset="0"/>
              </a:rPr>
              <a:t> torso, </a:t>
            </a:r>
            <a:r>
              <a:rPr lang="en-US" b="1" dirty="0" err="1">
                <a:latin typeface="Times New Roman" panose="02020603050405020304" pitchFamily="18" charset="0"/>
              </a:rPr>
              <a:t>dan</a:t>
            </a:r>
            <a:r>
              <a:rPr lang="en-US" b="1" dirty="0">
                <a:latin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</a:rPr>
              <a:t>kepala</a:t>
            </a:r>
            <a:r>
              <a:rPr lang="en-US" b="1" dirty="0">
                <a:latin typeface="Times New Roman" panose="02020603050405020304" pitchFamily="18" charset="0"/>
              </a:rPr>
              <a:t>.</a:t>
            </a:r>
            <a:endParaRPr lang="en-US" b="1" dirty="0">
              <a:latin typeface="Arial" panose="020B0604020202020204" pitchFamily="34" charset="0"/>
            </a:endParaRPr>
          </a:p>
          <a:p>
            <a:pPr marL="685800" indent="-228600" algn="just"/>
            <a:r>
              <a:rPr lang="en-US" b="1" dirty="0">
                <a:latin typeface="Symbol" panose="05050102010706020507" pitchFamily="18" charset="2"/>
              </a:rPr>
              <a:t>·</a:t>
            </a:r>
            <a:r>
              <a:rPr lang="en-US" sz="800" b="1" dirty="0">
                <a:latin typeface="Times New Roman" panose="02020603050405020304" pitchFamily="18" charset="0"/>
              </a:rPr>
              <a:t>         </a:t>
            </a:r>
            <a:r>
              <a:rPr lang="en-US" b="1" dirty="0" err="1">
                <a:latin typeface="Times New Roman" panose="02020603050405020304" pitchFamily="18" charset="0"/>
              </a:rPr>
              <a:t>Gerak</a:t>
            </a:r>
            <a:r>
              <a:rPr lang="en-US" b="1" dirty="0">
                <a:latin typeface="Times New Roman" panose="02020603050405020304" pitchFamily="18" charset="0"/>
              </a:rPr>
              <a:t> kaki. </a:t>
            </a:r>
            <a:r>
              <a:rPr lang="en-US" b="1" dirty="0" err="1">
                <a:latin typeface="Times New Roman" panose="02020603050405020304" pitchFamily="18" charset="0"/>
              </a:rPr>
              <a:t>Membuat</a:t>
            </a:r>
            <a:r>
              <a:rPr lang="en-US" b="1" dirty="0">
                <a:latin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</a:rPr>
              <a:t>gerak</a:t>
            </a:r>
            <a:r>
              <a:rPr lang="en-US" b="1" dirty="0">
                <a:latin typeface="Times New Roman" panose="02020603050405020304" pitchFamily="18" charset="0"/>
              </a:rPr>
              <a:t> kaki </a:t>
            </a:r>
            <a:r>
              <a:rPr lang="en-US" b="1" dirty="0" err="1">
                <a:latin typeface="Times New Roman" panose="02020603050405020304" pitchFamily="18" charset="0"/>
              </a:rPr>
              <a:t>dengan</a:t>
            </a:r>
            <a:r>
              <a:rPr lang="en-US" b="1" dirty="0">
                <a:latin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</a:rPr>
              <a:t>segala</a:t>
            </a:r>
            <a:r>
              <a:rPr lang="en-US" b="1" dirty="0">
                <a:latin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</a:rPr>
              <a:t>kemungkinan</a:t>
            </a:r>
            <a:r>
              <a:rPr lang="en-US" b="1" dirty="0">
                <a:latin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</a:rPr>
              <a:t>pengembangannya</a:t>
            </a:r>
            <a:r>
              <a:rPr lang="en-US" b="1" dirty="0">
                <a:latin typeface="Times New Roman" panose="02020603050405020304" pitchFamily="18" charset="0"/>
              </a:rPr>
              <a:t>. </a:t>
            </a:r>
            <a:r>
              <a:rPr lang="en-US" b="1" dirty="0" err="1">
                <a:latin typeface="Times New Roman" panose="02020603050405020304" pitchFamily="18" charset="0"/>
              </a:rPr>
              <a:t>Gerak</a:t>
            </a:r>
            <a:r>
              <a:rPr lang="en-US" b="1" dirty="0">
                <a:latin typeface="Times New Roman" panose="02020603050405020304" pitchFamily="18" charset="0"/>
              </a:rPr>
              <a:t> yang </a:t>
            </a:r>
            <a:r>
              <a:rPr lang="en-US" b="1" dirty="0" err="1">
                <a:latin typeface="Times New Roman" panose="02020603050405020304" pitchFamily="18" charset="0"/>
              </a:rPr>
              <a:t>anda</a:t>
            </a:r>
            <a:r>
              <a:rPr lang="en-US" b="1" dirty="0">
                <a:latin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</a:rPr>
              <a:t>lakukan</a:t>
            </a:r>
            <a:r>
              <a:rPr lang="en-US" b="1" dirty="0">
                <a:latin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</a:rPr>
              <a:t>sebaiknya</a:t>
            </a:r>
            <a:r>
              <a:rPr lang="en-US" b="1" dirty="0">
                <a:latin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</a:rPr>
              <a:t>mengacu</a:t>
            </a:r>
            <a:r>
              <a:rPr lang="en-US" b="1" dirty="0">
                <a:latin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</a:rPr>
              <a:t>pada</a:t>
            </a:r>
            <a:r>
              <a:rPr lang="en-US" b="1" dirty="0">
                <a:latin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</a:rPr>
              <a:t>tema</a:t>
            </a:r>
            <a:r>
              <a:rPr lang="en-US" b="1" dirty="0">
                <a:latin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</a:rPr>
              <a:t>cerita</a:t>
            </a:r>
            <a:r>
              <a:rPr lang="en-US" b="1" dirty="0">
                <a:latin typeface="Times New Roman" panose="02020603050405020304" pitchFamily="18" charset="0"/>
              </a:rPr>
              <a:t> yang </a:t>
            </a:r>
            <a:r>
              <a:rPr lang="en-US" b="1" dirty="0" err="1">
                <a:latin typeface="Times New Roman" panose="02020603050405020304" pitchFamily="18" charset="0"/>
              </a:rPr>
              <a:t>dipilih</a:t>
            </a:r>
            <a:r>
              <a:rPr lang="en-US" b="1" dirty="0">
                <a:latin typeface="Times New Roman" panose="02020603050405020304" pitchFamily="18" charset="0"/>
              </a:rPr>
              <a:t>. </a:t>
            </a:r>
            <a:r>
              <a:rPr lang="en-US" b="1" dirty="0" err="1">
                <a:latin typeface="Times New Roman" panose="02020603050405020304" pitchFamily="18" charset="0"/>
              </a:rPr>
              <a:t>Misalnya</a:t>
            </a:r>
            <a:r>
              <a:rPr lang="en-US" b="1" dirty="0">
                <a:latin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</a:rPr>
              <a:t>jika</a:t>
            </a:r>
            <a:r>
              <a:rPr lang="en-US" b="1" dirty="0">
                <a:latin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</a:rPr>
              <a:t>anda</a:t>
            </a:r>
            <a:r>
              <a:rPr lang="en-US" b="1" dirty="0">
                <a:latin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</a:rPr>
              <a:t>memilih</a:t>
            </a:r>
            <a:r>
              <a:rPr lang="en-US" b="1" dirty="0">
                <a:latin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</a:rPr>
              <a:t>tema</a:t>
            </a:r>
            <a:r>
              <a:rPr lang="en-US" b="1" dirty="0">
                <a:latin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</a:rPr>
              <a:t>binatang</a:t>
            </a:r>
            <a:r>
              <a:rPr lang="en-US" b="1" dirty="0">
                <a:latin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</a:rPr>
              <a:t>kelinci</a:t>
            </a:r>
            <a:r>
              <a:rPr lang="en-US" b="1" dirty="0">
                <a:latin typeface="Times New Roman" panose="02020603050405020304" pitchFamily="18" charset="0"/>
              </a:rPr>
              <a:t>, </a:t>
            </a:r>
            <a:r>
              <a:rPr lang="en-US" b="1" dirty="0" err="1">
                <a:latin typeface="Times New Roman" panose="02020603050405020304" pitchFamily="18" charset="0"/>
              </a:rPr>
              <a:t>maka</a:t>
            </a:r>
            <a:r>
              <a:rPr lang="en-US" b="1" dirty="0">
                <a:latin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</a:rPr>
              <a:t>cari</a:t>
            </a:r>
            <a:r>
              <a:rPr lang="en-US" b="1" dirty="0">
                <a:latin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</a:rPr>
              <a:t>segala</a:t>
            </a:r>
            <a:r>
              <a:rPr lang="en-US" b="1" dirty="0">
                <a:latin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</a:rPr>
              <a:t>kemungkinan</a:t>
            </a:r>
            <a:r>
              <a:rPr lang="en-US" b="1" dirty="0">
                <a:latin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</a:rPr>
              <a:t>gerak</a:t>
            </a:r>
            <a:r>
              <a:rPr lang="en-US" b="1" dirty="0">
                <a:latin typeface="Times New Roman" panose="02020603050405020304" pitchFamily="18" charset="0"/>
              </a:rPr>
              <a:t> yang </a:t>
            </a:r>
            <a:r>
              <a:rPr lang="en-US" b="1" dirty="0" err="1">
                <a:latin typeface="Times New Roman" panose="02020603050405020304" pitchFamily="18" charset="0"/>
              </a:rPr>
              <a:t>menjadi</a:t>
            </a:r>
            <a:r>
              <a:rPr lang="en-US" b="1" dirty="0">
                <a:latin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</a:rPr>
              <a:t>ciri</a:t>
            </a:r>
            <a:r>
              <a:rPr lang="en-US" b="1" dirty="0">
                <a:latin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</a:rPr>
              <a:t>gerak</a:t>
            </a:r>
            <a:r>
              <a:rPr lang="en-US" b="1" dirty="0">
                <a:latin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</a:rPr>
              <a:t>kelinci</a:t>
            </a:r>
            <a:r>
              <a:rPr lang="en-US" b="1" dirty="0">
                <a:latin typeface="Times New Roman" panose="02020603050405020304" pitchFamily="18" charset="0"/>
              </a:rPr>
              <a:t> (</a:t>
            </a:r>
            <a:r>
              <a:rPr lang="en-US" b="1" dirty="0" err="1">
                <a:latin typeface="Times New Roman" panose="02020603050405020304" pitchFamily="18" charset="0"/>
              </a:rPr>
              <a:t>melompat</a:t>
            </a:r>
            <a:r>
              <a:rPr lang="en-US" b="1" dirty="0">
                <a:latin typeface="Times New Roman" panose="02020603050405020304" pitchFamily="18" charset="0"/>
              </a:rPr>
              <a:t>, </a:t>
            </a:r>
            <a:r>
              <a:rPr lang="en-US" b="1" dirty="0" err="1">
                <a:latin typeface="Times New Roman" panose="02020603050405020304" pitchFamily="18" charset="0"/>
              </a:rPr>
              <a:t>lari</a:t>
            </a:r>
            <a:r>
              <a:rPr lang="en-US" b="1" dirty="0">
                <a:latin typeface="Times New Roman" panose="02020603050405020304" pitchFamily="18" charset="0"/>
              </a:rPr>
              <a:t>, </a:t>
            </a:r>
            <a:r>
              <a:rPr lang="en-US" b="1" dirty="0" err="1">
                <a:latin typeface="Times New Roman" panose="02020603050405020304" pitchFamily="18" charset="0"/>
              </a:rPr>
              <a:t>jongkok</a:t>
            </a:r>
            <a:r>
              <a:rPr lang="en-US" b="1" dirty="0">
                <a:latin typeface="Times New Roman" panose="02020603050405020304" pitchFamily="18" charset="0"/>
              </a:rPr>
              <a:t>, </a:t>
            </a:r>
            <a:r>
              <a:rPr lang="en-US" b="1" dirty="0" err="1">
                <a:latin typeface="Times New Roman" panose="02020603050405020304" pitchFamily="18" charset="0"/>
              </a:rPr>
              <a:t>dan</a:t>
            </a:r>
            <a:r>
              <a:rPr lang="en-US" b="1" dirty="0">
                <a:latin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</a:rPr>
              <a:t>sebagainya</a:t>
            </a:r>
            <a:r>
              <a:rPr lang="en-US" b="1" dirty="0">
                <a:latin typeface="Times New Roman" panose="02020603050405020304" pitchFamily="18" charset="0"/>
              </a:rPr>
              <a:t>).</a:t>
            </a:r>
            <a:endParaRPr lang="en-US" b="1" dirty="0">
              <a:latin typeface="Arial" panose="020B0604020202020204" pitchFamily="34" charset="0"/>
            </a:endParaRPr>
          </a:p>
          <a:p>
            <a:pPr marL="685800" algn="just"/>
            <a:r>
              <a:rPr lang="en-US" b="1" dirty="0">
                <a:latin typeface="Wingdings" panose="05000000000000000000" pitchFamily="2" charset="2"/>
              </a:rPr>
              <a:t>§</a:t>
            </a:r>
            <a:r>
              <a:rPr lang="en-US" sz="800" b="1" dirty="0">
                <a:latin typeface="Times New Roman" panose="02020603050405020304" pitchFamily="18" charset="0"/>
              </a:rPr>
              <a:t>  </a:t>
            </a:r>
            <a:r>
              <a:rPr lang="en-US" b="1" dirty="0" err="1">
                <a:latin typeface="Times New Roman" panose="02020603050405020304" pitchFamily="18" charset="0"/>
              </a:rPr>
              <a:t>Langkah</a:t>
            </a:r>
            <a:r>
              <a:rPr lang="en-US" b="1" dirty="0">
                <a:latin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</a:rPr>
              <a:t>gerak</a:t>
            </a:r>
            <a:r>
              <a:rPr lang="en-US" b="1" dirty="0">
                <a:latin typeface="Times New Roman" panose="02020603050405020304" pitchFamily="18" charset="0"/>
              </a:rPr>
              <a:t> kaki </a:t>
            </a:r>
            <a:r>
              <a:rPr lang="en-US" b="1" dirty="0" err="1">
                <a:latin typeface="Times New Roman" panose="02020603050405020304" pitchFamily="18" charset="0"/>
              </a:rPr>
              <a:t>pelan</a:t>
            </a:r>
            <a:r>
              <a:rPr lang="en-US" b="1" dirty="0">
                <a:latin typeface="Times New Roman" panose="02020603050405020304" pitchFamily="18" charset="0"/>
              </a:rPr>
              <a:t>, </a:t>
            </a:r>
            <a:r>
              <a:rPr lang="en-US" b="1" dirty="0" err="1">
                <a:latin typeface="Times New Roman" panose="02020603050405020304" pitchFamily="18" charset="0"/>
              </a:rPr>
              <a:t>agak</a:t>
            </a:r>
            <a:r>
              <a:rPr lang="en-US" b="1" dirty="0">
                <a:latin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</a:rPr>
              <a:t>cepat</a:t>
            </a:r>
            <a:r>
              <a:rPr lang="en-US" b="1" dirty="0">
                <a:latin typeface="Times New Roman" panose="02020603050405020304" pitchFamily="18" charset="0"/>
              </a:rPr>
              <a:t>, </a:t>
            </a:r>
            <a:r>
              <a:rPr lang="en-US" b="1" dirty="0" err="1">
                <a:latin typeface="Times New Roman" panose="02020603050405020304" pitchFamily="18" charset="0"/>
              </a:rPr>
              <a:t>cepat</a:t>
            </a:r>
            <a:endParaRPr lang="en-US" b="1" dirty="0">
              <a:latin typeface="Arial" panose="020B0604020202020204" pitchFamily="34" charset="0"/>
            </a:endParaRPr>
          </a:p>
          <a:p>
            <a:pPr marL="685800" algn="just"/>
            <a:r>
              <a:rPr lang="en-US" b="1" dirty="0">
                <a:latin typeface="Wingdings" panose="05000000000000000000" pitchFamily="2" charset="2"/>
              </a:rPr>
              <a:t>§</a:t>
            </a:r>
            <a:r>
              <a:rPr lang="en-US" sz="800" b="1" dirty="0">
                <a:latin typeface="Times New Roman" panose="02020603050405020304" pitchFamily="18" charset="0"/>
              </a:rPr>
              <a:t>  </a:t>
            </a:r>
            <a:r>
              <a:rPr lang="en-US" b="1" dirty="0" err="1">
                <a:latin typeface="Times New Roman" panose="02020603050405020304" pitchFamily="18" charset="0"/>
              </a:rPr>
              <a:t>Langkah</a:t>
            </a:r>
            <a:r>
              <a:rPr lang="en-US" b="1" dirty="0">
                <a:latin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</a:rPr>
              <a:t>gerak</a:t>
            </a:r>
            <a:r>
              <a:rPr lang="en-US" b="1" dirty="0">
                <a:latin typeface="Times New Roman" panose="02020603050405020304" pitchFamily="18" charset="0"/>
              </a:rPr>
              <a:t> kaki </a:t>
            </a:r>
            <a:r>
              <a:rPr lang="en-US" b="1" dirty="0" err="1">
                <a:latin typeface="Times New Roman" panose="02020603050405020304" pitchFamily="18" charset="0"/>
              </a:rPr>
              <a:t>rendah</a:t>
            </a:r>
            <a:r>
              <a:rPr lang="en-US" b="1" dirty="0">
                <a:latin typeface="Times New Roman" panose="02020603050405020304" pitchFamily="18" charset="0"/>
              </a:rPr>
              <a:t>, </a:t>
            </a:r>
            <a:r>
              <a:rPr lang="en-US" b="1" dirty="0" err="1">
                <a:latin typeface="Times New Roman" panose="02020603050405020304" pitchFamily="18" charset="0"/>
              </a:rPr>
              <a:t>sedang</a:t>
            </a:r>
            <a:r>
              <a:rPr lang="en-US" b="1" dirty="0">
                <a:latin typeface="Times New Roman" panose="02020603050405020304" pitchFamily="18" charset="0"/>
              </a:rPr>
              <a:t>, </a:t>
            </a:r>
            <a:r>
              <a:rPr lang="en-US" b="1" dirty="0" err="1">
                <a:latin typeface="Times New Roman" panose="02020603050405020304" pitchFamily="18" charset="0"/>
              </a:rPr>
              <a:t>tinggi</a:t>
            </a:r>
            <a:endParaRPr lang="en-US" b="1" dirty="0">
              <a:latin typeface="Arial" panose="020B0604020202020204" pitchFamily="34" charset="0"/>
            </a:endParaRPr>
          </a:p>
          <a:p>
            <a:pPr marL="685800" algn="just"/>
            <a:r>
              <a:rPr lang="en-US" b="1" dirty="0">
                <a:latin typeface="Wingdings" panose="05000000000000000000" pitchFamily="2" charset="2"/>
              </a:rPr>
              <a:t>§</a:t>
            </a:r>
            <a:r>
              <a:rPr lang="en-US" sz="800" b="1" dirty="0">
                <a:latin typeface="Times New Roman" panose="02020603050405020304" pitchFamily="18" charset="0"/>
              </a:rPr>
              <a:t>  </a:t>
            </a:r>
            <a:r>
              <a:rPr lang="en-US" b="1" dirty="0" err="1">
                <a:latin typeface="Times New Roman" panose="02020603050405020304" pitchFamily="18" charset="0"/>
              </a:rPr>
              <a:t>Langkah</a:t>
            </a:r>
            <a:r>
              <a:rPr lang="en-US" b="1" dirty="0">
                <a:latin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</a:rPr>
              <a:t>gerak</a:t>
            </a:r>
            <a:r>
              <a:rPr lang="en-US" b="1" dirty="0">
                <a:latin typeface="Times New Roman" panose="02020603050405020304" pitchFamily="18" charset="0"/>
              </a:rPr>
              <a:t> kaki </a:t>
            </a:r>
            <a:r>
              <a:rPr lang="en-US" b="1" dirty="0" err="1">
                <a:latin typeface="Times New Roman" panose="02020603050405020304" pitchFamily="18" charset="0"/>
              </a:rPr>
              <a:t>lurus</a:t>
            </a:r>
            <a:r>
              <a:rPr lang="en-US" b="1" dirty="0">
                <a:latin typeface="Times New Roman" panose="02020603050405020304" pitchFamily="18" charset="0"/>
              </a:rPr>
              <a:t>, </a:t>
            </a:r>
            <a:r>
              <a:rPr lang="en-US" b="1" dirty="0" err="1">
                <a:latin typeface="Times New Roman" panose="02020603050405020304" pitchFamily="18" charset="0"/>
              </a:rPr>
              <a:t>silang</a:t>
            </a:r>
            <a:r>
              <a:rPr lang="en-US" b="1" dirty="0">
                <a:latin typeface="Times New Roman" panose="02020603050405020304" pitchFamily="18" charset="0"/>
              </a:rPr>
              <a:t>, </a:t>
            </a:r>
            <a:r>
              <a:rPr lang="en-US" b="1" dirty="0" err="1">
                <a:latin typeface="Times New Roman" panose="02020603050405020304" pitchFamily="18" charset="0"/>
              </a:rPr>
              <a:t>melingkar</a:t>
            </a:r>
            <a:endParaRPr lang="en-US" b="1" dirty="0">
              <a:latin typeface="Arial" panose="020B0604020202020204" pitchFamily="34" charset="0"/>
            </a:endParaRPr>
          </a:p>
          <a:p>
            <a:pPr marL="685800" algn="just"/>
            <a:r>
              <a:rPr lang="en-US" b="1" dirty="0">
                <a:latin typeface="Wingdings" panose="05000000000000000000" pitchFamily="2" charset="2"/>
              </a:rPr>
              <a:t>§</a:t>
            </a:r>
            <a:r>
              <a:rPr lang="en-US" sz="800" b="1" dirty="0">
                <a:latin typeface="Times New Roman" panose="02020603050405020304" pitchFamily="18" charset="0"/>
              </a:rPr>
              <a:t>  </a:t>
            </a:r>
            <a:r>
              <a:rPr lang="en-US" b="1" dirty="0" err="1">
                <a:latin typeface="Times New Roman" panose="02020603050405020304" pitchFamily="18" charset="0"/>
              </a:rPr>
              <a:t>Langkah</a:t>
            </a:r>
            <a:r>
              <a:rPr lang="en-US" b="1" dirty="0">
                <a:latin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</a:rPr>
              <a:t>jalan</a:t>
            </a:r>
            <a:r>
              <a:rPr lang="en-US" b="1" dirty="0">
                <a:latin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</a:rPr>
              <a:t>biasa</a:t>
            </a:r>
            <a:r>
              <a:rPr lang="en-US" b="1" dirty="0">
                <a:latin typeface="Times New Roman" panose="02020603050405020304" pitchFamily="18" charset="0"/>
              </a:rPr>
              <a:t>, </a:t>
            </a:r>
            <a:r>
              <a:rPr lang="en-US" b="1" dirty="0" err="1">
                <a:latin typeface="Times New Roman" panose="02020603050405020304" pitchFamily="18" charset="0"/>
              </a:rPr>
              <a:t>lari</a:t>
            </a:r>
            <a:r>
              <a:rPr lang="en-US" b="1" dirty="0">
                <a:latin typeface="Times New Roman" panose="02020603050405020304" pitchFamily="18" charset="0"/>
              </a:rPr>
              <a:t>, </a:t>
            </a:r>
            <a:r>
              <a:rPr lang="en-US" b="1" dirty="0" err="1">
                <a:latin typeface="Times New Roman" panose="02020603050405020304" pitchFamily="18" charset="0"/>
              </a:rPr>
              <a:t>meloncat</a:t>
            </a:r>
            <a:r>
              <a:rPr lang="en-US" b="1" dirty="0">
                <a:latin typeface="Times New Roman" panose="02020603050405020304" pitchFamily="18" charset="0"/>
              </a:rPr>
              <a:t>, </a:t>
            </a:r>
            <a:r>
              <a:rPr lang="en-US" b="1" dirty="0" err="1">
                <a:latin typeface="Times New Roman" panose="02020603050405020304" pitchFamily="18" charset="0"/>
              </a:rPr>
              <a:t>merendah</a:t>
            </a:r>
            <a:endParaRPr lang="en-US" b="1" dirty="0">
              <a:latin typeface="Arial" panose="020B0604020202020204" pitchFamily="34" charset="0"/>
            </a:endParaRPr>
          </a:p>
          <a:p>
            <a:pPr marL="685800" indent="-228600" algn="just"/>
            <a:r>
              <a:rPr lang="en-US" b="1" dirty="0">
                <a:latin typeface="Symbol" panose="05050102010706020507" pitchFamily="18" charset="2"/>
              </a:rPr>
              <a:t>·</a:t>
            </a:r>
            <a:r>
              <a:rPr lang="en-US" sz="800" b="1" dirty="0">
                <a:latin typeface="Times New Roman" panose="02020603050405020304" pitchFamily="18" charset="0"/>
              </a:rPr>
              <a:t>         </a:t>
            </a:r>
            <a:r>
              <a:rPr lang="en-US" b="1" dirty="0" err="1">
                <a:latin typeface="Times New Roman" panose="02020603050405020304" pitchFamily="18" charset="0"/>
              </a:rPr>
              <a:t>Gerak</a:t>
            </a:r>
            <a:r>
              <a:rPr lang="en-US" b="1" dirty="0">
                <a:latin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</a:rPr>
              <a:t>tangan</a:t>
            </a:r>
            <a:r>
              <a:rPr lang="en-US" b="1" dirty="0">
                <a:latin typeface="Times New Roman" panose="02020603050405020304" pitchFamily="18" charset="0"/>
              </a:rPr>
              <a:t>. </a:t>
            </a:r>
            <a:r>
              <a:rPr lang="en-US" b="1" dirty="0" err="1">
                <a:latin typeface="Times New Roman" panose="02020603050405020304" pitchFamily="18" charset="0"/>
              </a:rPr>
              <a:t>Mencari</a:t>
            </a:r>
            <a:r>
              <a:rPr lang="en-US" b="1" dirty="0">
                <a:latin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</a:rPr>
              <a:t>kreasi</a:t>
            </a:r>
            <a:r>
              <a:rPr lang="en-US" b="1" dirty="0">
                <a:latin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</a:rPr>
              <a:t>gerak</a:t>
            </a:r>
            <a:r>
              <a:rPr lang="en-US" b="1" dirty="0">
                <a:latin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</a:rPr>
              <a:t>tangan</a:t>
            </a:r>
            <a:r>
              <a:rPr lang="en-US" b="1" dirty="0">
                <a:latin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</a:rPr>
              <a:t>dengan</a:t>
            </a:r>
            <a:r>
              <a:rPr lang="en-US" b="1" dirty="0">
                <a:latin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</a:rPr>
              <a:t>segala</a:t>
            </a:r>
            <a:r>
              <a:rPr lang="en-US" b="1" dirty="0">
                <a:latin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</a:rPr>
              <a:t>kemungkinan</a:t>
            </a:r>
            <a:r>
              <a:rPr lang="en-US" b="1" dirty="0">
                <a:latin typeface="Times New Roman" panose="02020603050405020304" pitchFamily="18" charset="0"/>
              </a:rPr>
              <a:t> yang </a:t>
            </a:r>
            <a:r>
              <a:rPr lang="en-US" b="1" dirty="0" err="1">
                <a:latin typeface="Times New Roman" panose="02020603050405020304" pitchFamily="18" charset="0"/>
              </a:rPr>
              <a:t>tetap</a:t>
            </a:r>
            <a:r>
              <a:rPr lang="en-US" b="1" dirty="0">
                <a:latin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</a:rPr>
              <a:t>mengacu</a:t>
            </a:r>
            <a:r>
              <a:rPr lang="en-US" b="1" dirty="0">
                <a:latin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</a:rPr>
              <a:t>pada</a:t>
            </a:r>
            <a:r>
              <a:rPr lang="en-US" b="1" dirty="0">
                <a:latin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</a:rPr>
              <a:t>tema</a:t>
            </a:r>
            <a:r>
              <a:rPr lang="en-US" b="1" dirty="0">
                <a:latin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</a:rPr>
              <a:t>cerita</a:t>
            </a:r>
            <a:r>
              <a:rPr lang="en-US" b="1" dirty="0">
                <a:latin typeface="Times New Roman" panose="02020603050405020304" pitchFamily="18" charset="0"/>
              </a:rPr>
              <a:t> yang </a:t>
            </a:r>
            <a:r>
              <a:rPr lang="en-US" b="1" dirty="0" err="1">
                <a:latin typeface="Times New Roman" panose="02020603050405020304" pitchFamily="18" charset="0"/>
              </a:rPr>
              <a:t>dipilih</a:t>
            </a:r>
            <a:r>
              <a:rPr lang="en-US" b="1" dirty="0">
                <a:latin typeface="Times New Roman" panose="02020603050405020304" pitchFamily="18" charset="0"/>
              </a:rPr>
              <a:t>. </a:t>
            </a:r>
            <a:r>
              <a:rPr lang="en-US" b="1" dirty="0" err="1">
                <a:latin typeface="Times New Roman" panose="02020603050405020304" pitchFamily="18" charset="0"/>
              </a:rPr>
              <a:t>Misalnya</a:t>
            </a:r>
            <a:r>
              <a:rPr lang="en-US" b="1" dirty="0">
                <a:latin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</a:rPr>
              <a:t>memilih</a:t>
            </a:r>
            <a:r>
              <a:rPr lang="en-US" b="1" dirty="0">
                <a:latin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</a:rPr>
              <a:t>binatang</a:t>
            </a:r>
            <a:r>
              <a:rPr lang="en-US" b="1" dirty="0">
                <a:latin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</a:rPr>
              <a:t>kupu-kupu</a:t>
            </a:r>
            <a:r>
              <a:rPr lang="en-US" b="1" dirty="0">
                <a:latin typeface="Times New Roman" panose="02020603050405020304" pitchFamily="18" charset="0"/>
              </a:rPr>
              <a:t>, </a:t>
            </a:r>
            <a:r>
              <a:rPr lang="en-US" b="1" dirty="0" err="1">
                <a:latin typeface="Times New Roman" panose="02020603050405020304" pitchFamily="18" charset="0"/>
              </a:rPr>
              <a:t>maka</a:t>
            </a:r>
            <a:r>
              <a:rPr lang="en-US" b="1" dirty="0">
                <a:latin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</a:rPr>
              <a:t>lakukanlah</a:t>
            </a:r>
            <a:r>
              <a:rPr lang="en-US" b="1" dirty="0">
                <a:latin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</a:rPr>
              <a:t>observasi</a:t>
            </a:r>
            <a:r>
              <a:rPr lang="en-US" b="1" dirty="0">
                <a:latin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</a:rPr>
              <a:t>pencarian</a:t>
            </a:r>
            <a:r>
              <a:rPr lang="en-US" b="1" dirty="0">
                <a:latin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</a:rPr>
              <a:t>gerak</a:t>
            </a:r>
            <a:r>
              <a:rPr lang="en-US" b="1" dirty="0">
                <a:latin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</a:rPr>
              <a:t>tangan</a:t>
            </a:r>
            <a:r>
              <a:rPr lang="en-US" b="1" dirty="0">
                <a:latin typeface="Times New Roman" panose="02020603050405020304" pitchFamily="18" charset="0"/>
              </a:rPr>
              <a:t> yang </a:t>
            </a:r>
            <a:r>
              <a:rPr lang="en-US" b="1" dirty="0" err="1">
                <a:latin typeface="Times New Roman" panose="02020603050405020304" pitchFamily="18" charset="0"/>
              </a:rPr>
              <a:t>dapat</a:t>
            </a:r>
            <a:r>
              <a:rPr lang="en-US" b="1" dirty="0">
                <a:latin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</a:rPr>
              <a:t>menunjukan</a:t>
            </a:r>
            <a:r>
              <a:rPr lang="en-US" b="1" dirty="0">
                <a:latin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</a:rPr>
              <a:t>identitas</a:t>
            </a:r>
            <a:r>
              <a:rPr lang="en-US" b="1" dirty="0">
                <a:latin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</a:rPr>
              <a:t>kupu-kupu</a:t>
            </a:r>
            <a:r>
              <a:rPr lang="en-US" b="1" dirty="0">
                <a:latin typeface="Times New Roman" panose="02020603050405020304" pitchFamily="18" charset="0"/>
              </a:rPr>
              <a:t> yang </a:t>
            </a:r>
            <a:r>
              <a:rPr lang="en-US" b="1" dirty="0" err="1">
                <a:latin typeface="Times New Roman" panose="02020603050405020304" pitchFamily="18" charset="0"/>
              </a:rPr>
              <a:t>sedang</a:t>
            </a:r>
            <a:r>
              <a:rPr lang="en-US" b="1" dirty="0">
                <a:latin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</a:rPr>
              <a:t>terbang</a:t>
            </a:r>
            <a:r>
              <a:rPr lang="en-US" b="1" dirty="0">
                <a:latin typeface="Times New Roman" panose="02020603050405020304" pitchFamily="18" charset="0"/>
              </a:rPr>
              <a:t>, </a:t>
            </a:r>
            <a:r>
              <a:rPr lang="en-US" b="1" dirty="0" err="1">
                <a:latin typeface="Times New Roman" panose="02020603050405020304" pitchFamily="18" charset="0"/>
              </a:rPr>
              <a:t>hinggap</a:t>
            </a:r>
            <a:r>
              <a:rPr lang="en-US" b="1" dirty="0">
                <a:latin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</a:rPr>
              <a:t>dipohon</a:t>
            </a:r>
            <a:r>
              <a:rPr lang="en-US" b="1" dirty="0">
                <a:latin typeface="Times New Roman" panose="02020603050405020304" pitchFamily="18" charset="0"/>
              </a:rPr>
              <a:t>, </a:t>
            </a:r>
            <a:r>
              <a:rPr lang="en-US" b="1" dirty="0" err="1">
                <a:latin typeface="Times New Roman" panose="02020603050405020304" pitchFamily="18" charset="0"/>
              </a:rPr>
              <a:t>menghisap</a:t>
            </a:r>
            <a:r>
              <a:rPr lang="en-US" b="1" dirty="0">
                <a:latin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</a:rPr>
              <a:t>madu</a:t>
            </a:r>
            <a:r>
              <a:rPr lang="en-US" b="1" dirty="0">
                <a:latin typeface="Times New Roman" panose="02020603050405020304" pitchFamily="18" charset="0"/>
              </a:rPr>
              <a:t>, </a:t>
            </a:r>
            <a:r>
              <a:rPr lang="en-US" b="1" dirty="0" err="1">
                <a:latin typeface="Times New Roman" panose="02020603050405020304" pitchFamily="18" charset="0"/>
              </a:rPr>
              <a:t>dan</a:t>
            </a:r>
            <a:r>
              <a:rPr lang="en-US" b="1" dirty="0">
                <a:latin typeface="Times New Roman" panose="02020603050405020304" pitchFamily="18" charset="0"/>
              </a:rPr>
              <a:t> lain-lain.</a:t>
            </a:r>
            <a:endParaRPr lang="en-US" b="1" dirty="0">
              <a:latin typeface="Arial" panose="020B0604020202020204" pitchFamily="34" charset="0"/>
            </a:endParaRPr>
          </a:p>
          <a:p>
            <a:pPr marL="685800" indent="-228600" algn="just"/>
            <a:r>
              <a:rPr lang="en-US" b="1" dirty="0">
                <a:latin typeface="Symbol" panose="05050102010706020507" pitchFamily="18" charset="2"/>
              </a:rPr>
              <a:t>·</a:t>
            </a:r>
            <a:r>
              <a:rPr lang="en-US" sz="800" b="1" dirty="0">
                <a:latin typeface="Times New Roman" panose="02020603050405020304" pitchFamily="18" charset="0"/>
              </a:rPr>
              <a:t>         </a:t>
            </a:r>
            <a:r>
              <a:rPr lang="en-US" b="1" dirty="0" err="1">
                <a:latin typeface="Times New Roman" panose="02020603050405020304" pitchFamily="18" charset="0"/>
              </a:rPr>
              <a:t>Gerak</a:t>
            </a:r>
            <a:r>
              <a:rPr lang="en-US" b="1" dirty="0">
                <a:latin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</a:rPr>
              <a:t>badan</a:t>
            </a:r>
            <a:r>
              <a:rPr lang="en-US" b="1" dirty="0">
                <a:latin typeface="Times New Roman" panose="02020603050405020304" pitchFamily="18" charset="0"/>
              </a:rPr>
              <a:t>/torso. </a:t>
            </a:r>
            <a:r>
              <a:rPr lang="en-US" b="1" dirty="0" err="1">
                <a:latin typeface="Times New Roman" panose="02020603050405020304" pitchFamily="18" charset="0"/>
              </a:rPr>
              <a:t>Membuat</a:t>
            </a:r>
            <a:r>
              <a:rPr lang="en-US" b="1" dirty="0">
                <a:latin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</a:rPr>
              <a:t>gerakan-gerakan</a:t>
            </a:r>
            <a:r>
              <a:rPr lang="en-US" b="1" dirty="0">
                <a:latin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</a:rPr>
              <a:t>dapat</a:t>
            </a:r>
            <a:r>
              <a:rPr lang="en-US" b="1" dirty="0">
                <a:latin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</a:rPr>
              <a:t>dilakukan</a:t>
            </a:r>
            <a:r>
              <a:rPr lang="en-US" b="1" dirty="0">
                <a:latin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</a:rPr>
              <a:t>dengan</a:t>
            </a:r>
            <a:r>
              <a:rPr lang="en-US" b="1" dirty="0">
                <a:latin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</a:rPr>
              <a:t>menyesuaikan</a:t>
            </a:r>
            <a:r>
              <a:rPr lang="en-US" b="1" dirty="0">
                <a:latin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</a:rPr>
              <a:t>gerak</a:t>
            </a:r>
            <a:r>
              <a:rPr lang="en-US" b="1" dirty="0">
                <a:latin typeface="Times New Roman" panose="02020603050405020304" pitchFamily="18" charset="0"/>
              </a:rPr>
              <a:t> kaki </a:t>
            </a:r>
            <a:r>
              <a:rPr lang="en-US" b="1" dirty="0" err="1">
                <a:latin typeface="Times New Roman" panose="02020603050405020304" pitchFamily="18" charset="0"/>
              </a:rPr>
              <a:t>dan</a:t>
            </a:r>
            <a:r>
              <a:rPr lang="en-US" b="1" dirty="0">
                <a:latin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</a:rPr>
              <a:t>tangan</a:t>
            </a:r>
            <a:r>
              <a:rPr lang="en-US" b="1" dirty="0">
                <a:latin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</a:rPr>
              <a:t>seperti</a:t>
            </a:r>
            <a:r>
              <a:rPr lang="en-US" b="1" dirty="0">
                <a:latin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</a:rPr>
              <a:t>tegak</a:t>
            </a:r>
            <a:r>
              <a:rPr lang="en-US" b="1" dirty="0">
                <a:latin typeface="Times New Roman" panose="02020603050405020304" pitchFamily="18" charset="0"/>
              </a:rPr>
              <a:t>, </a:t>
            </a:r>
            <a:r>
              <a:rPr lang="en-US" b="1" dirty="0" err="1">
                <a:latin typeface="Times New Roman" panose="02020603050405020304" pitchFamily="18" charset="0"/>
              </a:rPr>
              <a:t>berputar</a:t>
            </a:r>
            <a:r>
              <a:rPr lang="en-US" b="1" dirty="0">
                <a:latin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</a:rPr>
              <a:t>kekiri</a:t>
            </a:r>
            <a:r>
              <a:rPr lang="en-US" b="1" dirty="0">
                <a:latin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</a:rPr>
              <a:t>atau</a:t>
            </a:r>
            <a:r>
              <a:rPr lang="en-US" b="1" dirty="0">
                <a:latin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</a:rPr>
              <a:t>kekanan</a:t>
            </a:r>
            <a:r>
              <a:rPr lang="en-US" b="1" dirty="0">
                <a:latin typeface="Times New Roman" panose="02020603050405020304" pitchFamily="18" charset="0"/>
              </a:rPr>
              <a:t>, </a:t>
            </a:r>
            <a:r>
              <a:rPr lang="en-US" b="1" dirty="0" err="1">
                <a:latin typeface="Times New Roman" panose="02020603050405020304" pitchFamily="18" charset="0"/>
              </a:rPr>
              <a:t>membungkuk</a:t>
            </a:r>
            <a:r>
              <a:rPr lang="en-US" b="1" dirty="0">
                <a:latin typeface="Times New Roman" panose="02020603050405020304" pitchFamily="18" charset="0"/>
              </a:rPr>
              <a:t>, </a:t>
            </a:r>
            <a:r>
              <a:rPr lang="en-US" b="1" dirty="0" err="1">
                <a:latin typeface="Times New Roman" panose="02020603050405020304" pitchFamily="18" charset="0"/>
              </a:rPr>
              <a:t>merendah</a:t>
            </a:r>
            <a:r>
              <a:rPr lang="en-US" b="1" dirty="0">
                <a:latin typeface="Times New Roman" panose="02020603050405020304" pitchFamily="18" charset="0"/>
              </a:rPr>
              <a:t>, </a:t>
            </a:r>
            <a:r>
              <a:rPr lang="en-US" b="1" dirty="0" err="1">
                <a:latin typeface="Times New Roman" panose="02020603050405020304" pitchFamily="18" charset="0"/>
              </a:rPr>
              <a:t>dan</a:t>
            </a:r>
            <a:r>
              <a:rPr lang="en-US" b="1" dirty="0">
                <a:latin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</a:rPr>
              <a:t>sebagainya</a:t>
            </a:r>
            <a:r>
              <a:rPr lang="en-US" b="1" dirty="0">
                <a:latin typeface="Times New Roman" panose="02020603050405020304" pitchFamily="18" charset="0"/>
              </a:rPr>
              <a:t>. </a:t>
            </a:r>
            <a:r>
              <a:rPr lang="en-US" b="1" dirty="0" err="1">
                <a:latin typeface="Times New Roman" panose="02020603050405020304" pitchFamily="18" charset="0"/>
              </a:rPr>
              <a:t>Semua</a:t>
            </a:r>
            <a:r>
              <a:rPr lang="en-US" b="1" dirty="0">
                <a:latin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</a:rPr>
              <a:t>eksplorasi</a:t>
            </a:r>
            <a:r>
              <a:rPr lang="en-US" b="1" dirty="0">
                <a:latin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</a:rPr>
              <a:t>gerak</a:t>
            </a:r>
            <a:r>
              <a:rPr lang="en-US" b="1" dirty="0">
                <a:latin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</a:rPr>
              <a:t>badan</a:t>
            </a:r>
            <a:r>
              <a:rPr lang="en-US" b="1" dirty="0">
                <a:latin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</a:rPr>
              <a:t>diarahkan</a:t>
            </a:r>
            <a:r>
              <a:rPr lang="en-US" b="1" dirty="0">
                <a:latin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</a:rPr>
              <a:t>pada</a:t>
            </a:r>
            <a:r>
              <a:rPr lang="en-US" b="1" dirty="0">
                <a:latin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</a:rPr>
              <a:t>tema</a:t>
            </a:r>
            <a:r>
              <a:rPr lang="en-US" b="1" dirty="0">
                <a:latin typeface="Times New Roman" panose="02020603050405020304" pitchFamily="18" charset="0"/>
              </a:rPr>
              <a:t> yang </a:t>
            </a:r>
            <a:r>
              <a:rPr lang="en-US" b="1" dirty="0" err="1">
                <a:latin typeface="Times New Roman" panose="02020603050405020304" pitchFamily="18" charset="0"/>
              </a:rPr>
              <a:t>dipilih</a:t>
            </a:r>
            <a:r>
              <a:rPr lang="en-US" b="1" dirty="0">
                <a:latin typeface="Times New Roman" panose="02020603050405020304" pitchFamily="18" charset="0"/>
              </a:rPr>
              <a:t>.</a:t>
            </a:r>
            <a:endParaRPr lang="en-US" b="1" dirty="0">
              <a:latin typeface="Arial" panose="020B0604020202020204" pitchFamily="34" charset="0"/>
            </a:endParaRPr>
          </a:p>
          <a:p>
            <a:pPr marL="685800" indent="-228600" algn="just"/>
            <a:r>
              <a:rPr lang="en-US" b="1" dirty="0">
                <a:latin typeface="Symbol" panose="05050102010706020507" pitchFamily="18" charset="2"/>
              </a:rPr>
              <a:t>·</a:t>
            </a:r>
            <a:r>
              <a:rPr lang="en-US" sz="800" b="1" dirty="0">
                <a:latin typeface="Times New Roman" panose="02020603050405020304" pitchFamily="18" charset="0"/>
              </a:rPr>
              <a:t>         </a:t>
            </a:r>
            <a:r>
              <a:rPr lang="en-US" b="1" dirty="0" err="1">
                <a:latin typeface="Times New Roman" panose="02020603050405020304" pitchFamily="18" charset="0"/>
              </a:rPr>
              <a:t>Gerak</a:t>
            </a:r>
            <a:r>
              <a:rPr lang="en-US" b="1" dirty="0">
                <a:latin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</a:rPr>
              <a:t>kepala</a:t>
            </a:r>
            <a:r>
              <a:rPr lang="en-US" b="1" dirty="0">
                <a:latin typeface="Times New Roman" panose="02020603050405020304" pitchFamily="18" charset="0"/>
              </a:rPr>
              <a:t>. </a:t>
            </a:r>
            <a:r>
              <a:rPr lang="en-US" b="1" dirty="0" err="1">
                <a:latin typeface="Times New Roman" panose="02020603050405020304" pitchFamily="18" charset="0"/>
              </a:rPr>
              <a:t>Gerak</a:t>
            </a:r>
            <a:r>
              <a:rPr lang="en-US" b="1" dirty="0">
                <a:latin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</a:rPr>
              <a:t>kepala</a:t>
            </a:r>
            <a:r>
              <a:rPr lang="en-US" b="1" dirty="0">
                <a:latin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</a:rPr>
              <a:t>biasanya</a:t>
            </a:r>
            <a:r>
              <a:rPr lang="en-US" b="1" dirty="0">
                <a:latin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</a:rPr>
              <a:t>mengikuti</a:t>
            </a:r>
            <a:r>
              <a:rPr lang="en-US" b="1" dirty="0">
                <a:latin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</a:rPr>
              <a:t>gerak</a:t>
            </a:r>
            <a:r>
              <a:rPr lang="en-US" b="1" dirty="0">
                <a:latin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</a:rPr>
              <a:t>anggota</a:t>
            </a:r>
            <a:r>
              <a:rPr lang="en-US" b="1" dirty="0">
                <a:latin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</a:rPr>
              <a:t>badan</a:t>
            </a:r>
            <a:r>
              <a:rPr lang="en-US" b="1" dirty="0">
                <a:latin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</a:rPr>
              <a:t>lainnya</a:t>
            </a:r>
            <a:r>
              <a:rPr lang="en-US" b="1" dirty="0">
                <a:latin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</a:rPr>
              <a:t>dengan</a:t>
            </a:r>
            <a:r>
              <a:rPr lang="en-US" b="1" dirty="0">
                <a:latin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</a:rPr>
              <a:t>mempertimbangkan</a:t>
            </a:r>
            <a:r>
              <a:rPr lang="en-US" b="1" dirty="0">
                <a:latin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</a:rPr>
              <a:t>segi</a:t>
            </a:r>
            <a:r>
              <a:rPr lang="en-US" b="1" dirty="0">
                <a:latin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</a:rPr>
              <a:t>artistik</a:t>
            </a:r>
            <a:r>
              <a:rPr lang="en-US" b="1" dirty="0">
                <a:latin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</a:rPr>
              <a:t>dan</a:t>
            </a:r>
            <a:r>
              <a:rPr lang="en-US" b="1" dirty="0">
                <a:latin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</a:rPr>
              <a:t>juga</a:t>
            </a:r>
            <a:r>
              <a:rPr lang="en-US" b="1" dirty="0">
                <a:latin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</a:rPr>
              <a:t>maknawi</a:t>
            </a:r>
            <a:r>
              <a:rPr lang="en-US" b="1" dirty="0">
                <a:latin typeface="Times New Roman" panose="02020603050405020304" pitchFamily="18" charset="0"/>
              </a:rPr>
              <a:t>. </a:t>
            </a:r>
            <a:r>
              <a:rPr lang="en-US" b="1" dirty="0" err="1">
                <a:latin typeface="Times New Roman" panose="02020603050405020304" pitchFamily="18" charset="0"/>
              </a:rPr>
              <a:t>Misalnya</a:t>
            </a:r>
            <a:r>
              <a:rPr lang="en-US" b="1" dirty="0">
                <a:latin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</a:rPr>
              <a:t>lakukan</a:t>
            </a:r>
            <a:r>
              <a:rPr lang="en-US" b="1" dirty="0">
                <a:latin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</a:rPr>
              <a:t>gerakan</a:t>
            </a:r>
            <a:r>
              <a:rPr lang="en-US" b="1" dirty="0">
                <a:latin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</a:rPr>
              <a:t>kepala</a:t>
            </a:r>
            <a:r>
              <a:rPr lang="en-US" b="1" dirty="0">
                <a:latin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</a:rPr>
              <a:t>dengan</a:t>
            </a:r>
            <a:r>
              <a:rPr lang="en-US" b="1" dirty="0">
                <a:latin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</a:rPr>
              <a:t>mempertimbangkan</a:t>
            </a:r>
            <a:r>
              <a:rPr lang="en-US" b="1" dirty="0">
                <a:latin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</a:rPr>
              <a:t>segi</a:t>
            </a:r>
            <a:r>
              <a:rPr lang="en-US" b="1" dirty="0">
                <a:latin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</a:rPr>
              <a:t>artistik</a:t>
            </a:r>
            <a:r>
              <a:rPr lang="en-US" b="1" dirty="0">
                <a:latin typeface="Times New Roman" panose="02020603050405020304" pitchFamily="18" charset="0"/>
              </a:rPr>
              <a:t> (</a:t>
            </a:r>
            <a:r>
              <a:rPr lang="en-US" b="1" dirty="0" err="1">
                <a:latin typeface="Times New Roman" panose="02020603050405020304" pitchFamily="18" charset="0"/>
              </a:rPr>
              <a:t>gerak</a:t>
            </a:r>
            <a:r>
              <a:rPr lang="en-US" b="1" dirty="0">
                <a:latin typeface="Times New Roman" panose="02020603050405020304" pitchFamily="18" charset="0"/>
              </a:rPr>
              <a:t> kaki </a:t>
            </a:r>
            <a:r>
              <a:rPr lang="en-US" b="1" dirty="0" err="1">
                <a:latin typeface="Times New Roman" panose="02020603050405020304" pitchFamily="18" charset="0"/>
              </a:rPr>
              <a:t>dan</a:t>
            </a:r>
            <a:r>
              <a:rPr lang="en-US" b="1" dirty="0">
                <a:latin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</a:rPr>
              <a:t>tangan</a:t>
            </a:r>
            <a:r>
              <a:rPr lang="en-US" b="1" dirty="0">
                <a:latin typeface="Times New Roman" panose="02020603050405020304" pitchFamily="18" charset="0"/>
              </a:rPr>
              <a:t>, </a:t>
            </a:r>
            <a:r>
              <a:rPr lang="en-US" b="1" dirty="0" err="1">
                <a:latin typeface="Times New Roman" panose="02020603050405020304" pitchFamily="18" charset="0"/>
              </a:rPr>
              <a:t>langkah</a:t>
            </a:r>
            <a:r>
              <a:rPr lang="en-US" b="1" dirty="0">
                <a:latin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</a:rPr>
              <a:t>melenggang</a:t>
            </a:r>
            <a:r>
              <a:rPr lang="en-US" b="1" dirty="0">
                <a:latin typeface="Times New Roman" panose="02020603050405020304" pitchFamily="18" charset="0"/>
              </a:rPr>
              <a:t>), </a:t>
            </a:r>
            <a:r>
              <a:rPr lang="en-US" b="1" dirty="0" err="1">
                <a:latin typeface="Times New Roman" panose="02020603050405020304" pitchFamily="18" charset="0"/>
              </a:rPr>
              <a:t>dan</a:t>
            </a:r>
            <a:r>
              <a:rPr lang="en-US" b="1" dirty="0">
                <a:latin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</a:rPr>
              <a:t>gerak</a:t>
            </a:r>
            <a:r>
              <a:rPr lang="en-US" b="1" dirty="0">
                <a:latin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</a:rPr>
              <a:t>kepala</a:t>
            </a:r>
            <a:r>
              <a:rPr lang="en-US" b="1" dirty="0">
                <a:latin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</a:rPr>
              <a:t>akan</a:t>
            </a:r>
            <a:r>
              <a:rPr lang="en-US" b="1" dirty="0">
                <a:latin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</a:rPr>
              <a:t>indah</a:t>
            </a:r>
            <a:r>
              <a:rPr lang="en-US" b="1" dirty="0">
                <a:latin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</a:rPr>
              <a:t>bila</a:t>
            </a:r>
            <a:r>
              <a:rPr lang="en-US" b="1" dirty="0">
                <a:latin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</a:rPr>
              <a:t>mengikuti</a:t>
            </a:r>
            <a:r>
              <a:rPr lang="en-US" b="1" dirty="0">
                <a:latin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</a:rPr>
              <a:t>langkah</a:t>
            </a:r>
            <a:r>
              <a:rPr lang="en-US" b="1" dirty="0">
                <a:latin typeface="Times New Roman" panose="02020603050405020304" pitchFamily="18" charset="0"/>
              </a:rPr>
              <a:t> kaki, </a:t>
            </a:r>
            <a:r>
              <a:rPr lang="en-US" b="1" dirty="0" err="1">
                <a:latin typeface="Times New Roman" panose="02020603050405020304" pitchFamily="18" charset="0"/>
              </a:rPr>
              <a:t>bukan</a:t>
            </a:r>
            <a:r>
              <a:rPr lang="en-US" b="1" dirty="0">
                <a:latin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</a:rPr>
              <a:t>mengikuti</a:t>
            </a:r>
            <a:r>
              <a:rPr lang="en-US" b="1" dirty="0">
                <a:latin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</a:rPr>
              <a:t>gerak</a:t>
            </a:r>
            <a:r>
              <a:rPr lang="en-US" b="1" dirty="0">
                <a:latin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</a:rPr>
              <a:t>tangan</a:t>
            </a:r>
            <a:r>
              <a:rPr lang="en-US" b="1" dirty="0">
                <a:latin typeface="Times New Roman" panose="02020603050405020304" pitchFamily="18" charset="0"/>
              </a:rPr>
              <a:t>. </a:t>
            </a:r>
            <a:r>
              <a:rPr lang="en-US" b="1" dirty="0" err="1">
                <a:latin typeface="Times New Roman" panose="02020603050405020304" pitchFamily="18" charset="0"/>
              </a:rPr>
              <a:t>Gerak</a:t>
            </a:r>
            <a:r>
              <a:rPr lang="en-US" b="1" dirty="0">
                <a:latin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</a:rPr>
              <a:t>kepala</a:t>
            </a:r>
            <a:r>
              <a:rPr lang="en-US" b="1" dirty="0">
                <a:latin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</a:rPr>
              <a:t>juga</a:t>
            </a:r>
            <a:r>
              <a:rPr lang="en-US" b="1" dirty="0">
                <a:latin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</a:rPr>
              <a:t>dilakukan</a:t>
            </a:r>
            <a:r>
              <a:rPr lang="en-US" b="1" dirty="0">
                <a:latin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</a:rPr>
              <a:t>dengan</a:t>
            </a:r>
            <a:r>
              <a:rPr lang="en-US" b="1" dirty="0">
                <a:latin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</a:rPr>
              <a:t>mempertimbangkan</a:t>
            </a:r>
            <a:r>
              <a:rPr lang="en-US" b="1" dirty="0">
                <a:latin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</a:rPr>
              <a:t>gerak</a:t>
            </a:r>
            <a:r>
              <a:rPr lang="en-US" b="1" dirty="0">
                <a:latin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</a:rPr>
              <a:t>maknawi</a:t>
            </a:r>
            <a:r>
              <a:rPr lang="en-US" b="1" dirty="0">
                <a:latin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</a:rPr>
              <a:t>misalnya</a:t>
            </a:r>
            <a:r>
              <a:rPr lang="en-US" b="1" dirty="0">
                <a:latin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</a:rPr>
              <a:t>gerak</a:t>
            </a:r>
            <a:r>
              <a:rPr lang="en-US" b="1" dirty="0">
                <a:latin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</a:rPr>
              <a:t>membatik</a:t>
            </a:r>
            <a:r>
              <a:rPr lang="en-US" b="1" dirty="0">
                <a:latin typeface="Times New Roman" panose="02020603050405020304" pitchFamily="18" charset="0"/>
              </a:rPr>
              <a:t>, </a:t>
            </a:r>
            <a:r>
              <a:rPr lang="en-US" b="1" dirty="0" err="1">
                <a:latin typeface="Times New Roman" panose="02020603050405020304" pitchFamily="18" charset="0"/>
              </a:rPr>
              <a:t>maka</a:t>
            </a:r>
            <a:r>
              <a:rPr lang="en-US" b="1" dirty="0">
                <a:latin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</a:rPr>
              <a:t>gerak</a:t>
            </a:r>
            <a:r>
              <a:rPr lang="en-US" b="1" dirty="0">
                <a:latin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</a:rPr>
              <a:t>kepala</a:t>
            </a:r>
            <a:r>
              <a:rPr lang="en-US" b="1" dirty="0">
                <a:latin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</a:rPr>
              <a:t>atau</a:t>
            </a:r>
            <a:r>
              <a:rPr lang="en-US" b="1" dirty="0">
                <a:latin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</a:rPr>
              <a:t>arah</a:t>
            </a:r>
            <a:r>
              <a:rPr lang="en-US" b="1" dirty="0">
                <a:latin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</a:rPr>
              <a:t>pandangan</a:t>
            </a:r>
            <a:r>
              <a:rPr lang="en-US" b="1" dirty="0">
                <a:latin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</a:rPr>
              <a:t>sebaiknya</a:t>
            </a:r>
            <a:r>
              <a:rPr lang="en-US" b="1" dirty="0">
                <a:latin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</a:rPr>
              <a:t>mengikuti</a:t>
            </a:r>
            <a:r>
              <a:rPr lang="en-US" b="1" dirty="0">
                <a:latin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</a:rPr>
              <a:t>arah</a:t>
            </a:r>
            <a:r>
              <a:rPr lang="en-US" b="1" dirty="0">
                <a:latin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</a:rPr>
              <a:t>gerakan</a:t>
            </a:r>
            <a:r>
              <a:rPr lang="en-US" b="1" dirty="0">
                <a:latin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</a:rPr>
              <a:t>tangan</a:t>
            </a:r>
            <a:r>
              <a:rPr lang="en-US" b="1" dirty="0">
                <a:latin typeface="Times New Roman" panose="02020603050405020304" pitchFamily="18" charset="0"/>
              </a:rPr>
              <a:t> yang </a:t>
            </a:r>
            <a:r>
              <a:rPr lang="en-US" b="1" dirty="0" err="1">
                <a:latin typeface="Times New Roman" panose="02020603050405020304" pitchFamily="18" charset="0"/>
              </a:rPr>
              <a:t>sedang</a:t>
            </a:r>
            <a:r>
              <a:rPr lang="en-US" b="1" dirty="0">
                <a:latin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</a:rPr>
              <a:t>membatik</a:t>
            </a:r>
            <a:r>
              <a:rPr lang="en-US" b="1" dirty="0">
                <a:latin typeface="Times New Roman" panose="02020603050405020304" pitchFamily="18" charset="0"/>
              </a:rPr>
              <a:t>, </a:t>
            </a:r>
            <a:r>
              <a:rPr lang="en-US" b="1" dirty="0" err="1">
                <a:latin typeface="Times New Roman" panose="02020603050405020304" pitchFamily="18" charset="0"/>
              </a:rPr>
              <a:t>gerak</a:t>
            </a:r>
            <a:r>
              <a:rPr lang="en-US" b="1" dirty="0">
                <a:latin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</a:rPr>
              <a:t>menunjuk</a:t>
            </a:r>
            <a:r>
              <a:rPr lang="en-US" b="1" dirty="0">
                <a:latin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</a:rPr>
              <a:t>kesuatu</a:t>
            </a:r>
            <a:r>
              <a:rPr lang="en-US" b="1" dirty="0">
                <a:latin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</a:rPr>
              <a:t>arah</a:t>
            </a:r>
            <a:r>
              <a:rPr lang="en-US" b="1" dirty="0">
                <a:latin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</a:rPr>
              <a:t>sebaiknya</a:t>
            </a:r>
            <a:r>
              <a:rPr lang="en-US" b="1" dirty="0">
                <a:latin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</a:rPr>
              <a:t>diikuti</a:t>
            </a:r>
            <a:r>
              <a:rPr lang="en-US" b="1" dirty="0">
                <a:latin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</a:rPr>
              <a:t>dengan</a:t>
            </a:r>
            <a:r>
              <a:rPr lang="en-US" b="1" dirty="0">
                <a:latin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</a:rPr>
              <a:t>gerak</a:t>
            </a:r>
            <a:r>
              <a:rPr lang="en-US" b="1" dirty="0">
                <a:latin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</a:rPr>
              <a:t>kepala</a:t>
            </a:r>
            <a:r>
              <a:rPr lang="en-US" b="1" dirty="0">
                <a:latin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</a:rPr>
              <a:t>dan</a:t>
            </a:r>
            <a:r>
              <a:rPr lang="en-US" b="1" dirty="0">
                <a:latin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</a:rPr>
              <a:t>pandangan</a:t>
            </a:r>
            <a:r>
              <a:rPr lang="en-US" b="1" dirty="0">
                <a:latin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</a:rPr>
              <a:t>kearah</a:t>
            </a:r>
            <a:r>
              <a:rPr lang="en-US" b="1" dirty="0">
                <a:latin typeface="Times New Roman" panose="02020603050405020304" pitchFamily="18" charset="0"/>
              </a:rPr>
              <a:t> yang </a:t>
            </a:r>
            <a:r>
              <a:rPr lang="en-US" b="1" dirty="0" err="1">
                <a:latin typeface="Times New Roman" panose="02020603050405020304" pitchFamily="18" charset="0"/>
              </a:rPr>
              <a:t>ditunjuk</a:t>
            </a:r>
            <a:r>
              <a:rPr lang="en-US" b="1" dirty="0">
                <a:latin typeface="Times New Roman" panose="02020603050405020304" pitchFamily="18" charset="0"/>
              </a:rPr>
              <a:t>.</a:t>
            </a:r>
            <a:endParaRPr lang="en-US" b="1" i="0" dirty="0"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3393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15 Ucapan Terima Kasih dalam Bahasa Inggris Menyentuh Hati | PosKat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0754"/>
            <a:ext cx="12191999" cy="68787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138731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1622F6F-6227-4293-92AA-9FD0165E3D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7702" y="812041"/>
            <a:ext cx="3378388" cy="5202377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1. </a:t>
            </a:r>
            <a:r>
              <a:rPr lang="en-US" b="1" dirty="0">
                <a:solidFill>
                  <a:schemeClr val="tx1"/>
                </a:solidFill>
                <a:ea typeface="+mj-lt"/>
                <a:cs typeface="+mj-lt"/>
              </a:rPr>
              <a:t>Proses </a:t>
            </a:r>
            <a:r>
              <a:rPr lang="en-US" b="1" dirty="0" err="1">
                <a:solidFill>
                  <a:schemeClr val="tx1"/>
                </a:solidFill>
                <a:ea typeface="+mj-lt"/>
                <a:cs typeface="+mj-lt"/>
              </a:rPr>
              <a:t>penciptan</a:t>
            </a:r>
            <a:r>
              <a:rPr lang="en-US" b="1" dirty="0">
                <a:solidFill>
                  <a:schemeClr val="tx1"/>
                </a:solidFill>
                <a:ea typeface="+mj-lt"/>
                <a:cs typeface="+mj-lt"/>
              </a:rPr>
              <a:t> </a:t>
            </a:r>
            <a:r>
              <a:rPr lang="en-US" b="1" dirty="0" err="1">
                <a:solidFill>
                  <a:schemeClr val="tx1"/>
                </a:solidFill>
                <a:ea typeface="+mj-lt"/>
                <a:cs typeface="+mj-lt"/>
              </a:rPr>
              <a:t>tari</a:t>
            </a:r>
            <a:endParaRPr lang="en-US" b="1" dirty="0">
              <a:solidFill>
                <a:schemeClr val="tx1"/>
              </a:solidFill>
            </a:endParaRPr>
          </a:p>
        </p:txBody>
      </p:sp>
      <p:graphicFrame>
        <p:nvGraphicFramePr>
          <p:cNvPr id="14" name="Content Placeholder 2">
            <a:extLst>
              <a:ext uri="{FF2B5EF4-FFF2-40B4-BE49-F238E27FC236}">
                <a16:creationId xmlns:a16="http://schemas.microsoft.com/office/drawing/2014/main" xmlns="" id="{43A98441-E69E-422F-A037-3A70D54174B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29933092"/>
              </p:ext>
            </p:extLst>
          </p:nvPr>
        </p:nvGraphicFramePr>
        <p:xfrm>
          <a:off x="5268036" y="4184956"/>
          <a:ext cx="6085764" cy="19384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5" name="Picture 15" descr="A picture containing drawing&#10;&#10;Description automatically generated">
            <a:extLst>
              <a:ext uri="{FF2B5EF4-FFF2-40B4-BE49-F238E27FC236}">
                <a16:creationId xmlns:a16="http://schemas.microsoft.com/office/drawing/2014/main" xmlns="" id="{3A0F3FE2-E1C0-4DAF-BE3A-EF20C04248E7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208871" y="952500"/>
            <a:ext cx="4258685" cy="28959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59323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76518" y="321972"/>
            <a:ext cx="11384924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228600" algn="ctr"/>
            <a:r>
              <a:rPr lang="en-US" sz="3600" b="1" dirty="0">
                <a:latin typeface="Times New Roman" panose="02020603050405020304" pitchFamily="18" charset="0"/>
              </a:rPr>
              <a:t> </a:t>
            </a:r>
            <a:r>
              <a:rPr lang="en-US" sz="3600" b="1" dirty="0" smtClean="0">
                <a:latin typeface="Times New Roman" panose="02020603050405020304" pitchFamily="18" charset="0"/>
              </a:rPr>
              <a:t>1</a:t>
            </a:r>
            <a:r>
              <a:rPr lang="en-US" sz="800" b="1" dirty="0" smtClean="0">
                <a:latin typeface="Times New Roman" panose="02020603050405020304" pitchFamily="18" charset="0"/>
              </a:rPr>
              <a:t>. </a:t>
            </a:r>
            <a:r>
              <a:rPr lang="en-US" sz="3600" b="1" dirty="0" err="1" smtClean="0">
                <a:latin typeface="Times New Roman" panose="02020603050405020304" pitchFamily="18" charset="0"/>
              </a:rPr>
              <a:t>Eksplorasi</a:t>
            </a:r>
            <a:endParaRPr lang="en-US" sz="3600" b="1" dirty="0" smtClean="0">
              <a:latin typeface="Times New Roman" panose="02020603050405020304" pitchFamily="18" charset="0"/>
            </a:endParaRPr>
          </a:p>
          <a:p>
            <a:pPr indent="-228600" algn="ctr"/>
            <a:endParaRPr lang="en-US" sz="3600" b="1" dirty="0">
              <a:latin typeface="Arial" panose="020B0604020202020204" pitchFamily="34" charset="0"/>
            </a:endParaRPr>
          </a:p>
          <a:p>
            <a:pPr algn="just"/>
            <a:r>
              <a:rPr lang="en-US" b="1" dirty="0" err="1" smtClean="0">
                <a:latin typeface="+mj-lt"/>
              </a:rPr>
              <a:t>Eksplorasi</a:t>
            </a:r>
            <a:r>
              <a:rPr lang="en-US" b="1" dirty="0" smtClean="0">
                <a:latin typeface="+mj-lt"/>
              </a:rPr>
              <a:t> </a:t>
            </a:r>
            <a:r>
              <a:rPr lang="en-US" b="1" dirty="0" err="1" smtClean="0">
                <a:latin typeface="+mj-lt"/>
              </a:rPr>
              <a:t>adalah</a:t>
            </a:r>
            <a:r>
              <a:rPr lang="en-US" b="1" dirty="0" smtClean="0">
                <a:latin typeface="+mj-lt"/>
              </a:rPr>
              <a:t> </a:t>
            </a:r>
            <a:r>
              <a:rPr lang="en-US" b="1" dirty="0" err="1" smtClean="0">
                <a:latin typeface="+mj-lt"/>
              </a:rPr>
              <a:t>tahap</a:t>
            </a:r>
            <a:r>
              <a:rPr lang="en-US" b="1" dirty="0" smtClean="0">
                <a:latin typeface="+mj-lt"/>
              </a:rPr>
              <a:t> </a:t>
            </a:r>
            <a:r>
              <a:rPr lang="en-US" b="1" dirty="0" err="1" smtClean="0">
                <a:latin typeface="+mj-lt"/>
              </a:rPr>
              <a:t>awal</a:t>
            </a:r>
            <a:r>
              <a:rPr lang="en-US" b="1" dirty="0" smtClean="0">
                <a:latin typeface="+mj-lt"/>
              </a:rPr>
              <a:t> yang </a:t>
            </a:r>
            <a:r>
              <a:rPr lang="en-US" b="1" dirty="0" err="1" smtClean="0">
                <a:latin typeface="+mj-lt"/>
              </a:rPr>
              <a:t>dilakukan</a:t>
            </a:r>
            <a:r>
              <a:rPr lang="en-US" b="1" dirty="0" smtClean="0">
                <a:latin typeface="+mj-lt"/>
              </a:rPr>
              <a:t> </a:t>
            </a:r>
            <a:r>
              <a:rPr lang="en-US" b="1" dirty="0" err="1" smtClean="0">
                <a:latin typeface="+mj-lt"/>
              </a:rPr>
              <a:t>seseorang</a:t>
            </a:r>
            <a:r>
              <a:rPr lang="en-US" b="1" dirty="0" smtClean="0">
                <a:latin typeface="+mj-lt"/>
              </a:rPr>
              <a:t> </a:t>
            </a:r>
            <a:r>
              <a:rPr lang="en-US" b="1" dirty="0" err="1" smtClean="0">
                <a:latin typeface="+mj-lt"/>
              </a:rPr>
              <a:t>dalam</a:t>
            </a:r>
            <a:r>
              <a:rPr lang="en-US" b="1" dirty="0" smtClean="0">
                <a:latin typeface="+mj-lt"/>
              </a:rPr>
              <a:t> </a:t>
            </a:r>
            <a:r>
              <a:rPr lang="en-US" b="1" dirty="0" err="1" smtClean="0">
                <a:latin typeface="+mj-lt"/>
              </a:rPr>
              <a:t>penyusunan</a:t>
            </a:r>
            <a:r>
              <a:rPr lang="en-US" b="1" dirty="0" smtClean="0">
                <a:latin typeface="+mj-lt"/>
              </a:rPr>
              <a:t> </a:t>
            </a:r>
            <a:r>
              <a:rPr lang="en-US" b="1" dirty="0" err="1" smtClean="0">
                <a:latin typeface="+mj-lt"/>
              </a:rPr>
              <a:t>tari</a:t>
            </a:r>
            <a:r>
              <a:rPr lang="en-US" b="1" dirty="0" smtClean="0">
                <a:latin typeface="+mj-lt"/>
              </a:rPr>
              <a:t>. </a:t>
            </a:r>
            <a:r>
              <a:rPr lang="en-US" b="1" dirty="0" err="1" smtClean="0">
                <a:latin typeface="+mj-lt"/>
              </a:rPr>
              <a:t>Dalam</a:t>
            </a:r>
            <a:r>
              <a:rPr lang="en-US" b="1" dirty="0" smtClean="0">
                <a:latin typeface="+mj-lt"/>
              </a:rPr>
              <a:t> </a:t>
            </a:r>
            <a:r>
              <a:rPr lang="en-US" b="1" dirty="0" err="1" smtClean="0">
                <a:latin typeface="+mj-lt"/>
              </a:rPr>
              <a:t>tahap</a:t>
            </a:r>
            <a:r>
              <a:rPr lang="en-US" b="1" dirty="0" smtClean="0">
                <a:latin typeface="+mj-lt"/>
              </a:rPr>
              <a:t> </a:t>
            </a:r>
            <a:r>
              <a:rPr lang="en-US" b="1" dirty="0" err="1" smtClean="0">
                <a:latin typeface="+mj-lt"/>
              </a:rPr>
              <a:t>ini</a:t>
            </a:r>
            <a:r>
              <a:rPr lang="en-US" b="1" dirty="0" smtClean="0">
                <a:latin typeface="+mj-lt"/>
              </a:rPr>
              <a:t> </a:t>
            </a:r>
            <a:r>
              <a:rPr lang="en-US" b="1" dirty="0" err="1" smtClean="0">
                <a:latin typeface="+mj-lt"/>
              </a:rPr>
              <a:t>meliputi</a:t>
            </a:r>
            <a:r>
              <a:rPr lang="en-US" b="1" dirty="0" smtClean="0">
                <a:latin typeface="+mj-lt"/>
              </a:rPr>
              <a:t> </a:t>
            </a:r>
            <a:r>
              <a:rPr lang="en-US" b="1" dirty="0" err="1" smtClean="0">
                <a:latin typeface="+mj-lt"/>
              </a:rPr>
              <a:t>berpikir</a:t>
            </a:r>
            <a:r>
              <a:rPr lang="en-US" b="1" dirty="0" smtClean="0">
                <a:latin typeface="+mj-lt"/>
              </a:rPr>
              <a:t>, </a:t>
            </a:r>
            <a:r>
              <a:rPr lang="en-US" b="1" dirty="0" err="1" smtClean="0">
                <a:latin typeface="+mj-lt"/>
              </a:rPr>
              <a:t>berimajinasi</a:t>
            </a:r>
            <a:r>
              <a:rPr lang="en-US" b="1" dirty="0" smtClean="0">
                <a:latin typeface="+mj-lt"/>
              </a:rPr>
              <a:t>, </a:t>
            </a:r>
            <a:r>
              <a:rPr lang="en-US" b="1" dirty="0" err="1" smtClean="0">
                <a:latin typeface="+mj-lt"/>
              </a:rPr>
              <a:t>merasakan</a:t>
            </a:r>
            <a:r>
              <a:rPr lang="en-US" b="1" dirty="0" smtClean="0">
                <a:latin typeface="+mj-lt"/>
              </a:rPr>
              <a:t>, </a:t>
            </a:r>
            <a:r>
              <a:rPr lang="en-US" b="1" dirty="0" err="1" smtClean="0">
                <a:latin typeface="+mj-lt"/>
              </a:rPr>
              <a:t>dan</a:t>
            </a:r>
            <a:r>
              <a:rPr lang="en-US" b="1" dirty="0" smtClean="0">
                <a:latin typeface="+mj-lt"/>
              </a:rPr>
              <a:t> </a:t>
            </a:r>
            <a:r>
              <a:rPr lang="en-US" b="1" dirty="0" err="1" smtClean="0">
                <a:latin typeface="+mj-lt"/>
              </a:rPr>
              <a:t>merespon</a:t>
            </a:r>
            <a:r>
              <a:rPr lang="en-US" b="1" dirty="0" smtClean="0">
                <a:latin typeface="+mj-lt"/>
              </a:rPr>
              <a:t> </a:t>
            </a:r>
            <a:r>
              <a:rPr lang="en-US" b="1" dirty="0" err="1" smtClean="0">
                <a:latin typeface="+mj-lt"/>
              </a:rPr>
              <a:t>suatu</a:t>
            </a:r>
            <a:r>
              <a:rPr lang="en-US" b="1" dirty="0" smtClean="0">
                <a:latin typeface="+mj-lt"/>
              </a:rPr>
              <a:t> </a:t>
            </a:r>
            <a:r>
              <a:rPr lang="en-US" b="1" dirty="0" err="1" smtClean="0">
                <a:latin typeface="+mj-lt"/>
              </a:rPr>
              <a:t>obyek</a:t>
            </a:r>
            <a:r>
              <a:rPr lang="en-US" b="1" dirty="0" smtClean="0">
                <a:latin typeface="+mj-lt"/>
              </a:rPr>
              <a:t> </a:t>
            </a:r>
            <a:r>
              <a:rPr lang="en-US" b="1" dirty="0" err="1" smtClean="0">
                <a:latin typeface="+mj-lt"/>
              </a:rPr>
              <a:t>untuk</a:t>
            </a:r>
            <a:r>
              <a:rPr lang="en-US" b="1" dirty="0" smtClean="0">
                <a:latin typeface="+mj-lt"/>
              </a:rPr>
              <a:t> </a:t>
            </a:r>
            <a:r>
              <a:rPr lang="en-US" b="1" dirty="0" err="1" smtClean="0">
                <a:latin typeface="+mj-lt"/>
              </a:rPr>
              <a:t>dijadikan</a:t>
            </a:r>
            <a:r>
              <a:rPr lang="en-US" b="1" dirty="0" smtClean="0">
                <a:latin typeface="+mj-lt"/>
              </a:rPr>
              <a:t> </a:t>
            </a:r>
            <a:r>
              <a:rPr lang="en-US" b="1" dirty="0" err="1" smtClean="0">
                <a:latin typeface="+mj-lt"/>
              </a:rPr>
              <a:t>bahan</a:t>
            </a:r>
            <a:r>
              <a:rPr lang="en-US" b="1" dirty="0" smtClean="0">
                <a:latin typeface="+mj-lt"/>
              </a:rPr>
              <a:t> </a:t>
            </a:r>
            <a:r>
              <a:rPr lang="en-US" b="1" dirty="0" err="1" smtClean="0">
                <a:latin typeface="+mj-lt"/>
              </a:rPr>
              <a:t>dalam</a:t>
            </a:r>
            <a:r>
              <a:rPr lang="en-US" b="1" dirty="0" smtClean="0">
                <a:latin typeface="+mj-lt"/>
              </a:rPr>
              <a:t> </a:t>
            </a:r>
            <a:r>
              <a:rPr lang="en-US" b="1" dirty="0" err="1" smtClean="0">
                <a:latin typeface="+mj-lt"/>
              </a:rPr>
              <a:t>karya</a:t>
            </a:r>
            <a:r>
              <a:rPr lang="en-US" b="1" dirty="0" smtClean="0">
                <a:latin typeface="+mj-lt"/>
              </a:rPr>
              <a:t> </a:t>
            </a:r>
            <a:r>
              <a:rPr lang="en-US" b="1" dirty="0" err="1" smtClean="0">
                <a:latin typeface="+mj-lt"/>
              </a:rPr>
              <a:t>tari</a:t>
            </a:r>
            <a:r>
              <a:rPr lang="en-US" b="1" dirty="0" smtClean="0">
                <a:latin typeface="+mj-lt"/>
              </a:rPr>
              <a:t>. </a:t>
            </a:r>
            <a:r>
              <a:rPr lang="en-US" b="1" dirty="0" err="1" smtClean="0">
                <a:latin typeface="+mj-lt"/>
              </a:rPr>
              <a:t>Wujudnya</a:t>
            </a:r>
            <a:r>
              <a:rPr lang="en-US" b="1" dirty="0" smtClean="0">
                <a:latin typeface="+mj-lt"/>
              </a:rPr>
              <a:t> </a:t>
            </a:r>
            <a:r>
              <a:rPr lang="en-US" b="1" dirty="0" err="1" smtClean="0">
                <a:latin typeface="+mj-lt"/>
              </a:rPr>
              <a:t>bisa</a:t>
            </a:r>
            <a:r>
              <a:rPr lang="en-US" b="1" dirty="0" smtClean="0">
                <a:latin typeface="+mj-lt"/>
              </a:rPr>
              <a:t> </a:t>
            </a:r>
            <a:r>
              <a:rPr lang="en-US" b="1" dirty="0" err="1" smtClean="0">
                <a:latin typeface="+mj-lt"/>
              </a:rPr>
              <a:t>berupa</a:t>
            </a:r>
            <a:r>
              <a:rPr lang="en-US" b="1" dirty="0" smtClean="0">
                <a:latin typeface="+mj-lt"/>
              </a:rPr>
              <a:t> </a:t>
            </a:r>
            <a:r>
              <a:rPr lang="en-US" b="1" dirty="0" err="1" smtClean="0">
                <a:latin typeface="+mj-lt"/>
              </a:rPr>
              <a:t>benda</a:t>
            </a:r>
            <a:r>
              <a:rPr lang="en-US" b="1" dirty="0" smtClean="0">
                <a:latin typeface="+mj-lt"/>
              </a:rPr>
              <a:t>, </a:t>
            </a:r>
            <a:r>
              <a:rPr lang="en-US" b="1" dirty="0" err="1" smtClean="0">
                <a:latin typeface="+mj-lt"/>
              </a:rPr>
              <a:t>irama</a:t>
            </a:r>
            <a:r>
              <a:rPr lang="en-US" b="1" dirty="0" smtClean="0">
                <a:latin typeface="+mj-lt"/>
              </a:rPr>
              <a:t>, </a:t>
            </a:r>
            <a:r>
              <a:rPr lang="en-US" b="1" dirty="0" err="1" smtClean="0">
                <a:latin typeface="+mj-lt"/>
              </a:rPr>
              <a:t>cerita</a:t>
            </a:r>
            <a:r>
              <a:rPr lang="en-US" b="1" dirty="0" smtClean="0">
                <a:latin typeface="+mj-lt"/>
              </a:rPr>
              <a:t>, </a:t>
            </a:r>
            <a:r>
              <a:rPr lang="en-US" b="1" dirty="0" err="1" smtClean="0">
                <a:latin typeface="+mj-lt"/>
              </a:rPr>
              <a:t>dan</a:t>
            </a:r>
            <a:r>
              <a:rPr lang="en-US" b="1" dirty="0" smtClean="0">
                <a:latin typeface="+mj-lt"/>
              </a:rPr>
              <a:t> </a:t>
            </a:r>
            <a:r>
              <a:rPr lang="en-US" b="1" dirty="0" err="1" smtClean="0">
                <a:latin typeface="+mj-lt"/>
              </a:rPr>
              <a:t>sebagainya</a:t>
            </a:r>
            <a:r>
              <a:rPr lang="en-US" b="1" dirty="0" smtClean="0">
                <a:latin typeface="+mj-lt"/>
              </a:rPr>
              <a:t>. </a:t>
            </a:r>
            <a:r>
              <a:rPr lang="en-US" b="1" dirty="0" err="1" smtClean="0">
                <a:latin typeface="+mj-lt"/>
              </a:rPr>
              <a:t>Eksplorasi</a:t>
            </a:r>
            <a:r>
              <a:rPr lang="en-US" b="1" dirty="0" smtClean="0">
                <a:latin typeface="+mj-lt"/>
              </a:rPr>
              <a:t> </a:t>
            </a:r>
            <a:r>
              <a:rPr lang="en-US" b="1" dirty="0" err="1" smtClean="0">
                <a:latin typeface="+mj-lt"/>
              </a:rPr>
              <a:t>dilakukan</a:t>
            </a:r>
            <a:r>
              <a:rPr lang="en-US" b="1" dirty="0" smtClean="0">
                <a:latin typeface="+mj-lt"/>
              </a:rPr>
              <a:t> </a:t>
            </a:r>
            <a:r>
              <a:rPr lang="en-US" b="1" dirty="0" err="1" smtClean="0">
                <a:latin typeface="+mj-lt"/>
              </a:rPr>
              <a:t>melalui</a:t>
            </a:r>
            <a:r>
              <a:rPr lang="en-US" b="1" dirty="0" smtClean="0">
                <a:latin typeface="+mj-lt"/>
              </a:rPr>
              <a:t> </a:t>
            </a:r>
            <a:r>
              <a:rPr lang="en-US" b="1" dirty="0" err="1" smtClean="0">
                <a:latin typeface="+mj-lt"/>
              </a:rPr>
              <a:t>rangsangan</a:t>
            </a:r>
            <a:r>
              <a:rPr lang="en-US" b="1" dirty="0" smtClean="0">
                <a:latin typeface="+mj-lt"/>
              </a:rPr>
              <a:t>. </a:t>
            </a:r>
            <a:r>
              <a:rPr lang="en-US" b="1" dirty="0" err="1" smtClean="0">
                <a:latin typeface="+mj-lt"/>
              </a:rPr>
              <a:t>Beberapa</a:t>
            </a:r>
            <a:r>
              <a:rPr lang="en-US" b="1" dirty="0" smtClean="0">
                <a:latin typeface="+mj-lt"/>
              </a:rPr>
              <a:t> </a:t>
            </a:r>
            <a:r>
              <a:rPr lang="en-US" b="1" dirty="0" err="1" smtClean="0">
                <a:latin typeface="+mj-lt"/>
              </a:rPr>
              <a:t>rangsangan</a:t>
            </a:r>
            <a:r>
              <a:rPr lang="en-US" b="1" dirty="0" smtClean="0">
                <a:latin typeface="+mj-lt"/>
              </a:rPr>
              <a:t> yang </a:t>
            </a:r>
            <a:r>
              <a:rPr lang="en-US" b="1" dirty="0" err="1" smtClean="0">
                <a:latin typeface="+mj-lt"/>
              </a:rPr>
              <a:t>dapat</a:t>
            </a:r>
            <a:r>
              <a:rPr lang="en-US" b="1" dirty="0" smtClean="0">
                <a:latin typeface="+mj-lt"/>
              </a:rPr>
              <a:t> </a:t>
            </a:r>
            <a:r>
              <a:rPr lang="en-US" b="1" dirty="0" err="1" smtClean="0">
                <a:latin typeface="+mj-lt"/>
              </a:rPr>
              <a:t>dilakukan</a:t>
            </a:r>
            <a:r>
              <a:rPr lang="en-US" b="1" dirty="0" smtClean="0">
                <a:latin typeface="+mj-lt"/>
              </a:rPr>
              <a:t> </a:t>
            </a:r>
            <a:r>
              <a:rPr lang="en-US" b="1" dirty="0" err="1" smtClean="0">
                <a:latin typeface="+mj-lt"/>
              </a:rPr>
              <a:t>untuk</a:t>
            </a:r>
            <a:r>
              <a:rPr lang="en-US" b="1" dirty="0" smtClean="0">
                <a:latin typeface="+mj-lt"/>
              </a:rPr>
              <a:t> </a:t>
            </a:r>
            <a:r>
              <a:rPr lang="en-US" b="1" dirty="0" err="1" smtClean="0">
                <a:latin typeface="+mj-lt"/>
              </a:rPr>
              <a:t>bereksplorasi</a:t>
            </a:r>
            <a:r>
              <a:rPr lang="en-US" b="1" dirty="0" smtClean="0">
                <a:latin typeface="+mj-lt"/>
              </a:rPr>
              <a:t> </a:t>
            </a:r>
            <a:r>
              <a:rPr lang="en-US" b="1" dirty="0" err="1" smtClean="0">
                <a:latin typeface="+mj-lt"/>
              </a:rPr>
              <a:t>antara</a:t>
            </a:r>
            <a:r>
              <a:rPr lang="en-US" b="1" dirty="0" smtClean="0">
                <a:latin typeface="+mj-lt"/>
              </a:rPr>
              <a:t> lain:</a:t>
            </a:r>
          </a:p>
          <a:p>
            <a:r>
              <a:rPr lang="en-US" b="1" dirty="0"/>
              <a:t>·         </a:t>
            </a:r>
            <a:r>
              <a:rPr lang="en-US" b="1" dirty="0" err="1"/>
              <a:t>Rangsang</a:t>
            </a:r>
            <a:r>
              <a:rPr lang="en-US" b="1" dirty="0"/>
              <a:t>  Visual</a:t>
            </a:r>
          </a:p>
          <a:p>
            <a:r>
              <a:rPr lang="en-US" b="1" dirty="0" err="1"/>
              <a:t>Mengamati</a:t>
            </a:r>
            <a:r>
              <a:rPr lang="en-US" b="1" dirty="0"/>
              <a:t> </a:t>
            </a:r>
            <a:r>
              <a:rPr lang="en-US" b="1" dirty="0" err="1"/>
              <a:t>suatu</a:t>
            </a:r>
            <a:r>
              <a:rPr lang="en-US" b="1" dirty="0"/>
              <a:t> </a:t>
            </a:r>
            <a:r>
              <a:rPr lang="en-US" b="1" dirty="0" err="1"/>
              <a:t>benda</a:t>
            </a:r>
            <a:r>
              <a:rPr lang="en-US" b="1" dirty="0"/>
              <a:t> </a:t>
            </a:r>
            <a:r>
              <a:rPr lang="en-US" b="1" dirty="0" err="1"/>
              <a:t>hidup</a:t>
            </a:r>
            <a:r>
              <a:rPr lang="en-US" b="1" dirty="0"/>
              <a:t> </a:t>
            </a:r>
            <a:r>
              <a:rPr lang="en-US" b="1" dirty="0" err="1"/>
              <a:t>maupun</a:t>
            </a:r>
            <a:r>
              <a:rPr lang="en-US" b="1" dirty="0"/>
              <a:t> </a:t>
            </a:r>
            <a:r>
              <a:rPr lang="en-US" b="1" dirty="0" err="1"/>
              <a:t>mati</a:t>
            </a:r>
            <a:r>
              <a:rPr lang="en-US" b="1" dirty="0"/>
              <a:t> </a:t>
            </a:r>
            <a:r>
              <a:rPr lang="en-US" b="1" dirty="0" err="1"/>
              <a:t>untuk</a:t>
            </a:r>
            <a:r>
              <a:rPr lang="en-US" b="1" dirty="0"/>
              <a:t> </a:t>
            </a:r>
            <a:r>
              <a:rPr lang="en-US" b="1" dirty="0" err="1"/>
              <a:t>dijadikan</a:t>
            </a:r>
            <a:r>
              <a:rPr lang="en-US" b="1" dirty="0"/>
              <a:t> </a:t>
            </a:r>
            <a:r>
              <a:rPr lang="en-US" b="1" dirty="0" err="1"/>
              <a:t>obyek</a:t>
            </a:r>
            <a:r>
              <a:rPr lang="en-US" b="1" dirty="0"/>
              <a:t> </a:t>
            </a:r>
            <a:r>
              <a:rPr lang="en-US" b="1" dirty="0" err="1"/>
              <a:t>pengamatan</a:t>
            </a:r>
            <a:r>
              <a:rPr lang="en-US" b="1" dirty="0"/>
              <a:t>. </a:t>
            </a:r>
            <a:r>
              <a:rPr lang="en-US" b="1" dirty="0" err="1"/>
              <a:t>Rangsangan</a:t>
            </a:r>
            <a:r>
              <a:rPr lang="en-US" b="1" dirty="0"/>
              <a:t> </a:t>
            </a:r>
            <a:r>
              <a:rPr lang="en-US" b="1" dirty="0" err="1"/>
              <a:t>ini</a:t>
            </a:r>
            <a:r>
              <a:rPr lang="en-US" b="1" dirty="0"/>
              <a:t> </a:t>
            </a:r>
            <a:r>
              <a:rPr lang="en-US" b="1" dirty="0" err="1"/>
              <a:t>bisa</a:t>
            </a:r>
            <a:r>
              <a:rPr lang="en-US" b="1" dirty="0"/>
              <a:t> </a:t>
            </a:r>
            <a:r>
              <a:rPr lang="en-US" b="1" dirty="0" err="1"/>
              <a:t>muncul</a:t>
            </a:r>
            <a:r>
              <a:rPr lang="en-US" b="1" dirty="0"/>
              <a:t> </a:t>
            </a:r>
            <a:r>
              <a:rPr lang="en-US" b="1" dirty="0" err="1"/>
              <a:t>dari</a:t>
            </a:r>
            <a:r>
              <a:rPr lang="en-US" b="1" dirty="0"/>
              <a:t> </a:t>
            </a:r>
            <a:r>
              <a:rPr lang="en-US" b="1" dirty="0" err="1"/>
              <a:t>pengamatan</a:t>
            </a:r>
            <a:r>
              <a:rPr lang="en-US" b="1" dirty="0"/>
              <a:t> </a:t>
            </a:r>
            <a:r>
              <a:rPr lang="en-US" b="1" dirty="0" err="1"/>
              <a:t>terhadap</a:t>
            </a:r>
            <a:r>
              <a:rPr lang="en-US" b="1" dirty="0"/>
              <a:t> </a:t>
            </a:r>
            <a:r>
              <a:rPr lang="en-US" b="1" dirty="0" err="1"/>
              <a:t>patung</a:t>
            </a:r>
            <a:r>
              <a:rPr lang="en-US" b="1" dirty="0"/>
              <a:t> , </a:t>
            </a:r>
            <a:r>
              <a:rPr lang="en-US" b="1" dirty="0" err="1"/>
              <a:t>gambar</a:t>
            </a:r>
            <a:r>
              <a:rPr lang="en-US" b="1" dirty="0"/>
              <a:t>, </a:t>
            </a:r>
            <a:r>
              <a:rPr lang="en-US" b="1" dirty="0" err="1"/>
              <a:t>dan</a:t>
            </a:r>
            <a:r>
              <a:rPr lang="en-US" b="1" dirty="0"/>
              <a:t> lain-lain. Dari </a:t>
            </a:r>
            <a:r>
              <a:rPr lang="en-US" b="1" dirty="0" err="1"/>
              <a:t>benda-benda</a:t>
            </a:r>
            <a:r>
              <a:rPr lang="en-US" b="1" dirty="0"/>
              <a:t> </a:t>
            </a:r>
            <a:r>
              <a:rPr lang="en-US" b="1" dirty="0" err="1"/>
              <a:t>ini</a:t>
            </a:r>
            <a:r>
              <a:rPr lang="en-US" b="1" dirty="0"/>
              <a:t> </a:t>
            </a:r>
            <a:r>
              <a:rPr lang="en-US" b="1" dirty="0" err="1"/>
              <a:t>dapat</a:t>
            </a:r>
            <a:r>
              <a:rPr lang="en-US" b="1" dirty="0"/>
              <a:t> </a:t>
            </a:r>
            <a:r>
              <a:rPr lang="en-US" b="1" dirty="0" err="1"/>
              <a:t>kita</a:t>
            </a:r>
            <a:r>
              <a:rPr lang="en-US" b="1" dirty="0"/>
              <a:t> </a:t>
            </a:r>
            <a:r>
              <a:rPr lang="en-US" b="1" dirty="0" err="1"/>
              <a:t>amati</a:t>
            </a:r>
            <a:r>
              <a:rPr lang="en-US" b="1" dirty="0"/>
              <a:t> </a:t>
            </a:r>
            <a:r>
              <a:rPr lang="en-US" b="1" dirty="0" err="1"/>
              <a:t>dari</a:t>
            </a:r>
            <a:r>
              <a:rPr lang="en-US" b="1" dirty="0"/>
              <a:t> </a:t>
            </a:r>
            <a:r>
              <a:rPr lang="en-US" b="1" dirty="0" err="1"/>
              <a:t>segi</a:t>
            </a:r>
            <a:r>
              <a:rPr lang="en-US" b="1" dirty="0"/>
              <a:t> </a:t>
            </a:r>
            <a:r>
              <a:rPr lang="en-US" b="1" dirty="0" err="1"/>
              <a:t>bentuk</a:t>
            </a:r>
            <a:r>
              <a:rPr lang="en-US" b="1" dirty="0"/>
              <a:t>, </a:t>
            </a:r>
            <a:r>
              <a:rPr lang="en-US" b="1" dirty="0" err="1"/>
              <a:t>tekstur</a:t>
            </a:r>
            <a:r>
              <a:rPr lang="en-US" b="1" dirty="0"/>
              <a:t>, </a:t>
            </a:r>
            <a:r>
              <a:rPr lang="en-US" b="1" dirty="0" err="1"/>
              <a:t>fungsi</a:t>
            </a:r>
            <a:r>
              <a:rPr lang="en-US" b="1" dirty="0"/>
              <a:t>, </a:t>
            </a:r>
            <a:r>
              <a:rPr lang="en-US" b="1" dirty="0" err="1"/>
              <a:t>wujud</a:t>
            </a:r>
            <a:r>
              <a:rPr lang="en-US" b="1" dirty="0"/>
              <a:t>, </a:t>
            </a:r>
            <a:r>
              <a:rPr lang="en-US" b="1" dirty="0" err="1"/>
              <a:t>dan</a:t>
            </a:r>
            <a:r>
              <a:rPr lang="en-US" b="1" dirty="0"/>
              <a:t> lain-lain. </a:t>
            </a:r>
            <a:r>
              <a:rPr lang="en-US" b="1" dirty="0" err="1"/>
              <a:t>Hasil</a:t>
            </a:r>
            <a:r>
              <a:rPr lang="en-US" b="1" dirty="0"/>
              <a:t> </a:t>
            </a:r>
            <a:r>
              <a:rPr lang="en-US" b="1" dirty="0" err="1"/>
              <a:t>dari</a:t>
            </a:r>
            <a:r>
              <a:rPr lang="en-US" b="1" dirty="0"/>
              <a:t> </a:t>
            </a:r>
            <a:r>
              <a:rPr lang="en-US" b="1" dirty="0" err="1"/>
              <a:t>pengamatan</a:t>
            </a:r>
            <a:r>
              <a:rPr lang="en-US" b="1" dirty="0"/>
              <a:t> </a:t>
            </a:r>
            <a:r>
              <a:rPr lang="en-US" b="1" dirty="0" err="1"/>
              <a:t>dengan</a:t>
            </a:r>
            <a:r>
              <a:rPr lang="en-US" b="1" dirty="0"/>
              <a:t> </a:t>
            </a:r>
            <a:r>
              <a:rPr lang="en-US" b="1" dirty="0" err="1"/>
              <a:t>rangsang</a:t>
            </a:r>
            <a:r>
              <a:rPr lang="en-US" b="1" dirty="0"/>
              <a:t> visual </a:t>
            </a:r>
            <a:r>
              <a:rPr lang="en-US" b="1" dirty="0" err="1"/>
              <a:t>kita</a:t>
            </a:r>
            <a:r>
              <a:rPr lang="en-US" b="1" dirty="0"/>
              <a:t> </a:t>
            </a:r>
            <a:r>
              <a:rPr lang="en-US" b="1" dirty="0" err="1"/>
              <a:t>dapat</a:t>
            </a:r>
            <a:r>
              <a:rPr lang="en-US" b="1" dirty="0"/>
              <a:t> </a:t>
            </a:r>
            <a:r>
              <a:rPr lang="en-US" b="1" dirty="0" err="1"/>
              <a:t>menemukan</a:t>
            </a:r>
            <a:r>
              <a:rPr lang="en-US" b="1" dirty="0"/>
              <a:t> </a:t>
            </a:r>
            <a:r>
              <a:rPr lang="en-US" b="1" dirty="0" err="1"/>
              <a:t>gerak</a:t>
            </a:r>
            <a:r>
              <a:rPr lang="en-US" b="1" dirty="0"/>
              <a:t> yang </a:t>
            </a:r>
            <a:r>
              <a:rPr lang="en-US" b="1" dirty="0" err="1"/>
              <a:t>keras</a:t>
            </a:r>
            <a:r>
              <a:rPr lang="en-US" b="1" dirty="0"/>
              <a:t>, </a:t>
            </a:r>
            <a:r>
              <a:rPr lang="en-US" b="1" dirty="0" err="1"/>
              <a:t>patah-patah</a:t>
            </a:r>
            <a:r>
              <a:rPr lang="en-US" b="1" dirty="0"/>
              <a:t>, </a:t>
            </a:r>
            <a:r>
              <a:rPr lang="en-US" b="1" dirty="0" err="1"/>
              <a:t>dan</a:t>
            </a:r>
            <a:r>
              <a:rPr lang="en-US" b="1" dirty="0"/>
              <a:t> </a:t>
            </a:r>
            <a:r>
              <a:rPr lang="en-US" b="1" dirty="0" err="1"/>
              <a:t>berirama</a:t>
            </a:r>
            <a:r>
              <a:rPr lang="en-US" b="1" dirty="0"/>
              <a:t>.</a:t>
            </a:r>
          </a:p>
          <a:p>
            <a:r>
              <a:rPr lang="en-US" b="1" dirty="0"/>
              <a:t>·         </a:t>
            </a:r>
            <a:r>
              <a:rPr lang="en-US" b="1" dirty="0" err="1"/>
              <a:t>Rangsang</a:t>
            </a:r>
            <a:r>
              <a:rPr lang="en-US" b="1" dirty="0"/>
              <a:t> Audio/</a:t>
            </a:r>
            <a:r>
              <a:rPr lang="en-US" b="1" dirty="0" err="1"/>
              <a:t>Dengar</a:t>
            </a:r>
            <a:endParaRPr lang="en-US" b="1" dirty="0"/>
          </a:p>
          <a:p>
            <a:r>
              <a:rPr lang="en-US" b="1" dirty="0" err="1"/>
              <a:t>Berbagai</a:t>
            </a:r>
            <a:r>
              <a:rPr lang="en-US" b="1" dirty="0"/>
              <a:t> </a:t>
            </a:r>
            <a:r>
              <a:rPr lang="en-US" b="1" dirty="0" err="1"/>
              <a:t>macam</a:t>
            </a:r>
            <a:r>
              <a:rPr lang="en-US" b="1" dirty="0"/>
              <a:t> </a:t>
            </a:r>
            <a:r>
              <a:rPr lang="en-US" b="1" dirty="0" err="1"/>
              <a:t>bunyi-bunyian</a:t>
            </a:r>
            <a:r>
              <a:rPr lang="en-US" b="1" dirty="0"/>
              <a:t> </a:t>
            </a:r>
            <a:r>
              <a:rPr lang="en-US" b="1" dirty="0" err="1"/>
              <a:t>dapat</a:t>
            </a:r>
            <a:r>
              <a:rPr lang="en-US" b="1" dirty="0"/>
              <a:t> </a:t>
            </a:r>
            <a:r>
              <a:rPr lang="en-US" b="1" dirty="0" err="1"/>
              <a:t>dijadikan</a:t>
            </a:r>
            <a:r>
              <a:rPr lang="en-US" b="1" dirty="0"/>
              <a:t> </a:t>
            </a:r>
            <a:r>
              <a:rPr lang="en-US" b="1" dirty="0" err="1"/>
              <a:t>rangsangan</a:t>
            </a:r>
            <a:r>
              <a:rPr lang="en-US" b="1" dirty="0"/>
              <a:t> </a:t>
            </a:r>
            <a:r>
              <a:rPr lang="en-US" b="1" dirty="0" err="1"/>
              <a:t>dalam</a:t>
            </a:r>
            <a:r>
              <a:rPr lang="en-US" b="1" dirty="0"/>
              <a:t> </a:t>
            </a:r>
            <a:r>
              <a:rPr lang="en-US" b="1" dirty="0" err="1"/>
              <a:t>menemukan</a:t>
            </a:r>
            <a:r>
              <a:rPr lang="en-US" b="1" dirty="0"/>
              <a:t> </a:t>
            </a:r>
            <a:r>
              <a:rPr lang="en-US" b="1" dirty="0" err="1"/>
              <a:t>gerak</a:t>
            </a:r>
            <a:r>
              <a:rPr lang="en-US" b="1" dirty="0"/>
              <a:t>. Yang </a:t>
            </a:r>
            <a:r>
              <a:rPr lang="en-US" b="1" dirty="0" err="1"/>
              <a:t>termasuk</a:t>
            </a:r>
            <a:r>
              <a:rPr lang="en-US" b="1" dirty="0"/>
              <a:t> </a:t>
            </a:r>
            <a:r>
              <a:rPr lang="en-US" b="1" dirty="0" err="1"/>
              <a:t>rangsang</a:t>
            </a:r>
            <a:r>
              <a:rPr lang="en-US" b="1" dirty="0"/>
              <a:t> audio </a:t>
            </a:r>
            <a:r>
              <a:rPr lang="en-US" b="1" dirty="0" err="1"/>
              <a:t>antara</a:t>
            </a:r>
            <a:r>
              <a:rPr lang="en-US" b="1" dirty="0"/>
              <a:t> lain </a:t>
            </a:r>
            <a:r>
              <a:rPr lang="en-US" b="1" dirty="0" err="1"/>
              <a:t>untuk</a:t>
            </a:r>
            <a:r>
              <a:rPr lang="en-US" b="1" dirty="0"/>
              <a:t> </a:t>
            </a:r>
            <a:r>
              <a:rPr lang="en-US" b="1" dirty="0" err="1"/>
              <a:t>iringan</a:t>
            </a:r>
            <a:r>
              <a:rPr lang="en-US" b="1" dirty="0"/>
              <a:t> </a:t>
            </a:r>
            <a:r>
              <a:rPr lang="en-US" b="1" dirty="0" err="1"/>
              <a:t>tari</a:t>
            </a:r>
            <a:r>
              <a:rPr lang="en-US" b="1" dirty="0"/>
              <a:t>, </a:t>
            </a:r>
            <a:r>
              <a:rPr lang="en-US" b="1" dirty="0" err="1"/>
              <a:t>musik-musik</a:t>
            </a:r>
            <a:r>
              <a:rPr lang="en-US" b="1" dirty="0"/>
              <a:t> </a:t>
            </a:r>
            <a:r>
              <a:rPr lang="en-US" b="1" dirty="0" err="1"/>
              <a:t>daerah</a:t>
            </a:r>
            <a:r>
              <a:rPr lang="en-US" b="1" dirty="0"/>
              <a:t>, </a:t>
            </a:r>
            <a:r>
              <a:rPr lang="en-US" b="1" dirty="0" err="1"/>
              <a:t>semua</a:t>
            </a:r>
            <a:r>
              <a:rPr lang="en-US" b="1" dirty="0"/>
              <a:t> </a:t>
            </a:r>
            <a:r>
              <a:rPr lang="en-US" b="1" dirty="0" err="1"/>
              <a:t>kentongan</a:t>
            </a:r>
            <a:r>
              <a:rPr lang="en-US" b="1" dirty="0"/>
              <a:t>, </a:t>
            </a:r>
            <a:r>
              <a:rPr lang="en-US" b="1" dirty="0" err="1"/>
              <a:t>lonceng</a:t>
            </a:r>
            <a:r>
              <a:rPr lang="en-US" b="1" dirty="0"/>
              <a:t> </a:t>
            </a:r>
            <a:r>
              <a:rPr lang="en-US" b="1" dirty="0" err="1"/>
              <a:t>gereja</a:t>
            </a:r>
            <a:r>
              <a:rPr lang="en-US" b="1" dirty="0"/>
              <a:t>, </a:t>
            </a:r>
            <a:r>
              <a:rPr lang="en-US" b="1" dirty="0" err="1"/>
              <a:t>suara</a:t>
            </a:r>
            <a:r>
              <a:rPr lang="en-US" b="1" dirty="0"/>
              <a:t> yang </a:t>
            </a:r>
            <a:r>
              <a:rPr lang="en-US" b="1" dirty="0" err="1"/>
              <a:t>ditimbulkan</a:t>
            </a:r>
            <a:r>
              <a:rPr lang="en-US" b="1" dirty="0"/>
              <a:t> </a:t>
            </a:r>
            <a:r>
              <a:rPr lang="en-US" b="1" dirty="0" err="1"/>
              <a:t>oleh</a:t>
            </a:r>
            <a:r>
              <a:rPr lang="en-US" b="1" dirty="0"/>
              <a:t> </a:t>
            </a:r>
            <a:r>
              <a:rPr lang="en-US" b="1" dirty="0" err="1"/>
              <a:t>angin</a:t>
            </a:r>
            <a:r>
              <a:rPr lang="en-US" b="1" dirty="0"/>
              <a:t>, </a:t>
            </a:r>
            <a:r>
              <a:rPr lang="en-US" b="1" dirty="0" err="1"/>
              <a:t>dan</a:t>
            </a:r>
            <a:r>
              <a:rPr lang="en-US" b="1" dirty="0"/>
              <a:t> </a:t>
            </a:r>
            <a:r>
              <a:rPr lang="en-US" b="1" dirty="0" err="1"/>
              <a:t>suara</a:t>
            </a:r>
            <a:r>
              <a:rPr lang="en-US" b="1" dirty="0"/>
              <a:t> </a:t>
            </a:r>
            <a:r>
              <a:rPr lang="en-US" b="1" dirty="0" err="1"/>
              <a:t>manusia</a:t>
            </a:r>
            <a:r>
              <a:rPr lang="en-US" b="1" dirty="0"/>
              <a:t>. </a:t>
            </a:r>
            <a:r>
              <a:rPr lang="en-US" b="1" dirty="0" err="1"/>
              <a:t>Gerak-gerak</a:t>
            </a:r>
            <a:r>
              <a:rPr lang="en-US" b="1" dirty="0"/>
              <a:t> yang </a:t>
            </a:r>
            <a:r>
              <a:rPr lang="en-US" b="1" dirty="0" err="1"/>
              <a:t>dapat</a:t>
            </a:r>
            <a:r>
              <a:rPr lang="en-US" b="1" dirty="0"/>
              <a:t> </a:t>
            </a:r>
            <a:r>
              <a:rPr lang="en-US" b="1" dirty="0" err="1"/>
              <a:t>diperoleh</a:t>
            </a:r>
            <a:r>
              <a:rPr lang="en-US" b="1" dirty="0"/>
              <a:t> </a:t>
            </a:r>
            <a:r>
              <a:rPr lang="en-US" b="1" dirty="0" err="1"/>
              <a:t>dari</a:t>
            </a:r>
            <a:r>
              <a:rPr lang="en-US" b="1" dirty="0"/>
              <a:t> </a:t>
            </a:r>
            <a:r>
              <a:rPr lang="en-US" b="1" dirty="0" err="1"/>
              <a:t>pengamatan</a:t>
            </a:r>
            <a:r>
              <a:rPr lang="en-US" b="1" dirty="0"/>
              <a:t> </a:t>
            </a:r>
            <a:r>
              <a:rPr lang="en-US" b="1" dirty="0" err="1"/>
              <a:t>ini</a:t>
            </a:r>
            <a:r>
              <a:rPr lang="en-US" b="1" dirty="0"/>
              <a:t> </a:t>
            </a:r>
            <a:r>
              <a:rPr lang="en-US" b="1" dirty="0" err="1"/>
              <a:t>antara</a:t>
            </a:r>
            <a:r>
              <a:rPr lang="en-US" b="1" dirty="0"/>
              <a:t> lain </a:t>
            </a:r>
            <a:r>
              <a:rPr lang="en-US" b="1" dirty="0" err="1"/>
              <a:t>gerak</a:t>
            </a:r>
            <a:r>
              <a:rPr lang="en-US" b="1" dirty="0"/>
              <a:t> </a:t>
            </a:r>
            <a:r>
              <a:rPr lang="en-US" b="1" dirty="0" err="1"/>
              <a:t>mengalun</a:t>
            </a:r>
            <a:r>
              <a:rPr lang="en-US" b="1" dirty="0"/>
              <a:t> </a:t>
            </a:r>
            <a:r>
              <a:rPr lang="en-US" b="1" dirty="0" err="1"/>
              <a:t>seperti</a:t>
            </a:r>
            <a:r>
              <a:rPr lang="en-US" b="1" dirty="0"/>
              <a:t> </a:t>
            </a:r>
            <a:r>
              <a:rPr lang="en-US" b="1" dirty="0" err="1"/>
              <a:t>angin</a:t>
            </a:r>
            <a:r>
              <a:rPr lang="en-US" b="1" dirty="0"/>
              <a:t>, </a:t>
            </a:r>
            <a:r>
              <a:rPr lang="en-US" b="1" dirty="0" err="1"/>
              <a:t>gerak</a:t>
            </a:r>
            <a:r>
              <a:rPr lang="en-US" b="1" dirty="0"/>
              <a:t> yang </a:t>
            </a:r>
            <a:r>
              <a:rPr lang="en-US" b="1" dirty="0" err="1"/>
              <a:t>lembut</a:t>
            </a:r>
            <a:r>
              <a:rPr lang="en-US" b="1" dirty="0"/>
              <a:t> </a:t>
            </a:r>
            <a:r>
              <a:rPr lang="en-US" b="1" dirty="0" err="1"/>
              <a:t>dan</a:t>
            </a:r>
            <a:r>
              <a:rPr lang="en-US" b="1" dirty="0"/>
              <a:t> </a:t>
            </a:r>
            <a:r>
              <a:rPr lang="en-US" b="1" dirty="0" err="1"/>
              <a:t>lemah</a:t>
            </a:r>
            <a:r>
              <a:rPr lang="en-US" b="1" dirty="0"/>
              <a:t> </a:t>
            </a:r>
            <a:r>
              <a:rPr lang="en-US" b="1" dirty="0" err="1"/>
              <a:t>gemulai</a:t>
            </a:r>
            <a:r>
              <a:rPr lang="en-US" b="1" dirty="0"/>
              <a:t>.</a:t>
            </a:r>
          </a:p>
          <a:p>
            <a:r>
              <a:rPr lang="en-US" b="1" dirty="0"/>
              <a:t>·         </a:t>
            </a:r>
            <a:r>
              <a:rPr lang="en-US" b="1" dirty="0" err="1"/>
              <a:t>Rangsang</a:t>
            </a:r>
            <a:r>
              <a:rPr lang="en-US" b="1" dirty="0"/>
              <a:t> </a:t>
            </a:r>
            <a:r>
              <a:rPr lang="en-US" b="1" dirty="0" err="1"/>
              <a:t>gagasan</a:t>
            </a:r>
            <a:r>
              <a:rPr lang="en-US" b="1" dirty="0"/>
              <a:t>/Ide</a:t>
            </a:r>
          </a:p>
          <a:p>
            <a:r>
              <a:rPr lang="en-US" b="1" dirty="0" err="1"/>
              <a:t>Gagasan</a:t>
            </a:r>
            <a:r>
              <a:rPr lang="en-US" b="1" dirty="0"/>
              <a:t> </a:t>
            </a:r>
            <a:r>
              <a:rPr lang="en-US" b="1" dirty="0" err="1"/>
              <a:t>atau</a:t>
            </a:r>
            <a:r>
              <a:rPr lang="en-US" b="1" dirty="0"/>
              <a:t> ide </a:t>
            </a:r>
            <a:r>
              <a:rPr lang="en-US" b="1" dirty="0" err="1"/>
              <a:t>sangat</a:t>
            </a:r>
            <a:r>
              <a:rPr lang="en-US" b="1" dirty="0"/>
              <a:t> </a:t>
            </a:r>
            <a:r>
              <a:rPr lang="en-US" b="1" dirty="0" err="1"/>
              <a:t>membantu</a:t>
            </a:r>
            <a:r>
              <a:rPr lang="en-US" b="1" dirty="0"/>
              <a:t> </a:t>
            </a:r>
            <a:r>
              <a:rPr lang="en-US" b="1" dirty="0" err="1"/>
              <a:t>dalam</a:t>
            </a:r>
            <a:r>
              <a:rPr lang="en-US" b="1" dirty="0"/>
              <a:t> </a:t>
            </a:r>
            <a:r>
              <a:rPr lang="en-US" b="1" dirty="0" err="1"/>
              <a:t>berkarya</a:t>
            </a:r>
            <a:r>
              <a:rPr lang="en-US" b="1" dirty="0"/>
              <a:t> </a:t>
            </a:r>
            <a:r>
              <a:rPr lang="en-US" b="1" dirty="0" err="1"/>
              <a:t>tari</a:t>
            </a:r>
            <a:r>
              <a:rPr lang="en-US" b="1" dirty="0"/>
              <a:t>. Ide </a:t>
            </a:r>
            <a:r>
              <a:rPr lang="en-US" b="1" dirty="0" err="1"/>
              <a:t>apapun</a:t>
            </a:r>
            <a:r>
              <a:rPr lang="en-US" b="1" dirty="0"/>
              <a:t> </a:t>
            </a:r>
            <a:r>
              <a:rPr lang="en-US" b="1" dirty="0" err="1"/>
              <a:t>itu</a:t>
            </a:r>
            <a:r>
              <a:rPr lang="en-US" b="1" dirty="0"/>
              <a:t> </a:t>
            </a:r>
            <a:r>
              <a:rPr lang="en-US" b="1" dirty="0" err="1"/>
              <a:t>dapat</a:t>
            </a:r>
            <a:r>
              <a:rPr lang="en-US" b="1" dirty="0"/>
              <a:t> </a:t>
            </a:r>
            <a:r>
              <a:rPr lang="en-US" b="1" dirty="0" err="1"/>
              <a:t>dijadikan</a:t>
            </a:r>
            <a:r>
              <a:rPr lang="en-US" b="1" dirty="0"/>
              <a:t> </a:t>
            </a:r>
            <a:r>
              <a:rPr lang="en-US" b="1" dirty="0" err="1"/>
              <a:t>rangsang</a:t>
            </a:r>
            <a:r>
              <a:rPr lang="en-US" b="1" dirty="0"/>
              <a:t> </a:t>
            </a:r>
            <a:r>
              <a:rPr lang="en-US" b="1" dirty="0" err="1"/>
              <a:t>untuk</a:t>
            </a:r>
            <a:r>
              <a:rPr lang="en-US" b="1" dirty="0"/>
              <a:t> </a:t>
            </a:r>
            <a:r>
              <a:rPr lang="en-US" b="1" dirty="0" err="1"/>
              <a:t>menciptakan</a:t>
            </a:r>
            <a:r>
              <a:rPr lang="en-US" b="1" dirty="0"/>
              <a:t> </a:t>
            </a:r>
            <a:r>
              <a:rPr lang="en-US" b="1" dirty="0" err="1"/>
              <a:t>gerak</a:t>
            </a:r>
            <a:r>
              <a:rPr lang="en-US" b="1" dirty="0"/>
              <a:t>.</a:t>
            </a:r>
          </a:p>
          <a:p>
            <a:pPr algn="just"/>
            <a:endParaRPr lang="en-US" b="0" i="0" dirty="0">
              <a:solidFill>
                <a:srgbClr val="FFEEDD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61380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7425" y="751344"/>
            <a:ext cx="11758412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14400" indent="-228600" algn="just"/>
            <a:r>
              <a:rPr lang="en-US" dirty="0">
                <a:solidFill>
                  <a:srgbClr val="FFEEDD"/>
                </a:solidFill>
                <a:latin typeface="+mj-lt"/>
              </a:rPr>
              <a:t>· </a:t>
            </a:r>
            <a:r>
              <a:rPr lang="en-US" dirty="0" smtClean="0">
                <a:solidFill>
                  <a:srgbClr val="FFEEDD"/>
                </a:solidFill>
                <a:latin typeface="+mj-lt"/>
              </a:rPr>
              <a:t>      </a:t>
            </a:r>
            <a:r>
              <a:rPr lang="en-US" b="1" dirty="0" smtClean="0">
                <a:latin typeface="+mj-lt"/>
              </a:rPr>
              <a:t> * </a:t>
            </a:r>
            <a:r>
              <a:rPr lang="en-US" b="1" dirty="0">
                <a:latin typeface="+mj-lt"/>
              </a:rPr>
              <a:t> </a:t>
            </a:r>
            <a:r>
              <a:rPr lang="en-US" b="1" dirty="0" err="1">
                <a:latin typeface="+mj-lt"/>
              </a:rPr>
              <a:t>Rangsang</a:t>
            </a:r>
            <a:r>
              <a:rPr lang="en-US" b="1" dirty="0">
                <a:latin typeface="+mj-lt"/>
              </a:rPr>
              <a:t> </a:t>
            </a:r>
            <a:r>
              <a:rPr lang="en-US" b="1" dirty="0" err="1">
                <a:latin typeface="+mj-lt"/>
              </a:rPr>
              <a:t>Kinestetik</a:t>
            </a:r>
            <a:endParaRPr lang="en-US" b="1" dirty="0">
              <a:latin typeface="+mj-lt"/>
            </a:endParaRPr>
          </a:p>
          <a:p>
            <a:pPr marL="914400" algn="just"/>
            <a:r>
              <a:rPr lang="en-US" b="1" dirty="0" err="1">
                <a:latin typeface="+mj-lt"/>
              </a:rPr>
              <a:t>Dalam</a:t>
            </a:r>
            <a:r>
              <a:rPr lang="en-US" b="1" dirty="0">
                <a:latin typeface="+mj-lt"/>
              </a:rPr>
              <a:t> </a:t>
            </a:r>
            <a:r>
              <a:rPr lang="en-US" b="1" dirty="0" err="1">
                <a:latin typeface="+mj-lt"/>
              </a:rPr>
              <a:t>menciptakan</a:t>
            </a:r>
            <a:r>
              <a:rPr lang="en-US" b="1" dirty="0">
                <a:latin typeface="+mj-lt"/>
              </a:rPr>
              <a:t> </a:t>
            </a:r>
            <a:r>
              <a:rPr lang="en-US" b="1" dirty="0" err="1">
                <a:latin typeface="+mj-lt"/>
              </a:rPr>
              <a:t>karya</a:t>
            </a:r>
            <a:r>
              <a:rPr lang="en-US" b="1" dirty="0">
                <a:latin typeface="+mj-lt"/>
              </a:rPr>
              <a:t> </a:t>
            </a:r>
            <a:r>
              <a:rPr lang="en-US" b="1" dirty="0" err="1">
                <a:latin typeface="+mj-lt"/>
              </a:rPr>
              <a:t>tari</a:t>
            </a:r>
            <a:r>
              <a:rPr lang="en-US" b="1" dirty="0">
                <a:latin typeface="+mj-lt"/>
              </a:rPr>
              <a:t>, </a:t>
            </a:r>
            <a:r>
              <a:rPr lang="en-US" b="1" dirty="0" err="1">
                <a:latin typeface="+mj-lt"/>
              </a:rPr>
              <a:t>kita</a:t>
            </a:r>
            <a:r>
              <a:rPr lang="en-US" b="1" dirty="0">
                <a:latin typeface="+mj-lt"/>
              </a:rPr>
              <a:t> </a:t>
            </a:r>
            <a:r>
              <a:rPr lang="en-US" b="1" dirty="0" err="1">
                <a:latin typeface="+mj-lt"/>
              </a:rPr>
              <a:t>dapat</a:t>
            </a:r>
            <a:r>
              <a:rPr lang="en-US" b="1" dirty="0">
                <a:latin typeface="+mj-lt"/>
              </a:rPr>
              <a:t> </a:t>
            </a:r>
            <a:r>
              <a:rPr lang="en-US" b="1" dirty="0" err="1">
                <a:latin typeface="+mj-lt"/>
              </a:rPr>
              <a:t>menggunakan</a:t>
            </a:r>
            <a:r>
              <a:rPr lang="en-US" b="1" dirty="0">
                <a:latin typeface="+mj-lt"/>
              </a:rPr>
              <a:t> </a:t>
            </a:r>
            <a:r>
              <a:rPr lang="en-US" b="1" dirty="0" err="1">
                <a:latin typeface="+mj-lt"/>
              </a:rPr>
              <a:t>gerak</a:t>
            </a:r>
            <a:r>
              <a:rPr lang="en-US" b="1" dirty="0">
                <a:latin typeface="+mj-lt"/>
              </a:rPr>
              <a:t> </a:t>
            </a:r>
            <a:r>
              <a:rPr lang="en-US" b="1" dirty="0" err="1">
                <a:latin typeface="+mj-lt"/>
              </a:rPr>
              <a:t>tertentu</a:t>
            </a:r>
            <a:r>
              <a:rPr lang="en-US" b="1" dirty="0">
                <a:latin typeface="+mj-lt"/>
              </a:rPr>
              <a:t> </a:t>
            </a:r>
            <a:r>
              <a:rPr lang="en-US" b="1" dirty="0" err="1">
                <a:latin typeface="+mj-lt"/>
              </a:rPr>
              <a:t>sebagai</a:t>
            </a:r>
            <a:r>
              <a:rPr lang="en-US" b="1" dirty="0">
                <a:latin typeface="+mj-lt"/>
              </a:rPr>
              <a:t> </a:t>
            </a:r>
            <a:r>
              <a:rPr lang="en-US" b="1" dirty="0" err="1">
                <a:latin typeface="+mj-lt"/>
              </a:rPr>
              <a:t>rangsang</a:t>
            </a:r>
            <a:r>
              <a:rPr lang="en-US" b="1" dirty="0">
                <a:latin typeface="+mj-lt"/>
              </a:rPr>
              <a:t> </a:t>
            </a:r>
            <a:r>
              <a:rPr lang="en-US" b="1" dirty="0" err="1">
                <a:latin typeface="+mj-lt"/>
              </a:rPr>
              <a:t>kinestetiknya</a:t>
            </a:r>
            <a:r>
              <a:rPr lang="en-US" b="1" dirty="0">
                <a:latin typeface="+mj-lt"/>
              </a:rPr>
              <a:t>. </a:t>
            </a:r>
            <a:r>
              <a:rPr lang="en-US" b="1" dirty="0" err="1">
                <a:latin typeface="+mj-lt"/>
              </a:rPr>
              <a:t>Gerak</a:t>
            </a:r>
            <a:r>
              <a:rPr lang="en-US" b="1" dirty="0">
                <a:latin typeface="+mj-lt"/>
              </a:rPr>
              <a:t> </a:t>
            </a:r>
            <a:r>
              <a:rPr lang="en-US" b="1" dirty="0" err="1">
                <a:latin typeface="+mj-lt"/>
              </a:rPr>
              <a:t>dapat</a:t>
            </a:r>
            <a:r>
              <a:rPr lang="en-US" b="1" dirty="0">
                <a:latin typeface="+mj-lt"/>
              </a:rPr>
              <a:t> </a:t>
            </a:r>
            <a:r>
              <a:rPr lang="en-US" b="1" dirty="0" err="1">
                <a:latin typeface="+mj-lt"/>
              </a:rPr>
              <a:t>diperoleh</a:t>
            </a:r>
            <a:r>
              <a:rPr lang="en-US" b="1" dirty="0">
                <a:latin typeface="+mj-lt"/>
              </a:rPr>
              <a:t> </a:t>
            </a:r>
            <a:r>
              <a:rPr lang="en-US" b="1" dirty="0" err="1">
                <a:latin typeface="+mj-lt"/>
              </a:rPr>
              <a:t>dari</a:t>
            </a:r>
            <a:r>
              <a:rPr lang="en-US" b="1" dirty="0">
                <a:latin typeface="+mj-lt"/>
              </a:rPr>
              <a:t> </a:t>
            </a:r>
            <a:r>
              <a:rPr lang="en-US" b="1" dirty="0" err="1">
                <a:latin typeface="+mj-lt"/>
              </a:rPr>
              <a:t>gerakan-gerakan</a:t>
            </a:r>
            <a:r>
              <a:rPr lang="en-US" b="1" dirty="0">
                <a:latin typeface="+mj-lt"/>
              </a:rPr>
              <a:t> </a:t>
            </a:r>
            <a:r>
              <a:rPr lang="en-US" b="1" dirty="0" err="1">
                <a:latin typeface="+mj-lt"/>
              </a:rPr>
              <a:t>dalam</a:t>
            </a:r>
            <a:r>
              <a:rPr lang="en-US" b="1" dirty="0">
                <a:latin typeface="+mj-lt"/>
              </a:rPr>
              <a:t> </a:t>
            </a:r>
            <a:r>
              <a:rPr lang="en-US" b="1" dirty="0" err="1">
                <a:latin typeface="+mj-lt"/>
              </a:rPr>
              <a:t>tari</a:t>
            </a:r>
            <a:r>
              <a:rPr lang="en-US" b="1" dirty="0">
                <a:latin typeface="+mj-lt"/>
              </a:rPr>
              <a:t> </a:t>
            </a:r>
            <a:r>
              <a:rPr lang="en-US" b="1" dirty="0" err="1">
                <a:latin typeface="+mj-lt"/>
              </a:rPr>
              <a:t>tradisional</a:t>
            </a:r>
            <a:r>
              <a:rPr lang="en-US" b="1" dirty="0">
                <a:latin typeface="+mj-lt"/>
              </a:rPr>
              <a:t> </a:t>
            </a:r>
            <a:r>
              <a:rPr lang="en-US" b="1" dirty="0" err="1">
                <a:latin typeface="+mj-lt"/>
              </a:rPr>
              <a:t>maupun</a:t>
            </a:r>
            <a:r>
              <a:rPr lang="en-US" b="1" dirty="0">
                <a:latin typeface="+mj-lt"/>
              </a:rPr>
              <a:t> </a:t>
            </a:r>
            <a:r>
              <a:rPr lang="en-US" b="1" dirty="0" err="1">
                <a:latin typeface="+mj-lt"/>
              </a:rPr>
              <a:t>kreasi</a:t>
            </a:r>
            <a:r>
              <a:rPr lang="en-US" b="1" dirty="0">
                <a:latin typeface="+mj-lt"/>
              </a:rPr>
              <a:t> </a:t>
            </a:r>
            <a:r>
              <a:rPr lang="en-US" b="1" dirty="0" err="1">
                <a:latin typeface="+mj-lt"/>
              </a:rPr>
              <a:t>baru</a:t>
            </a:r>
            <a:r>
              <a:rPr lang="en-US" b="1" dirty="0">
                <a:latin typeface="+mj-lt"/>
              </a:rPr>
              <a:t>. </a:t>
            </a:r>
            <a:r>
              <a:rPr lang="en-US" b="1" dirty="0" err="1">
                <a:latin typeface="+mj-lt"/>
              </a:rPr>
              <a:t>Gerak</a:t>
            </a:r>
            <a:r>
              <a:rPr lang="en-US" b="1" dirty="0">
                <a:latin typeface="+mj-lt"/>
              </a:rPr>
              <a:t> </a:t>
            </a:r>
            <a:r>
              <a:rPr lang="en-US" b="1" dirty="0" err="1">
                <a:latin typeface="+mj-lt"/>
              </a:rPr>
              <a:t>dalam</a:t>
            </a:r>
            <a:r>
              <a:rPr lang="en-US" b="1" dirty="0">
                <a:latin typeface="+mj-lt"/>
              </a:rPr>
              <a:t> </a:t>
            </a:r>
            <a:r>
              <a:rPr lang="en-US" b="1" dirty="0" err="1">
                <a:latin typeface="+mj-lt"/>
              </a:rPr>
              <a:t>tari</a:t>
            </a:r>
            <a:r>
              <a:rPr lang="en-US" b="1" dirty="0">
                <a:latin typeface="+mj-lt"/>
              </a:rPr>
              <a:t> </a:t>
            </a:r>
            <a:r>
              <a:rPr lang="en-US" b="1" dirty="0" err="1">
                <a:latin typeface="+mj-lt"/>
              </a:rPr>
              <a:t>tradisional</a:t>
            </a:r>
            <a:r>
              <a:rPr lang="en-US" b="1" dirty="0">
                <a:latin typeface="+mj-lt"/>
              </a:rPr>
              <a:t> </a:t>
            </a:r>
            <a:r>
              <a:rPr lang="en-US" b="1" dirty="0" err="1">
                <a:latin typeface="+mj-lt"/>
              </a:rPr>
              <a:t>misalnya</a:t>
            </a:r>
            <a:r>
              <a:rPr lang="en-US" b="1" dirty="0">
                <a:latin typeface="+mj-lt"/>
              </a:rPr>
              <a:t> </a:t>
            </a:r>
            <a:r>
              <a:rPr lang="en-US" b="1" dirty="0" err="1">
                <a:latin typeface="+mj-lt"/>
              </a:rPr>
              <a:t>ukel</a:t>
            </a:r>
            <a:r>
              <a:rPr lang="en-US" b="1" dirty="0">
                <a:latin typeface="+mj-lt"/>
              </a:rPr>
              <a:t>, </a:t>
            </a:r>
            <a:r>
              <a:rPr lang="en-US" b="1" dirty="0" err="1">
                <a:latin typeface="+mj-lt"/>
              </a:rPr>
              <a:t>sabetan</a:t>
            </a:r>
            <a:r>
              <a:rPr lang="en-US" b="1" dirty="0">
                <a:latin typeface="+mj-lt"/>
              </a:rPr>
              <a:t>, </a:t>
            </a:r>
            <a:r>
              <a:rPr lang="en-US" b="1" dirty="0" err="1">
                <a:latin typeface="+mj-lt"/>
              </a:rPr>
              <a:t>langkah</a:t>
            </a:r>
            <a:r>
              <a:rPr lang="en-US" b="1" dirty="0">
                <a:latin typeface="+mj-lt"/>
              </a:rPr>
              <a:t> step, </a:t>
            </a:r>
            <a:r>
              <a:rPr lang="en-US" b="1" dirty="0" err="1">
                <a:latin typeface="+mj-lt"/>
              </a:rPr>
              <a:t>srigigi</a:t>
            </a:r>
            <a:r>
              <a:rPr lang="en-US" b="1" dirty="0">
                <a:latin typeface="+mj-lt"/>
              </a:rPr>
              <a:t> (</a:t>
            </a:r>
            <a:r>
              <a:rPr lang="en-US" b="1" dirty="0" err="1">
                <a:latin typeface="+mj-lt"/>
              </a:rPr>
              <a:t>lari-lari</a:t>
            </a:r>
            <a:r>
              <a:rPr lang="en-US" b="1" dirty="0">
                <a:latin typeface="+mj-lt"/>
              </a:rPr>
              <a:t> </a:t>
            </a:r>
            <a:r>
              <a:rPr lang="en-US" b="1" dirty="0" err="1">
                <a:latin typeface="+mj-lt"/>
              </a:rPr>
              <a:t>kecil</a:t>
            </a:r>
            <a:r>
              <a:rPr lang="en-US" b="1" dirty="0">
                <a:latin typeface="+mj-lt"/>
              </a:rPr>
              <a:t>), </a:t>
            </a:r>
            <a:r>
              <a:rPr lang="en-US" b="1" dirty="0" err="1">
                <a:latin typeface="+mj-lt"/>
              </a:rPr>
              <a:t>dan</a:t>
            </a:r>
            <a:r>
              <a:rPr lang="en-US" b="1" dirty="0">
                <a:latin typeface="+mj-lt"/>
              </a:rPr>
              <a:t> lain-lain. Kita </a:t>
            </a:r>
            <a:r>
              <a:rPr lang="en-US" b="1" dirty="0" err="1">
                <a:latin typeface="+mj-lt"/>
              </a:rPr>
              <a:t>dapat</a:t>
            </a:r>
            <a:r>
              <a:rPr lang="en-US" b="1" dirty="0">
                <a:latin typeface="+mj-lt"/>
              </a:rPr>
              <a:t> </a:t>
            </a:r>
            <a:r>
              <a:rPr lang="en-US" b="1" dirty="0" err="1">
                <a:latin typeface="+mj-lt"/>
              </a:rPr>
              <a:t>menggabungkan</a:t>
            </a:r>
            <a:r>
              <a:rPr lang="en-US" b="1" dirty="0">
                <a:latin typeface="+mj-lt"/>
              </a:rPr>
              <a:t> </a:t>
            </a:r>
            <a:r>
              <a:rPr lang="en-US" b="1" dirty="0" err="1">
                <a:latin typeface="+mj-lt"/>
              </a:rPr>
              <a:t>gerakan-gerakan</a:t>
            </a:r>
            <a:r>
              <a:rPr lang="en-US" b="1" dirty="0">
                <a:latin typeface="+mj-lt"/>
              </a:rPr>
              <a:t> </a:t>
            </a:r>
            <a:r>
              <a:rPr lang="en-US" b="1" dirty="0" err="1">
                <a:latin typeface="+mj-lt"/>
              </a:rPr>
              <a:t>dasar</a:t>
            </a:r>
            <a:r>
              <a:rPr lang="en-US" b="1" dirty="0">
                <a:latin typeface="+mj-lt"/>
              </a:rPr>
              <a:t> </a:t>
            </a:r>
            <a:r>
              <a:rPr lang="en-US" b="1" dirty="0" err="1">
                <a:latin typeface="+mj-lt"/>
              </a:rPr>
              <a:t>tersebut</a:t>
            </a:r>
            <a:r>
              <a:rPr lang="en-US" b="1" dirty="0">
                <a:latin typeface="+mj-lt"/>
              </a:rPr>
              <a:t> </a:t>
            </a:r>
            <a:r>
              <a:rPr lang="en-US" b="1" dirty="0" err="1">
                <a:latin typeface="+mj-lt"/>
              </a:rPr>
              <a:t>untuk</a:t>
            </a:r>
            <a:r>
              <a:rPr lang="en-US" b="1" dirty="0">
                <a:latin typeface="+mj-lt"/>
              </a:rPr>
              <a:t> </a:t>
            </a:r>
            <a:r>
              <a:rPr lang="en-US" b="1" dirty="0" err="1">
                <a:latin typeface="+mj-lt"/>
              </a:rPr>
              <a:t>dirangkai</a:t>
            </a:r>
            <a:r>
              <a:rPr lang="en-US" b="1" dirty="0">
                <a:latin typeface="+mj-lt"/>
              </a:rPr>
              <a:t> </a:t>
            </a:r>
            <a:r>
              <a:rPr lang="en-US" b="1" dirty="0" err="1">
                <a:latin typeface="+mj-lt"/>
              </a:rPr>
              <a:t>menjadi</a:t>
            </a:r>
            <a:r>
              <a:rPr lang="en-US" b="1" dirty="0">
                <a:latin typeface="+mj-lt"/>
              </a:rPr>
              <a:t> </a:t>
            </a:r>
            <a:r>
              <a:rPr lang="en-US" b="1" dirty="0" err="1">
                <a:latin typeface="+mj-lt"/>
              </a:rPr>
              <a:t>sebuah</a:t>
            </a:r>
            <a:r>
              <a:rPr lang="en-US" b="1" dirty="0">
                <a:latin typeface="+mj-lt"/>
              </a:rPr>
              <a:t> </a:t>
            </a:r>
            <a:r>
              <a:rPr lang="en-US" b="1" dirty="0" err="1">
                <a:latin typeface="+mj-lt"/>
              </a:rPr>
              <a:t>tarian</a:t>
            </a:r>
            <a:r>
              <a:rPr lang="en-US" b="1" dirty="0">
                <a:latin typeface="+mj-lt"/>
              </a:rPr>
              <a:t>.</a:t>
            </a:r>
          </a:p>
          <a:p>
            <a:pPr marL="914400" indent="-228600" algn="just"/>
            <a:r>
              <a:rPr lang="en-US" b="1" dirty="0" smtClean="0">
                <a:latin typeface="+mj-lt"/>
              </a:rPr>
              <a:t>   </a:t>
            </a:r>
            <a:r>
              <a:rPr lang="en-US" b="1" dirty="0">
                <a:latin typeface="+mj-lt"/>
              </a:rPr>
              <a:t>	</a:t>
            </a:r>
            <a:r>
              <a:rPr lang="en-US" b="1" dirty="0" smtClean="0">
                <a:latin typeface="+mj-lt"/>
              </a:rPr>
              <a:t>   *   </a:t>
            </a:r>
            <a:r>
              <a:rPr lang="en-US" b="1" dirty="0" err="1" smtClean="0">
                <a:latin typeface="+mj-lt"/>
              </a:rPr>
              <a:t>Rangsang</a:t>
            </a:r>
            <a:r>
              <a:rPr lang="en-US" b="1" dirty="0" smtClean="0">
                <a:latin typeface="+mj-lt"/>
              </a:rPr>
              <a:t> </a:t>
            </a:r>
            <a:r>
              <a:rPr lang="en-US" b="1" dirty="0" err="1">
                <a:latin typeface="+mj-lt"/>
              </a:rPr>
              <a:t>Peraba</a:t>
            </a:r>
            <a:endParaRPr lang="en-US" b="1" dirty="0">
              <a:latin typeface="+mj-lt"/>
            </a:endParaRPr>
          </a:p>
          <a:p>
            <a:pPr marL="914400" algn="just"/>
            <a:r>
              <a:rPr lang="en-US" b="1" dirty="0" err="1">
                <a:latin typeface="+mj-lt"/>
              </a:rPr>
              <a:t>Sentuhan</a:t>
            </a:r>
            <a:r>
              <a:rPr lang="en-US" b="1" dirty="0">
                <a:latin typeface="+mj-lt"/>
              </a:rPr>
              <a:t> </a:t>
            </a:r>
            <a:r>
              <a:rPr lang="en-US" b="1" dirty="0" err="1">
                <a:latin typeface="+mj-lt"/>
              </a:rPr>
              <a:t>lembut</a:t>
            </a:r>
            <a:r>
              <a:rPr lang="en-US" b="1" dirty="0">
                <a:latin typeface="+mj-lt"/>
              </a:rPr>
              <a:t>, </a:t>
            </a:r>
            <a:r>
              <a:rPr lang="en-US" b="1" dirty="0" err="1">
                <a:latin typeface="+mj-lt"/>
              </a:rPr>
              <a:t>sentuhan</a:t>
            </a:r>
            <a:r>
              <a:rPr lang="en-US" b="1" dirty="0">
                <a:latin typeface="+mj-lt"/>
              </a:rPr>
              <a:t> </a:t>
            </a:r>
            <a:r>
              <a:rPr lang="en-US" b="1" dirty="0" err="1">
                <a:latin typeface="+mj-lt"/>
              </a:rPr>
              <a:t>kasar</a:t>
            </a:r>
            <a:r>
              <a:rPr lang="en-US" b="1" dirty="0">
                <a:latin typeface="+mj-lt"/>
              </a:rPr>
              <a:t>, </a:t>
            </a:r>
            <a:r>
              <a:rPr lang="en-US" b="1" dirty="0" err="1">
                <a:latin typeface="+mj-lt"/>
              </a:rPr>
              <a:t>emosi</a:t>
            </a:r>
            <a:r>
              <a:rPr lang="en-US" b="1" dirty="0">
                <a:latin typeface="+mj-lt"/>
              </a:rPr>
              <a:t> </a:t>
            </a:r>
            <a:r>
              <a:rPr lang="en-US" b="1" dirty="0" err="1">
                <a:latin typeface="+mj-lt"/>
              </a:rPr>
              <a:t>kemarahan</a:t>
            </a:r>
            <a:r>
              <a:rPr lang="en-US" b="1" dirty="0">
                <a:latin typeface="+mj-lt"/>
              </a:rPr>
              <a:t>, </a:t>
            </a:r>
            <a:r>
              <a:rPr lang="en-US" b="1" dirty="0" err="1">
                <a:latin typeface="+mj-lt"/>
              </a:rPr>
              <a:t>sedih</a:t>
            </a:r>
            <a:r>
              <a:rPr lang="en-US" b="1" dirty="0">
                <a:latin typeface="+mj-lt"/>
              </a:rPr>
              <a:t> yang </a:t>
            </a:r>
            <a:r>
              <a:rPr lang="en-US" b="1" dirty="0" err="1">
                <a:latin typeface="+mj-lt"/>
              </a:rPr>
              <a:t>kita</a:t>
            </a:r>
            <a:r>
              <a:rPr lang="en-US" b="1" dirty="0">
                <a:latin typeface="+mj-lt"/>
              </a:rPr>
              <a:t> </a:t>
            </a:r>
            <a:r>
              <a:rPr lang="en-US" b="1" dirty="0" err="1">
                <a:latin typeface="+mj-lt"/>
              </a:rPr>
              <a:t>rasakan</a:t>
            </a:r>
            <a:r>
              <a:rPr lang="en-US" b="1" dirty="0">
                <a:latin typeface="+mj-lt"/>
              </a:rPr>
              <a:t> </a:t>
            </a:r>
            <a:r>
              <a:rPr lang="en-US" b="1" dirty="0" err="1">
                <a:latin typeface="+mj-lt"/>
              </a:rPr>
              <a:t>juga</a:t>
            </a:r>
            <a:r>
              <a:rPr lang="en-US" b="1" dirty="0">
                <a:latin typeface="+mj-lt"/>
              </a:rPr>
              <a:t> </a:t>
            </a:r>
            <a:r>
              <a:rPr lang="en-US" b="1" dirty="0" err="1">
                <a:latin typeface="+mj-lt"/>
              </a:rPr>
              <a:t>dapat</a:t>
            </a:r>
            <a:r>
              <a:rPr lang="en-US" b="1" dirty="0">
                <a:latin typeface="+mj-lt"/>
              </a:rPr>
              <a:t> </a:t>
            </a:r>
            <a:r>
              <a:rPr lang="en-US" b="1" dirty="0" err="1">
                <a:latin typeface="+mj-lt"/>
              </a:rPr>
              <a:t>dijadikan</a:t>
            </a:r>
            <a:r>
              <a:rPr lang="en-US" b="1" dirty="0">
                <a:latin typeface="+mj-lt"/>
              </a:rPr>
              <a:t> </a:t>
            </a:r>
            <a:r>
              <a:rPr lang="en-US" b="1" dirty="0" err="1">
                <a:latin typeface="+mj-lt"/>
              </a:rPr>
              <a:t>rangsangan</a:t>
            </a:r>
            <a:r>
              <a:rPr lang="en-US" b="1" dirty="0">
                <a:latin typeface="+mj-lt"/>
              </a:rPr>
              <a:t> </a:t>
            </a:r>
            <a:r>
              <a:rPr lang="en-US" b="1" dirty="0" err="1">
                <a:latin typeface="+mj-lt"/>
              </a:rPr>
              <a:t>dalam</a:t>
            </a:r>
            <a:r>
              <a:rPr lang="en-US" b="1" dirty="0">
                <a:latin typeface="+mj-lt"/>
              </a:rPr>
              <a:t> </a:t>
            </a:r>
            <a:r>
              <a:rPr lang="en-US" b="1" dirty="0" err="1">
                <a:latin typeface="+mj-lt"/>
              </a:rPr>
              <a:t>penciptaan</a:t>
            </a:r>
            <a:r>
              <a:rPr lang="en-US" b="1" dirty="0">
                <a:latin typeface="+mj-lt"/>
              </a:rPr>
              <a:t> </a:t>
            </a:r>
            <a:r>
              <a:rPr lang="en-US" b="1" dirty="0" err="1">
                <a:latin typeface="+mj-lt"/>
              </a:rPr>
              <a:t>sebuah</a:t>
            </a:r>
            <a:r>
              <a:rPr lang="en-US" b="1" dirty="0">
                <a:latin typeface="+mj-lt"/>
              </a:rPr>
              <a:t> </a:t>
            </a:r>
            <a:r>
              <a:rPr lang="en-US" b="1" dirty="0" err="1">
                <a:latin typeface="+mj-lt"/>
              </a:rPr>
              <a:t>tari</a:t>
            </a:r>
            <a:r>
              <a:rPr lang="en-US" b="1" dirty="0">
                <a:latin typeface="+mj-lt"/>
              </a:rPr>
              <a:t>. </a:t>
            </a:r>
            <a:r>
              <a:rPr lang="en-US" b="1" dirty="0" err="1">
                <a:latin typeface="+mj-lt"/>
              </a:rPr>
              <a:t>Gerak</a:t>
            </a:r>
            <a:r>
              <a:rPr lang="en-US" b="1" dirty="0">
                <a:latin typeface="+mj-lt"/>
              </a:rPr>
              <a:t> yang </a:t>
            </a:r>
            <a:r>
              <a:rPr lang="en-US" b="1" dirty="0" err="1">
                <a:latin typeface="+mj-lt"/>
              </a:rPr>
              <a:t>dapat</a:t>
            </a:r>
            <a:r>
              <a:rPr lang="en-US" b="1" dirty="0">
                <a:latin typeface="+mj-lt"/>
              </a:rPr>
              <a:t> </a:t>
            </a:r>
            <a:r>
              <a:rPr lang="en-US" b="1" dirty="0" err="1">
                <a:latin typeface="+mj-lt"/>
              </a:rPr>
              <a:t>ditemukan</a:t>
            </a:r>
            <a:r>
              <a:rPr lang="en-US" b="1" dirty="0">
                <a:latin typeface="+mj-lt"/>
              </a:rPr>
              <a:t> </a:t>
            </a:r>
            <a:r>
              <a:rPr lang="en-US" b="1" dirty="0" err="1">
                <a:latin typeface="+mj-lt"/>
              </a:rPr>
              <a:t>dari</a:t>
            </a:r>
            <a:r>
              <a:rPr lang="en-US" b="1" dirty="0">
                <a:latin typeface="+mj-lt"/>
              </a:rPr>
              <a:t> </a:t>
            </a:r>
            <a:r>
              <a:rPr lang="en-US" b="1" dirty="0" err="1">
                <a:latin typeface="+mj-lt"/>
              </a:rPr>
              <a:t>pengamatan</a:t>
            </a:r>
            <a:r>
              <a:rPr lang="en-US" b="1" dirty="0">
                <a:latin typeface="+mj-lt"/>
              </a:rPr>
              <a:t> </a:t>
            </a:r>
            <a:r>
              <a:rPr lang="en-US" b="1" dirty="0" err="1">
                <a:latin typeface="+mj-lt"/>
              </a:rPr>
              <a:t>ini</a:t>
            </a:r>
            <a:r>
              <a:rPr lang="en-US" b="1" dirty="0">
                <a:latin typeface="+mj-lt"/>
              </a:rPr>
              <a:t> </a:t>
            </a:r>
            <a:r>
              <a:rPr lang="en-US" b="1" dirty="0" err="1">
                <a:latin typeface="+mj-lt"/>
              </a:rPr>
              <a:t>antara</a:t>
            </a:r>
            <a:r>
              <a:rPr lang="en-US" b="1" dirty="0">
                <a:latin typeface="+mj-lt"/>
              </a:rPr>
              <a:t> lain </a:t>
            </a:r>
            <a:r>
              <a:rPr lang="en-US" b="1" dirty="0" err="1">
                <a:latin typeface="+mj-lt"/>
              </a:rPr>
              <a:t>gerak</a:t>
            </a:r>
            <a:r>
              <a:rPr lang="en-US" b="1" dirty="0">
                <a:latin typeface="+mj-lt"/>
              </a:rPr>
              <a:t> </a:t>
            </a:r>
            <a:r>
              <a:rPr lang="en-US" b="1" dirty="0" err="1">
                <a:latin typeface="+mj-lt"/>
              </a:rPr>
              <a:t>dengan</a:t>
            </a:r>
            <a:r>
              <a:rPr lang="en-US" b="1" dirty="0">
                <a:latin typeface="+mj-lt"/>
              </a:rPr>
              <a:t> tempo </a:t>
            </a:r>
            <a:r>
              <a:rPr lang="en-US" b="1" dirty="0" err="1">
                <a:latin typeface="+mj-lt"/>
              </a:rPr>
              <a:t>cepat</a:t>
            </a:r>
            <a:r>
              <a:rPr lang="en-US" b="1" dirty="0">
                <a:latin typeface="+mj-lt"/>
              </a:rPr>
              <a:t>, </a:t>
            </a:r>
            <a:r>
              <a:rPr lang="en-US" b="1" dirty="0" err="1">
                <a:latin typeface="+mj-lt"/>
              </a:rPr>
              <a:t>gerakan</a:t>
            </a:r>
            <a:r>
              <a:rPr lang="en-US" b="1" dirty="0">
                <a:latin typeface="+mj-lt"/>
              </a:rPr>
              <a:t> </a:t>
            </a:r>
            <a:r>
              <a:rPr lang="en-US" b="1" dirty="0" err="1">
                <a:latin typeface="+mj-lt"/>
              </a:rPr>
              <a:t>berlawanan</a:t>
            </a:r>
            <a:r>
              <a:rPr lang="en-US" b="1" dirty="0">
                <a:latin typeface="+mj-lt"/>
              </a:rPr>
              <a:t>, </a:t>
            </a:r>
            <a:r>
              <a:rPr lang="en-US" b="1" dirty="0" err="1">
                <a:latin typeface="+mj-lt"/>
              </a:rPr>
              <a:t>dan</a:t>
            </a:r>
            <a:r>
              <a:rPr lang="en-US" b="1" dirty="0">
                <a:latin typeface="+mj-lt"/>
              </a:rPr>
              <a:t> </a:t>
            </a:r>
            <a:r>
              <a:rPr lang="en-US" b="1" dirty="0" err="1">
                <a:latin typeface="+mj-lt"/>
              </a:rPr>
              <a:t>gerak</a:t>
            </a:r>
            <a:r>
              <a:rPr lang="en-US" b="1" dirty="0">
                <a:latin typeface="+mj-lt"/>
              </a:rPr>
              <a:t> yang </a:t>
            </a:r>
            <a:r>
              <a:rPr lang="en-US" b="1" dirty="0" err="1">
                <a:latin typeface="+mj-lt"/>
              </a:rPr>
              <a:t>patah-patah</a:t>
            </a:r>
            <a:r>
              <a:rPr lang="en-US" b="1" dirty="0" smtClean="0">
                <a:latin typeface="+mj-lt"/>
              </a:rPr>
              <a:t>.</a:t>
            </a:r>
          </a:p>
          <a:p>
            <a:pPr marL="914400" algn="just"/>
            <a:endParaRPr lang="en-US" b="1" dirty="0">
              <a:latin typeface="+mj-lt"/>
            </a:endParaRPr>
          </a:p>
          <a:p>
            <a:pPr algn="just"/>
            <a:r>
              <a:rPr lang="en-US" b="1" dirty="0">
                <a:latin typeface="+mj-lt"/>
              </a:rPr>
              <a:t>Dari </a:t>
            </a:r>
            <a:r>
              <a:rPr lang="en-US" b="1" dirty="0" err="1">
                <a:latin typeface="+mj-lt"/>
              </a:rPr>
              <a:t>rangsangan-rangsangan</a:t>
            </a:r>
            <a:r>
              <a:rPr lang="en-US" b="1" dirty="0">
                <a:latin typeface="+mj-lt"/>
              </a:rPr>
              <a:t> </a:t>
            </a:r>
            <a:r>
              <a:rPr lang="en-US" b="1" dirty="0" err="1">
                <a:latin typeface="+mj-lt"/>
              </a:rPr>
              <a:t>tersebut</a:t>
            </a:r>
            <a:r>
              <a:rPr lang="en-US" b="1" dirty="0">
                <a:latin typeface="+mj-lt"/>
              </a:rPr>
              <a:t> </a:t>
            </a:r>
            <a:r>
              <a:rPr lang="en-US" b="1" dirty="0" err="1">
                <a:latin typeface="+mj-lt"/>
              </a:rPr>
              <a:t>kita</a:t>
            </a:r>
            <a:r>
              <a:rPr lang="en-US" b="1" dirty="0">
                <a:latin typeface="+mj-lt"/>
              </a:rPr>
              <a:t> </a:t>
            </a:r>
            <a:r>
              <a:rPr lang="en-US" b="1" dirty="0" err="1">
                <a:latin typeface="+mj-lt"/>
              </a:rPr>
              <a:t>dapat</a:t>
            </a:r>
            <a:r>
              <a:rPr lang="en-US" b="1" dirty="0">
                <a:latin typeface="+mj-lt"/>
              </a:rPr>
              <a:t> </a:t>
            </a:r>
            <a:r>
              <a:rPr lang="en-US" b="1" dirty="0" err="1">
                <a:latin typeface="+mj-lt"/>
              </a:rPr>
              <a:t>memulai</a:t>
            </a:r>
            <a:r>
              <a:rPr lang="en-US" b="1" dirty="0">
                <a:latin typeface="+mj-lt"/>
              </a:rPr>
              <a:t> </a:t>
            </a:r>
            <a:r>
              <a:rPr lang="en-US" b="1" dirty="0" err="1">
                <a:latin typeface="+mj-lt"/>
              </a:rPr>
              <a:t>bereksplorasi</a:t>
            </a:r>
            <a:r>
              <a:rPr lang="en-US" b="1" dirty="0">
                <a:latin typeface="+mj-lt"/>
              </a:rPr>
              <a:t>. </a:t>
            </a:r>
            <a:r>
              <a:rPr lang="en-US" b="1" dirty="0" err="1">
                <a:latin typeface="+mj-lt"/>
              </a:rPr>
              <a:t>Eksplorasi</a:t>
            </a:r>
            <a:r>
              <a:rPr lang="en-US" b="1" dirty="0">
                <a:latin typeface="+mj-lt"/>
              </a:rPr>
              <a:t> </a:t>
            </a:r>
            <a:r>
              <a:rPr lang="en-US" b="1" dirty="0" err="1">
                <a:latin typeface="+mj-lt"/>
              </a:rPr>
              <a:t>dapat</a:t>
            </a:r>
            <a:r>
              <a:rPr lang="en-US" b="1" dirty="0">
                <a:latin typeface="+mj-lt"/>
              </a:rPr>
              <a:t> </a:t>
            </a:r>
            <a:r>
              <a:rPr lang="en-US" b="1" dirty="0" err="1">
                <a:latin typeface="+mj-lt"/>
              </a:rPr>
              <a:t>dilakukan</a:t>
            </a:r>
            <a:r>
              <a:rPr lang="en-US" b="1" dirty="0">
                <a:latin typeface="+mj-lt"/>
              </a:rPr>
              <a:t> </a:t>
            </a:r>
            <a:r>
              <a:rPr lang="en-US" b="1" dirty="0" err="1">
                <a:latin typeface="+mj-lt"/>
              </a:rPr>
              <a:t>melalui</a:t>
            </a:r>
            <a:r>
              <a:rPr lang="en-US" b="1" dirty="0">
                <a:latin typeface="+mj-lt"/>
              </a:rPr>
              <a:t> </a:t>
            </a:r>
            <a:r>
              <a:rPr lang="en-US" b="1" dirty="0" err="1">
                <a:latin typeface="+mj-lt"/>
              </a:rPr>
              <a:t>alam</a:t>
            </a:r>
            <a:r>
              <a:rPr lang="en-US" b="1" dirty="0">
                <a:latin typeface="+mj-lt"/>
              </a:rPr>
              <a:t>, </a:t>
            </a:r>
            <a:r>
              <a:rPr lang="en-US" b="1" dirty="0" err="1">
                <a:latin typeface="+mj-lt"/>
              </a:rPr>
              <a:t>binatang</a:t>
            </a:r>
            <a:r>
              <a:rPr lang="en-US" b="1" dirty="0">
                <a:latin typeface="+mj-lt"/>
              </a:rPr>
              <a:t>, </a:t>
            </a:r>
            <a:r>
              <a:rPr lang="en-US" b="1" dirty="0" err="1">
                <a:latin typeface="+mj-lt"/>
              </a:rPr>
              <a:t>buku</a:t>
            </a:r>
            <a:r>
              <a:rPr lang="en-US" b="1" dirty="0">
                <a:latin typeface="+mj-lt"/>
              </a:rPr>
              <a:t> </a:t>
            </a:r>
            <a:r>
              <a:rPr lang="en-US" b="1" dirty="0" err="1">
                <a:latin typeface="+mj-lt"/>
              </a:rPr>
              <a:t>cerita</a:t>
            </a:r>
            <a:r>
              <a:rPr lang="en-US" b="1" dirty="0">
                <a:latin typeface="+mj-lt"/>
              </a:rPr>
              <a:t>, </a:t>
            </a:r>
            <a:r>
              <a:rPr lang="en-US" b="1" dirty="0" err="1">
                <a:latin typeface="+mj-lt"/>
              </a:rPr>
              <a:t>dan</a:t>
            </a:r>
            <a:r>
              <a:rPr lang="en-US" b="1" dirty="0">
                <a:latin typeface="+mj-lt"/>
              </a:rPr>
              <a:t> </a:t>
            </a:r>
            <a:r>
              <a:rPr lang="en-US" b="1" dirty="0" err="1">
                <a:latin typeface="+mj-lt"/>
              </a:rPr>
              <a:t>lingkungan</a:t>
            </a:r>
            <a:r>
              <a:rPr lang="en-US" b="1" dirty="0">
                <a:latin typeface="+mj-lt"/>
              </a:rPr>
              <a:t> </a:t>
            </a:r>
            <a:r>
              <a:rPr lang="en-US" b="1" dirty="0" err="1">
                <a:latin typeface="+mj-lt"/>
              </a:rPr>
              <a:t>sekitar</a:t>
            </a:r>
            <a:r>
              <a:rPr lang="en-US" b="1" dirty="0" smtClean="0">
                <a:latin typeface="+mj-lt"/>
              </a:rPr>
              <a:t>.</a:t>
            </a:r>
          </a:p>
          <a:p>
            <a:r>
              <a:rPr lang="en-US" b="1" dirty="0"/>
              <a:t>Ø  </a:t>
            </a:r>
            <a:r>
              <a:rPr lang="en-US" b="1" dirty="0" err="1"/>
              <a:t>Eksplorasi</a:t>
            </a:r>
            <a:r>
              <a:rPr lang="en-US" b="1" dirty="0"/>
              <a:t> </a:t>
            </a:r>
            <a:r>
              <a:rPr lang="en-US" b="1" dirty="0" err="1"/>
              <a:t>melalui</a:t>
            </a:r>
            <a:r>
              <a:rPr lang="en-US" b="1" dirty="0"/>
              <a:t> </a:t>
            </a:r>
            <a:r>
              <a:rPr lang="en-US" b="1" dirty="0" err="1"/>
              <a:t>alam</a:t>
            </a:r>
            <a:endParaRPr lang="en-US" b="1" dirty="0"/>
          </a:p>
          <a:p>
            <a:r>
              <a:rPr lang="en-US" b="1" dirty="0" err="1"/>
              <a:t>Alam</a:t>
            </a:r>
            <a:r>
              <a:rPr lang="en-US" b="1" dirty="0"/>
              <a:t> </a:t>
            </a:r>
            <a:r>
              <a:rPr lang="en-US" b="1" dirty="0" err="1"/>
              <a:t>memiliki</a:t>
            </a:r>
            <a:r>
              <a:rPr lang="en-US" b="1" dirty="0"/>
              <a:t> </a:t>
            </a:r>
            <a:r>
              <a:rPr lang="en-US" b="1" dirty="0" err="1"/>
              <a:t>banyak</a:t>
            </a:r>
            <a:r>
              <a:rPr lang="en-US" b="1" dirty="0"/>
              <a:t> </a:t>
            </a:r>
            <a:r>
              <a:rPr lang="en-US" b="1" dirty="0" err="1"/>
              <a:t>ragam</a:t>
            </a:r>
            <a:r>
              <a:rPr lang="en-US" b="1" dirty="0"/>
              <a:t> yang </a:t>
            </a:r>
            <a:r>
              <a:rPr lang="en-US" b="1" dirty="0" err="1"/>
              <a:t>dapat</a:t>
            </a:r>
            <a:r>
              <a:rPr lang="en-US" b="1" dirty="0"/>
              <a:t> </a:t>
            </a:r>
            <a:r>
              <a:rPr lang="en-US" b="1" dirty="0" err="1"/>
              <a:t>kita</a:t>
            </a:r>
            <a:r>
              <a:rPr lang="en-US" b="1" dirty="0"/>
              <a:t> </a:t>
            </a:r>
            <a:r>
              <a:rPr lang="en-US" b="1" dirty="0" err="1"/>
              <a:t>amati</a:t>
            </a:r>
            <a:r>
              <a:rPr lang="en-US" b="1" dirty="0"/>
              <a:t> </a:t>
            </a:r>
            <a:r>
              <a:rPr lang="en-US" b="1" dirty="0" err="1"/>
              <a:t>untuk</a:t>
            </a:r>
            <a:r>
              <a:rPr lang="en-US" b="1" dirty="0"/>
              <a:t> </a:t>
            </a:r>
            <a:r>
              <a:rPr lang="en-US" b="1" dirty="0" err="1"/>
              <a:t>kita</a:t>
            </a:r>
            <a:r>
              <a:rPr lang="en-US" b="1" dirty="0"/>
              <a:t> </a:t>
            </a:r>
            <a:r>
              <a:rPr lang="en-US" b="1" dirty="0" err="1"/>
              <a:t>jadikan</a:t>
            </a:r>
            <a:r>
              <a:rPr lang="en-US" b="1" dirty="0"/>
              <a:t> </a:t>
            </a:r>
            <a:r>
              <a:rPr lang="en-US" b="1" dirty="0" err="1"/>
              <a:t>gerakan-gerakan</a:t>
            </a:r>
            <a:r>
              <a:rPr lang="en-US" b="1" dirty="0"/>
              <a:t> </a:t>
            </a:r>
            <a:r>
              <a:rPr lang="en-US" b="1" dirty="0" err="1"/>
              <a:t>dalam</a:t>
            </a:r>
            <a:r>
              <a:rPr lang="en-US" b="1" dirty="0"/>
              <a:t> </a:t>
            </a:r>
            <a:r>
              <a:rPr lang="en-US" b="1" dirty="0" err="1"/>
              <a:t>penciptaan</a:t>
            </a:r>
            <a:r>
              <a:rPr lang="en-US" b="1" dirty="0"/>
              <a:t> </a:t>
            </a:r>
            <a:r>
              <a:rPr lang="en-US" b="1" dirty="0" err="1"/>
              <a:t>tari</a:t>
            </a:r>
            <a:r>
              <a:rPr lang="en-US" b="1" dirty="0"/>
              <a:t>. </a:t>
            </a:r>
            <a:r>
              <a:rPr lang="en-US" b="1" dirty="0" err="1"/>
              <a:t>Cobalah</a:t>
            </a:r>
            <a:r>
              <a:rPr lang="en-US" b="1" dirty="0"/>
              <a:t> </a:t>
            </a:r>
            <a:r>
              <a:rPr lang="en-US" b="1" dirty="0" err="1"/>
              <a:t>kita</a:t>
            </a:r>
            <a:r>
              <a:rPr lang="en-US" b="1" dirty="0"/>
              <a:t> </a:t>
            </a:r>
            <a:r>
              <a:rPr lang="en-US" b="1" dirty="0" err="1"/>
              <a:t>keluar</a:t>
            </a:r>
            <a:r>
              <a:rPr lang="en-US" b="1" dirty="0"/>
              <a:t> </a:t>
            </a:r>
            <a:r>
              <a:rPr lang="en-US" b="1" dirty="0" err="1"/>
              <a:t>kelas</a:t>
            </a:r>
            <a:r>
              <a:rPr lang="en-US" b="1" dirty="0"/>
              <a:t>, </a:t>
            </a:r>
            <a:r>
              <a:rPr lang="en-US" b="1" dirty="0" err="1"/>
              <a:t>lihatlah</a:t>
            </a:r>
            <a:r>
              <a:rPr lang="en-US" b="1" dirty="0"/>
              <a:t> </a:t>
            </a:r>
            <a:r>
              <a:rPr lang="en-US" b="1" dirty="0" err="1"/>
              <a:t>sekitar</a:t>
            </a:r>
            <a:r>
              <a:rPr lang="en-US" b="1" dirty="0"/>
              <a:t> </a:t>
            </a:r>
            <a:r>
              <a:rPr lang="en-US" b="1" dirty="0" err="1"/>
              <a:t>kita</a:t>
            </a:r>
            <a:r>
              <a:rPr lang="en-US" b="1" dirty="0"/>
              <a:t>. Amati </a:t>
            </a:r>
            <a:r>
              <a:rPr lang="en-US" b="1" dirty="0" err="1"/>
              <a:t>sebuah</a:t>
            </a:r>
            <a:r>
              <a:rPr lang="en-US" b="1" dirty="0"/>
              <a:t> </a:t>
            </a:r>
            <a:r>
              <a:rPr lang="en-US" b="1" dirty="0" err="1"/>
              <a:t>pohon</a:t>
            </a:r>
            <a:r>
              <a:rPr lang="en-US" b="1" dirty="0"/>
              <a:t>. Ada </a:t>
            </a:r>
            <a:r>
              <a:rPr lang="en-US" b="1" dirty="0" err="1"/>
              <a:t>gerakan</a:t>
            </a:r>
            <a:r>
              <a:rPr lang="en-US" b="1" dirty="0"/>
              <a:t> </a:t>
            </a:r>
            <a:r>
              <a:rPr lang="en-US" b="1" dirty="0" err="1"/>
              <a:t>berayun</a:t>
            </a:r>
            <a:r>
              <a:rPr lang="en-US" b="1" dirty="0"/>
              <a:t>, </a:t>
            </a:r>
            <a:r>
              <a:rPr lang="en-US" b="1" dirty="0" err="1"/>
              <a:t>bersentuhan</a:t>
            </a:r>
            <a:r>
              <a:rPr lang="en-US" b="1" dirty="0"/>
              <a:t>, </a:t>
            </a:r>
            <a:r>
              <a:rPr lang="en-US" b="1" dirty="0" err="1"/>
              <a:t>melayang</a:t>
            </a:r>
            <a:r>
              <a:rPr lang="en-US" b="1" dirty="0"/>
              <a:t>, </a:t>
            </a:r>
            <a:r>
              <a:rPr lang="en-US" b="1" dirty="0" err="1"/>
              <a:t>bergandengan</a:t>
            </a:r>
            <a:r>
              <a:rPr lang="en-US" b="1" dirty="0"/>
              <a:t>. Dari </a:t>
            </a:r>
            <a:r>
              <a:rPr lang="en-US" b="1" dirty="0" err="1"/>
              <a:t>sini</a:t>
            </a:r>
            <a:r>
              <a:rPr lang="en-US" b="1" dirty="0"/>
              <a:t> </a:t>
            </a:r>
            <a:r>
              <a:rPr lang="en-US" b="1" dirty="0" err="1"/>
              <a:t>kita</a:t>
            </a:r>
            <a:r>
              <a:rPr lang="en-US" b="1" dirty="0"/>
              <a:t> </a:t>
            </a:r>
            <a:r>
              <a:rPr lang="en-US" b="1" dirty="0" err="1"/>
              <a:t>bisa</a:t>
            </a:r>
            <a:r>
              <a:rPr lang="en-US" b="1" dirty="0"/>
              <a:t> </a:t>
            </a:r>
            <a:r>
              <a:rPr lang="en-US" b="1" dirty="0" err="1"/>
              <a:t>menemukan</a:t>
            </a:r>
            <a:r>
              <a:rPr lang="en-US" b="1" dirty="0"/>
              <a:t> </a:t>
            </a:r>
            <a:r>
              <a:rPr lang="en-US" b="1" dirty="0" err="1"/>
              <a:t>gerakan</a:t>
            </a:r>
            <a:r>
              <a:rPr lang="en-US" b="1" dirty="0"/>
              <a:t> </a:t>
            </a:r>
            <a:r>
              <a:rPr lang="en-US" b="1" dirty="0" err="1"/>
              <a:t>seperti</a:t>
            </a:r>
            <a:r>
              <a:rPr lang="en-US" b="1" dirty="0"/>
              <a:t> </a:t>
            </a:r>
            <a:r>
              <a:rPr lang="en-US" b="1" dirty="0" err="1"/>
              <a:t>menggerakan</a:t>
            </a:r>
            <a:r>
              <a:rPr lang="en-US" b="1" dirty="0"/>
              <a:t> </a:t>
            </a:r>
            <a:r>
              <a:rPr lang="en-US" b="1" dirty="0" err="1"/>
              <a:t>kedua</a:t>
            </a:r>
            <a:r>
              <a:rPr lang="en-US" b="1" dirty="0"/>
              <a:t> </a:t>
            </a:r>
            <a:r>
              <a:rPr lang="en-US" b="1" dirty="0" err="1"/>
              <a:t>tangan</a:t>
            </a:r>
            <a:r>
              <a:rPr lang="en-US" b="1" dirty="0"/>
              <a:t> </a:t>
            </a:r>
            <a:r>
              <a:rPr lang="en-US" b="1" dirty="0" err="1"/>
              <a:t>kita</a:t>
            </a:r>
            <a:r>
              <a:rPr lang="en-US" b="1" dirty="0"/>
              <a:t> </a:t>
            </a:r>
            <a:r>
              <a:rPr lang="en-US" b="1" dirty="0" err="1"/>
              <a:t>berayun</a:t>
            </a:r>
            <a:r>
              <a:rPr lang="en-US" b="1" dirty="0"/>
              <a:t>, </a:t>
            </a:r>
            <a:r>
              <a:rPr lang="en-US" b="1" dirty="0" err="1"/>
              <a:t>bergantian</a:t>
            </a:r>
            <a:r>
              <a:rPr lang="en-US" b="1" dirty="0"/>
              <a:t> </a:t>
            </a:r>
            <a:r>
              <a:rPr lang="en-US" b="1" dirty="0" err="1"/>
              <a:t>tangan</a:t>
            </a:r>
            <a:r>
              <a:rPr lang="en-US" b="1" dirty="0"/>
              <a:t> kana </a:t>
            </a:r>
            <a:r>
              <a:rPr lang="en-US" b="1" dirty="0" err="1"/>
              <a:t>dan</a:t>
            </a:r>
            <a:r>
              <a:rPr lang="en-US" b="1" dirty="0"/>
              <a:t> </a:t>
            </a:r>
            <a:r>
              <a:rPr lang="en-US" b="1" dirty="0" err="1"/>
              <a:t>kiri</a:t>
            </a:r>
            <a:r>
              <a:rPr lang="en-US" b="1" dirty="0"/>
              <a:t>. </a:t>
            </a:r>
            <a:r>
              <a:rPr lang="en-US" b="1" dirty="0" err="1"/>
              <a:t>Atau</a:t>
            </a:r>
            <a:r>
              <a:rPr lang="en-US" b="1" dirty="0"/>
              <a:t> </a:t>
            </a:r>
            <a:r>
              <a:rPr lang="en-US" b="1" dirty="0" err="1"/>
              <a:t>kedua</a:t>
            </a:r>
            <a:r>
              <a:rPr lang="en-US" b="1" dirty="0"/>
              <a:t> </a:t>
            </a:r>
            <a:r>
              <a:rPr lang="en-US" b="1" dirty="0" err="1"/>
              <a:t>tangan</a:t>
            </a:r>
            <a:r>
              <a:rPr lang="en-US" b="1" dirty="0"/>
              <a:t> </a:t>
            </a:r>
            <a:r>
              <a:rPr lang="en-US" b="1" dirty="0" err="1"/>
              <a:t>lurus</a:t>
            </a:r>
            <a:r>
              <a:rPr lang="en-US" b="1" dirty="0"/>
              <a:t> </a:t>
            </a:r>
            <a:r>
              <a:rPr lang="en-US" b="1" dirty="0" err="1"/>
              <a:t>keatas</a:t>
            </a:r>
            <a:r>
              <a:rPr lang="en-US" b="1" dirty="0"/>
              <a:t> </a:t>
            </a:r>
            <a:r>
              <a:rPr lang="en-US" b="1" dirty="0" err="1"/>
              <a:t>berayun</a:t>
            </a:r>
            <a:r>
              <a:rPr lang="en-US" b="1" dirty="0"/>
              <a:t> </a:t>
            </a:r>
            <a:r>
              <a:rPr lang="en-US" b="1" dirty="0" err="1"/>
              <a:t>kekanan</a:t>
            </a:r>
            <a:r>
              <a:rPr lang="en-US" b="1" dirty="0"/>
              <a:t> </a:t>
            </a:r>
            <a:r>
              <a:rPr lang="en-US" b="1" dirty="0" err="1"/>
              <a:t>dan</a:t>
            </a:r>
            <a:r>
              <a:rPr lang="en-US" b="1" dirty="0"/>
              <a:t> </a:t>
            </a:r>
            <a:r>
              <a:rPr lang="en-US" b="1" dirty="0" err="1"/>
              <a:t>kekiri</a:t>
            </a:r>
            <a:r>
              <a:rPr lang="en-US" b="1" dirty="0"/>
              <a:t>. </a:t>
            </a:r>
            <a:r>
              <a:rPr lang="en-US" b="1" dirty="0" err="1"/>
              <a:t>Bisa</a:t>
            </a:r>
            <a:r>
              <a:rPr lang="en-US" b="1" dirty="0"/>
              <a:t> </a:t>
            </a:r>
            <a:r>
              <a:rPr lang="en-US" b="1" dirty="0" err="1"/>
              <a:t>jadi</a:t>
            </a:r>
            <a:r>
              <a:rPr lang="en-US" b="1" dirty="0"/>
              <a:t> </a:t>
            </a:r>
            <a:r>
              <a:rPr lang="en-US" b="1" dirty="0" err="1"/>
              <a:t>gerak</a:t>
            </a:r>
            <a:r>
              <a:rPr lang="en-US" b="1" dirty="0"/>
              <a:t> </a:t>
            </a:r>
            <a:r>
              <a:rPr lang="en-US" b="1" dirty="0" err="1"/>
              <a:t>tangan</a:t>
            </a:r>
            <a:r>
              <a:rPr lang="en-US" b="1" dirty="0"/>
              <a:t> </a:t>
            </a:r>
            <a:r>
              <a:rPr lang="en-US" b="1" dirty="0" err="1"/>
              <a:t>ukel</a:t>
            </a:r>
            <a:r>
              <a:rPr lang="en-US" b="1" dirty="0"/>
              <a:t> </a:t>
            </a:r>
            <a:r>
              <a:rPr lang="en-US" b="1" dirty="0" err="1"/>
              <a:t>sambil</a:t>
            </a:r>
            <a:r>
              <a:rPr lang="en-US" b="1" dirty="0"/>
              <a:t> </a:t>
            </a:r>
            <a:r>
              <a:rPr lang="en-US" b="1" dirty="0" err="1"/>
              <a:t>berputar</a:t>
            </a:r>
            <a:r>
              <a:rPr lang="en-US" b="1" dirty="0"/>
              <a:t> </a:t>
            </a:r>
            <a:r>
              <a:rPr lang="en-US" b="1" dirty="0" err="1"/>
              <a:t>ditempat</a:t>
            </a:r>
            <a:r>
              <a:rPr lang="en-US" b="1" dirty="0"/>
              <a:t> </a:t>
            </a:r>
            <a:r>
              <a:rPr lang="en-US" b="1" dirty="0" err="1"/>
              <a:t>bergantian</a:t>
            </a:r>
            <a:r>
              <a:rPr lang="en-US" b="1" dirty="0"/>
              <a:t> </a:t>
            </a:r>
            <a:r>
              <a:rPr lang="en-US" b="1" dirty="0" err="1"/>
              <a:t>tangan</a:t>
            </a:r>
            <a:r>
              <a:rPr lang="en-US" b="1" dirty="0"/>
              <a:t> </a:t>
            </a:r>
            <a:r>
              <a:rPr lang="en-US" b="1" dirty="0" err="1"/>
              <a:t>kanan</a:t>
            </a:r>
            <a:r>
              <a:rPr lang="en-US" b="1" dirty="0"/>
              <a:t> </a:t>
            </a:r>
            <a:r>
              <a:rPr lang="en-US" b="1" dirty="0" err="1"/>
              <a:t>ke</a:t>
            </a:r>
            <a:r>
              <a:rPr lang="en-US" b="1" dirty="0"/>
              <a:t> </a:t>
            </a:r>
            <a:r>
              <a:rPr lang="en-US" b="1" dirty="0" err="1"/>
              <a:t>atas</a:t>
            </a:r>
            <a:r>
              <a:rPr lang="en-US" b="1" dirty="0"/>
              <a:t> </a:t>
            </a:r>
            <a:r>
              <a:rPr lang="en-US" b="1" dirty="0" err="1"/>
              <a:t>dan</a:t>
            </a:r>
            <a:r>
              <a:rPr lang="en-US" b="1" dirty="0"/>
              <a:t> </a:t>
            </a:r>
            <a:r>
              <a:rPr lang="en-US" b="1" dirty="0" err="1"/>
              <a:t>tangan</a:t>
            </a:r>
            <a:r>
              <a:rPr lang="en-US" b="1" dirty="0"/>
              <a:t> </a:t>
            </a:r>
            <a:r>
              <a:rPr lang="en-US" b="1" dirty="0" err="1"/>
              <a:t>kiri</a:t>
            </a:r>
            <a:r>
              <a:rPr lang="en-US" b="1" dirty="0"/>
              <a:t> </a:t>
            </a:r>
            <a:r>
              <a:rPr lang="en-US" b="1" dirty="0" err="1"/>
              <a:t>kebawah</a:t>
            </a:r>
            <a:r>
              <a:rPr lang="en-US" b="1" dirty="0"/>
              <a:t> </a:t>
            </a:r>
            <a:r>
              <a:rPr lang="en-US" b="1" dirty="0" err="1"/>
              <a:t>serta</a:t>
            </a:r>
            <a:r>
              <a:rPr lang="en-US" b="1" dirty="0"/>
              <a:t> </a:t>
            </a:r>
            <a:r>
              <a:rPr lang="en-US" b="1" dirty="0" err="1"/>
              <a:t>sebaliknya</a:t>
            </a:r>
            <a:r>
              <a:rPr lang="en-US" b="1" dirty="0"/>
              <a:t>. </a:t>
            </a:r>
            <a:r>
              <a:rPr lang="en-US" b="1" dirty="0" err="1"/>
              <a:t>Tetapi</a:t>
            </a:r>
            <a:r>
              <a:rPr lang="en-US" b="1" dirty="0"/>
              <a:t> </a:t>
            </a:r>
            <a:r>
              <a:rPr lang="en-US" b="1" dirty="0" err="1"/>
              <a:t>jangan</a:t>
            </a:r>
            <a:r>
              <a:rPr lang="en-US" b="1" dirty="0"/>
              <a:t> </a:t>
            </a:r>
            <a:r>
              <a:rPr lang="en-US" b="1" dirty="0" err="1"/>
              <a:t>lupa</a:t>
            </a:r>
            <a:r>
              <a:rPr lang="en-US" b="1" dirty="0"/>
              <a:t> </a:t>
            </a:r>
            <a:r>
              <a:rPr lang="en-US" b="1" dirty="0" err="1"/>
              <a:t>bahwa</a:t>
            </a:r>
            <a:r>
              <a:rPr lang="en-US" b="1" dirty="0"/>
              <a:t> </a:t>
            </a:r>
            <a:r>
              <a:rPr lang="en-US" b="1" dirty="0" err="1"/>
              <a:t>gerakan</a:t>
            </a:r>
            <a:r>
              <a:rPr lang="en-US" b="1" dirty="0"/>
              <a:t> yang </a:t>
            </a:r>
            <a:r>
              <a:rPr lang="en-US" b="1" dirty="0" err="1"/>
              <a:t>kita</a:t>
            </a:r>
            <a:r>
              <a:rPr lang="en-US" b="1" dirty="0"/>
              <a:t> </a:t>
            </a:r>
            <a:r>
              <a:rPr lang="en-US" b="1" dirty="0" err="1"/>
              <a:t>ciptakan</a:t>
            </a:r>
            <a:r>
              <a:rPr lang="en-US" b="1" dirty="0"/>
              <a:t> </a:t>
            </a:r>
            <a:r>
              <a:rPr lang="en-US" b="1" dirty="0" err="1"/>
              <a:t>harus</a:t>
            </a:r>
            <a:r>
              <a:rPr lang="en-US" b="1" dirty="0"/>
              <a:t> </a:t>
            </a:r>
            <a:r>
              <a:rPr lang="en-US" b="1" dirty="0" err="1"/>
              <a:t>sesuai</a:t>
            </a:r>
            <a:r>
              <a:rPr lang="en-US" b="1" dirty="0"/>
              <a:t> </a:t>
            </a:r>
            <a:r>
              <a:rPr lang="en-US" b="1" dirty="0" err="1"/>
              <a:t>dengan</a:t>
            </a:r>
            <a:r>
              <a:rPr lang="en-US" b="1" dirty="0"/>
              <a:t> </a:t>
            </a:r>
            <a:r>
              <a:rPr lang="en-US" b="1" dirty="0" err="1"/>
              <a:t>tema</a:t>
            </a:r>
            <a:r>
              <a:rPr lang="en-US" b="1" dirty="0"/>
              <a:t> yang </a:t>
            </a:r>
            <a:r>
              <a:rPr lang="en-US" b="1" dirty="0" err="1"/>
              <a:t>sudah</a:t>
            </a:r>
            <a:r>
              <a:rPr lang="en-US" b="1" dirty="0"/>
              <a:t> </a:t>
            </a:r>
            <a:r>
              <a:rPr lang="en-US" b="1" dirty="0" err="1"/>
              <a:t>ditentukan</a:t>
            </a:r>
            <a:r>
              <a:rPr lang="en-US" b="1" dirty="0"/>
              <a:t>.</a:t>
            </a:r>
          </a:p>
          <a:p>
            <a:pPr algn="just"/>
            <a:endParaRPr lang="en-US" b="0" i="0" dirty="0">
              <a:solidFill>
                <a:srgbClr val="FFEEDD"/>
              </a:solidFill>
              <a:effectLst/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7616800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44699" y="548038"/>
            <a:ext cx="11281893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14400" indent="-228600" algn="just"/>
            <a:r>
              <a:rPr lang="en-US" sz="2000" b="1" dirty="0">
                <a:latin typeface="+mj-lt"/>
              </a:rPr>
              <a:t>Ø  </a:t>
            </a:r>
            <a:r>
              <a:rPr lang="en-US" sz="2000" b="1" dirty="0" err="1">
                <a:latin typeface="+mj-lt"/>
              </a:rPr>
              <a:t>Eksplorasi</a:t>
            </a:r>
            <a:r>
              <a:rPr lang="en-US" sz="2000" b="1" dirty="0">
                <a:latin typeface="+mj-lt"/>
              </a:rPr>
              <a:t> </a:t>
            </a:r>
            <a:r>
              <a:rPr lang="en-US" sz="2000" b="1" dirty="0" err="1">
                <a:latin typeface="+mj-lt"/>
              </a:rPr>
              <a:t>melalui</a:t>
            </a:r>
            <a:r>
              <a:rPr lang="en-US" sz="2000" b="1" dirty="0">
                <a:latin typeface="+mj-lt"/>
              </a:rPr>
              <a:t> </a:t>
            </a:r>
            <a:r>
              <a:rPr lang="en-US" sz="2000" b="1" dirty="0" err="1">
                <a:latin typeface="+mj-lt"/>
              </a:rPr>
              <a:t>binatang</a:t>
            </a:r>
            <a:endParaRPr lang="en-US" sz="2000" b="1" dirty="0">
              <a:latin typeface="+mj-lt"/>
            </a:endParaRPr>
          </a:p>
          <a:p>
            <a:pPr marL="914400" algn="just"/>
            <a:r>
              <a:rPr lang="en-US" sz="2000" b="1" dirty="0" err="1">
                <a:latin typeface="+mj-lt"/>
              </a:rPr>
              <a:t>Binatang</a:t>
            </a:r>
            <a:r>
              <a:rPr lang="en-US" sz="2000" b="1" dirty="0">
                <a:latin typeface="+mj-lt"/>
              </a:rPr>
              <a:t> </a:t>
            </a:r>
            <a:r>
              <a:rPr lang="en-US" sz="2000" b="1" dirty="0" err="1">
                <a:latin typeface="+mj-lt"/>
              </a:rPr>
              <a:t>dapat</a:t>
            </a:r>
            <a:r>
              <a:rPr lang="en-US" sz="2000" b="1" dirty="0">
                <a:latin typeface="+mj-lt"/>
              </a:rPr>
              <a:t> </a:t>
            </a:r>
            <a:r>
              <a:rPr lang="en-US" sz="2000" b="1" dirty="0" err="1">
                <a:latin typeface="+mj-lt"/>
              </a:rPr>
              <a:t>kita</a:t>
            </a:r>
            <a:r>
              <a:rPr lang="en-US" sz="2000" b="1" dirty="0">
                <a:latin typeface="+mj-lt"/>
              </a:rPr>
              <a:t> </a:t>
            </a:r>
            <a:r>
              <a:rPr lang="en-US" sz="2000" b="1" dirty="0" err="1">
                <a:latin typeface="+mj-lt"/>
              </a:rPr>
              <a:t>amati</a:t>
            </a:r>
            <a:r>
              <a:rPr lang="en-US" sz="2000" b="1" dirty="0">
                <a:latin typeface="+mj-lt"/>
              </a:rPr>
              <a:t> </a:t>
            </a:r>
            <a:r>
              <a:rPr lang="en-US" sz="2000" b="1" dirty="0" err="1">
                <a:latin typeface="+mj-lt"/>
              </a:rPr>
              <a:t>dari</a:t>
            </a:r>
            <a:r>
              <a:rPr lang="en-US" sz="2000" b="1" dirty="0">
                <a:latin typeface="+mj-lt"/>
              </a:rPr>
              <a:t> </a:t>
            </a:r>
            <a:r>
              <a:rPr lang="en-US" sz="2000" b="1" dirty="0" err="1">
                <a:latin typeface="+mj-lt"/>
              </a:rPr>
              <a:t>wujud</a:t>
            </a:r>
            <a:r>
              <a:rPr lang="en-US" sz="2000" b="1" dirty="0">
                <a:latin typeface="+mj-lt"/>
              </a:rPr>
              <a:t>, </a:t>
            </a:r>
            <a:r>
              <a:rPr lang="en-US" sz="2000" b="1" dirty="0" err="1">
                <a:latin typeface="+mj-lt"/>
              </a:rPr>
              <a:t>jenis</a:t>
            </a:r>
            <a:r>
              <a:rPr lang="en-US" sz="2000" b="1" dirty="0">
                <a:latin typeface="+mj-lt"/>
              </a:rPr>
              <a:t>, </a:t>
            </a:r>
            <a:r>
              <a:rPr lang="en-US" sz="2000" b="1" dirty="0" err="1">
                <a:latin typeface="+mj-lt"/>
              </a:rPr>
              <a:t>suara</a:t>
            </a:r>
            <a:r>
              <a:rPr lang="en-US" sz="2000" b="1" dirty="0">
                <a:latin typeface="+mj-lt"/>
              </a:rPr>
              <a:t>, </a:t>
            </a:r>
            <a:r>
              <a:rPr lang="en-US" sz="2000" b="1" dirty="0" err="1">
                <a:latin typeface="+mj-lt"/>
              </a:rPr>
              <a:t>dan</a:t>
            </a:r>
            <a:r>
              <a:rPr lang="en-US" sz="2000" b="1" dirty="0">
                <a:latin typeface="+mj-lt"/>
              </a:rPr>
              <a:t> </a:t>
            </a:r>
            <a:r>
              <a:rPr lang="en-US" sz="2000" b="1" dirty="0" err="1">
                <a:latin typeface="+mj-lt"/>
              </a:rPr>
              <a:t>tingkah</a:t>
            </a:r>
            <a:r>
              <a:rPr lang="en-US" sz="2000" b="1" dirty="0">
                <a:latin typeface="+mj-lt"/>
              </a:rPr>
              <a:t> </a:t>
            </a:r>
            <a:r>
              <a:rPr lang="en-US" sz="2000" b="1" dirty="0" err="1">
                <a:latin typeface="+mj-lt"/>
              </a:rPr>
              <a:t>laku</a:t>
            </a:r>
            <a:r>
              <a:rPr lang="en-US" sz="2000" b="1" dirty="0">
                <a:latin typeface="+mj-lt"/>
              </a:rPr>
              <a:t>. </a:t>
            </a:r>
            <a:r>
              <a:rPr lang="en-US" sz="2000" b="1" dirty="0" err="1">
                <a:latin typeface="+mj-lt"/>
              </a:rPr>
              <a:t>Satu</a:t>
            </a:r>
            <a:r>
              <a:rPr lang="en-US" sz="2000" b="1" dirty="0">
                <a:latin typeface="+mj-lt"/>
              </a:rPr>
              <a:t> </a:t>
            </a:r>
            <a:r>
              <a:rPr lang="en-US" sz="2000" b="1" dirty="0" err="1">
                <a:latin typeface="+mj-lt"/>
              </a:rPr>
              <a:t>contoh</a:t>
            </a:r>
            <a:r>
              <a:rPr lang="en-US" sz="2000" b="1" dirty="0">
                <a:latin typeface="+mj-lt"/>
              </a:rPr>
              <a:t>, </a:t>
            </a:r>
            <a:r>
              <a:rPr lang="en-US" sz="2000" b="1" dirty="0" err="1">
                <a:latin typeface="+mj-lt"/>
              </a:rPr>
              <a:t>kita</a:t>
            </a:r>
            <a:r>
              <a:rPr lang="en-US" sz="2000" b="1" dirty="0">
                <a:latin typeface="+mj-lt"/>
              </a:rPr>
              <a:t> </a:t>
            </a:r>
            <a:r>
              <a:rPr lang="en-US" sz="2000" b="1" dirty="0" err="1">
                <a:latin typeface="+mj-lt"/>
              </a:rPr>
              <a:t>ingin</a:t>
            </a:r>
            <a:r>
              <a:rPr lang="en-US" sz="2000" b="1" dirty="0">
                <a:latin typeface="+mj-lt"/>
              </a:rPr>
              <a:t> </a:t>
            </a:r>
            <a:r>
              <a:rPr lang="en-US" sz="2000" b="1" dirty="0" err="1">
                <a:latin typeface="+mj-lt"/>
              </a:rPr>
              <a:t>menciptakan</a:t>
            </a:r>
            <a:r>
              <a:rPr lang="en-US" sz="2000" b="1" dirty="0">
                <a:latin typeface="+mj-lt"/>
              </a:rPr>
              <a:t> </a:t>
            </a:r>
            <a:r>
              <a:rPr lang="en-US" sz="2000" b="1" dirty="0" err="1">
                <a:latin typeface="+mj-lt"/>
              </a:rPr>
              <a:t>tari</a:t>
            </a:r>
            <a:r>
              <a:rPr lang="en-US" sz="2000" b="1" dirty="0">
                <a:latin typeface="+mj-lt"/>
              </a:rPr>
              <a:t> </a:t>
            </a:r>
            <a:r>
              <a:rPr lang="en-US" sz="2000" b="1" dirty="0" err="1">
                <a:latin typeface="+mj-lt"/>
              </a:rPr>
              <a:t>kupu-kupu</a:t>
            </a:r>
            <a:r>
              <a:rPr lang="en-US" sz="2000" b="1" dirty="0">
                <a:latin typeface="+mj-lt"/>
              </a:rPr>
              <a:t>. </a:t>
            </a:r>
            <a:r>
              <a:rPr lang="en-US" sz="2000" b="1" dirty="0" err="1">
                <a:latin typeface="+mj-lt"/>
              </a:rPr>
              <a:t>Perhatikanlah</a:t>
            </a:r>
            <a:r>
              <a:rPr lang="en-US" sz="2000" b="1" dirty="0">
                <a:latin typeface="+mj-lt"/>
              </a:rPr>
              <a:t> </a:t>
            </a:r>
            <a:r>
              <a:rPr lang="en-US" sz="2000" b="1" dirty="0" err="1">
                <a:latin typeface="+mj-lt"/>
              </a:rPr>
              <a:t>kupu-kupu</a:t>
            </a:r>
            <a:r>
              <a:rPr lang="en-US" sz="2000" b="1" dirty="0">
                <a:latin typeface="+mj-lt"/>
              </a:rPr>
              <a:t> </a:t>
            </a:r>
            <a:r>
              <a:rPr lang="en-US" sz="2000" b="1" dirty="0" err="1">
                <a:latin typeface="+mj-lt"/>
              </a:rPr>
              <a:t>dari</a:t>
            </a:r>
            <a:r>
              <a:rPr lang="en-US" sz="2000" b="1" dirty="0">
                <a:latin typeface="+mj-lt"/>
              </a:rPr>
              <a:t> </a:t>
            </a:r>
            <a:r>
              <a:rPr lang="en-US" sz="2000" b="1" dirty="0" err="1">
                <a:latin typeface="+mj-lt"/>
              </a:rPr>
              <a:t>wujud</a:t>
            </a:r>
            <a:r>
              <a:rPr lang="en-US" sz="2000" b="1" dirty="0">
                <a:latin typeface="+mj-lt"/>
              </a:rPr>
              <a:t>, </a:t>
            </a:r>
            <a:r>
              <a:rPr lang="en-US" sz="2000" b="1" dirty="0" err="1">
                <a:latin typeface="+mj-lt"/>
              </a:rPr>
              <a:t>jenis</a:t>
            </a:r>
            <a:r>
              <a:rPr lang="en-US" sz="2000" b="1" dirty="0">
                <a:latin typeface="+mj-lt"/>
              </a:rPr>
              <a:t>, </a:t>
            </a:r>
            <a:r>
              <a:rPr lang="en-US" sz="2000" b="1" dirty="0" err="1">
                <a:latin typeface="+mj-lt"/>
              </a:rPr>
              <a:t>dan</a:t>
            </a:r>
            <a:r>
              <a:rPr lang="en-US" sz="2000" b="1" dirty="0">
                <a:latin typeface="+mj-lt"/>
              </a:rPr>
              <a:t> </a:t>
            </a:r>
            <a:r>
              <a:rPr lang="en-US" sz="2000" b="1" dirty="0" err="1">
                <a:latin typeface="+mj-lt"/>
              </a:rPr>
              <a:t>tingkah</a:t>
            </a:r>
            <a:r>
              <a:rPr lang="en-US" sz="2000" b="1" dirty="0">
                <a:latin typeface="+mj-lt"/>
              </a:rPr>
              <a:t> </a:t>
            </a:r>
            <a:r>
              <a:rPr lang="en-US" sz="2000" b="1" dirty="0" err="1">
                <a:latin typeface="+mj-lt"/>
              </a:rPr>
              <a:t>lakunya</a:t>
            </a:r>
            <a:r>
              <a:rPr lang="en-US" sz="2000" b="1" dirty="0">
                <a:latin typeface="+mj-lt"/>
              </a:rPr>
              <a:t>. </a:t>
            </a:r>
            <a:r>
              <a:rPr lang="en-US" sz="2000" b="1" dirty="0" err="1">
                <a:latin typeface="+mj-lt"/>
              </a:rPr>
              <a:t>Kemudian</a:t>
            </a:r>
            <a:r>
              <a:rPr lang="en-US" sz="2000" b="1" dirty="0">
                <a:latin typeface="+mj-lt"/>
              </a:rPr>
              <a:t> </a:t>
            </a:r>
            <a:r>
              <a:rPr lang="en-US" sz="2000" b="1" dirty="0" err="1">
                <a:latin typeface="+mj-lt"/>
              </a:rPr>
              <a:t>kita</a:t>
            </a:r>
            <a:r>
              <a:rPr lang="en-US" sz="2000" b="1" dirty="0">
                <a:latin typeface="+mj-lt"/>
              </a:rPr>
              <a:t> </a:t>
            </a:r>
            <a:r>
              <a:rPr lang="en-US" sz="2000" b="1" dirty="0" err="1">
                <a:latin typeface="+mj-lt"/>
              </a:rPr>
              <a:t>terapkan</a:t>
            </a:r>
            <a:r>
              <a:rPr lang="en-US" sz="2000" b="1" dirty="0">
                <a:latin typeface="+mj-lt"/>
              </a:rPr>
              <a:t> </a:t>
            </a:r>
            <a:r>
              <a:rPr lang="en-US" sz="2000" b="1" dirty="0" err="1">
                <a:latin typeface="+mj-lt"/>
              </a:rPr>
              <a:t>pada</a:t>
            </a:r>
            <a:r>
              <a:rPr lang="en-US" sz="2000" b="1" dirty="0">
                <a:latin typeface="+mj-lt"/>
              </a:rPr>
              <a:t> </a:t>
            </a:r>
            <a:r>
              <a:rPr lang="en-US" sz="2000" b="1" dirty="0" err="1">
                <a:latin typeface="+mj-lt"/>
              </a:rPr>
              <a:t>diri</a:t>
            </a:r>
            <a:r>
              <a:rPr lang="en-US" sz="2000" b="1" dirty="0">
                <a:latin typeface="+mj-lt"/>
              </a:rPr>
              <a:t> </a:t>
            </a:r>
            <a:r>
              <a:rPr lang="en-US" sz="2000" b="1" dirty="0" err="1">
                <a:latin typeface="+mj-lt"/>
              </a:rPr>
              <a:t>kita</a:t>
            </a:r>
            <a:r>
              <a:rPr lang="en-US" sz="2000" b="1" dirty="0">
                <a:latin typeface="+mj-lt"/>
              </a:rPr>
              <a:t> </a:t>
            </a:r>
            <a:r>
              <a:rPr lang="en-US" sz="2000" b="1" dirty="0" err="1">
                <a:latin typeface="+mj-lt"/>
              </a:rPr>
              <a:t>untuk</a:t>
            </a:r>
            <a:r>
              <a:rPr lang="en-US" sz="2000" b="1" dirty="0">
                <a:latin typeface="+mj-lt"/>
              </a:rPr>
              <a:t> </a:t>
            </a:r>
            <a:r>
              <a:rPr lang="en-US" sz="2000" b="1" dirty="0" err="1">
                <a:latin typeface="+mj-lt"/>
              </a:rPr>
              <a:t>dijadikan</a:t>
            </a:r>
            <a:r>
              <a:rPr lang="en-US" sz="2000" b="1" dirty="0">
                <a:latin typeface="+mj-lt"/>
              </a:rPr>
              <a:t> </a:t>
            </a:r>
            <a:r>
              <a:rPr lang="en-US" sz="2000" b="1" dirty="0" err="1">
                <a:latin typeface="+mj-lt"/>
              </a:rPr>
              <a:t>sebuah</a:t>
            </a:r>
            <a:r>
              <a:rPr lang="en-US" sz="2000" b="1" dirty="0">
                <a:latin typeface="+mj-lt"/>
              </a:rPr>
              <a:t> </a:t>
            </a:r>
            <a:r>
              <a:rPr lang="en-US" sz="2000" b="1" dirty="0" err="1">
                <a:latin typeface="+mj-lt"/>
              </a:rPr>
              <a:t>gerakan</a:t>
            </a:r>
            <a:r>
              <a:rPr lang="en-US" sz="2000" b="1" dirty="0">
                <a:latin typeface="+mj-lt"/>
              </a:rPr>
              <a:t> </a:t>
            </a:r>
            <a:r>
              <a:rPr lang="en-US" sz="2000" b="1" dirty="0" err="1">
                <a:latin typeface="+mj-lt"/>
              </a:rPr>
              <a:t>seperti</a:t>
            </a:r>
            <a:r>
              <a:rPr lang="en-US" sz="2000" b="1" dirty="0">
                <a:latin typeface="+mj-lt"/>
              </a:rPr>
              <a:t> </a:t>
            </a:r>
            <a:r>
              <a:rPr lang="en-US" sz="2000" b="1" dirty="0" err="1">
                <a:latin typeface="+mj-lt"/>
              </a:rPr>
              <a:t>kupu-kupu</a:t>
            </a:r>
            <a:r>
              <a:rPr lang="en-US" sz="2000" b="1" dirty="0">
                <a:latin typeface="+mj-lt"/>
              </a:rPr>
              <a:t> </a:t>
            </a:r>
            <a:r>
              <a:rPr lang="en-US" sz="2000" b="1" dirty="0" err="1">
                <a:latin typeface="+mj-lt"/>
              </a:rPr>
              <a:t>terbang</a:t>
            </a:r>
            <a:r>
              <a:rPr lang="en-US" sz="2000" b="1" dirty="0">
                <a:latin typeface="+mj-lt"/>
              </a:rPr>
              <a:t>, </a:t>
            </a:r>
            <a:r>
              <a:rPr lang="en-US" sz="2000" b="1" dirty="0" err="1">
                <a:latin typeface="+mj-lt"/>
              </a:rPr>
              <a:t>diam</a:t>
            </a:r>
            <a:r>
              <a:rPr lang="en-US" sz="2000" b="1" dirty="0">
                <a:latin typeface="+mj-lt"/>
              </a:rPr>
              <a:t> </a:t>
            </a:r>
            <a:r>
              <a:rPr lang="en-US" sz="2000" b="1" dirty="0" err="1">
                <a:latin typeface="+mj-lt"/>
              </a:rPr>
              <a:t>dengan</a:t>
            </a:r>
            <a:r>
              <a:rPr lang="en-US" sz="2000" b="1" dirty="0">
                <a:latin typeface="+mj-lt"/>
              </a:rPr>
              <a:t> </a:t>
            </a:r>
            <a:r>
              <a:rPr lang="en-US" sz="2000" b="1" dirty="0" err="1">
                <a:latin typeface="+mj-lt"/>
              </a:rPr>
              <a:t>mengepakkan</a:t>
            </a:r>
            <a:r>
              <a:rPr lang="en-US" sz="2000" b="1" dirty="0">
                <a:latin typeface="+mj-lt"/>
              </a:rPr>
              <a:t> </a:t>
            </a:r>
            <a:r>
              <a:rPr lang="en-US" sz="2000" b="1" dirty="0" err="1">
                <a:latin typeface="+mj-lt"/>
              </a:rPr>
              <a:t>sayapnya</a:t>
            </a:r>
            <a:r>
              <a:rPr lang="en-US" sz="2000" b="1" dirty="0">
                <a:latin typeface="+mj-lt"/>
              </a:rPr>
              <a:t>, </a:t>
            </a:r>
            <a:r>
              <a:rPr lang="en-US" sz="2000" b="1" dirty="0" err="1">
                <a:latin typeface="+mj-lt"/>
              </a:rPr>
              <a:t>dan</a:t>
            </a:r>
            <a:r>
              <a:rPr lang="en-US" sz="2000" b="1" dirty="0">
                <a:latin typeface="+mj-lt"/>
              </a:rPr>
              <a:t> lain-lain. Nah </a:t>
            </a:r>
            <a:r>
              <a:rPr lang="en-US" sz="2000" b="1" dirty="0" err="1">
                <a:latin typeface="+mj-lt"/>
              </a:rPr>
              <a:t>dari</a:t>
            </a:r>
            <a:r>
              <a:rPr lang="en-US" sz="2000" b="1" dirty="0">
                <a:latin typeface="+mj-lt"/>
              </a:rPr>
              <a:t> </a:t>
            </a:r>
            <a:r>
              <a:rPr lang="en-US" sz="2000" b="1" dirty="0" err="1">
                <a:latin typeface="+mj-lt"/>
              </a:rPr>
              <a:t>sini</a:t>
            </a:r>
            <a:r>
              <a:rPr lang="en-US" sz="2000" b="1" dirty="0">
                <a:latin typeface="+mj-lt"/>
              </a:rPr>
              <a:t> </a:t>
            </a:r>
            <a:r>
              <a:rPr lang="en-US" sz="2000" b="1" dirty="0" err="1">
                <a:latin typeface="+mj-lt"/>
              </a:rPr>
              <a:t>kita</a:t>
            </a:r>
            <a:r>
              <a:rPr lang="en-US" sz="2000" b="1" dirty="0">
                <a:latin typeface="+mj-lt"/>
              </a:rPr>
              <a:t> </a:t>
            </a:r>
            <a:r>
              <a:rPr lang="en-US" sz="2000" b="1" dirty="0" err="1">
                <a:latin typeface="+mj-lt"/>
              </a:rPr>
              <a:t>sudah</a:t>
            </a:r>
            <a:r>
              <a:rPr lang="en-US" sz="2000" b="1" dirty="0">
                <a:latin typeface="+mj-lt"/>
              </a:rPr>
              <a:t> </a:t>
            </a:r>
            <a:r>
              <a:rPr lang="en-US" sz="2000" b="1" dirty="0" err="1">
                <a:latin typeface="+mj-lt"/>
              </a:rPr>
              <a:t>menemukan</a:t>
            </a:r>
            <a:r>
              <a:rPr lang="en-US" sz="2000" b="1" dirty="0">
                <a:latin typeface="+mj-lt"/>
              </a:rPr>
              <a:t> </a:t>
            </a:r>
            <a:r>
              <a:rPr lang="en-US" sz="2000" b="1" dirty="0" err="1">
                <a:latin typeface="+mj-lt"/>
              </a:rPr>
              <a:t>gerakan</a:t>
            </a:r>
            <a:r>
              <a:rPr lang="en-US" sz="2000" b="1" dirty="0">
                <a:latin typeface="+mj-lt"/>
              </a:rPr>
              <a:t> </a:t>
            </a:r>
            <a:r>
              <a:rPr lang="en-US" sz="2000" b="1" dirty="0" err="1">
                <a:latin typeface="+mj-lt"/>
              </a:rPr>
              <a:t>untuk</a:t>
            </a:r>
            <a:r>
              <a:rPr lang="en-US" sz="2000" b="1" dirty="0">
                <a:latin typeface="+mj-lt"/>
              </a:rPr>
              <a:t> </a:t>
            </a:r>
            <a:r>
              <a:rPr lang="en-US" sz="2000" b="1" dirty="0" err="1">
                <a:latin typeface="+mj-lt"/>
              </a:rPr>
              <a:t>kemudian</a:t>
            </a:r>
            <a:r>
              <a:rPr lang="en-US" sz="2000" b="1" dirty="0">
                <a:latin typeface="+mj-lt"/>
              </a:rPr>
              <a:t> </a:t>
            </a:r>
            <a:r>
              <a:rPr lang="en-US" sz="2000" b="1" dirty="0" err="1">
                <a:latin typeface="+mj-lt"/>
              </a:rPr>
              <a:t>disesuaikan</a:t>
            </a:r>
            <a:r>
              <a:rPr lang="en-US" sz="2000" b="1" dirty="0">
                <a:latin typeface="+mj-lt"/>
              </a:rPr>
              <a:t> </a:t>
            </a:r>
            <a:r>
              <a:rPr lang="en-US" sz="2000" b="1" dirty="0" err="1">
                <a:latin typeface="+mj-lt"/>
              </a:rPr>
              <a:t>dengan</a:t>
            </a:r>
            <a:r>
              <a:rPr lang="en-US" sz="2000" b="1" dirty="0">
                <a:latin typeface="+mj-lt"/>
              </a:rPr>
              <a:t> </a:t>
            </a:r>
            <a:r>
              <a:rPr lang="en-US" sz="2000" b="1" dirty="0" err="1">
                <a:latin typeface="+mj-lt"/>
              </a:rPr>
              <a:t>musik</a:t>
            </a:r>
            <a:r>
              <a:rPr lang="en-US" sz="2000" b="1" dirty="0">
                <a:latin typeface="+mj-lt"/>
              </a:rPr>
              <a:t> </a:t>
            </a:r>
            <a:r>
              <a:rPr lang="en-US" sz="2000" b="1" dirty="0" err="1">
                <a:latin typeface="+mj-lt"/>
              </a:rPr>
              <a:t>pengiring</a:t>
            </a:r>
            <a:r>
              <a:rPr lang="en-US" sz="2000" b="1" dirty="0">
                <a:latin typeface="+mj-lt"/>
              </a:rPr>
              <a:t>.</a:t>
            </a:r>
          </a:p>
          <a:p>
            <a:pPr marL="914400" indent="-228600" algn="just"/>
            <a:r>
              <a:rPr lang="en-US" sz="2000" b="1" dirty="0">
                <a:latin typeface="+mj-lt"/>
              </a:rPr>
              <a:t>Ø  </a:t>
            </a:r>
            <a:r>
              <a:rPr lang="en-US" sz="2000" b="1" dirty="0" err="1">
                <a:latin typeface="+mj-lt"/>
              </a:rPr>
              <a:t>Eksplorasi</a:t>
            </a:r>
            <a:r>
              <a:rPr lang="en-US" sz="2000" b="1" dirty="0">
                <a:latin typeface="+mj-lt"/>
              </a:rPr>
              <a:t> </a:t>
            </a:r>
            <a:r>
              <a:rPr lang="en-US" sz="2000" b="1" dirty="0" err="1">
                <a:latin typeface="+mj-lt"/>
              </a:rPr>
              <a:t>melalui</a:t>
            </a:r>
            <a:r>
              <a:rPr lang="en-US" sz="2000" b="1" dirty="0">
                <a:latin typeface="+mj-lt"/>
              </a:rPr>
              <a:t> </a:t>
            </a:r>
            <a:r>
              <a:rPr lang="en-US" sz="2000" b="1" dirty="0" err="1">
                <a:latin typeface="+mj-lt"/>
              </a:rPr>
              <a:t>buku</a:t>
            </a:r>
            <a:r>
              <a:rPr lang="en-US" sz="2000" b="1" dirty="0">
                <a:latin typeface="+mj-lt"/>
              </a:rPr>
              <a:t> </a:t>
            </a:r>
            <a:r>
              <a:rPr lang="en-US" sz="2000" b="1" dirty="0" err="1">
                <a:latin typeface="+mj-lt"/>
              </a:rPr>
              <a:t>cerita</a:t>
            </a:r>
            <a:r>
              <a:rPr lang="en-US" sz="2000" b="1" dirty="0">
                <a:latin typeface="+mj-lt"/>
              </a:rPr>
              <a:t> </a:t>
            </a:r>
            <a:r>
              <a:rPr lang="en-US" sz="2000" b="1" dirty="0" err="1">
                <a:latin typeface="+mj-lt"/>
              </a:rPr>
              <a:t>anak</a:t>
            </a:r>
            <a:endParaRPr lang="en-US" sz="2000" b="1" dirty="0">
              <a:latin typeface="+mj-lt"/>
            </a:endParaRPr>
          </a:p>
          <a:p>
            <a:pPr marL="914400" algn="just"/>
            <a:r>
              <a:rPr lang="en-US" sz="2000" b="1" dirty="0" err="1">
                <a:latin typeface="+mj-lt"/>
              </a:rPr>
              <a:t>Beragam</a:t>
            </a:r>
            <a:r>
              <a:rPr lang="en-US" sz="2000" b="1" dirty="0">
                <a:latin typeface="+mj-lt"/>
              </a:rPr>
              <a:t> </a:t>
            </a:r>
            <a:r>
              <a:rPr lang="en-US" sz="2000" b="1" dirty="0" err="1">
                <a:latin typeface="+mj-lt"/>
              </a:rPr>
              <a:t>buku</a:t>
            </a:r>
            <a:r>
              <a:rPr lang="en-US" sz="2000" b="1" dirty="0">
                <a:latin typeface="+mj-lt"/>
              </a:rPr>
              <a:t> </a:t>
            </a:r>
            <a:r>
              <a:rPr lang="en-US" sz="2000" b="1" dirty="0" err="1">
                <a:latin typeface="+mj-lt"/>
              </a:rPr>
              <a:t>cerita</a:t>
            </a:r>
            <a:r>
              <a:rPr lang="en-US" sz="2000" b="1" dirty="0">
                <a:latin typeface="+mj-lt"/>
              </a:rPr>
              <a:t> </a:t>
            </a:r>
            <a:r>
              <a:rPr lang="en-US" sz="2000" b="1" dirty="0" err="1">
                <a:latin typeface="+mj-lt"/>
              </a:rPr>
              <a:t>anak-anak</a:t>
            </a:r>
            <a:r>
              <a:rPr lang="en-US" sz="2000" b="1" dirty="0">
                <a:latin typeface="+mj-lt"/>
              </a:rPr>
              <a:t> </a:t>
            </a:r>
            <a:r>
              <a:rPr lang="en-US" sz="2000" b="1" dirty="0" err="1">
                <a:latin typeface="+mj-lt"/>
              </a:rPr>
              <a:t>dapat</a:t>
            </a:r>
            <a:r>
              <a:rPr lang="en-US" sz="2000" b="1" dirty="0">
                <a:latin typeface="+mj-lt"/>
              </a:rPr>
              <a:t> </a:t>
            </a:r>
            <a:r>
              <a:rPr lang="en-US" sz="2000" b="1" dirty="0" err="1">
                <a:latin typeface="+mj-lt"/>
              </a:rPr>
              <a:t>kiata</a:t>
            </a:r>
            <a:r>
              <a:rPr lang="en-US" sz="2000" b="1" dirty="0">
                <a:latin typeface="+mj-lt"/>
              </a:rPr>
              <a:t> </a:t>
            </a:r>
            <a:r>
              <a:rPr lang="en-US" sz="2000" b="1" dirty="0" err="1">
                <a:latin typeface="+mj-lt"/>
              </a:rPr>
              <a:t>amati</a:t>
            </a:r>
            <a:r>
              <a:rPr lang="en-US" sz="2000" b="1" dirty="0">
                <a:latin typeface="+mj-lt"/>
              </a:rPr>
              <a:t> </a:t>
            </a:r>
            <a:r>
              <a:rPr lang="en-US" sz="2000" b="1" dirty="0" err="1">
                <a:latin typeface="+mj-lt"/>
              </a:rPr>
              <a:t>untuk</a:t>
            </a:r>
            <a:r>
              <a:rPr lang="en-US" sz="2000" b="1" dirty="0">
                <a:latin typeface="+mj-lt"/>
              </a:rPr>
              <a:t> </a:t>
            </a:r>
            <a:r>
              <a:rPr lang="en-US" sz="2000" b="1" dirty="0" err="1">
                <a:latin typeface="+mj-lt"/>
              </a:rPr>
              <a:t>dujadikan</a:t>
            </a:r>
            <a:r>
              <a:rPr lang="en-US" sz="2000" b="1" dirty="0">
                <a:latin typeface="+mj-lt"/>
              </a:rPr>
              <a:t> </a:t>
            </a:r>
            <a:r>
              <a:rPr lang="en-US" sz="2000" b="1" dirty="0" err="1">
                <a:latin typeface="+mj-lt"/>
              </a:rPr>
              <a:t>gerakan</a:t>
            </a:r>
            <a:r>
              <a:rPr lang="en-US" sz="2000" b="1" dirty="0">
                <a:latin typeface="+mj-lt"/>
              </a:rPr>
              <a:t> </a:t>
            </a:r>
            <a:r>
              <a:rPr lang="en-US" sz="2000" b="1" dirty="0" err="1">
                <a:latin typeface="+mj-lt"/>
              </a:rPr>
              <a:t>tari</a:t>
            </a:r>
            <a:r>
              <a:rPr lang="en-US" sz="2000" b="1" dirty="0">
                <a:latin typeface="+mj-lt"/>
              </a:rPr>
              <a:t>. </a:t>
            </a:r>
            <a:r>
              <a:rPr lang="en-US" sz="2000" b="1" dirty="0" err="1">
                <a:latin typeface="+mj-lt"/>
              </a:rPr>
              <a:t>Jika</a:t>
            </a:r>
            <a:r>
              <a:rPr lang="en-US" sz="2000" b="1" dirty="0">
                <a:latin typeface="+mj-lt"/>
              </a:rPr>
              <a:t> </a:t>
            </a:r>
            <a:r>
              <a:rPr lang="en-US" sz="2000" b="1" dirty="0" err="1">
                <a:latin typeface="+mj-lt"/>
              </a:rPr>
              <a:t>kita</a:t>
            </a:r>
            <a:r>
              <a:rPr lang="en-US" sz="2000" b="1" dirty="0">
                <a:latin typeface="+mj-lt"/>
              </a:rPr>
              <a:t> </a:t>
            </a:r>
            <a:r>
              <a:rPr lang="en-US" sz="2000" b="1" dirty="0" err="1">
                <a:latin typeface="+mj-lt"/>
              </a:rPr>
              <a:t>mengeksplorasi</a:t>
            </a:r>
            <a:r>
              <a:rPr lang="en-US" sz="2000" b="1" dirty="0">
                <a:latin typeface="+mj-lt"/>
              </a:rPr>
              <a:t> </a:t>
            </a:r>
            <a:r>
              <a:rPr lang="en-US" sz="2000" b="1" dirty="0" err="1">
                <a:latin typeface="+mj-lt"/>
              </a:rPr>
              <a:t>buku</a:t>
            </a:r>
            <a:r>
              <a:rPr lang="en-US" sz="2000" b="1" dirty="0">
                <a:latin typeface="+mj-lt"/>
              </a:rPr>
              <a:t> </a:t>
            </a:r>
            <a:r>
              <a:rPr lang="en-US" sz="2000" b="1" dirty="0" err="1">
                <a:latin typeface="+mj-lt"/>
              </a:rPr>
              <a:t>cerita</a:t>
            </a:r>
            <a:r>
              <a:rPr lang="en-US" sz="2000" b="1" dirty="0">
                <a:latin typeface="+mj-lt"/>
              </a:rPr>
              <a:t> </a:t>
            </a:r>
            <a:r>
              <a:rPr lang="en-US" sz="2000" b="1" dirty="0" err="1">
                <a:latin typeface="+mj-lt"/>
              </a:rPr>
              <a:t>anak</a:t>
            </a:r>
            <a:r>
              <a:rPr lang="en-US" sz="2000" b="1" dirty="0">
                <a:latin typeface="+mj-lt"/>
              </a:rPr>
              <a:t>, </a:t>
            </a:r>
            <a:r>
              <a:rPr lang="en-US" sz="2000" b="1" dirty="0" err="1">
                <a:latin typeface="+mj-lt"/>
              </a:rPr>
              <a:t>mulailah</a:t>
            </a:r>
            <a:r>
              <a:rPr lang="en-US" sz="2000" b="1" dirty="0">
                <a:latin typeface="+mj-lt"/>
              </a:rPr>
              <a:t> </a:t>
            </a:r>
            <a:r>
              <a:rPr lang="en-US" sz="2000" b="1" dirty="0" err="1">
                <a:latin typeface="+mj-lt"/>
              </a:rPr>
              <a:t>mencari</a:t>
            </a:r>
            <a:r>
              <a:rPr lang="en-US" sz="2000" b="1" dirty="0">
                <a:latin typeface="+mj-lt"/>
              </a:rPr>
              <a:t> </a:t>
            </a:r>
            <a:r>
              <a:rPr lang="en-US" sz="2000" b="1" dirty="0" err="1">
                <a:latin typeface="+mj-lt"/>
              </a:rPr>
              <a:t>tahu</a:t>
            </a:r>
            <a:r>
              <a:rPr lang="en-US" sz="2000" b="1" dirty="0">
                <a:latin typeface="+mj-lt"/>
              </a:rPr>
              <a:t> </a:t>
            </a:r>
            <a:r>
              <a:rPr lang="en-US" sz="2000" b="1" dirty="0" err="1">
                <a:latin typeface="+mj-lt"/>
              </a:rPr>
              <a:t>bagaimana</a:t>
            </a:r>
            <a:r>
              <a:rPr lang="en-US" sz="2000" b="1" dirty="0">
                <a:latin typeface="+mj-lt"/>
              </a:rPr>
              <a:t> </a:t>
            </a:r>
            <a:r>
              <a:rPr lang="en-US" sz="2000" b="1" dirty="0" err="1">
                <a:latin typeface="+mj-lt"/>
              </a:rPr>
              <a:t>karakter</a:t>
            </a:r>
            <a:r>
              <a:rPr lang="en-US" sz="2000" b="1" dirty="0">
                <a:latin typeface="+mj-lt"/>
              </a:rPr>
              <a:t> </a:t>
            </a:r>
            <a:r>
              <a:rPr lang="en-US" sz="2000" b="1" dirty="0" err="1">
                <a:latin typeface="+mj-lt"/>
              </a:rPr>
              <a:t>tokoh</a:t>
            </a:r>
            <a:r>
              <a:rPr lang="en-US" sz="2000" b="1" dirty="0">
                <a:latin typeface="+mj-lt"/>
              </a:rPr>
              <a:t> </a:t>
            </a:r>
            <a:r>
              <a:rPr lang="en-US" sz="2000" b="1" dirty="0" err="1">
                <a:latin typeface="+mj-lt"/>
              </a:rPr>
              <a:t>dalam</a:t>
            </a:r>
            <a:r>
              <a:rPr lang="en-US" sz="2000" b="1" dirty="0">
                <a:latin typeface="+mj-lt"/>
              </a:rPr>
              <a:t> </a:t>
            </a:r>
            <a:r>
              <a:rPr lang="en-US" sz="2000" b="1" dirty="0" err="1">
                <a:latin typeface="+mj-lt"/>
              </a:rPr>
              <a:t>cerita</a:t>
            </a:r>
            <a:r>
              <a:rPr lang="en-US" sz="2000" b="1" dirty="0">
                <a:latin typeface="+mj-lt"/>
              </a:rPr>
              <a:t> </a:t>
            </a:r>
            <a:r>
              <a:rPr lang="en-US" sz="2000" b="1" dirty="0" err="1">
                <a:latin typeface="+mj-lt"/>
              </a:rPr>
              <a:t>tersebut</a:t>
            </a:r>
            <a:r>
              <a:rPr lang="en-US" sz="2000" b="1" dirty="0">
                <a:latin typeface="+mj-lt"/>
              </a:rPr>
              <a:t>. Hal </a:t>
            </a:r>
            <a:r>
              <a:rPr lang="en-US" sz="2000" b="1" dirty="0" err="1">
                <a:latin typeface="+mj-lt"/>
              </a:rPr>
              <a:t>ini</a:t>
            </a:r>
            <a:r>
              <a:rPr lang="en-US" sz="2000" b="1" dirty="0">
                <a:latin typeface="+mj-lt"/>
              </a:rPr>
              <a:t> </a:t>
            </a:r>
            <a:r>
              <a:rPr lang="en-US" sz="2000" b="1" dirty="0" err="1">
                <a:latin typeface="+mj-lt"/>
              </a:rPr>
              <a:t>akan</a:t>
            </a:r>
            <a:r>
              <a:rPr lang="en-US" sz="2000" b="1" dirty="0">
                <a:latin typeface="+mj-lt"/>
              </a:rPr>
              <a:t> </a:t>
            </a:r>
            <a:r>
              <a:rPr lang="en-US" sz="2000" b="1" dirty="0" err="1">
                <a:latin typeface="+mj-lt"/>
              </a:rPr>
              <a:t>memudahkan</a:t>
            </a:r>
            <a:r>
              <a:rPr lang="en-US" sz="2000" b="1" dirty="0">
                <a:latin typeface="+mj-lt"/>
              </a:rPr>
              <a:t> </a:t>
            </a:r>
            <a:r>
              <a:rPr lang="en-US" sz="2000" b="1" dirty="0" err="1">
                <a:latin typeface="+mj-lt"/>
              </a:rPr>
              <a:t>kita</a:t>
            </a:r>
            <a:r>
              <a:rPr lang="en-US" sz="2000" b="1" dirty="0">
                <a:latin typeface="+mj-lt"/>
              </a:rPr>
              <a:t> </a:t>
            </a:r>
            <a:r>
              <a:rPr lang="en-US" sz="2000" b="1" dirty="0" err="1">
                <a:latin typeface="+mj-lt"/>
              </a:rPr>
              <a:t>dalam</a:t>
            </a:r>
            <a:r>
              <a:rPr lang="en-US" sz="2000" b="1" dirty="0">
                <a:latin typeface="+mj-lt"/>
              </a:rPr>
              <a:t> </a:t>
            </a:r>
            <a:r>
              <a:rPr lang="en-US" sz="2000" b="1" dirty="0" err="1">
                <a:latin typeface="+mj-lt"/>
              </a:rPr>
              <a:t>melakukan</a:t>
            </a:r>
            <a:r>
              <a:rPr lang="en-US" sz="2000" b="1" dirty="0">
                <a:latin typeface="+mj-lt"/>
              </a:rPr>
              <a:t> </a:t>
            </a:r>
            <a:r>
              <a:rPr lang="en-US" sz="2000" b="1" dirty="0" err="1">
                <a:latin typeface="+mj-lt"/>
              </a:rPr>
              <a:t>pengamatan</a:t>
            </a:r>
            <a:r>
              <a:rPr lang="en-US" sz="2000" b="1" dirty="0">
                <a:latin typeface="+mj-lt"/>
              </a:rPr>
              <a:t>.</a:t>
            </a:r>
          </a:p>
          <a:p>
            <a:pPr marL="914400" indent="-228600" algn="just"/>
            <a:r>
              <a:rPr lang="en-US" sz="2000" b="1" dirty="0">
                <a:latin typeface="+mj-lt"/>
              </a:rPr>
              <a:t>Ø  </a:t>
            </a:r>
            <a:r>
              <a:rPr lang="en-US" sz="2000" b="1" dirty="0" err="1">
                <a:latin typeface="+mj-lt"/>
              </a:rPr>
              <a:t>Eksplorasi</a:t>
            </a:r>
            <a:r>
              <a:rPr lang="en-US" sz="2000" b="1" dirty="0">
                <a:latin typeface="+mj-lt"/>
              </a:rPr>
              <a:t> </a:t>
            </a:r>
            <a:r>
              <a:rPr lang="en-US" sz="2000" b="1" dirty="0" err="1">
                <a:latin typeface="+mj-lt"/>
              </a:rPr>
              <a:t>melalui</a:t>
            </a:r>
            <a:r>
              <a:rPr lang="en-US" sz="2000" b="1" dirty="0">
                <a:latin typeface="+mj-lt"/>
              </a:rPr>
              <a:t> </a:t>
            </a:r>
            <a:r>
              <a:rPr lang="en-US" sz="2000" b="1" dirty="0" err="1">
                <a:latin typeface="+mj-lt"/>
              </a:rPr>
              <a:t>lingkungan</a:t>
            </a:r>
            <a:r>
              <a:rPr lang="en-US" sz="2000" b="1" dirty="0">
                <a:latin typeface="+mj-lt"/>
              </a:rPr>
              <a:t> </a:t>
            </a:r>
            <a:r>
              <a:rPr lang="en-US" sz="2000" b="1" dirty="0" err="1">
                <a:latin typeface="+mj-lt"/>
              </a:rPr>
              <a:t>sekitar</a:t>
            </a:r>
            <a:endParaRPr lang="en-US" sz="2000" b="1" dirty="0">
              <a:latin typeface="+mj-lt"/>
            </a:endParaRPr>
          </a:p>
          <a:p>
            <a:pPr marL="914400" algn="just"/>
            <a:r>
              <a:rPr lang="en-US" sz="2000" b="1" dirty="0" err="1">
                <a:latin typeface="+mj-lt"/>
              </a:rPr>
              <a:t>Lingkungan</a:t>
            </a:r>
            <a:r>
              <a:rPr lang="en-US" sz="2000" b="1" dirty="0">
                <a:latin typeface="+mj-lt"/>
              </a:rPr>
              <a:t> </a:t>
            </a:r>
            <a:r>
              <a:rPr lang="en-US" sz="2000" b="1" dirty="0" err="1">
                <a:latin typeface="+mj-lt"/>
              </a:rPr>
              <a:t>sekitar</a:t>
            </a:r>
            <a:r>
              <a:rPr lang="en-US" sz="2000" b="1" dirty="0">
                <a:latin typeface="+mj-lt"/>
              </a:rPr>
              <a:t> </a:t>
            </a:r>
            <a:r>
              <a:rPr lang="en-US" sz="2000" b="1" dirty="0" err="1">
                <a:latin typeface="+mj-lt"/>
              </a:rPr>
              <a:t>kita</a:t>
            </a:r>
            <a:r>
              <a:rPr lang="en-US" sz="2000" b="1" dirty="0">
                <a:latin typeface="+mj-lt"/>
              </a:rPr>
              <a:t> </a:t>
            </a:r>
            <a:r>
              <a:rPr lang="en-US" sz="2000" b="1" dirty="0" err="1">
                <a:latin typeface="+mj-lt"/>
              </a:rPr>
              <a:t>banyak</a:t>
            </a:r>
            <a:r>
              <a:rPr lang="en-US" sz="2000" b="1" dirty="0">
                <a:latin typeface="+mj-lt"/>
              </a:rPr>
              <a:t> </a:t>
            </a:r>
            <a:r>
              <a:rPr lang="en-US" sz="2000" b="1" dirty="0" err="1">
                <a:latin typeface="+mj-lt"/>
              </a:rPr>
              <a:t>ragamnya</a:t>
            </a:r>
            <a:r>
              <a:rPr lang="en-US" sz="2000" b="1" dirty="0">
                <a:latin typeface="+mj-lt"/>
              </a:rPr>
              <a:t> yang </a:t>
            </a:r>
            <a:r>
              <a:rPr lang="en-US" sz="2000" b="1" dirty="0" err="1">
                <a:latin typeface="+mj-lt"/>
              </a:rPr>
              <a:t>dapat</a:t>
            </a:r>
            <a:r>
              <a:rPr lang="en-US" sz="2000" b="1" dirty="0">
                <a:latin typeface="+mj-lt"/>
              </a:rPr>
              <a:t> </a:t>
            </a:r>
            <a:r>
              <a:rPr lang="en-US" sz="2000" b="1" dirty="0" err="1">
                <a:latin typeface="+mj-lt"/>
              </a:rPr>
              <a:t>kita</a:t>
            </a:r>
            <a:r>
              <a:rPr lang="en-US" sz="2000" b="1" dirty="0">
                <a:latin typeface="+mj-lt"/>
              </a:rPr>
              <a:t> </a:t>
            </a:r>
            <a:r>
              <a:rPr lang="en-US" sz="2000" b="1" dirty="0" err="1">
                <a:latin typeface="+mj-lt"/>
              </a:rPr>
              <a:t>jadikan</a:t>
            </a:r>
            <a:r>
              <a:rPr lang="en-US" sz="2000" b="1" dirty="0">
                <a:latin typeface="+mj-lt"/>
              </a:rPr>
              <a:t> </a:t>
            </a:r>
            <a:r>
              <a:rPr lang="en-US" sz="2000" b="1" dirty="0" err="1">
                <a:latin typeface="+mj-lt"/>
              </a:rPr>
              <a:t>sebuah</a:t>
            </a:r>
            <a:r>
              <a:rPr lang="en-US" sz="2000" b="1" dirty="0">
                <a:latin typeface="+mj-lt"/>
              </a:rPr>
              <a:t> </a:t>
            </a:r>
            <a:r>
              <a:rPr lang="en-US" sz="2000" b="1" dirty="0" err="1">
                <a:latin typeface="+mj-lt"/>
              </a:rPr>
              <a:t>karya</a:t>
            </a:r>
            <a:r>
              <a:rPr lang="en-US" sz="2000" b="1" dirty="0">
                <a:latin typeface="+mj-lt"/>
              </a:rPr>
              <a:t> </a:t>
            </a:r>
            <a:r>
              <a:rPr lang="en-US" sz="2000" b="1" dirty="0" err="1">
                <a:latin typeface="+mj-lt"/>
              </a:rPr>
              <a:t>tari</a:t>
            </a:r>
            <a:r>
              <a:rPr lang="en-US" sz="2000" b="1" dirty="0">
                <a:latin typeface="+mj-lt"/>
              </a:rPr>
              <a:t>. Dari </a:t>
            </a:r>
            <a:r>
              <a:rPr lang="en-US" sz="2000" b="1" dirty="0" err="1">
                <a:latin typeface="+mj-lt"/>
              </a:rPr>
              <a:t>bentuk</a:t>
            </a:r>
            <a:r>
              <a:rPr lang="en-US" sz="2000" b="1" dirty="0">
                <a:latin typeface="+mj-lt"/>
              </a:rPr>
              <a:t>, </a:t>
            </a:r>
            <a:r>
              <a:rPr lang="en-US" sz="2000" b="1" dirty="0" err="1">
                <a:latin typeface="+mj-lt"/>
              </a:rPr>
              <a:t>warna</a:t>
            </a:r>
            <a:r>
              <a:rPr lang="en-US" sz="2000" b="1" dirty="0">
                <a:latin typeface="+mj-lt"/>
              </a:rPr>
              <a:t>, </a:t>
            </a:r>
            <a:r>
              <a:rPr lang="en-US" sz="2000" b="1" dirty="0" err="1">
                <a:latin typeface="+mj-lt"/>
              </a:rPr>
              <a:t>serta</a:t>
            </a:r>
            <a:r>
              <a:rPr lang="en-US" sz="2000" b="1" dirty="0">
                <a:latin typeface="+mj-lt"/>
              </a:rPr>
              <a:t> </a:t>
            </a:r>
            <a:r>
              <a:rPr lang="en-US" sz="2000" b="1" dirty="0" err="1">
                <a:latin typeface="+mj-lt"/>
              </a:rPr>
              <a:t>fungsinya</a:t>
            </a:r>
            <a:r>
              <a:rPr lang="en-US" sz="2000" b="1" dirty="0">
                <a:latin typeface="+mj-lt"/>
              </a:rPr>
              <a:t>. </a:t>
            </a:r>
            <a:r>
              <a:rPr lang="en-US" sz="2000" b="1" dirty="0" err="1">
                <a:latin typeface="+mj-lt"/>
              </a:rPr>
              <a:t>Contoh</a:t>
            </a:r>
            <a:r>
              <a:rPr lang="en-US" sz="2000" b="1" dirty="0">
                <a:latin typeface="+mj-lt"/>
              </a:rPr>
              <a:t> </a:t>
            </a:r>
            <a:r>
              <a:rPr lang="en-US" sz="2000" b="1" dirty="0" err="1">
                <a:latin typeface="+mj-lt"/>
              </a:rPr>
              <a:t>gitar</a:t>
            </a:r>
            <a:r>
              <a:rPr lang="en-US" sz="2000" b="1" dirty="0">
                <a:latin typeface="+mj-lt"/>
              </a:rPr>
              <a:t>, </a:t>
            </a:r>
            <a:r>
              <a:rPr lang="en-US" sz="2000" b="1" dirty="0" err="1">
                <a:latin typeface="+mj-lt"/>
              </a:rPr>
              <a:t>beragam</a:t>
            </a:r>
            <a:r>
              <a:rPr lang="en-US" sz="2000" b="1" dirty="0">
                <a:latin typeface="+mj-lt"/>
              </a:rPr>
              <a:t> </a:t>
            </a:r>
            <a:r>
              <a:rPr lang="en-US" sz="2000" b="1" dirty="0" err="1">
                <a:latin typeface="+mj-lt"/>
              </a:rPr>
              <a:t>pandangan</a:t>
            </a:r>
            <a:r>
              <a:rPr lang="en-US" sz="2000" b="1" dirty="0">
                <a:latin typeface="+mj-lt"/>
              </a:rPr>
              <a:t> orang </a:t>
            </a:r>
            <a:r>
              <a:rPr lang="en-US" sz="2000" b="1" dirty="0" err="1">
                <a:latin typeface="+mj-lt"/>
              </a:rPr>
              <a:t>akan</a:t>
            </a:r>
            <a:r>
              <a:rPr lang="en-US" sz="2000" b="1" dirty="0">
                <a:latin typeface="+mj-lt"/>
              </a:rPr>
              <a:t> </a:t>
            </a:r>
            <a:r>
              <a:rPr lang="en-US" sz="2000" b="1" dirty="0" err="1">
                <a:latin typeface="+mj-lt"/>
              </a:rPr>
              <a:t>gitar</a:t>
            </a:r>
            <a:r>
              <a:rPr lang="en-US" sz="2000" b="1" dirty="0">
                <a:latin typeface="+mj-lt"/>
              </a:rPr>
              <a:t>. Ada yang </a:t>
            </a:r>
            <a:r>
              <a:rPr lang="en-US" sz="2000" b="1" dirty="0" err="1">
                <a:latin typeface="+mj-lt"/>
              </a:rPr>
              <a:t>melihatnya</a:t>
            </a:r>
            <a:r>
              <a:rPr lang="en-US" sz="2000" b="1" dirty="0">
                <a:latin typeface="+mj-lt"/>
              </a:rPr>
              <a:t> </a:t>
            </a:r>
            <a:r>
              <a:rPr lang="en-US" sz="2000" b="1" dirty="0" err="1">
                <a:latin typeface="+mj-lt"/>
              </a:rPr>
              <a:t>sebagai</a:t>
            </a:r>
            <a:r>
              <a:rPr lang="en-US" sz="2000" b="1" dirty="0">
                <a:latin typeface="+mj-lt"/>
              </a:rPr>
              <a:t> </a:t>
            </a:r>
            <a:r>
              <a:rPr lang="en-US" sz="2000" b="1" dirty="0" err="1">
                <a:latin typeface="+mj-lt"/>
              </a:rPr>
              <a:t>alat</a:t>
            </a:r>
            <a:r>
              <a:rPr lang="en-US" sz="2000" b="1" dirty="0">
                <a:latin typeface="+mj-lt"/>
              </a:rPr>
              <a:t> </a:t>
            </a:r>
            <a:r>
              <a:rPr lang="en-US" sz="2000" b="1" dirty="0" err="1">
                <a:latin typeface="+mj-lt"/>
              </a:rPr>
              <a:t>musik</a:t>
            </a:r>
            <a:r>
              <a:rPr lang="en-US" sz="2000" b="1" dirty="0">
                <a:latin typeface="+mj-lt"/>
              </a:rPr>
              <a:t>, </a:t>
            </a:r>
            <a:r>
              <a:rPr lang="en-US" sz="2000" b="1" dirty="0" err="1">
                <a:latin typeface="+mj-lt"/>
              </a:rPr>
              <a:t>ada</a:t>
            </a:r>
            <a:r>
              <a:rPr lang="en-US" sz="2000" b="1" dirty="0">
                <a:latin typeface="+mj-lt"/>
              </a:rPr>
              <a:t> yang </a:t>
            </a:r>
            <a:r>
              <a:rPr lang="en-US" sz="2000" b="1" dirty="0" err="1">
                <a:latin typeface="+mj-lt"/>
              </a:rPr>
              <a:t>melihatnya</a:t>
            </a:r>
            <a:r>
              <a:rPr lang="en-US" sz="2000" b="1" dirty="0">
                <a:latin typeface="+mj-lt"/>
              </a:rPr>
              <a:t> </a:t>
            </a:r>
            <a:r>
              <a:rPr lang="en-US" sz="2000" b="1" dirty="0" err="1">
                <a:latin typeface="+mj-lt"/>
              </a:rPr>
              <a:t>sebagai</a:t>
            </a:r>
            <a:r>
              <a:rPr lang="en-US" sz="2000" b="1" dirty="0">
                <a:latin typeface="+mj-lt"/>
              </a:rPr>
              <a:t> </a:t>
            </a:r>
            <a:r>
              <a:rPr lang="en-US" sz="2000" b="1" dirty="0" err="1">
                <a:latin typeface="+mj-lt"/>
              </a:rPr>
              <a:t>bentuk</a:t>
            </a:r>
            <a:r>
              <a:rPr lang="en-US" sz="2000" b="1" dirty="0">
                <a:latin typeface="+mj-lt"/>
              </a:rPr>
              <a:t> </a:t>
            </a:r>
            <a:r>
              <a:rPr lang="en-US" sz="2000" b="1" dirty="0" err="1">
                <a:latin typeface="+mj-lt"/>
              </a:rPr>
              <a:t>tubuh</a:t>
            </a:r>
            <a:r>
              <a:rPr lang="en-US" sz="2000" b="1" dirty="0">
                <a:latin typeface="+mj-lt"/>
              </a:rPr>
              <a:t> ideal </a:t>
            </a:r>
            <a:r>
              <a:rPr lang="en-US" sz="2000" b="1" dirty="0" err="1">
                <a:latin typeface="+mj-lt"/>
              </a:rPr>
              <a:t>seorang</a:t>
            </a:r>
            <a:r>
              <a:rPr lang="en-US" sz="2000" b="1" dirty="0">
                <a:latin typeface="+mj-lt"/>
              </a:rPr>
              <a:t> </a:t>
            </a:r>
            <a:r>
              <a:rPr lang="en-US" sz="2000" b="1" dirty="0" err="1">
                <a:latin typeface="+mj-lt"/>
              </a:rPr>
              <a:t>wanita</a:t>
            </a:r>
            <a:r>
              <a:rPr lang="en-US" sz="2000" b="1" dirty="0">
                <a:latin typeface="+mj-lt"/>
              </a:rPr>
              <a:t>, </a:t>
            </a:r>
            <a:r>
              <a:rPr lang="en-US" sz="2000" b="1" dirty="0" err="1">
                <a:latin typeface="+mj-lt"/>
              </a:rPr>
              <a:t>ada</a:t>
            </a:r>
            <a:r>
              <a:rPr lang="en-US" sz="2000" b="1" dirty="0">
                <a:latin typeface="+mj-lt"/>
              </a:rPr>
              <a:t> pula yang </a:t>
            </a:r>
            <a:r>
              <a:rPr lang="en-US" sz="2000" b="1" dirty="0" err="1">
                <a:latin typeface="+mj-lt"/>
              </a:rPr>
              <a:t>melihatnya</a:t>
            </a:r>
            <a:r>
              <a:rPr lang="en-US" sz="2000" b="1" dirty="0">
                <a:latin typeface="+mj-lt"/>
              </a:rPr>
              <a:t> </a:t>
            </a:r>
            <a:r>
              <a:rPr lang="en-US" sz="2000" b="1" dirty="0" err="1">
                <a:latin typeface="+mj-lt"/>
              </a:rPr>
              <a:t>sebagai</a:t>
            </a:r>
            <a:r>
              <a:rPr lang="en-US" sz="2000" b="1" dirty="0">
                <a:latin typeface="+mj-lt"/>
              </a:rPr>
              <a:t> </a:t>
            </a:r>
            <a:r>
              <a:rPr lang="en-US" sz="2000" b="1" dirty="0" err="1">
                <a:latin typeface="+mj-lt"/>
              </a:rPr>
              <a:t>hiasan</a:t>
            </a:r>
            <a:r>
              <a:rPr lang="en-US" sz="2000" b="1" dirty="0">
                <a:latin typeface="+mj-lt"/>
              </a:rPr>
              <a:t> </a:t>
            </a:r>
            <a:r>
              <a:rPr lang="en-US" sz="2000" b="1" dirty="0" err="1">
                <a:latin typeface="+mj-lt"/>
              </a:rPr>
              <a:t>saja</a:t>
            </a:r>
            <a:r>
              <a:rPr lang="en-US" sz="2000" b="1" dirty="0">
                <a:latin typeface="+mj-lt"/>
              </a:rPr>
              <a:t>. Nah </a:t>
            </a:r>
            <a:r>
              <a:rPr lang="en-US" sz="2000" b="1" dirty="0" err="1">
                <a:latin typeface="+mj-lt"/>
              </a:rPr>
              <a:t>dari</a:t>
            </a:r>
            <a:r>
              <a:rPr lang="en-US" sz="2000" b="1" dirty="0">
                <a:latin typeface="+mj-lt"/>
              </a:rPr>
              <a:t> </a:t>
            </a:r>
            <a:r>
              <a:rPr lang="en-US" sz="2000" b="1" dirty="0" err="1">
                <a:latin typeface="+mj-lt"/>
              </a:rPr>
              <a:t>gitar</a:t>
            </a:r>
            <a:r>
              <a:rPr lang="en-US" sz="2000" b="1" dirty="0">
                <a:latin typeface="+mj-lt"/>
              </a:rPr>
              <a:t> </a:t>
            </a:r>
            <a:r>
              <a:rPr lang="en-US" sz="2000" b="1" dirty="0" err="1">
                <a:latin typeface="+mj-lt"/>
              </a:rPr>
              <a:t>inilah</a:t>
            </a:r>
            <a:r>
              <a:rPr lang="en-US" sz="2000" b="1" dirty="0">
                <a:latin typeface="+mj-lt"/>
              </a:rPr>
              <a:t> </a:t>
            </a:r>
            <a:r>
              <a:rPr lang="en-US" sz="2000" b="1" dirty="0" err="1">
                <a:latin typeface="+mj-lt"/>
              </a:rPr>
              <a:t>kita</a:t>
            </a:r>
            <a:r>
              <a:rPr lang="en-US" sz="2000" b="1" dirty="0">
                <a:latin typeface="+mj-lt"/>
              </a:rPr>
              <a:t> </a:t>
            </a:r>
            <a:r>
              <a:rPr lang="en-US" sz="2000" b="1" dirty="0" err="1">
                <a:latin typeface="+mj-lt"/>
              </a:rPr>
              <a:t>dapat</a:t>
            </a:r>
            <a:r>
              <a:rPr lang="en-US" sz="2000" b="1" dirty="0">
                <a:latin typeface="+mj-lt"/>
              </a:rPr>
              <a:t> </a:t>
            </a:r>
            <a:r>
              <a:rPr lang="en-US" sz="2000" b="1" dirty="0" err="1">
                <a:latin typeface="+mj-lt"/>
              </a:rPr>
              <a:t>menciptakan</a:t>
            </a:r>
            <a:r>
              <a:rPr lang="en-US" sz="2000" b="1" dirty="0">
                <a:latin typeface="+mj-lt"/>
              </a:rPr>
              <a:t> </a:t>
            </a:r>
            <a:r>
              <a:rPr lang="en-US" sz="2000" b="1" dirty="0" err="1">
                <a:latin typeface="+mj-lt"/>
              </a:rPr>
              <a:t>gerakan</a:t>
            </a:r>
            <a:r>
              <a:rPr lang="en-US" sz="2000" b="1" dirty="0">
                <a:latin typeface="+mj-lt"/>
              </a:rPr>
              <a:t> </a:t>
            </a:r>
            <a:r>
              <a:rPr lang="en-US" sz="2000" b="1" dirty="0" err="1">
                <a:latin typeface="+mj-lt"/>
              </a:rPr>
              <a:t>dengan</a:t>
            </a:r>
            <a:r>
              <a:rPr lang="en-US" sz="2000" b="1" dirty="0">
                <a:latin typeface="+mj-lt"/>
              </a:rPr>
              <a:t> </a:t>
            </a:r>
            <a:r>
              <a:rPr lang="en-US" sz="2000" b="1" dirty="0" err="1">
                <a:latin typeface="+mj-lt"/>
              </a:rPr>
              <a:t>mengambil</a:t>
            </a:r>
            <a:r>
              <a:rPr lang="en-US" sz="2000" b="1" dirty="0">
                <a:latin typeface="+mj-lt"/>
              </a:rPr>
              <a:t> aura </a:t>
            </a:r>
            <a:r>
              <a:rPr lang="en-US" sz="2000" b="1" dirty="0" err="1">
                <a:latin typeface="+mj-lt"/>
              </a:rPr>
              <a:t>gitar</a:t>
            </a:r>
            <a:r>
              <a:rPr lang="en-US" sz="2000" b="1" dirty="0">
                <a:latin typeface="+mj-lt"/>
              </a:rPr>
              <a:t> </a:t>
            </a:r>
            <a:r>
              <a:rPr lang="en-US" sz="2000" b="1" dirty="0" err="1">
                <a:latin typeface="+mj-lt"/>
              </a:rPr>
              <a:t>untuk</a:t>
            </a:r>
            <a:r>
              <a:rPr lang="en-US" sz="2000" b="1" dirty="0">
                <a:latin typeface="+mj-lt"/>
              </a:rPr>
              <a:t> </a:t>
            </a:r>
            <a:r>
              <a:rPr lang="en-US" sz="2000" b="1" dirty="0" err="1">
                <a:latin typeface="+mj-lt"/>
              </a:rPr>
              <a:t>dijadikan</a:t>
            </a:r>
            <a:r>
              <a:rPr lang="en-US" sz="2000" b="1" dirty="0">
                <a:latin typeface="+mj-lt"/>
              </a:rPr>
              <a:t> </a:t>
            </a:r>
            <a:r>
              <a:rPr lang="en-US" sz="2000" b="1" dirty="0" err="1">
                <a:latin typeface="+mj-lt"/>
              </a:rPr>
              <a:t>gerakan-gerakan</a:t>
            </a:r>
            <a:r>
              <a:rPr lang="en-US" sz="2000" b="1" dirty="0">
                <a:latin typeface="+mj-lt"/>
              </a:rPr>
              <a:t> agar </a:t>
            </a:r>
            <a:r>
              <a:rPr lang="en-US" sz="2000" b="1" dirty="0" err="1">
                <a:latin typeface="+mj-lt"/>
              </a:rPr>
              <a:t>dapat</a:t>
            </a:r>
            <a:r>
              <a:rPr lang="en-US" sz="2000" b="1" dirty="0">
                <a:latin typeface="+mj-lt"/>
              </a:rPr>
              <a:t> </a:t>
            </a:r>
            <a:r>
              <a:rPr lang="en-US" sz="2000" b="1" dirty="0" err="1">
                <a:latin typeface="+mj-lt"/>
              </a:rPr>
              <a:t>tercipta</a:t>
            </a:r>
            <a:r>
              <a:rPr lang="en-US" sz="2000" b="1" dirty="0">
                <a:latin typeface="+mj-lt"/>
              </a:rPr>
              <a:t> </a:t>
            </a:r>
            <a:r>
              <a:rPr lang="en-US" sz="2000" b="1" dirty="0" err="1">
                <a:latin typeface="+mj-lt"/>
              </a:rPr>
              <a:t>tarian</a:t>
            </a:r>
            <a:r>
              <a:rPr lang="en-US" sz="2000" b="1" dirty="0">
                <a:latin typeface="+mj-lt"/>
              </a:rPr>
              <a:t> yang </a:t>
            </a:r>
            <a:r>
              <a:rPr lang="en-US" sz="2000" b="1" dirty="0" err="1">
                <a:latin typeface="+mj-lt"/>
              </a:rPr>
              <a:t>kita</a:t>
            </a:r>
            <a:r>
              <a:rPr lang="en-US" sz="2000" b="1" dirty="0">
                <a:latin typeface="+mj-lt"/>
              </a:rPr>
              <a:t> </a:t>
            </a:r>
            <a:r>
              <a:rPr lang="en-US" sz="2000" b="1" dirty="0" err="1">
                <a:latin typeface="+mj-lt"/>
              </a:rPr>
              <a:t>inginkan</a:t>
            </a:r>
            <a:r>
              <a:rPr lang="en-US" sz="2000" b="1" dirty="0">
                <a:latin typeface="+mj-lt"/>
              </a:rPr>
              <a:t>. </a:t>
            </a:r>
            <a:r>
              <a:rPr lang="en-US" sz="2000" b="1" dirty="0" err="1">
                <a:latin typeface="+mj-lt"/>
              </a:rPr>
              <a:t>Pastinya</a:t>
            </a:r>
            <a:r>
              <a:rPr lang="en-US" sz="2000" b="1" dirty="0">
                <a:latin typeface="+mj-lt"/>
              </a:rPr>
              <a:t> </a:t>
            </a:r>
            <a:r>
              <a:rPr lang="en-US" sz="2000" b="1" dirty="0" err="1">
                <a:latin typeface="+mj-lt"/>
              </a:rPr>
              <a:t>sesuai</a:t>
            </a:r>
            <a:r>
              <a:rPr lang="en-US" sz="2000" b="1" dirty="0">
                <a:latin typeface="+mj-lt"/>
              </a:rPr>
              <a:t> </a:t>
            </a:r>
            <a:r>
              <a:rPr lang="en-US" sz="2000" b="1" dirty="0" err="1">
                <a:latin typeface="+mj-lt"/>
              </a:rPr>
              <a:t>tema</a:t>
            </a:r>
            <a:r>
              <a:rPr lang="en-US" sz="2000" b="1" dirty="0">
                <a:latin typeface="+mj-lt"/>
              </a:rPr>
              <a:t> yang </a:t>
            </a:r>
            <a:r>
              <a:rPr lang="en-US" sz="2000" b="1" dirty="0" err="1">
                <a:latin typeface="+mj-lt"/>
              </a:rPr>
              <a:t>sudah</a:t>
            </a:r>
            <a:r>
              <a:rPr lang="en-US" sz="2000" b="1" dirty="0">
                <a:latin typeface="+mj-lt"/>
              </a:rPr>
              <a:t> </a:t>
            </a:r>
            <a:r>
              <a:rPr lang="en-US" sz="2000" b="1" dirty="0" err="1">
                <a:latin typeface="+mj-lt"/>
              </a:rPr>
              <a:t>ditentukan</a:t>
            </a:r>
            <a:r>
              <a:rPr lang="en-US" sz="2000" b="1" dirty="0">
                <a:latin typeface="+mj-lt"/>
              </a:rPr>
              <a:t>.</a:t>
            </a:r>
            <a:endParaRPr lang="en-US" sz="2000" b="1" i="0" dirty="0">
              <a:effectLst/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245879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83335" y="735503"/>
            <a:ext cx="11706896" cy="49244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228600" algn="ctr"/>
            <a:r>
              <a:rPr lang="en-US" sz="3600" b="1" dirty="0" smtClean="0"/>
              <a:t>2. </a:t>
            </a:r>
            <a:r>
              <a:rPr lang="en-US" sz="3600" b="1" dirty="0" err="1" smtClean="0"/>
              <a:t>Improvisasi</a:t>
            </a:r>
            <a:endParaRPr lang="en-US" sz="3600" b="1" dirty="0" smtClean="0"/>
          </a:p>
          <a:p>
            <a:pPr indent="-228600" algn="ctr"/>
            <a:endParaRPr lang="en-US" sz="3600" b="1" dirty="0" smtClean="0"/>
          </a:p>
          <a:p>
            <a:pPr algn="just"/>
            <a:r>
              <a:rPr lang="en-US" sz="2000" b="1" dirty="0" err="1" smtClean="0"/>
              <a:t>Improvisasi</a:t>
            </a:r>
            <a:r>
              <a:rPr lang="en-US" sz="2000" b="1" dirty="0" smtClean="0"/>
              <a:t> </a:t>
            </a:r>
            <a:r>
              <a:rPr lang="en-US" sz="2000" b="1" dirty="0" err="1"/>
              <a:t>adalah</a:t>
            </a:r>
            <a:r>
              <a:rPr lang="en-US" sz="2000" b="1" dirty="0"/>
              <a:t> </a:t>
            </a:r>
            <a:r>
              <a:rPr lang="en-US" sz="2000" b="1" dirty="0" err="1"/>
              <a:t>pengalaman</a:t>
            </a:r>
            <a:r>
              <a:rPr lang="en-US" sz="2000" b="1" dirty="0"/>
              <a:t> </a:t>
            </a:r>
            <a:r>
              <a:rPr lang="en-US" sz="2000" b="1" dirty="0" err="1"/>
              <a:t>spontanitas</a:t>
            </a:r>
            <a:r>
              <a:rPr lang="en-US" sz="2000" b="1" dirty="0"/>
              <a:t> </a:t>
            </a:r>
            <a:r>
              <a:rPr lang="en-US" sz="2000" b="1" dirty="0" err="1"/>
              <a:t>mencoba-coba</a:t>
            </a:r>
            <a:r>
              <a:rPr lang="en-US" sz="2000" b="1" dirty="0"/>
              <a:t> </a:t>
            </a:r>
            <a:r>
              <a:rPr lang="en-US" sz="2000" b="1" dirty="0" err="1"/>
              <a:t>atau</a:t>
            </a:r>
            <a:r>
              <a:rPr lang="en-US" sz="2000" b="1" dirty="0"/>
              <a:t> </a:t>
            </a:r>
            <a:r>
              <a:rPr lang="en-US" sz="2000" b="1" dirty="0" err="1"/>
              <a:t>mencari-cari</a:t>
            </a:r>
            <a:r>
              <a:rPr lang="en-US" sz="2000" b="1" dirty="0"/>
              <a:t> </a:t>
            </a:r>
            <a:r>
              <a:rPr lang="en-US" sz="2000" b="1" dirty="0" err="1"/>
              <a:t>kemungkinan</a:t>
            </a:r>
            <a:r>
              <a:rPr lang="en-US" sz="2000" b="1" dirty="0"/>
              <a:t> </a:t>
            </a:r>
            <a:r>
              <a:rPr lang="en-US" sz="2000" b="1" dirty="0" err="1"/>
              <a:t>ragam</a:t>
            </a:r>
            <a:r>
              <a:rPr lang="en-US" sz="2000" b="1" dirty="0"/>
              <a:t> </a:t>
            </a:r>
            <a:r>
              <a:rPr lang="en-US" sz="2000" b="1" dirty="0" err="1"/>
              <a:t>gerak</a:t>
            </a:r>
            <a:r>
              <a:rPr lang="en-US" sz="2000" b="1" dirty="0"/>
              <a:t> yang </a:t>
            </a:r>
            <a:r>
              <a:rPr lang="en-US" sz="2000" b="1" dirty="0" err="1"/>
              <a:t>telah</a:t>
            </a:r>
            <a:r>
              <a:rPr lang="en-US" sz="2000" b="1" dirty="0"/>
              <a:t> </a:t>
            </a:r>
            <a:r>
              <a:rPr lang="en-US" sz="2000" b="1" dirty="0" err="1"/>
              <a:t>diperoleh</a:t>
            </a:r>
            <a:r>
              <a:rPr lang="en-US" sz="2000" b="1" dirty="0"/>
              <a:t> </a:t>
            </a:r>
            <a:r>
              <a:rPr lang="en-US" sz="2000" b="1" dirty="0" err="1"/>
              <a:t>pada</a:t>
            </a:r>
            <a:r>
              <a:rPr lang="en-US" sz="2000" b="1" dirty="0"/>
              <a:t> </a:t>
            </a:r>
            <a:r>
              <a:rPr lang="en-US" sz="2000" b="1" dirty="0" err="1"/>
              <a:t>waktu</a:t>
            </a:r>
            <a:r>
              <a:rPr lang="en-US" sz="2000" b="1" dirty="0"/>
              <a:t> </a:t>
            </a:r>
            <a:r>
              <a:rPr lang="en-US" sz="2000" b="1" dirty="0" err="1"/>
              <a:t>eksplorasi</a:t>
            </a:r>
            <a:r>
              <a:rPr lang="en-US" sz="2000" b="1" dirty="0"/>
              <a:t>. Dari </a:t>
            </a:r>
            <a:r>
              <a:rPr lang="en-US" sz="2000" b="1" dirty="0" err="1"/>
              <a:t>setiap</a:t>
            </a:r>
            <a:r>
              <a:rPr lang="en-US" sz="2000" b="1" dirty="0"/>
              <a:t> </a:t>
            </a:r>
            <a:r>
              <a:rPr lang="en-US" sz="2000" b="1" dirty="0" err="1"/>
              <a:t>ragam</a:t>
            </a:r>
            <a:r>
              <a:rPr lang="en-US" sz="2000" b="1" dirty="0"/>
              <a:t> </a:t>
            </a:r>
            <a:r>
              <a:rPr lang="en-US" sz="2000" b="1" dirty="0" err="1"/>
              <a:t>gerak</a:t>
            </a:r>
            <a:r>
              <a:rPr lang="en-US" sz="2000" b="1" dirty="0"/>
              <a:t> yang </a:t>
            </a:r>
            <a:r>
              <a:rPr lang="en-US" sz="2000" b="1" dirty="0" err="1"/>
              <a:t>dihasilkan</a:t>
            </a:r>
            <a:r>
              <a:rPr lang="en-US" sz="2000" b="1" dirty="0"/>
              <a:t> </a:t>
            </a:r>
            <a:r>
              <a:rPr lang="en-US" sz="2000" b="1" dirty="0" err="1"/>
              <a:t>pada</a:t>
            </a:r>
            <a:r>
              <a:rPr lang="en-US" sz="2000" b="1" dirty="0"/>
              <a:t> </a:t>
            </a:r>
            <a:r>
              <a:rPr lang="en-US" sz="2000" b="1" dirty="0" err="1"/>
              <a:t>waktu</a:t>
            </a:r>
            <a:r>
              <a:rPr lang="en-US" sz="2000" b="1" dirty="0"/>
              <a:t> </a:t>
            </a:r>
            <a:r>
              <a:rPr lang="en-US" sz="2000" b="1" dirty="0" err="1"/>
              <a:t>eksplorasi</a:t>
            </a:r>
            <a:r>
              <a:rPr lang="en-US" sz="2000" b="1" dirty="0"/>
              <a:t>, </a:t>
            </a:r>
            <a:r>
              <a:rPr lang="en-US" sz="2000" b="1" dirty="0" err="1"/>
              <a:t>dikembangkan</a:t>
            </a:r>
            <a:r>
              <a:rPr lang="en-US" sz="2000" b="1" dirty="0"/>
              <a:t> </a:t>
            </a:r>
            <a:r>
              <a:rPr lang="en-US" sz="2000" b="1" dirty="0" err="1"/>
              <a:t>dari</a:t>
            </a:r>
            <a:r>
              <a:rPr lang="en-US" sz="2000" b="1" dirty="0"/>
              <a:t> </a:t>
            </a:r>
            <a:r>
              <a:rPr lang="en-US" sz="2000" b="1" dirty="0" err="1"/>
              <a:t>aspek</a:t>
            </a:r>
            <a:r>
              <a:rPr lang="en-US" sz="2000" b="1" dirty="0"/>
              <a:t> </a:t>
            </a:r>
            <a:r>
              <a:rPr lang="en-US" sz="2000" b="1" dirty="0" err="1"/>
              <a:t>tenaga</a:t>
            </a:r>
            <a:r>
              <a:rPr lang="en-US" sz="2000" b="1" dirty="0"/>
              <a:t>, </a:t>
            </a:r>
            <a:r>
              <a:rPr lang="en-US" sz="2000" b="1" dirty="0" err="1"/>
              <a:t>ruang</a:t>
            </a:r>
            <a:r>
              <a:rPr lang="en-US" sz="2000" b="1" dirty="0"/>
              <a:t> </a:t>
            </a:r>
            <a:r>
              <a:rPr lang="en-US" sz="2000" b="1" dirty="0" err="1"/>
              <a:t>atau</a:t>
            </a:r>
            <a:r>
              <a:rPr lang="en-US" sz="2000" b="1" dirty="0"/>
              <a:t> tempo </a:t>
            </a:r>
            <a:r>
              <a:rPr lang="en-US" sz="2000" b="1" dirty="0" err="1"/>
              <a:t>dan</a:t>
            </a:r>
            <a:r>
              <a:rPr lang="en-US" sz="2000" b="1" dirty="0"/>
              <a:t> </a:t>
            </a:r>
            <a:r>
              <a:rPr lang="en-US" sz="2000" b="1" dirty="0" err="1"/>
              <a:t>ritmenya</a:t>
            </a:r>
            <a:r>
              <a:rPr lang="en-US" sz="2000" b="1" dirty="0"/>
              <a:t>, </a:t>
            </a:r>
            <a:r>
              <a:rPr lang="en-US" sz="2000" b="1" dirty="0" err="1"/>
              <a:t>sehingga</a:t>
            </a:r>
            <a:r>
              <a:rPr lang="en-US" sz="2000" b="1" dirty="0"/>
              <a:t> </a:t>
            </a:r>
            <a:r>
              <a:rPr lang="en-US" sz="2000" b="1" dirty="0" err="1"/>
              <a:t>menghasilkan</a:t>
            </a:r>
            <a:r>
              <a:rPr lang="en-US" sz="2000" b="1" dirty="0"/>
              <a:t> </a:t>
            </a:r>
            <a:r>
              <a:rPr lang="en-US" sz="2000" b="1" dirty="0" err="1"/>
              <a:t>ragam</a:t>
            </a:r>
            <a:r>
              <a:rPr lang="en-US" sz="2000" b="1" dirty="0"/>
              <a:t> </a:t>
            </a:r>
            <a:r>
              <a:rPr lang="en-US" sz="2000" b="1" dirty="0" err="1"/>
              <a:t>gerak</a:t>
            </a:r>
            <a:r>
              <a:rPr lang="en-US" sz="2000" b="1" dirty="0"/>
              <a:t> yang </a:t>
            </a:r>
            <a:r>
              <a:rPr lang="en-US" sz="2000" b="1" dirty="0" err="1"/>
              <a:t>sangat</a:t>
            </a:r>
            <a:r>
              <a:rPr lang="en-US" sz="2000" b="1" dirty="0"/>
              <a:t> </a:t>
            </a:r>
            <a:r>
              <a:rPr lang="en-US" sz="2000" b="1" dirty="0" err="1"/>
              <a:t>banyak</a:t>
            </a:r>
            <a:r>
              <a:rPr lang="en-US" sz="2000" b="1" dirty="0" smtClean="0"/>
              <a:t>.</a:t>
            </a:r>
          </a:p>
          <a:p>
            <a:pPr algn="just"/>
            <a:endParaRPr lang="en-US" b="1" dirty="0"/>
          </a:p>
          <a:p>
            <a:pPr indent="-228600" algn="ctr"/>
            <a:r>
              <a:rPr lang="en-US" sz="3200" b="1" dirty="0" smtClean="0"/>
              <a:t>3. </a:t>
            </a:r>
            <a:r>
              <a:rPr lang="en-US" sz="3200" b="1" dirty="0" err="1" smtClean="0"/>
              <a:t>Evaluasi</a:t>
            </a:r>
            <a:endParaRPr lang="en-US" sz="3200" b="1" dirty="0" smtClean="0"/>
          </a:p>
          <a:p>
            <a:pPr indent="-228600" algn="just"/>
            <a:endParaRPr lang="en-US" sz="3200" b="1" dirty="0"/>
          </a:p>
          <a:p>
            <a:pPr algn="just"/>
            <a:r>
              <a:rPr lang="en-US" sz="2000" b="1" dirty="0" err="1"/>
              <a:t>Evaluasi</a:t>
            </a:r>
            <a:r>
              <a:rPr lang="en-US" sz="2000" b="1" dirty="0"/>
              <a:t> </a:t>
            </a:r>
            <a:r>
              <a:rPr lang="en-US" sz="2000" b="1" dirty="0" err="1"/>
              <a:t>adalah</a:t>
            </a:r>
            <a:r>
              <a:rPr lang="en-US" sz="2000" b="1" dirty="0"/>
              <a:t> </a:t>
            </a:r>
            <a:r>
              <a:rPr lang="en-US" sz="2000" b="1" dirty="0" err="1"/>
              <a:t>pengalaman</a:t>
            </a:r>
            <a:r>
              <a:rPr lang="en-US" sz="2000" b="1" dirty="0"/>
              <a:t> </a:t>
            </a:r>
            <a:r>
              <a:rPr lang="en-US" sz="2000" b="1" dirty="0" err="1"/>
              <a:t>untuk</a:t>
            </a:r>
            <a:r>
              <a:rPr lang="en-US" sz="2000" b="1" dirty="0"/>
              <a:t> </a:t>
            </a:r>
            <a:r>
              <a:rPr lang="en-US" sz="2000" b="1" dirty="0" err="1"/>
              <a:t>menilai</a:t>
            </a:r>
            <a:r>
              <a:rPr lang="en-US" sz="2000" b="1" dirty="0"/>
              <a:t> </a:t>
            </a:r>
            <a:r>
              <a:rPr lang="en-US" sz="2000" b="1" dirty="0" err="1"/>
              <a:t>dan</a:t>
            </a:r>
            <a:r>
              <a:rPr lang="en-US" sz="2000" b="1" dirty="0"/>
              <a:t> </a:t>
            </a:r>
            <a:r>
              <a:rPr lang="en-US" sz="2000" b="1" dirty="0" err="1"/>
              <a:t>menyeleksi</a:t>
            </a:r>
            <a:r>
              <a:rPr lang="en-US" sz="2000" b="1" dirty="0"/>
              <a:t> </a:t>
            </a:r>
            <a:r>
              <a:rPr lang="en-US" sz="2000" b="1" dirty="0" err="1"/>
              <a:t>ragam</a:t>
            </a:r>
            <a:r>
              <a:rPr lang="en-US" sz="2000" b="1" dirty="0"/>
              <a:t> </a:t>
            </a:r>
            <a:r>
              <a:rPr lang="en-US" sz="2000" b="1" dirty="0" err="1"/>
              <a:t>gerak</a:t>
            </a:r>
            <a:r>
              <a:rPr lang="en-US" sz="2000" b="1" dirty="0"/>
              <a:t> yang </a:t>
            </a:r>
            <a:r>
              <a:rPr lang="en-US" sz="2000" b="1" dirty="0" err="1"/>
              <a:t>telah</a:t>
            </a:r>
            <a:r>
              <a:rPr lang="en-US" sz="2000" b="1" dirty="0"/>
              <a:t> </a:t>
            </a:r>
            <a:r>
              <a:rPr lang="en-US" sz="2000" b="1" dirty="0" err="1"/>
              <a:t>dihasilkan</a:t>
            </a:r>
            <a:r>
              <a:rPr lang="en-US" sz="2000" b="1" dirty="0"/>
              <a:t> </a:t>
            </a:r>
            <a:r>
              <a:rPr lang="en-US" sz="2000" b="1" dirty="0" err="1"/>
              <a:t>pada</a:t>
            </a:r>
            <a:r>
              <a:rPr lang="en-US" sz="2000" b="1" dirty="0"/>
              <a:t> </a:t>
            </a:r>
            <a:r>
              <a:rPr lang="en-US" sz="2000" b="1" dirty="0" err="1"/>
              <a:t>tahap</a:t>
            </a:r>
            <a:r>
              <a:rPr lang="en-US" sz="2000" b="1" dirty="0"/>
              <a:t> </a:t>
            </a:r>
            <a:r>
              <a:rPr lang="en-US" sz="2000" b="1" dirty="0" err="1"/>
              <a:t>inprovisasi</a:t>
            </a:r>
            <a:r>
              <a:rPr lang="en-US" sz="2000" b="1" dirty="0"/>
              <a:t>. </a:t>
            </a:r>
            <a:r>
              <a:rPr lang="en-US" sz="2000" b="1" dirty="0" err="1"/>
              <a:t>Dalam</a:t>
            </a:r>
            <a:r>
              <a:rPr lang="en-US" sz="2000" b="1" dirty="0"/>
              <a:t> </a:t>
            </a:r>
            <a:r>
              <a:rPr lang="en-US" sz="2000" b="1" dirty="0" err="1"/>
              <a:t>kegiatan</a:t>
            </a:r>
            <a:r>
              <a:rPr lang="en-US" sz="2000" b="1" dirty="0"/>
              <a:t> </a:t>
            </a:r>
            <a:r>
              <a:rPr lang="en-US" sz="2000" b="1" dirty="0" err="1"/>
              <a:t>ini</a:t>
            </a:r>
            <a:r>
              <a:rPr lang="en-US" sz="2000" b="1" dirty="0"/>
              <a:t> </a:t>
            </a:r>
            <a:r>
              <a:rPr lang="en-US" sz="2000" b="1" dirty="0" err="1"/>
              <a:t>penata</a:t>
            </a:r>
            <a:r>
              <a:rPr lang="en-US" sz="2000" b="1" dirty="0"/>
              <a:t> </a:t>
            </a:r>
            <a:r>
              <a:rPr lang="en-US" sz="2000" b="1" dirty="0" err="1"/>
              <a:t>tari</a:t>
            </a:r>
            <a:r>
              <a:rPr lang="en-US" sz="2000" b="1" dirty="0"/>
              <a:t> </a:t>
            </a:r>
            <a:r>
              <a:rPr lang="en-US" sz="2000" b="1" dirty="0" err="1"/>
              <a:t>mulai</a:t>
            </a:r>
            <a:r>
              <a:rPr lang="en-US" sz="2000" b="1" dirty="0"/>
              <a:t> </a:t>
            </a:r>
            <a:r>
              <a:rPr lang="en-US" sz="2000" b="1" dirty="0" err="1"/>
              <a:t>menyeleksi</a:t>
            </a:r>
            <a:r>
              <a:rPr lang="en-US" sz="2000" b="1" dirty="0"/>
              <a:t> </a:t>
            </a:r>
            <a:r>
              <a:rPr lang="en-US" sz="2000" b="1" dirty="0" err="1"/>
              <a:t>dengan</a:t>
            </a:r>
            <a:r>
              <a:rPr lang="en-US" sz="2000" b="1" dirty="0"/>
              <a:t> </a:t>
            </a:r>
            <a:r>
              <a:rPr lang="en-US" sz="2000" b="1" dirty="0" err="1"/>
              <a:t>cara</a:t>
            </a:r>
            <a:r>
              <a:rPr lang="en-US" sz="2000" b="1" dirty="0"/>
              <a:t> </a:t>
            </a:r>
            <a:r>
              <a:rPr lang="en-US" sz="2000" b="1" dirty="0" err="1"/>
              <a:t>membuat</a:t>
            </a:r>
            <a:r>
              <a:rPr lang="en-US" sz="2000" b="1" dirty="0"/>
              <a:t> </a:t>
            </a:r>
            <a:r>
              <a:rPr lang="en-US" sz="2000" b="1" dirty="0" err="1"/>
              <a:t>ragam</a:t>
            </a:r>
            <a:r>
              <a:rPr lang="en-US" sz="2000" b="1" dirty="0"/>
              <a:t> </a:t>
            </a:r>
            <a:r>
              <a:rPr lang="en-US" sz="2000" b="1" dirty="0" err="1"/>
              <a:t>gerak</a:t>
            </a:r>
            <a:r>
              <a:rPr lang="en-US" sz="2000" b="1" dirty="0"/>
              <a:t> yang </a:t>
            </a:r>
            <a:r>
              <a:rPr lang="en-US" sz="2000" b="1" dirty="0" err="1"/>
              <a:t>tidak</a:t>
            </a:r>
            <a:r>
              <a:rPr lang="en-US" sz="2000" b="1" dirty="0"/>
              <a:t> </a:t>
            </a:r>
            <a:r>
              <a:rPr lang="en-US" sz="2000" b="1" dirty="0" err="1"/>
              <a:t>sesuai</a:t>
            </a:r>
            <a:r>
              <a:rPr lang="en-US" sz="2000" b="1" dirty="0"/>
              <a:t> </a:t>
            </a:r>
            <a:r>
              <a:rPr lang="en-US" sz="2000" b="1" dirty="0" err="1"/>
              <a:t>dan</a:t>
            </a:r>
            <a:r>
              <a:rPr lang="en-US" sz="2000" b="1" dirty="0"/>
              <a:t> </a:t>
            </a:r>
            <a:r>
              <a:rPr lang="en-US" sz="2000" b="1" dirty="0" err="1"/>
              <a:t>memilih</a:t>
            </a:r>
            <a:r>
              <a:rPr lang="en-US" sz="2000" b="1" dirty="0"/>
              <a:t> </a:t>
            </a:r>
            <a:r>
              <a:rPr lang="en-US" sz="2000" b="1" dirty="0" err="1"/>
              <a:t>ragam</a:t>
            </a:r>
            <a:r>
              <a:rPr lang="en-US" sz="2000" b="1" dirty="0"/>
              <a:t> </a:t>
            </a:r>
            <a:r>
              <a:rPr lang="en-US" sz="2000" b="1" dirty="0" err="1"/>
              <a:t>gerak</a:t>
            </a:r>
            <a:r>
              <a:rPr lang="en-US" sz="2000" b="1" dirty="0"/>
              <a:t> yang </a:t>
            </a:r>
            <a:r>
              <a:rPr lang="en-US" sz="2000" b="1" dirty="0" err="1"/>
              <a:t>sesuai</a:t>
            </a:r>
            <a:r>
              <a:rPr lang="en-US" sz="2000" b="1" dirty="0"/>
              <a:t> </a:t>
            </a:r>
            <a:r>
              <a:rPr lang="en-US" sz="2000" b="1" dirty="0" err="1"/>
              <a:t>dengan</a:t>
            </a:r>
            <a:r>
              <a:rPr lang="en-US" sz="2000" b="1" dirty="0"/>
              <a:t> </a:t>
            </a:r>
            <a:r>
              <a:rPr lang="en-US" sz="2000" b="1" dirty="0" err="1"/>
              <a:t>gagasannya</a:t>
            </a:r>
            <a:r>
              <a:rPr lang="en-US" sz="2000" b="1" dirty="0"/>
              <a:t>. </a:t>
            </a:r>
            <a:r>
              <a:rPr lang="en-US" sz="2000" b="1" dirty="0" err="1"/>
              <a:t>Hasil</a:t>
            </a:r>
            <a:r>
              <a:rPr lang="en-US" sz="2000" b="1" dirty="0"/>
              <a:t> </a:t>
            </a:r>
            <a:r>
              <a:rPr lang="en-US" sz="2000" b="1" dirty="0" err="1"/>
              <a:t>inilah</a:t>
            </a:r>
            <a:r>
              <a:rPr lang="en-US" sz="2000" b="1" dirty="0"/>
              <a:t> yang </a:t>
            </a:r>
            <a:r>
              <a:rPr lang="en-US" sz="2000" b="1" dirty="0" err="1"/>
              <a:t>akan</a:t>
            </a:r>
            <a:r>
              <a:rPr lang="en-US" sz="2000" b="1" dirty="0"/>
              <a:t> </a:t>
            </a:r>
            <a:r>
              <a:rPr lang="en-US" sz="2000" b="1" dirty="0" err="1"/>
              <a:t>digarap</a:t>
            </a:r>
            <a:r>
              <a:rPr lang="en-US" sz="2000" b="1" dirty="0"/>
              <a:t> </a:t>
            </a:r>
            <a:r>
              <a:rPr lang="en-US" sz="2000" b="1" dirty="0" err="1"/>
              <a:t>oleh</a:t>
            </a:r>
            <a:r>
              <a:rPr lang="en-US" sz="2000" b="1" dirty="0"/>
              <a:t> </a:t>
            </a:r>
            <a:r>
              <a:rPr lang="en-US" sz="2000" b="1" dirty="0" err="1"/>
              <a:t>penata</a:t>
            </a:r>
            <a:r>
              <a:rPr lang="en-US" sz="2000" b="1" dirty="0"/>
              <a:t> </a:t>
            </a:r>
            <a:r>
              <a:rPr lang="en-US" sz="2000" b="1" dirty="0" err="1"/>
              <a:t>tari</a:t>
            </a:r>
            <a:r>
              <a:rPr lang="en-US" sz="2000" b="1" dirty="0"/>
              <a:t> </a:t>
            </a:r>
            <a:r>
              <a:rPr lang="en-US" sz="2000" b="1" dirty="0" err="1"/>
              <a:t>pada</a:t>
            </a:r>
            <a:r>
              <a:rPr lang="en-US" sz="2000" b="1" dirty="0"/>
              <a:t> </a:t>
            </a:r>
            <a:r>
              <a:rPr lang="en-US" sz="2000" b="1" dirty="0" err="1"/>
              <a:t>tahap</a:t>
            </a:r>
            <a:r>
              <a:rPr lang="en-US" sz="2000" b="1" dirty="0"/>
              <a:t> </a:t>
            </a:r>
            <a:r>
              <a:rPr lang="en-US" sz="2000" b="1" dirty="0" err="1"/>
              <a:t>komposisi</a:t>
            </a:r>
            <a:r>
              <a:rPr lang="en-US" b="1" dirty="0"/>
              <a:t>.</a:t>
            </a:r>
            <a:endParaRPr lang="en-US" b="1" i="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8635288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92428" y="197346"/>
            <a:ext cx="10908406" cy="698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228600" algn="ctr"/>
            <a:r>
              <a:rPr lang="en-US" sz="3600" dirty="0">
                <a:solidFill>
                  <a:srgbClr val="FFEEDD"/>
                </a:solidFill>
                <a:latin typeface="+mj-lt"/>
              </a:rPr>
              <a:t> </a:t>
            </a:r>
            <a:r>
              <a:rPr lang="en-US" sz="3600" b="1" dirty="0" smtClean="0">
                <a:latin typeface="+mj-lt"/>
              </a:rPr>
              <a:t>4. Forming </a:t>
            </a:r>
            <a:r>
              <a:rPr lang="en-US" sz="3600" b="1" dirty="0">
                <a:latin typeface="+mj-lt"/>
              </a:rPr>
              <a:t>(</a:t>
            </a:r>
            <a:r>
              <a:rPr lang="en-US" sz="3600" b="1" dirty="0" err="1">
                <a:latin typeface="+mj-lt"/>
              </a:rPr>
              <a:t>Pembentukan</a:t>
            </a:r>
            <a:r>
              <a:rPr lang="en-US" sz="3600" b="1" dirty="0">
                <a:latin typeface="+mj-lt"/>
              </a:rPr>
              <a:t> </a:t>
            </a:r>
            <a:r>
              <a:rPr lang="en-US" sz="3600" b="1" dirty="0" err="1">
                <a:latin typeface="+mj-lt"/>
              </a:rPr>
              <a:t>Gerak</a:t>
            </a:r>
            <a:r>
              <a:rPr lang="en-US" sz="3600" b="1" dirty="0">
                <a:latin typeface="+mj-lt"/>
              </a:rPr>
              <a:t>/</a:t>
            </a:r>
            <a:r>
              <a:rPr lang="en-US" sz="3600" b="1" dirty="0" err="1">
                <a:latin typeface="+mj-lt"/>
              </a:rPr>
              <a:t>Komposisi</a:t>
            </a:r>
            <a:r>
              <a:rPr lang="en-US" sz="3600" b="1" dirty="0" smtClean="0">
                <a:latin typeface="+mj-lt"/>
              </a:rPr>
              <a:t>)</a:t>
            </a:r>
          </a:p>
          <a:p>
            <a:pPr indent="-228600" algn="just"/>
            <a:endParaRPr lang="en-US" sz="3600" b="1" dirty="0">
              <a:latin typeface="+mj-lt"/>
            </a:endParaRPr>
          </a:p>
          <a:p>
            <a:pPr algn="just"/>
            <a:r>
              <a:rPr lang="en-US" sz="2000" b="1" dirty="0" err="1">
                <a:latin typeface="+mj-lt"/>
              </a:rPr>
              <a:t>Komposisi</a:t>
            </a:r>
            <a:r>
              <a:rPr lang="en-US" sz="2000" b="1" dirty="0">
                <a:latin typeface="+mj-lt"/>
              </a:rPr>
              <a:t> </a:t>
            </a:r>
            <a:r>
              <a:rPr lang="en-US" sz="2000" b="1" dirty="0" err="1">
                <a:latin typeface="+mj-lt"/>
              </a:rPr>
              <a:t>adalah</a:t>
            </a:r>
            <a:r>
              <a:rPr lang="en-US" sz="2000" b="1" dirty="0">
                <a:latin typeface="+mj-lt"/>
              </a:rPr>
              <a:t> </a:t>
            </a:r>
            <a:r>
              <a:rPr lang="en-US" sz="2000" b="1" dirty="0" err="1">
                <a:latin typeface="+mj-lt"/>
              </a:rPr>
              <a:t>tahap</a:t>
            </a:r>
            <a:r>
              <a:rPr lang="en-US" sz="2000" b="1" dirty="0">
                <a:latin typeface="+mj-lt"/>
              </a:rPr>
              <a:t> </a:t>
            </a:r>
            <a:r>
              <a:rPr lang="en-US" sz="2000" b="1" dirty="0" err="1">
                <a:latin typeface="+mj-lt"/>
              </a:rPr>
              <a:t>pembentukan</a:t>
            </a:r>
            <a:r>
              <a:rPr lang="en-US" sz="2000" b="1" dirty="0">
                <a:latin typeface="+mj-lt"/>
              </a:rPr>
              <a:t> </a:t>
            </a:r>
            <a:r>
              <a:rPr lang="en-US" sz="2000" b="1" dirty="0" err="1">
                <a:latin typeface="+mj-lt"/>
              </a:rPr>
              <a:t>gerak-gerak</a:t>
            </a:r>
            <a:r>
              <a:rPr lang="en-US" sz="2000" b="1" dirty="0">
                <a:latin typeface="+mj-lt"/>
              </a:rPr>
              <a:t> yang </a:t>
            </a:r>
            <a:r>
              <a:rPr lang="en-US" sz="2000" b="1" dirty="0" err="1">
                <a:latin typeface="+mj-lt"/>
              </a:rPr>
              <a:t>sudah</a:t>
            </a:r>
            <a:r>
              <a:rPr lang="en-US" sz="2000" b="1" dirty="0">
                <a:latin typeface="+mj-lt"/>
              </a:rPr>
              <a:t> </a:t>
            </a:r>
            <a:r>
              <a:rPr lang="en-US" sz="2000" b="1" dirty="0" err="1">
                <a:latin typeface="+mj-lt"/>
              </a:rPr>
              <a:t>pasti</a:t>
            </a:r>
            <a:r>
              <a:rPr lang="en-US" sz="2000" b="1" dirty="0">
                <a:latin typeface="+mj-lt"/>
              </a:rPr>
              <a:t> </a:t>
            </a:r>
            <a:r>
              <a:rPr lang="en-US" sz="2000" b="1" dirty="0" err="1">
                <a:latin typeface="+mj-lt"/>
              </a:rPr>
              <a:t>diperoleh</a:t>
            </a:r>
            <a:r>
              <a:rPr lang="en-US" sz="2000" b="1" dirty="0">
                <a:latin typeface="+mj-lt"/>
              </a:rPr>
              <a:t> </a:t>
            </a:r>
            <a:r>
              <a:rPr lang="en-US" sz="2000" b="1" dirty="0" err="1">
                <a:latin typeface="+mj-lt"/>
              </a:rPr>
              <a:t>tetapi</a:t>
            </a:r>
            <a:r>
              <a:rPr lang="en-US" sz="2000" b="1" dirty="0">
                <a:latin typeface="+mj-lt"/>
              </a:rPr>
              <a:t> </a:t>
            </a:r>
            <a:r>
              <a:rPr lang="en-US" sz="2000" b="1" dirty="0" err="1">
                <a:latin typeface="+mj-lt"/>
              </a:rPr>
              <a:t>belum</a:t>
            </a:r>
            <a:r>
              <a:rPr lang="en-US" sz="2000" b="1" dirty="0">
                <a:latin typeface="+mj-lt"/>
              </a:rPr>
              <a:t> </a:t>
            </a:r>
            <a:r>
              <a:rPr lang="en-US" sz="2000" b="1" dirty="0" err="1">
                <a:latin typeface="+mj-lt"/>
              </a:rPr>
              <a:t>membentuk</a:t>
            </a:r>
            <a:r>
              <a:rPr lang="en-US" sz="2000" b="1" dirty="0">
                <a:latin typeface="+mj-lt"/>
              </a:rPr>
              <a:t> </a:t>
            </a:r>
            <a:r>
              <a:rPr lang="en-US" sz="2000" b="1" dirty="0" err="1">
                <a:latin typeface="+mj-lt"/>
              </a:rPr>
              <a:t>sebuah</a:t>
            </a:r>
            <a:r>
              <a:rPr lang="en-US" sz="2000" b="1" dirty="0">
                <a:latin typeface="+mj-lt"/>
              </a:rPr>
              <a:t> </a:t>
            </a:r>
            <a:r>
              <a:rPr lang="en-US" sz="2000" b="1" dirty="0" err="1">
                <a:latin typeface="+mj-lt"/>
              </a:rPr>
              <a:t>karya</a:t>
            </a:r>
            <a:r>
              <a:rPr lang="en-US" sz="2000" b="1" dirty="0">
                <a:latin typeface="+mj-lt"/>
              </a:rPr>
              <a:t> </a:t>
            </a:r>
            <a:r>
              <a:rPr lang="en-US" sz="2000" b="1" dirty="0" err="1">
                <a:latin typeface="+mj-lt"/>
              </a:rPr>
              <a:t>tari</a:t>
            </a:r>
            <a:r>
              <a:rPr lang="en-US" sz="2000" b="1" dirty="0">
                <a:latin typeface="+mj-lt"/>
              </a:rPr>
              <a:t> </a:t>
            </a:r>
            <a:r>
              <a:rPr lang="en-US" sz="2000" b="1" dirty="0" err="1">
                <a:latin typeface="+mj-lt"/>
              </a:rPr>
              <a:t>utuh</a:t>
            </a:r>
            <a:r>
              <a:rPr lang="en-US" sz="2000" b="1" dirty="0">
                <a:latin typeface="+mj-lt"/>
              </a:rPr>
              <a:t>. </a:t>
            </a:r>
            <a:r>
              <a:rPr lang="en-US" sz="2000" b="1" dirty="0" err="1">
                <a:latin typeface="+mj-lt"/>
              </a:rPr>
              <a:t>Kebutuhan</a:t>
            </a:r>
            <a:r>
              <a:rPr lang="en-US" sz="2000" b="1" dirty="0">
                <a:latin typeface="+mj-lt"/>
              </a:rPr>
              <a:t> </a:t>
            </a:r>
            <a:r>
              <a:rPr lang="en-US" sz="2000" b="1" dirty="0" err="1">
                <a:latin typeface="+mj-lt"/>
              </a:rPr>
              <a:t>membuat</a:t>
            </a:r>
            <a:r>
              <a:rPr lang="en-US" sz="2000" b="1" dirty="0">
                <a:latin typeface="+mj-lt"/>
              </a:rPr>
              <a:t> </a:t>
            </a:r>
            <a:r>
              <a:rPr lang="en-US" sz="2000" b="1" dirty="0" err="1">
                <a:latin typeface="+mj-lt"/>
              </a:rPr>
              <a:t>komposisi</a:t>
            </a:r>
            <a:r>
              <a:rPr lang="en-US" sz="2000" b="1" dirty="0">
                <a:latin typeface="+mj-lt"/>
              </a:rPr>
              <a:t> </a:t>
            </a:r>
            <a:r>
              <a:rPr lang="en-US" sz="2000" b="1" dirty="0" err="1">
                <a:latin typeface="+mj-lt"/>
              </a:rPr>
              <a:t>lahir</a:t>
            </a:r>
            <a:r>
              <a:rPr lang="en-US" sz="2000" b="1" dirty="0">
                <a:latin typeface="+mj-lt"/>
              </a:rPr>
              <a:t> </a:t>
            </a:r>
            <a:r>
              <a:rPr lang="en-US" sz="2000" b="1" dirty="0" err="1">
                <a:latin typeface="+mj-lt"/>
              </a:rPr>
              <a:t>dari</a:t>
            </a:r>
            <a:r>
              <a:rPr lang="en-US" sz="2000" b="1" dirty="0">
                <a:latin typeface="+mj-lt"/>
              </a:rPr>
              <a:t> </a:t>
            </a:r>
            <a:r>
              <a:rPr lang="en-US" sz="2000" b="1" dirty="0" err="1">
                <a:latin typeface="+mj-lt"/>
              </a:rPr>
              <a:t>hasrat</a:t>
            </a:r>
            <a:r>
              <a:rPr lang="en-US" sz="2000" b="1" dirty="0">
                <a:latin typeface="+mj-lt"/>
              </a:rPr>
              <a:t> </a:t>
            </a:r>
            <a:r>
              <a:rPr lang="en-US" sz="2000" b="1" dirty="0" err="1">
                <a:latin typeface="+mj-lt"/>
              </a:rPr>
              <a:t>manusia</a:t>
            </a:r>
            <a:r>
              <a:rPr lang="en-US" sz="2000" b="1" dirty="0">
                <a:latin typeface="+mj-lt"/>
              </a:rPr>
              <a:t> </a:t>
            </a:r>
            <a:r>
              <a:rPr lang="en-US" sz="2000" b="1" dirty="0" err="1">
                <a:latin typeface="+mj-lt"/>
              </a:rPr>
              <a:t>untuk</a:t>
            </a:r>
            <a:r>
              <a:rPr lang="en-US" sz="2000" b="1" dirty="0">
                <a:latin typeface="+mj-lt"/>
              </a:rPr>
              <a:t> </a:t>
            </a:r>
            <a:r>
              <a:rPr lang="en-US" sz="2000" b="1" dirty="0" err="1">
                <a:latin typeface="+mj-lt"/>
              </a:rPr>
              <a:t>memberi</a:t>
            </a:r>
            <a:r>
              <a:rPr lang="en-US" sz="2000" b="1" dirty="0">
                <a:latin typeface="+mj-lt"/>
              </a:rPr>
              <a:t> </a:t>
            </a:r>
            <a:r>
              <a:rPr lang="en-US" sz="2000" b="1" dirty="0" err="1">
                <a:latin typeface="+mj-lt"/>
              </a:rPr>
              <a:t>bentuk</a:t>
            </a:r>
            <a:r>
              <a:rPr lang="en-US" sz="2000" b="1" dirty="0">
                <a:latin typeface="+mj-lt"/>
              </a:rPr>
              <a:t> </a:t>
            </a:r>
            <a:r>
              <a:rPr lang="en-US" sz="2000" b="1" dirty="0" err="1">
                <a:latin typeface="+mj-lt"/>
              </a:rPr>
              <a:t>pada</a:t>
            </a:r>
            <a:r>
              <a:rPr lang="en-US" sz="2000" b="1" dirty="0">
                <a:latin typeface="+mj-lt"/>
              </a:rPr>
              <a:t> </a:t>
            </a:r>
            <a:r>
              <a:rPr lang="en-US" sz="2000" b="1" dirty="0" err="1">
                <a:latin typeface="+mj-lt"/>
              </a:rPr>
              <a:t>apa</a:t>
            </a:r>
            <a:r>
              <a:rPr lang="en-US" sz="2000" b="1" dirty="0">
                <a:latin typeface="+mj-lt"/>
              </a:rPr>
              <a:t> yang </a:t>
            </a:r>
            <a:r>
              <a:rPr lang="en-US" sz="2000" b="1" dirty="0" err="1">
                <a:latin typeface="+mj-lt"/>
              </a:rPr>
              <a:t>ditemukan</a:t>
            </a:r>
            <a:r>
              <a:rPr lang="en-US" sz="2000" b="1" dirty="0">
                <a:latin typeface="+mj-lt"/>
              </a:rPr>
              <a:t> </a:t>
            </a:r>
            <a:r>
              <a:rPr lang="en-US" sz="2000" b="1" dirty="0" err="1">
                <a:latin typeface="+mj-lt"/>
              </a:rPr>
              <a:t>dalam</a:t>
            </a:r>
            <a:r>
              <a:rPr lang="en-US" sz="2000" b="1" dirty="0">
                <a:latin typeface="+mj-lt"/>
              </a:rPr>
              <a:t> </a:t>
            </a:r>
            <a:r>
              <a:rPr lang="en-US" sz="2000" b="1" dirty="0" err="1">
                <a:latin typeface="+mj-lt"/>
              </a:rPr>
              <a:t>eksplorasi</a:t>
            </a:r>
            <a:r>
              <a:rPr lang="en-US" sz="2000" b="1" dirty="0">
                <a:latin typeface="+mj-lt"/>
              </a:rPr>
              <a:t>. </a:t>
            </a:r>
            <a:r>
              <a:rPr lang="en-US" sz="2000" b="1" dirty="0" err="1">
                <a:latin typeface="+mj-lt"/>
              </a:rPr>
              <a:t>Langkah</a:t>
            </a:r>
            <a:r>
              <a:rPr lang="en-US" sz="2000" b="1" dirty="0">
                <a:latin typeface="+mj-lt"/>
              </a:rPr>
              <a:t> </a:t>
            </a:r>
            <a:r>
              <a:rPr lang="en-US" sz="2000" b="1" dirty="0" err="1">
                <a:latin typeface="+mj-lt"/>
              </a:rPr>
              <a:t>melakukan</a:t>
            </a:r>
            <a:r>
              <a:rPr lang="en-US" sz="2000" b="1" dirty="0">
                <a:latin typeface="+mj-lt"/>
              </a:rPr>
              <a:t> </a:t>
            </a:r>
            <a:r>
              <a:rPr lang="en-US" sz="2000" b="1" dirty="0" err="1">
                <a:latin typeface="+mj-lt"/>
              </a:rPr>
              <a:t>spontanitas</a:t>
            </a:r>
            <a:r>
              <a:rPr lang="en-US" sz="2000" b="1" dirty="0">
                <a:latin typeface="+mj-lt"/>
              </a:rPr>
              <a:t> </a:t>
            </a:r>
            <a:r>
              <a:rPr lang="en-US" sz="2000" b="1" dirty="0" err="1">
                <a:latin typeface="+mj-lt"/>
              </a:rPr>
              <a:t>gerak</a:t>
            </a:r>
            <a:r>
              <a:rPr lang="en-US" sz="2000" b="1" dirty="0">
                <a:latin typeface="+mj-lt"/>
              </a:rPr>
              <a:t> </a:t>
            </a:r>
            <a:r>
              <a:rPr lang="en-US" sz="2000" b="1" dirty="0" err="1">
                <a:latin typeface="+mj-lt"/>
              </a:rPr>
              <a:t>juga</a:t>
            </a:r>
            <a:r>
              <a:rPr lang="en-US" sz="2000" b="1" dirty="0">
                <a:latin typeface="+mj-lt"/>
              </a:rPr>
              <a:t> </a:t>
            </a:r>
            <a:r>
              <a:rPr lang="en-US" sz="2000" b="1" dirty="0" err="1">
                <a:latin typeface="+mj-lt"/>
              </a:rPr>
              <a:t>penting</a:t>
            </a:r>
            <a:r>
              <a:rPr lang="en-US" sz="2000" b="1" dirty="0">
                <a:latin typeface="+mj-lt"/>
              </a:rPr>
              <a:t>, </a:t>
            </a:r>
            <a:r>
              <a:rPr lang="en-US" sz="2000" b="1" dirty="0" err="1">
                <a:latin typeface="+mj-lt"/>
              </a:rPr>
              <a:t>tetapi</a:t>
            </a:r>
            <a:r>
              <a:rPr lang="en-US" sz="2000" b="1" dirty="0">
                <a:latin typeface="+mj-lt"/>
              </a:rPr>
              <a:t> </a:t>
            </a:r>
            <a:r>
              <a:rPr lang="en-US" sz="2000" b="1" dirty="0" err="1">
                <a:latin typeface="+mj-lt"/>
              </a:rPr>
              <a:t>spontanitas</a:t>
            </a:r>
            <a:r>
              <a:rPr lang="en-US" sz="2000" b="1" dirty="0">
                <a:latin typeface="+mj-lt"/>
              </a:rPr>
              <a:t> </a:t>
            </a:r>
            <a:r>
              <a:rPr lang="en-US" sz="2000" b="1" dirty="0" err="1">
                <a:latin typeface="+mj-lt"/>
              </a:rPr>
              <a:t>gerak</a:t>
            </a:r>
            <a:r>
              <a:rPr lang="en-US" sz="2000" b="1" dirty="0">
                <a:latin typeface="+mj-lt"/>
              </a:rPr>
              <a:t> </a:t>
            </a:r>
            <a:r>
              <a:rPr lang="en-US" sz="2000" b="1" dirty="0" err="1">
                <a:latin typeface="+mj-lt"/>
              </a:rPr>
              <a:t>hendaknya</a:t>
            </a:r>
            <a:r>
              <a:rPr lang="en-US" sz="2000" b="1" dirty="0">
                <a:latin typeface="+mj-lt"/>
              </a:rPr>
              <a:t> </a:t>
            </a:r>
            <a:r>
              <a:rPr lang="en-US" sz="2000" b="1" dirty="0" err="1">
                <a:latin typeface="+mj-lt"/>
              </a:rPr>
              <a:t>dipadukan</a:t>
            </a:r>
            <a:r>
              <a:rPr lang="en-US" sz="2000" b="1" dirty="0">
                <a:latin typeface="+mj-lt"/>
              </a:rPr>
              <a:t> </a:t>
            </a:r>
            <a:r>
              <a:rPr lang="en-US" sz="2000" b="1" dirty="0" err="1">
                <a:latin typeface="+mj-lt"/>
              </a:rPr>
              <a:t>atau</a:t>
            </a:r>
            <a:r>
              <a:rPr lang="en-US" sz="2000" b="1" dirty="0">
                <a:latin typeface="+mj-lt"/>
              </a:rPr>
              <a:t> </a:t>
            </a:r>
            <a:r>
              <a:rPr lang="en-US" sz="2000" b="1" dirty="0" err="1">
                <a:latin typeface="+mj-lt"/>
              </a:rPr>
              <a:t>ditambah</a:t>
            </a:r>
            <a:r>
              <a:rPr lang="en-US" sz="2000" b="1" dirty="0">
                <a:latin typeface="+mj-lt"/>
              </a:rPr>
              <a:t> </a:t>
            </a:r>
            <a:r>
              <a:rPr lang="en-US" sz="2000" b="1" dirty="0" err="1">
                <a:latin typeface="+mj-lt"/>
              </a:rPr>
              <a:t>dengan</a:t>
            </a:r>
            <a:r>
              <a:rPr lang="en-US" sz="2000" b="1" dirty="0">
                <a:latin typeface="+mj-lt"/>
              </a:rPr>
              <a:t> proses </a:t>
            </a:r>
            <a:r>
              <a:rPr lang="en-US" sz="2000" b="1" dirty="0" err="1">
                <a:latin typeface="+mj-lt"/>
              </a:rPr>
              <a:t>pemilihan</a:t>
            </a:r>
            <a:r>
              <a:rPr lang="en-US" sz="2000" b="1" dirty="0">
                <a:latin typeface="+mj-lt"/>
              </a:rPr>
              <a:t> </a:t>
            </a:r>
            <a:r>
              <a:rPr lang="en-US" sz="2000" b="1" dirty="0" err="1">
                <a:latin typeface="+mj-lt"/>
              </a:rPr>
              <a:t>gerak</a:t>
            </a:r>
            <a:r>
              <a:rPr lang="en-US" sz="2000" b="1" dirty="0">
                <a:latin typeface="+mj-lt"/>
              </a:rPr>
              <a:t>, </a:t>
            </a:r>
            <a:r>
              <a:rPr lang="en-US" sz="2000" b="1" dirty="0" err="1">
                <a:latin typeface="+mj-lt"/>
              </a:rPr>
              <a:t>pengintegrasian</a:t>
            </a:r>
            <a:r>
              <a:rPr lang="en-US" sz="2000" b="1" dirty="0">
                <a:latin typeface="+mj-lt"/>
              </a:rPr>
              <a:t> </a:t>
            </a:r>
            <a:r>
              <a:rPr lang="en-US" sz="2000" b="1" dirty="0" err="1">
                <a:latin typeface="+mj-lt"/>
              </a:rPr>
              <a:t>gerak</a:t>
            </a:r>
            <a:r>
              <a:rPr lang="en-US" sz="2000" b="1" dirty="0">
                <a:latin typeface="+mj-lt"/>
              </a:rPr>
              <a:t>, </a:t>
            </a:r>
            <a:r>
              <a:rPr lang="en-US" sz="2000" b="1" dirty="0" err="1">
                <a:latin typeface="+mj-lt"/>
              </a:rPr>
              <a:t>dan</a:t>
            </a:r>
            <a:r>
              <a:rPr lang="en-US" sz="2000" b="1" dirty="0">
                <a:latin typeface="+mj-lt"/>
              </a:rPr>
              <a:t> </a:t>
            </a:r>
            <a:r>
              <a:rPr lang="en-US" sz="2000" b="1" dirty="0" err="1">
                <a:latin typeface="+mj-lt"/>
              </a:rPr>
              <a:t>penyatuan</a:t>
            </a:r>
            <a:r>
              <a:rPr lang="en-US" sz="2000" b="1" dirty="0">
                <a:latin typeface="+mj-lt"/>
              </a:rPr>
              <a:t> </a:t>
            </a:r>
            <a:r>
              <a:rPr lang="en-US" sz="2000" b="1" dirty="0" err="1">
                <a:latin typeface="+mj-lt"/>
              </a:rPr>
              <a:t>gerak</a:t>
            </a:r>
            <a:r>
              <a:rPr lang="en-US" sz="2000" b="1" dirty="0">
                <a:latin typeface="+mj-lt"/>
              </a:rPr>
              <a:t>. </a:t>
            </a:r>
            <a:r>
              <a:rPr lang="en-US" sz="2000" b="1" dirty="0" err="1">
                <a:latin typeface="+mj-lt"/>
              </a:rPr>
              <a:t>Kesatuan</a:t>
            </a:r>
            <a:r>
              <a:rPr lang="en-US" sz="2000" b="1" dirty="0">
                <a:latin typeface="+mj-lt"/>
              </a:rPr>
              <a:t> </a:t>
            </a:r>
            <a:r>
              <a:rPr lang="en-US" sz="2000" b="1" dirty="0" err="1">
                <a:latin typeface="+mj-lt"/>
              </a:rPr>
              <a:t>gerak</a:t>
            </a:r>
            <a:r>
              <a:rPr lang="en-US" sz="2000" b="1" dirty="0">
                <a:latin typeface="+mj-lt"/>
              </a:rPr>
              <a:t> </a:t>
            </a:r>
            <a:r>
              <a:rPr lang="en-US" sz="2000" b="1" dirty="0" err="1">
                <a:latin typeface="+mj-lt"/>
              </a:rPr>
              <a:t>tersebut</a:t>
            </a:r>
            <a:r>
              <a:rPr lang="en-US" sz="2000" b="1" dirty="0">
                <a:latin typeface="+mj-lt"/>
              </a:rPr>
              <a:t> </a:t>
            </a:r>
            <a:r>
              <a:rPr lang="en-US" sz="2000" b="1" dirty="0" err="1">
                <a:latin typeface="+mj-lt"/>
              </a:rPr>
              <a:t>dinamakan</a:t>
            </a:r>
            <a:r>
              <a:rPr lang="en-US" sz="2000" b="1" dirty="0">
                <a:latin typeface="+mj-lt"/>
              </a:rPr>
              <a:t> </a:t>
            </a:r>
            <a:r>
              <a:rPr lang="en-US" sz="2000" b="1" dirty="0" err="1">
                <a:latin typeface="+mj-lt"/>
              </a:rPr>
              <a:t>tari</a:t>
            </a:r>
            <a:r>
              <a:rPr lang="en-US" sz="2000" b="1" dirty="0">
                <a:latin typeface="+mj-lt"/>
              </a:rPr>
              <a:t> </a:t>
            </a:r>
            <a:r>
              <a:rPr lang="en-US" sz="2000" b="1" dirty="0" err="1">
                <a:latin typeface="+mj-lt"/>
              </a:rPr>
              <a:t>atau</a:t>
            </a:r>
            <a:r>
              <a:rPr lang="en-US" sz="2000" b="1" dirty="0">
                <a:latin typeface="+mj-lt"/>
              </a:rPr>
              <a:t> </a:t>
            </a:r>
            <a:r>
              <a:rPr lang="en-US" sz="2000" b="1" dirty="0" err="1">
                <a:latin typeface="+mj-lt"/>
              </a:rPr>
              <a:t>bentuk</a:t>
            </a:r>
            <a:r>
              <a:rPr lang="en-US" sz="2000" b="1" dirty="0">
                <a:latin typeface="+mj-lt"/>
              </a:rPr>
              <a:t> </a:t>
            </a:r>
            <a:r>
              <a:rPr lang="en-US" sz="2000" b="1" dirty="0" err="1">
                <a:latin typeface="+mj-lt"/>
              </a:rPr>
              <a:t>tari</a:t>
            </a:r>
            <a:r>
              <a:rPr lang="en-US" sz="2000" b="1" dirty="0">
                <a:latin typeface="+mj-lt"/>
              </a:rPr>
              <a:t>.</a:t>
            </a:r>
          </a:p>
          <a:p>
            <a:pPr algn="just"/>
            <a:r>
              <a:rPr lang="en-US" sz="2000" b="1" dirty="0" err="1">
                <a:latin typeface="+mj-lt"/>
              </a:rPr>
              <a:t>Dalam</a:t>
            </a:r>
            <a:r>
              <a:rPr lang="en-US" sz="2000" b="1" dirty="0">
                <a:latin typeface="+mj-lt"/>
              </a:rPr>
              <a:t> </a:t>
            </a:r>
            <a:r>
              <a:rPr lang="en-US" sz="2000" b="1" dirty="0" err="1">
                <a:latin typeface="+mj-lt"/>
              </a:rPr>
              <a:t>penciptaan</a:t>
            </a:r>
            <a:r>
              <a:rPr lang="en-US" sz="2000" b="1" dirty="0">
                <a:latin typeface="+mj-lt"/>
              </a:rPr>
              <a:t> </a:t>
            </a:r>
            <a:r>
              <a:rPr lang="en-US" sz="2000" b="1" dirty="0" err="1">
                <a:latin typeface="+mj-lt"/>
              </a:rPr>
              <a:t>tari</a:t>
            </a:r>
            <a:r>
              <a:rPr lang="en-US" sz="2000" b="1" dirty="0">
                <a:latin typeface="+mj-lt"/>
              </a:rPr>
              <a:t> </a:t>
            </a:r>
            <a:r>
              <a:rPr lang="en-US" sz="2000" b="1" dirty="0" err="1">
                <a:latin typeface="+mj-lt"/>
              </a:rPr>
              <a:t>terdapat</a:t>
            </a:r>
            <a:r>
              <a:rPr lang="en-US" sz="2000" b="1" dirty="0">
                <a:latin typeface="+mj-lt"/>
              </a:rPr>
              <a:t> </a:t>
            </a:r>
            <a:r>
              <a:rPr lang="en-US" sz="2000" b="1" dirty="0" err="1">
                <a:latin typeface="+mj-lt"/>
              </a:rPr>
              <a:t>beberapa</a:t>
            </a:r>
            <a:r>
              <a:rPr lang="en-US" sz="2000" b="1" dirty="0">
                <a:latin typeface="+mj-lt"/>
              </a:rPr>
              <a:t> </a:t>
            </a:r>
            <a:r>
              <a:rPr lang="en-US" sz="2000" b="1" dirty="0" err="1">
                <a:latin typeface="+mj-lt"/>
              </a:rPr>
              <a:t>unsur</a:t>
            </a:r>
            <a:r>
              <a:rPr lang="en-US" sz="2000" b="1" dirty="0">
                <a:latin typeface="+mj-lt"/>
              </a:rPr>
              <a:t>, </a:t>
            </a:r>
            <a:r>
              <a:rPr lang="en-US" sz="2000" b="1" dirty="0" err="1">
                <a:latin typeface="+mj-lt"/>
              </a:rPr>
              <a:t>yaitu</a:t>
            </a:r>
            <a:r>
              <a:rPr lang="en-US" sz="2000" b="1" dirty="0">
                <a:latin typeface="+mj-lt"/>
              </a:rPr>
              <a:t>:</a:t>
            </a:r>
          </a:p>
          <a:p>
            <a:pPr marL="914400" indent="-228600" algn="just"/>
            <a:r>
              <a:rPr lang="en-US" sz="2000" b="1" dirty="0">
                <a:latin typeface="+mj-lt"/>
              </a:rPr>
              <a:t>Ø  </a:t>
            </a:r>
            <a:r>
              <a:rPr lang="en-US" sz="2000" b="1" dirty="0" err="1">
                <a:latin typeface="+mj-lt"/>
              </a:rPr>
              <a:t>Penata</a:t>
            </a:r>
            <a:r>
              <a:rPr lang="en-US" sz="2000" b="1" dirty="0">
                <a:latin typeface="+mj-lt"/>
              </a:rPr>
              <a:t> </a:t>
            </a:r>
            <a:r>
              <a:rPr lang="en-US" sz="2000" b="1" dirty="0" err="1">
                <a:latin typeface="+mj-lt"/>
              </a:rPr>
              <a:t>Tari</a:t>
            </a:r>
            <a:endParaRPr lang="en-US" sz="2000" b="1" dirty="0">
              <a:latin typeface="+mj-lt"/>
            </a:endParaRPr>
          </a:p>
          <a:p>
            <a:pPr marL="914400" algn="just"/>
            <a:r>
              <a:rPr lang="en-US" sz="2000" b="1" dirty="0" err="1">
                <a:latin typeface="+mj-lt"/>
              </a:rPr>
              <a:t>Dalam</a:t>
            </a:r>
            <a:r>
              <a:rPr lang="en-US" sz="2000" b="1" dirty="0">
                <a:latin typeface="+mj-lt"/>
              </a:rPr>
              <a:t> </a:t>
            </a:r>
            <a:r>
              <a:rPr lang="en-US" sz="2000" b="1" dirty="0" err="1">
                <a:latin typeface="+mj-lt"/>
              </a:rPr>
              <a:t>buku</a:t>
            </a:r>
            <a:r>
              <a:rPr lang="en-US" sz="2000" b="1" dirty="0">
                <a:latin typeface="+mj-lt"/>
              </a:rPr>
              <a:t> </a:t>
            </a:r>
            <a:r>
              <a:rPr lang="en-US" sz="2000" b="1" dirty="0" err="1">
                <a:latin typeface="+mj-lt"/>
              </a:rPr>
              <a:t>penciptaan</a:t>
            </a:r>
            <a:r>
              <a:rPr lang="en-US" sz="2000" b="1" dirty="0">
                <a:latin typeface="+mj-lt"/>
              </a:rPr>
              <a:t> </a:t>
            </a:r>
            <a:r>
              <a:rPr lang="en-US" sz="2000" b="1" dirty="0" err="1">
                <a:latin typeface="+mj-lt"/>
              </a:rPr>
              <a:t>Tari</a:t>
            </a:r>
            <a:r>
              <a:rPr lang="en-US" sz="2000" b="1" dirty="0">
                <a:latin typeface="+mj-lt"/>
              </a:rPr>
              <a:t> </a:t>
            </a:r>
            <a:r>
              <a:rPr lang="en-US" sz="2000" b="1" dirty="0" err="1">
                <a:latin typeface="+mj-lt"/>
              </a:rPr>
              <a:t>sunda</a:t>
            </a:r>
            <a:r>
              <a:rPr lang="en-US" sz="2000" b="1" dirty="0">
                <a:latin typeface="+mj-lt"/>
              </a:rPr>
              <a:t>, </a:t>
            </a:r>
            <a:r>
              <a:rPr lang="en-US" sz="2000" b="1" dirty="0" err="1">
                <a:latin typeface="+mj-lt"/>
              </a:rPr>
              <a:t>Iyus</a:t>
            </a:r>
            <a:r>
              <a:rPr lang="en-US" sz="2000" b="1" dirty="0">
                <a:latin typeface="+mj-lt"/>
              </a:rPr>
              <a:t> </a:t>
            </a:r>
            <a:r>
              <a:rPr lang="en-US" sz="2000" b="1" dirty="0" err="1">
                <a:latin typeface="+mj-lt"/>
              </a:rPr>
              <a:t>Rusliana</a:t>
            </a:r>
            <a:r>
              <a:rPr lang="en-US" sz="2000" b="1" dirty="0">
                <a:latin typeface="+mj-lt"/>
              </a:rPr>
              <a:t> </a:t>
            </a:r>
            <a:r>
              <a:rPr lang="en-US" sz="2000" b="1" dirty="0" err="1">
                <a:latin typeface="+mj-lt"/>
              </a:rPr>
              <a:t>menjelaskan</a:t>
            </a:r>
            <a:r>
              <a:rPr lang="en-US" sz="2000" b="1" dirty="0">
                <a:latin typeface="+mj-lt"/>
              </a:rPr>
              <a:t>: </a:t>
            </a:r>
            <a:r>
              <a:rPr lang="en-US" sz="2000" b="1" dirty="0" err="1">
                <a:latin typeface="+mj-lt"/>
              </a:rPr>
              <a:t>jadi</a:t>
            </a:r>
            <a:r>
              <a:rPr lang="en-US" sz="2000" b="1" dirty="0">
                <a:latin typeface="+mj-lt"/>
              </a:rPr>
              <a:t> yang </a:t>
            </a:r>
            <a:r>
              <a:rPr lang="en-US" sz="2000" b="1" dirty="0" err="1">
                <a:latin typeface="+mj-lt"/>
              </a:rPr>
              <a:t>disebut</a:t>
            </a:r>
            <a:r>
              <a:rPr lang="en-US" sz="2000" b="1" dirty="0">
                <a:latin typeface="+mj-lt"/>
              </a:rPr>
              <a:t> </a:t>
            </a:r>
            <a:r>
              <a:rPr lang="en-US" sz="2000" b="1" dirty="0" err="1">
                <a:latin typeface="+mj-lt"/>
              </a:rPr>
              <a:t>dengan</a:t>
            </a:r>
            <a:r>
              <a:rPr lang="en-US" sz="2000" b="1" dirty="0">
                <a:latin typeface="+mj-lt"/>
              </a:rPr>
              <a:t> </a:t>
            </a:r>
            <a:r>
              <a:rPr lang="en-US" sz="2000" b="1" dirty="0" err="1">
                <a:latin typeface="+mj-lt"/>
              </a:rPr>
              <a:t>pencipta</a:t>
            </a:r>
            <a:r>
              <a:rPr lang="en-US" sz="2000" b="1" dirty="0">
                <a:latin typeface="+mj-lt"/>
              </a:rPr>
              <a:t> </a:t>
            </a:r>
            <a:r>
              <a:rPr lang="en-US" sz="2000" b="1" dirty="0" err="1">
                <a:latin typeface="+mj-lt"/>
              </a:rPr>
              <a:t>atau</a:t>
            </a:r>
            <a:r>
              <a:rPr lang="en-US" sz="2000" b="1" dirty="0">
                <a:latin typeface="+mj-lt"/>
              </a:rPr>
              <a:t> </a:t>
            </a:r>
            <a:r>
              <a:rPr lang="en-US" sz="2000" b="1" dirty="0" err="1">
                <a:latin typeface="+mj-lt"/>
              </a:rPr>
              <a:t>koreografer</a:t>
            </a:r>
            <a:r>
              <a:rPr lang="en-US" sz="2000" b="1" dirty="0">
                <a:latin typeface="+mj-lt"/>
              </a:rPr>
              <a:t>, </a:t>
            </a:r>
            <a:r>
              <a:rPr lang="en-US" sz="2000" b="1" dirty="0" err="1">
                <a:latin typeface="+mj-lt"/>
              </a:rPr>
              <a:t>yaitu</a:t>
            </a:r>
            <a:r>
              <a:rPr lang="en-US" sz="2000" b="1" dirty="0">
                <a:latin typeface="+mj-lt"/>
              </a:rPr>
              <a:t> </a:t>
            </a:r>
            <a:r>
              <a:rPr lang="en-US" sz="2000" b="1" dirty="0" err="1">
                <a:latin typeface="+mj-lt"/>
              </a:rPr>
              <a:t>seniman</a:t>
            </a:r>
            <a:r>
              <a:rPr lang="en-US" sz="2000" b="1" dirty="0">
                <a:latin typeface="+mj-lt"/>
              </a:rPr>
              <a:t> yang </a:t>
            </a:r>
            <a:r>
              <a:rPr lang="en-US" sz="2000" b="1" dirty="0" err="1">
                <a:latin typeface="+mj-lt"/>
              </a:rPr>
              <a:t>mampu</a:t>
            </a:r>
            <a:r>
              <a:rPr lang="en-US" sz="2000" b="1" dirty="0">
                <a:latin typeface="+mj-lt"/>
              </a:rPr>
              <a:t> </a:t>
            </a:r>
            <a:r>
              <a:rPr lang="en-US" sz="2000" b="1" dirty="0" err="1">
                <a:latin typeface="+mj-lt"/>
              </a:rPr>
              <a:t>menemukan</a:t>
            </a:r>
            <a:r>
              <a:rPr lang="en-US" sz="2000" b="1" dirty="0">
                <a:latin typeface="+mj-lt"/>
              </a:rPr>
              <a:t> ide-ide </a:t>
            </a:r>
            <a:r>
              <a:rPr lang="en-US" sz="2000" b="1" dirty="0" err="1">
                <a:latin typeface="+mj-lt"/>
              </a:rPr>
              <a:t>dan</a:t>
            </a:r>
            <a:r>
              <a:rPr lang="en-US" sz="2000" b="1" dirty="0">
                <a:latin typeface="+mj-lt"/>
              </a:rPr>
              <a:t> </a:t>
            </a:r>
            <a:r>
              <a:rPr lang="en-US" sz="2000" b="1" dirty="0" err="1">
                <a:latin typeface="+mj-lt"/>
              </a:rPr>
              <a:t>konsep</a:t>
            </a:r>
            <a:r>
              <a:rPr lang="en-US" sz="2000" b="1" dirty="0">
                <a:latin typeface="+mj-lt"/>
              </a:rPr>
              <a:t> </a:t>
            </a:r>
            <a:r>
              <a:rPr lang="en-US" sz="2000" b="1" dirty="0" err="1">
                <a:latin typeface="+mj-lt"/>
              </a:rPr>
              <a:t>garapan</a:t>
            </a:r>
            <a:r>
              <a:rPr lang="en-US" sz="2000" b="1" dirty="0">
                <a:latin typeface="+mj-lt"/>
              </a:rPr>
              <a:t> yang </a:t>
            </a:r>
            <a:r>
              <a:rPr lang="en-US" sz="2000" b="1" dirty="0" err="1">
                <a:latin typeface="+mj-lt"/>
              </a:rPr>
              <a:t>orisinil</a:t>
            </a:r>
            <a:r>
              <a:rPr lang="en-US" sz="2000" b="1" dirty="0">
                <a:latin typeface="+mj-lt"/>
              </a:rPr>
              <a:t> </a:t>
            </a:r>
            <a:r>
              <a:rPr lang="en-US" sz="2000" b="1" dirty="0" err="1">
                <a:latin typeface="+mj-lt"/>
              </a:rPr>
              <a:t>menjadi</a:t>
            </a:r>
            <a:r>
              <a:rPr lang="en-US" sz="2000" b="1" dirty="0">
                <a:latin typeface="+mj-lt"/>
              </a:rPr>
              <a:t> </a:t>
            </a:r>
            <a:r>
              <a:rPr lang="en-US" sz="2000" b="1" dirty="0" err="1">
                <a:latin typeface="+mj-lt"/>
              </a:rPr>
              <a:t>karya</a:t>
            </a:r>
            <a:r>
              <a:rPr lang="en-US" sz="2000" b="1" dirty="0">
                <a:latin typeface="+mj-lt"/>
              </a:rPr>
              <a:t> </a:t>
            </a:r>
            <a:r>
              <a:rPr lang="en-US" sz="2000" b="1" dirty="0" err="1">
                <a:latin typeface="+mj-lt"/>
              </a:rPr>
              <a:t>tari</a:t>
            </a:r>
            <a:r>
              <a:rPr lang="en-US" sz="2000" b="1" dirty="0">
                <a:latin typeface="+mj-lt"/>
              </a:rPr>
              <a:t> </a:t>
            </a:r>
            <a:r>
              <a:rPr lang="en-US" sz="2000" b="1" dirty="0" err="1">
                <a:latin typeface="+mj-lt"/>
              </a:rPr>
              <a:t>inovatif</a:t>
            </a:r>
            <a:r>
              <a:rPr lang="en-US" sz="2000" b="1" dirty="0">
                <a:latin typeface="+mj-lt"/>
              </a:rPr>
              <a:t>.</a:t>
            </a:r>
          </a:p>
          <a:p>
            <a:pPr marL="914400" indent="-228600" algn="just"/>
            <a:r>
              <a:rPr lang="en-US" sz="2000" b="1" dirty="0">
                <a:latin typeface="+mj-lt"/>
              </a:rPr>
              <a:t>Ø  Ide </a:t>
            </a:r>
            <a:r>
              <a:rPr lang="en-US" sz="2000" b="1" dirty="0" err="1">
                <a:latin typeface="+mj-lt"/>
              </a:rPr>
              <a:t>dan</a:t>
            </a:r>
            <a:r>
              <a:rPr lang="en-US" sz="2000" b="1" dirty="0">
                <a:latin typeface="+mj-lt"/>
              </a:rPr>
              <a:t> </a:t>
            </a:r>
            <a:r>
              <a:rPr lang="en-US" sz="2000" b="1" dirty="0" err="1">
                <a:latin typeface="+mj-lt"/>
              </a:rPr>
              <a:t>Kreativitas</a:t>
            </a:r>
            <a:endParaRPr lang="en-US" sz="2000" b="1" dirty="0">
              <a:latin typeface="+mj-lt"/>
            </a:endParaRPr>
          </a:p>
          <a:p>
            <a:pPr marL="914400" algn="just"/>
            <a:r>
              <a:rPr lang="en-US" sz="2000" b="1" dirty="0" err="1">
                <a:latin typeface="+mj-lt"/>
              </a:rPr>
              <a:t>Unsur</a:t>
            </a:r>
            <a:r>
              <a:rPr lang="en-US" sz="2000" b="1" dirty="0">
                <a:latin typeface="+mj-lt"/>
              </a:rPr>
              <a:t> ide </a:t>
            </a:r>
            <a:r>
              <a:rPr lang="en-US" sz="2000" b="1" dirty="0" err="1">
                <a:latin typeface="+mj-lt"/>
              </a:rPr>
              <a:t>dan</a:t>
            </a:r>
            <a:r>
              <a:rPr lang="en-US" sz="2000" b="1" dirty="0">
                <a:latin typeface="+mj-lt"/>
              </a:rPr>
              <a:t> </a:t>
            </a:r>
            <a:r>
              <a:rPr lang="en-US" sz="2000" b="1" dirty="0" err="1">
                <a:latin typeface="+mj-lt"/>
              </a:rPr>
              <a:t>kreativitas</a:t>
            </a:r>
            <a:r>
              <a:rPr lang="en-US" sz="2000" b="1" dirty="0">
                <a:latin typeface="+mj-lt"/>
              </a:rPr>
              <a:t> </a:t>
            </a:r>
            <a:r>
              <a:rPr lang="en-US" sz="2000" b="1" dirty="0" err="1">
                <a:latin typeface="+mj-lt"/>
              </a:rPr>
              <a:t>merupakan</a:t>
            </a:r>
            <a:r>
              <a:rPr lang="en-US" sz="2000" b="1" dirty="0">
                <a:latin typeface="+mj-lt"/>
              </a:rPr>
              <a:t> </a:t>
            </a:r>
            <a:r>
              <a:rPr lang="en-US" sz="2000" b="1" dirty="0" err="1">
                <a:latin typeface="+mj-lt"/>
              </a:rPr>
              <a:t>dua</a:t>
            </a:r>
            <a:r>
              <a:rPr lang="en-US" sz="2000" b="1" dirty="0">
                <a:latin typeface="+mj-lt"/>
              </a:rPr>
              <a:t> </a:t>
            </a:r>
            <a:r>
              <a:rPr lang="en-US" sz="2000" b="1" dirty="0" err="1">
                <a:latin typeface="+mj-lt"/>
              </a:rPr>
              <a:t>hal</a:t>
            </a:r>
            <a:r>
              <a:rPr lang="en-US" sz="2000" b="1" dirty="0">
                <a:latin typeface="+mj-lt"/>
              </a:rPr>
              <a:t> yang </a:t>
            </a:r>
            <a:r>
              <a:rPr lang="en-US" sz="2000" b="1" dirty="0" err="1">
                <a:latin typeface="+mj-lt"/>
              </a:rPr>
              <a:t>saling</a:t>
            </a:r>
            <a:r>
              <a:rPr lang="en-US" sz="2000" b="1" dirty="0">
                <a:latin typeface="+mj-lt"/>
              </a:rPr>
              <a:t> </a:t>
            </a:r>
            <a:r>
              <a:rPr lang="en-US" sz="2000" b="1" dirty="0" err="1">
                <a:latin typeface="+mj-lt"/>
              </a:rPr>
              <a:t>mendukung</a:t>
            </a:r>
            <a:r>
              <a:rPr lang="en-US" sz="2000" b="1" dirty="0">
                <a:latin typeface="+mj-lt"/>
              </a:rPr>
              <a:t> </a:t>
            </a:r>
            <a:r>
              <a:rPr lang="en-US" sz="2000" b="1" dirty="0" err="1">
                <a:latin typeface="+mj-lt"/>
              </a:rPr>
              <a:t>satu</a:t>
            </a:r>
            <a:r>
              <a:rPr lang="en-US" sz="2000" b="1" dirty="0">
                <a:latin typeface="+mj-lt"/>
              </a:rPr>
              <a:t> </a:t>
            </a:r>
            <a:r>
              <a:rPr lang="en-US" sz="2000" b="1" dirty="0" err="1">
                <a:latin typeface="+mj-lt"/>
              </a:rPr>
              <a:t>sama</a:t>
            </a:r>
            <a:r>
              <a:rPr lang="en-US" sz="2000" b="1" dirty="0">
                <a:latin typeface="+mj-lt"/>
              </a:rPr>
              <a:t> lain </a:t>
            </a:r>
            <a:r>
              <a:rPr lang="en-US" sz="2000" b="1" dirty="0" err="1">
                <a:latin typeface="+mj-lt"/>
              </a:rPr>
              <a:t>untuk</a:t>
            </a:r>
            <a:r>
              <a:rPr lang="en-US" sz="2000" b="1" dirty="0">
                <a:latin typeface="+mj-lt"/>
              </a:rPr>
              <a:t> </a:t>
            </a:r>
            <a:r>
              <a:rPr lang="en-US" sz="2000" b="1" dirty="0" err="1">
                <a:latin typeface="+mj-lt"/>
              </a:rPr>
              <a:t>menentukan</a:t>
            </a:r>
            <a:r>
              <a:rPr lang="en-US" sz="2000" b="1" dirty="0">
                <a:latin typeface="+mj-lt"/>
              </a:rPr>
              <a:t> </a:t>
            </a:r>
            <a:r>
              <a:rPr lang="en-US" sz="2000" b="1" dirty="0" err="1">
                <a:latin typeface="+mj-lt"/>
              </a:rPr>
              <a:t>identitas</a:t>
            </a:r>
            <a:r>
              <a:rPr lang="en-US" sz="2000" b="1" dirty="0">
                <a:latin typeface="+mj-lt"/>
              </a:rPr>
              <a:t> </a:t>
            </a:r>
            <a:r>
              <a:rPr lang="en-US" sz="2000" b="1" dirty="0" err="1">
                <a:latin typeface="+mj-lt"/>
              </a:rPr>
              <a:t>dan</a:t>
            </a:r>
            <a:r>
              <a:rPr lang="en-US" sz="2000" b="1" dirty="0">
                <a:latin typeface="+mj-lt"/>
              </a:rPr>
              <a:t> </a:t>
            </a:r>
            <a:r>
              <a:rPr lang="en-US" sz="2000" b="1" dirty="0" err="1">
                <a:latin typeface="+mj-lt"/>
              </a:rPr>
              <a:t>ciri</a:t>
            </a:r>
            <a:r>
              <a:rPr lang="en-US" sz="2000" b="1" dirty="0">
                <a:latin typeface="+mj-lt"/>
              </a:rPr>
              <a:t> </a:t>
            </a:r>
            <a:r>
              <a:rPr lang="en-US" sz="2000" b="1" dirty="0" err="1">
                <a:latin typeface="+mj-lt"/>
              </a:rPr>
              <a:t>khas</a:t>
            </a:r>
            <a:r>
              <a:rPr lang="en-US" sz="2000" b="1" dirty="0">
                <a:latin typeface="+mj-lt"/>
              </a:rPr>
              <a:t> </a:t>
            </a:r>
            <a:r>
              <a:rPr lang="en-US" sz="2000" b="1" dirty="0" err="1">
                <a:latin typeface="+mj-lt"/>
              </a:rPr>
              <a:t>dalam</a:t>
            </a:r>
            <a:r>
              <a:rPr lang="en-US" sz="2000" b="1" dirty="0">
                <a:latin typeface="+mj-lt"/>
              </a:rPr>
              <a:t> </a:t>
            </a:r>
            <a:r>
              <a:rPr lang="en-US" sz="2000" b="1" dirty="0" err="1">
                <a:latin typeface="+mj-lt"/>
              </a:rPr>
              <a:t>penggarapan</a:t>
            </a:r>
            <a:r>
              <a:rPr lang="en-US" sz="2000" b="1" dirty="0">
                <a:latin typeface="+mj-lt"/>
              </a:rPr>
              <a:t> </a:t>
            </a:r>
            <a:r>
              <a:rPr lang="en-US" sz="2000" b="1" dirty="0" err="1">
                <a:latin typeface="+mj-lt"/>
              </a:rPr>
              <a:t>sebuah</a:t>
            </a:r>
            <a:r>
              <a:rPr lang="en-US" sz="2000" b="1" dirty="0">
                <a:latin typeface="+mj-lt"/>
              </a:rPr>
              <a:t> </a:t>
            </a:r>
            <a:r>
              <a:rPr lang="en-US" sz="2000" b="1" dirty="0" err="1">
                <a:latin typeface="+mj-lt"/>
              </a:rPr>
              <a:t>tarian</a:t>
            </a:r>
            <a:r>
              <a:rPr lang="en-US" sz="2000" b="1" dirty="0">
                <a:latin typeface="+mj-lt"/>
              </a:rPr>
              <a:t>.</a:t>
            </a:r>
          </a:p>
          <a:p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91788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9776F0A-E034-4508-8D88-A61A7DE382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0180" y="713384"/>
            <a:ext cx="4996129" cy="1240966"/>
          </a:xfrm>
        </p:spPr>
        <p:txBody>
          <a:bodyPr anchor="ctr">
            <a:normAutofit/>
          </a:bodyPr>
          <a:lstStyle/>
          <a:p>
            <a:pPr algn="ctr"/>
            <a:r>
              <a:rPr lang="en-US" dirty="0"/>
              <a:t>2. </a:t>
            </a:r>
            <a:r>
              <a:rPr lang="en-US" dirty="0" err="1">
                <a:ea typeface="+mj-lt"/>
                <a:cs typeface="+mj-lt"/>
              </a:rPr>
              <a:t>Konsep</a:t>
            </a:r>
            <a:r>
              <a:rPr lang="en-US" dirty="0">
                <a:ea typeface="+mj-lt"/>
                <a:cs typeface="+mj-lt"/>
              </a:rPr>
              <a:t> </a:t>
            </a:r>
            <a:r>
              <a:rPr lang="en-US" dirty="0" err="1">
                <a:ea typeface="+mj-lt"/>
                <a:cs typeface="+mj-lt"/>
              </a:rPr>
              <a:t>garapan</a:t>
            </a:r>
            <a:r>
              <a:rPr lang="en-US" dirty="0">
                <a:ea typeface="+mj-lt"/>
                <a:cs typeface="+mj-lt"/>
              </a:rPr>
              <a:t> </a:t>
            </a:r>
            <a:r>
              <a:rPr lang="en-US" dirty="0" err="1">
                <a:ea typeface="+mj-lt"/>
                <a:cs typeface="+mj-lt"/>
              </a:rPr>
              <a:t>tari</a:t>
            </a:r>
            <a:r>
              <a:rPr lang="en-US" dirty="0">
                <a:ea typeface="+mj-lt"/>
                <a:cs typeface="+mj-lt"/>
              </a:rPr>
              <a:t> 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50546FF-2E61-48AF-917A-7E57366435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0679" y="2599739"/>
            <a:ext cx="4615129" cy="3351371"/>
          </a:xfrm>
        </p:spPr>
        <p:txBody>
          <a:bodyPr vert="horz" lIns="91440" tIns="45720" rIns="91440" bIns="45720" rtlCol="0">
            <a:normAutofit/>
          </a:bodyPr>
          <a:lstStyle/>
          <a:p>
            <a:pPr>
              <a:lnSpc>
                <a:spcPct val="110000"/>
              </a:lnSpc>
            </a:pPr>
            <a:r>
              <a:rPr lang="en-US" sz="2000" b="1" dirty="0" err="1">
                <a:ea typeface="+mn-lt"/>
                <a:cs typeface="+mn-lt"/>
              </a:rPr>
              <a:t>Judul</a:t>
            </a:r>
            <a:r>
              <a:rPr lang="en-US" sz="2000" b="1" dirty="0">
                <a:ea typeface="+mn-lt"/>
                <a:cs typeface="+mn-lt"/>
              </a:rPr>
              <a:t> </a:t>
            </a:r>
            <a:r>
              <a:rPr lang="en-US" sz="2000" b="1" dirty="0" err="1">
                <a:ea typeface="+mn-lt"/>
                <a:cs typeface="+mn-lt"/>
              </a:rPr>
              <a:t>karya</a:t>
            </a:r>
            <a:r>
              <a:rPr lang="en-US" sz="2000" b="1" dirty="0">
                <a:ea typeface="+mn-lt"/>
                <a:cs typeface="+mn-lt"/>
              </a:rPr>
              <a:t> </a:t>
            </a:r>
            <a:r>
              <a:rPr lang="en-US" sz="2000" b="1" dirty="0" err="1">
                <a:ea typeface="+mn-lt"/>
                <a:cs typeface="+mn-lt"/>
              </a:rPr>
              <a:t>tari</a:t>
            </a:r>
            <a:r>
              <a:rPr lang="en-US" sz="2000" b="1" dirty="0">
                <a:ea typeface="+mn-lt"/>
                <a:cs typeface="+mn-lt"/>
              </a:rPr>
              <a:t> (Nama </a:t>
            </a:r>
            <a:r>
              <a:rPr lang="en-US" sz="2000" b="1" dirty="0" err="1">
                <a:ea typeface="+mn-lt"/>
                <a:cs typeface="+mn-lt"/>
              </a:rPr>
              <a:t>tari</a:t>
            </a:r>
            <a:r>
              <a:rPr lang="en-US" sz="2000" b="1" dirty="0">
                <a:ea typeface="+mn-lt"/>
                <a:cs typeface="+mn-lt"/>
              </a:rPr>
              <a:t>) </a:t>
            </a:r>
            <a:endParaRPr lang="en-US" sz="2000" b="1" dirty="0"/>
          </a:p>
          <a:p>
            <a:pPr>
              <a:lnSpc>
                <a:spcPct val="110000"/>
              </a:lnSpc>
            </a:pPr>
            <a:r>
              <a:rPr lang="en-US" sz="2000" b="1" dirty="0" err="1">
                <a:ea typeface="+mn-lt"/>
                <a:cs typeface="+mn-lt"/>
              </a:rPr>
              <a:t>Sumber</a:t>
            </a:r>
            <a:r>
              <a:rPr lang="en-US" sz="2000" b="1" dirty="0">
                <a:ea typeface="+mn-lt"/>
                <a:cs typeface="+mn-lt"/>
              </a:rPr>
              <a:t> </a:t>
            </a:r>
            <a:r>
              <a:rPr lang="en-US" sz="2000" b="1" dirty="0" err="1">
                <a:ea typeface="+mn-lt"/>
                <a:cs typeface="+mn-lt"/>
              </a:rPr>
              <a:t>garapan</a:t>
            </a:r>
            <a:r>
              <a:rPr lang="en-US" sz="2000" b="1" dirty="0">
                <a:ea typeface="+mn-lt"/>
                <a:cs typeface="+mn-lt"/>
              </a:rPr>
              <a:t> </a:t>
            </a:r>
            <a:endParaRPr lang="en-US" sz="2000" b="1" dirty="0"/>
          </a:p>
          <a:p>
            <a:pPr>
              <a:lnSpc>
                <a:spcPct val="110000"/>
              </a:lnSpc>
            </a:pPr>
            <a:r>
              <a:rPr lang="en-US" sz="2000" b="1" dirty="0" err="1">
                <a:ea typeface="+mn-lt"/>
                <a:cs typeface="+mn-lt"/>
              </a:rPr>
              <a:t>Tipe</a:t>
            </a:r>
            <a:r>
              <a:rPr lang="en-US" sz="2000" b="1" dirty="0">
                <a:ea typeface="+mn-lt"/>
                <a:cs typeface="+mn-lt"/>
              </a:rPr>
              <a:t> </a:t>
            </a:r>
            <a:r>
              <a:rPr lang="en-US" sz="2000" b="1" dirty="0" err="1">
                <a:ea typeface="+mn-lt"/>
                <a:cs typeface="+mn-lt"/>
              </a:rPr>
              <a:t>tari</a:t>
            </a:r>
            <a:r>
              <a:rPr lang="en-US" sz="2000" b="1" dirty="0">
                <a:ea typeface="+mn-lt"/>
                <a:cs typeface="+mn-lt"/>
              </a:rPr>
              <a:t> </a:t>
            </a:r>
            <a:endParaRPr lang="en-US" sz="2000" b="1" dirty="0"/>
          </a:p>
          <a:p>
            <a:pPr>
              <a:lnSpc>
                <a:spcPct val="110000"/>
              </a:lnSpc>
            </a:pPr>
            <a:r>
              <a:rPr lang="en-US" sz="2000" b="1" dirty="0">
                <a:ea typeface="+mn-lt"/>
                <a:cs typeface="+mn-lt"/>
              </a:rPr>
              <a:t>Mode </a:t>
            </a:r>
            <a:r>
              <a:rPr lang="en-US" sz="2000" b="1" dirty="0" err="1">
                <a:ea typeface="+mn-lt"/>
                <a:cs typeface="+mn-lt"/>
              </a:rPr>
              <a:t>penyajian</a:t>
            </a:r>
            <a:r>
              <a:rPr lang="en-US" sz="2000" b="1" dirty="0">
                <a:ea typeface="+mn-lt"/>
                <a:cs typeface="+mn-lt"/>
              </a:rPr>
              <a:t> </a:t>
            </a:r>
            <a:endParaRPr lang="en-US" sz="2000" b="1" dirty="0"/>
          </a:p>
          <a:p>
            <a:pPr>
              <a:lnSpc>
                <a:spcPct val="110000"/>
              </a:lnSpc>
            </a:pPr>
            <a:r>
              <a:rPr lang="en-US" sz="2000" b="1" dirty="0" err="1">
                <a:ea typeface="+mn-lt"/>
                <a:cs typeface="+mn-lt"/>
              </a:rPr>
              <a:t>Konsep</a:t>
            </a:r>
            <a:r>
              <a:rPr lang="en-US" sz="2000" b="1" dirty="0">
                <a:ea typeface="+mn-lt"/>
                <a:cs typeface="+mn-lt"/>
              </a:rPr>
              <a:t> </a:t>
            </a:r>
            <a:r>
              <a:rPr lang="en-US" sz="2000" b="1" dirty="0" err="1">
                <a:ea typeface="+mn-lt"/>
                <a:cs typeface="+mn-lt"/>
              </a:rPr>
              <a:t>gerak</a:t>
            </a:r>
            <a:r>
              <a:rPr lang="en-US" sz="2000" b="1" dirty="0">
                <a:ea typeface="+mn-lt"/>
                <a:cs typeface="+mn-lt"/>
              </a:rPr>
              <a:t> </a:t>
            </a:r>
            <a:endParaRPr lang="en-US" sz="2000" b="1" dirty="0"/>
          </a:p>
          <a:p>
            <a:pPr>
              <a:lnSpc>
                <a:spcPct val="110000"/>
              </a:lnSpc>
            </a:pPr>
            <a:r>
              <a:rPr lang="en-US" sz="2000" b="1" dirty="0" err="1">
                <a:ea typeface="+mn-lt"/>
                <a:cs typeface="+mn-lt"/>
              </a:rPr>
              <a:t>Konsep</a:t>
            </a:r>
            <a:r>
              <a:rPr lang="en-US" sz="2000" b="1" dirty="0">
                <a:ea typeface="+mn-lt"/>
                <a:cs typeface="+mn-lt"/>
              </a:rPr>
              <a:t> </a:t>
            </a:r>
            <a:r>
              <a:rPr lang="en-US" sz="2000" b="1" dirty="0" err="1">
                <a:ea typeface="+mn-lt"/>
                <a:cs typeface="+mn-lt"/>
              </a:rPr>
              <a:t>iringan</a:t>
            </a:r>
            <a:r>
              <a:rPr lang="en-US" sz="2000" b="1" dirty="0">
                <a:ea typeface="+mn-lt"/>
                <a:cs typeface="+mn-lt"/>
              </a:rPr>
              <a:t> </a:t>
            </a:r>
            <a:r>
              <a:rPr lang="en-US" sz="2000" b="1" dirty="0" err="1">
                <a:ea typeface="+mn-lt"/>
                <a:cs typeface="+mn-lt"/>
              </a:rPr>
              <a:t>atau</a:t>
            </a:r>
            <a:r>
              <a:rPr lang="en-US" sz="2000" b="1" dirty="0">
                <a:ea typeface="+mn-lt"/>
                <a:cs typeface="+mn-lt"/>
              </a:rPr>
              <a:t> </a:t>
            </a:r>
            <a:r>
              <a:rPr lang="en-US" sz="2000" b="1" dirty="0" err="1">
                <a:ea typeface="+mn-lt"/>
                <a:cs typeface="+mn-lt"/>
              </a:rPr>
              <a:t>musik</a:t>
            </a:r>
            <a:r>
              <a:rPr lang="en-US" sz="2000" b="1" dirty="0">
                <a:ea typeface="+mn-lt"/>
                <a:cs typeface="+mn-lt"/>
              </a:rPr>
              <a:t> </a:t>
            </a:r>
            <a:endParaRPr lang="en-US" sz="2000" b="1" dirty="0"/>
          </a:p>
          <a:p>
            <a:pPr>
              <a:lnSpc>
                <a:spcPct val="110000"/>
              </a:lnSpc>
            </a:pPr>
            <a:r>
              <a:rPr lang="en-US" sz="2000" b="1" dirty="0" err="1">
                <a:ea typeface="+mn-lt"/>
                <a:cs typeface="+mn-lt"/>
              </a:rPr>
              <a:t>Konsep</a:t>
            </a:r>
            <a:r>
              <a:rPr lang="en-US" sz="2000" b="1" dirty="0">
                <a:ea typeface="+mn-lt"/>
                <a:cs typeface="+mn-lt"/>
              </a:rPr>
              <a:t> </a:t>
            </a:r>
            <a:r>
              <a:rPr lang="en-US" sz="2000" b="1" dirty="0" err="1">
                <a:ea typeface="+mn-lt"/>
                <a:cs typeface="+mn-lt"/>
              </a:rPr>
              <a:t>tata</a:t>
            </a:r>
            <a:r>
              <a:rPr lang="en-US" sz="2000" b="1" dirty="0">
                <a:ea typeface="+mn-lt"/>
                <a:cs typeface="+mn-lt"/>
              </a:rPr>
              <a:t> </a:t>
            </a:r>
            <a:r>
              <a:rPr lang="en-US" sz="2000" b="1" dirty="0" err="1">
                <a:ea typeface="+mn-lt"/>
                <a:cs typeface="+mn-lt"/>
              </a:rPr>
              <a:t>tekhnik</a:t>
            </a:r>
            <a:r>
              <a:rPr lang="en-US" sz="2000" b="1" dirty="0">
                <a:ea typeface="+mn-lt"/>
                <a:cs typeface="+mn-lt"/>
              </a:rPr>
              <a:t> </a:t>
            </a:r>
            <a:r>
              <a:rPr lang="en-US" sz="2000" b="1" dirty="0" err="1">
                <a:ea typeface="+mn-lt"/>
                <a:cs typeface="+mn-lt"/>
              </a:rPr>
              <a:t>pentas</a:t>
            </a:r>
            <a:r>
              <a:rPr lang="en-US" sz="2000" b="1" dirty="0">
                <a:ea typeface="+mn-lt"/>
                <a:cs typeface="+mn-lt"/>
              </a:rPr>
              <a:t> </a:t>
            </a:r>
            <a:endParaRPr lang="en-US" sz="2000" b="1" dirty="0"/>
          </a:p>
        </p:txBody>
      </p:sp>
      <p:pic>
        <p:nvPicPr>
          <p:cNvPr id="5" name="Picture 5" descr="A picture containing drawing&#10;&#10;Description automatically generated">
            <a:extLst>
              <a:ext uri="{FF2B5EF4-FFF2-40B4-BE49-F238E27FC236}">
                <a16:creationId xmlns:a16="http://schemas.microsoft.com/office/drawing/2014/main" xmlns="" id="{603F08C9-185B-4D49-B614-58055470BEC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57364" y="2259155"/>
            <a:ext cx="5453329" cy="4032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29659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103</TotalTime>
  <Words>559</Words>
  <Application>Microsoft Office PowerPoint</Application>
  <PresentationFormat>Widescreen</PresentationFormat>
  <Paragraphs>129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9" baseType="lpstr">
      <vt:lpstr>Arial</vt:lpstr>
      <vt:lpstr>Calibri Light</vt:lpstr>
      <vt:lpstr>Century Gothic</vt:lpstr>
      <vt:lpstr>Symbol</vt:lpstr>
      <vt:lpstr>Times New Roman</vt:lpstr>
      <vt:lpstr>Wingdings</vt:lpstr>
      <vt:lpstr>Wingdings 3</vt:lpstr>
      <vt:lpstr>Ion Boardroom</vt:lpstr>
      <vt:lpstr>PENCIPTAAN TARI ANAK DI SD</vt:lpstr>
      <vt:lpstr>TUJUAN PEMBELAJARAN SENI DI SD</vt:lpstr>
      <vt:lpstr>1. Proses penciptan tari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2. Konsep garapan tari </vt:lpstr>
      <vt:lpstr>1.      Judul Karya Tari (Nama Tari)</vt:lpstr>
      <vt:lpstr>2.      Sumber Garapan</vt:lpstr>
      <vt:lpstr>3.      Tipe Tari</vt:lpstr>
      <vt:lpstr>4.      Mode Penyajian</vt:lpstr>
      <vt:lpstr>5.      Konsep Gerak</vt:lpstr>
      <vt:lpstr>6.      Konsep Iringan/Musik.</vt:lpstr>
      <vt:lpstr>PowerPoint Presentation</vt:lpstr>
      <vt:lpstr>7.      Konsep Tata Tekhnik Pentas</vt:lpstr>
      <vt:lpstr>3.  Sumber Tema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andika gutama</cp:lastModifiedBy>
  <cp:revision>134</cp:revision>
  <dcterms:created xsi:type="dcterms:W3CDTF">2020-10-10T05:51:09Z</dcterms:created>
  <dcterms:modified xsi:type="dcterms:W3CDTF">2020-11-11T17:53:24Z</dcterms:modified>
</cp:coreProperties>
</file>