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27"/>
  </p:notesMasterIdLst>
  <p:sldIdLst>
    <p:sldId id="256" r:id="rId3"/>
    <p:sldId id="257" r:id="rId4"/>
    <p:sldId id="264" r:id="rId5"/>
    <p:sldId id="265" r:id="rId6"/>
    <p:sldId id="267" r:id="rId7"/>
    <p:sldId id="266" r:id="rId8"/>
    <p:sldId id="325" r:id="rId9"/>
    <p:sldId id="317" r:id="rId10"/>
    <p:sldId id="318" r:id="rId11"/>
    <p:sldId id="319" r:id="rId12"/>
    <p:sldId id="320" r:id="rId13"/>
    <p:sldId id="321" r:id="rId14"/>
    <p:sldId id="322" r:id="rId15"/>
    <p:sldId id="323" r:id="rId16"/>
    <p:sldId id="314" r:id="rId17"/>
    <p:sldId id="315" r:id="rId18"/>
    <p:sldId id="269" r:id="rId19"/>
    <p:sldId id="270" r:id="rId20"/>
    <p:sldId id="271" r:id="rId21"/>
    <p:sldId id="272" r:id="rId22"/>
    <p:sldId id="273" r:id="rId23"/>
    <p:sldId id="274" r:id="rId24"/>
    <p:sldId id="316" r:id="rId25"/>
    <p:sldId id="279" r:id="rId26"/>
  </p:sldIdLst>
  <p:sldSz cx="9144000" cy="5143500" type="screen16x9"/>
  <p:notesSz cx="6858000" cy="9144000"/>
  <p:embeddedFontLst>
    <p:embeddedFont>
      <p:font typeface="Algerian" panose="04020705040A02060702" pitchFamily="82" charset="0"/>
      <p:regular r:id="rId28"/>
    </p:embeddedFont>
    <p:embeddedFont>
      <p:font typeface="Amatic SC" panose="020B0604020202020204" charset="-79"/>
      <p:regular r:id="rId29"/>
      <p:bold r:id="rId30"/>
    </p:embeddedFont>
    <p:embeddedFont>
      <p:font typeface="Calibri" panose="020F0502020204030204" pitchFamily="34" charset="0"/>
      <p:regular r:id="rId31"/>
      <p:bold r:id="rId32"/>
      <p:italic r:id="rId33"/>
      <p:boldItalic r:id="rId34"/>
    </p:embeddedFont>
    <p:embeddedFont>
      <p:font typeface="Gaegu" panose="020B0604020202020204" charset="0"/>
      <p:regular r:id="rId35"/>
      <p:bold r:id="rId36"/>
    </p:embeddedFont>
    <p:embeddedFont>
      <p:font typeface="Gill Sans MT" panose="020B0502020104020203" pitchFamily="34" charset="0"/>
      <p:regular r:id="rId37"/>
      <p:bold r:id="rId38"/>
      <p:italic r:id="rId39"/>
      <p:boldItalic r:id="rId40"/>
    </p:embeddedFont>
    <p:embeddedFont>
      <p:font typeface="Impact" panose="020B0806030902050204" pitchFamily="34" charset="0"/>
      <p:regular r:id="rId41"/>
    </p:embeddedFont>
    <p:embeddedFont>
      <p:font typeface="Perpetua" panose="02020502060401020303" pitchFamily="18" charset="0"/>
      <p:regular r:id="rId42"/>
      <p:bold r:id="rId43"/>
      <p:italic r:id="rId44"/>
      <p:boldItalic r:id="rId45"/>
    </p:embeddedFont>
    <p:embeddedFont>
      <p:font typeface="Varela Round" panose="020B0604020202020204" charset="-79"/>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70BD10-BA47-4D24-A4D5-AD960CFE2E22}">
  <a:tblStyle styleId="{7970BD10-BA47-4D24-A4D5-AD960CFE2E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3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75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69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gc79573c1e9_0_2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3" name="Google Shape;3603;gc79573c1e9_0_2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8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40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44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99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06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64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31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004" y="-1"/>
            <a:ext cx="9177565" cy="5143390"/>
            <a:chOff x="-23004" y="-1"/>
            <a:chExt cx="9177565" cy="5143390"/>
          </a:xfrm>
        </p:grpSpPr>
        <p:sp>
          <p:nvSpPr>
            <p:cNvPr id="10" name="Google Shape;10;p2"/>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75100" y="2141450"/>
            <a:ext cx="7449534" cy="2329875"/>
            <a:chOff x="875100" y="2141450"/>
            <a:chExt cx="7449534" cy="2329875"/>
          </a:xfrm>
        </p:grpSpPr>
        <p:sp>
          <p:nvSpPr>
            <p:cNvPr id="70" name="Google Shape;70;p2"/>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664500" y="1118112"/>
            <a:ext cx="533450" cy="911862"/>
            <a:chOff x="478350" y="474400"/>
            <a:chExt cx="344250" cy="588450"/>
          </a:xfrm>
        </p:grpSpPr>
        <p:sp>
          <p:nvSpPr>
            <p:cNvPr id="78" name="Google Shape;78;p2"/>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rot="3251181" flipH="1">
            <a:off x="622582" y="2760365"/>
            <a:ext cx="788446" cy="63180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946050" y="672163"/>
            <a:ext cx="7251900" cy="417000"/>
            <a:chOff x="946050" y="672163"/>
            <a:chExt cx="7251900" cy="417000"/>
          </a:xfrm>
        </p:grpSpPr>
        <p:sp>
          <p:nvSpPr>
            <p:cNvPr id="82" name="Google Shape;82;p2"/>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2"/>
            <p:cNvGrpSpPr/>
            <p:nvPr/>
          </p:nvGrpSpPr>
          <p:grpSpPr>
            <a:xfrm>
              <a:off x="7209519" y="794061"/>
              <a:ext cx="789243" cy="171052"/>
              <a:chOff x="733775" y="310686"/>
              <a:chExt cx="789243" cy="171052"/>
            </a:xfrm>
          </p:grpSpPr>
          <p:sp>
            <p:nvSpPr>
              <p:cNvPr id="84" name="Google Shape;84;p2"/>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85" name="Google Shape;85;p2"/>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86" name="Google Shape;86;p2"/>
              <p:cNvGrpSpPr/>
              <p:nvPr/>
            </p:nvGrpSpPr>
            <p:grpSpPr>
              <a:xfrm>
                <a:off x="1015525" y="313175"/>
                <a:ext cx="184510" cy="164017"/>
                <a:chOff x="7228702" y="774508"/>
                <a:chExt cx="285046" cy="253347"/>
              </a:xfrm>
            </p:grpSpPr>
            <p:grpSp>
              <p:nvGrpSpPr>
                <p:cNvPr id="87" name="Google Shape;87;p2"/>
                <p:cNvGrpSpPr/>
                <p:nvPr/>
              </p:nvGrpSpPr>
              <p:grpSpPr>
                <a:xfrm>
                  <a:off x="7313001" y="774508"/>
                  <a:ext cx="200747" cy="228523"/>
                  <a:chOff x="7313001" y="774508"/>
                  <a:chExt cx="200747" cy="228523"/>
                </a:xfrm>
              </p:grpSpPr>
              <p:sp>
                <p:nvSpPr>
                  <p:cNvPr id="88" name="Google Shape;88;p2"/>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89" name="Google Shape;89;p2"/>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228702" y="809455"/>
                  <a:ext cx="200757" cy="218400"/>
                  <a:chOff x="7269477" y="781280"/>
                  <a:chExt cx="200757" cy="218400"/>
                </a:xfrm>
              </p:grpSpPr>
              <p:sp>
                <p:nvSpPr>
                  <p:cNvPr id="91" name="Google Shape;91;p2"/>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2" name="Google Shape;92;p2"/>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3" name="Google Shape;93;p2"/>
            <p:cNvGrpSpPr/>
            <p:nvPr/>
          </p:nvGrpSpPr>
          <p:grpSpPr>
            <a:xfrm>
              <a:off x="1145239" y="777487"/>
              <a:ext cx="800559" cy="204209"/>
              <a:chOff x="747420" y="664537"/>
              <a:chExt cx="800559" cy="204209"/>
            </a:xfrm>
          </p:grpSpPr>
          <p:grpSp>
            <p:nvGrpSpPr>
              <p:cNvPr id="94" name="Google Shape;94;p2"/>
              <p:cNvGrpSpPr/>
              <p:nvPr/>
            </p:nvGrpSpPr>
            <p:grpSpPr>
              <a:xfrm>
                <a:off x="1339984" y="664537"/>
                <a:ext cx="207995" cy="204209"/>
                <a:chOff x="1541700" y="658850"/>
                <a:chExt cx="253838" cy="249218"/>
              </a:xfrm>
            </p:grpSpPr>
            <p:sp>
              <p:nvSpPr>
                <p:cNvPr id="95" name="Google Shape;95;p2"/>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98" name="Google Shape;98;p2"/>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99" name="Google Shape;99;p2"/>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txBox="1">
            <a:spLocks noGrp="1"/>
          </p:cNvSpPr>
          <p:nvPr>
            <p:ph type="ctrTitle"/>
          </p:nvPr>
        </p:nvSpPr>
        <p:spPr>
          <a:xfrm>
            <a:off x="1649100" y="1253838"/>
            <a:ext cx="5845800" cy="16974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1" name="Google Shape;101;p2"/>
          <p:cNvSpPr txBox="1">
            <a:spLocks noGrp="1"/>
          </p:cNvSpPr>
          <p:nvPr>
            <p:ph type="subTitle" idx="1"/>
          </p:nvPr>
        </p:nvSpPr>
        <p:spPr>
          <a:xfrm>
            <a:off x="2050919" y="3476800"/>
            <a:ext cx="4583700" cy="541500"/>
          </a:xfrm>
          <a:prstGeom prst="rect">
            <a:avLst/>
          </a:prstGeom>
          <a:solidFill>
            <a:schemeClr val="lt2"/>
          </a:solidFill>
        </p:spPr>
        <p:txBody>
          <a:bodyPr spcFirstLastPara="1" wrap="square" lIns="0" tIns="0" rIns="0" bIns="0" anchor="ctr" anchorCtr="0">
            <a:noAutofit/>
          </a:bodyPr>
          <a:lstStyle>
            <a:lvl1pPr lvl="0" algn="ctr">
              <a:lnSpc>
                <a:spcPct val="100000"/>
              </a:lnSpc>
              <a:spcBef>
                <a:spcPts val="0"/>
              </a:spcBef>
              <a:spcAft>
                <a:spcPts val="0"/>
              </a:spcAft>
              <a:buSzPts val="2800"/>
              <a:buNone/>
              <a:defRPr sz="1800">
                <a:latin typeface="Varela Round"/>
                <a:ea typeface="Varela Round"/>
                <a:cs typeface="Varela Round"/>
                <a:sym typeface="Varela Rou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60265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9334D819-9F07-4261-B09B-9E467E5D9002}" type="datetimeFigureOut">
              <a:rPr lang="en-US" dirty="0"/>
              <a:pPr/>
              <a:t>7/2/2021</a:t>
            </a:fld>
            <a:endParaRPr lang="en-US" dirty="0"/>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9890840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97622833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2975" y="2181826"/>
            <a:ext cx="3600450" cy="224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181826"/>
            <a:ext cx="3600450" cy="224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82364130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56795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8718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4781759"/>
            <a:ext cx="925016" cy="261347"/>
          </a:xfrm>
        </p:spPr>
        <p:txBody>
          <a:bodyPr/>
          <a:lstStyle/>
          <a:p>
            <a:fld id="{9334D819-9F07-4261-B09B-9E467E5D9002}" type="datetimeFigureOut">
              <a:rPr lang="en-US" dirty="0"/>
              <a:t>7/2/2021</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8261" y="4781759"/>
            <a:ext cx="924342" cy="259347"/>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4338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4781759"/>
            <a:ext cx="924342" cy="261347"/>
          </a:xfrm>
        </p:spPr>
        <p:txBody>
          <a:bodyPr/>
          <a:lstStyle/>
          <a:p>
            <a:fld id="{9334D819-9F07-4261-B09B-9E467E5D9002}" type="datetimeFigureOut">
              <a:rPr lang="en-US" dirty="0"/>
              <a:t>7/2/2021</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912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99291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90"/>
            <a:ext cx="1119099" cy="4200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03717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grpSp>
        <p:nvGrpSpPr>
          <p:cNvPr id="197" name="Google Shape;197;p4"/>
          <p:cNvGrpSpPr/>
          <p:nvPr/>
        </p:nvGrpSpPr>
        <p:grpSpPr>
          <a:xfrm>
            <a:off x="-23004" y="-1"/>
            <a:ext cx="9177565" cy="5143390"/>
            <a:chOff x="-23004" y="-1"/>
            <a:chExt cx="9177565" cy="5143390"/>
          </a:xfrm>
        </p:grpSpPr>
        <p:sp>
          <p:nvSpPr>
            <p:cNvPr id="198" name="Google Shape;198;p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4"/>
          <p:cNvSpPr/>
          <p:nvPr/>
        </p:nvSpPr>
        <p:spPr>
          <a:xfrm>
            <a:off x="600600" y="1014000"/>
            <a:ext cx="7942800" cy="37485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26450" y="540000"/>
            <a:ext cx="1792175" cy="1313350"/>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4"/>
          <p:cNvGrpSpPr/>
          <p:nvPr/>
        </p:nvGrpSpPr>
        <p:grpSpPr>
          <a:xfrm>
            <a:off x="7053032" y="3466663"/>
            <a:ext cx="1487786" cy="1259844"/>
            <a:chOff x="478350" y="433625"/>
            <a:chExt cx="811800" cy="687425"/>
          </a:xfrm>
        </p:grpSpPr>
        <p:sp>
          <p:nvSpPr>
            <p:cNvPr id="259" name="Google Shape;259;p4"/>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a:spLocks noGrp="1"/>
          </p:cNvSpPr>
          <p:nvPr>
            <p:ph type="body" idx="1"/>
          </p:nvPr>
        </p:nvSpPr>
        <p:spPr>
          <a:xfrm>
            <a:off x="861300" y="1243050"/>
            <a:ext cx="7421400" cy="32904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266" name="Google Shape;266;p4"/>
          <p:cNvGrpSpPr/>
          <p:nvPr/>
        </p:nvGrpSpPr>
        <p:grpSpPr>
          <a:xfrm>
            <a:off x="600600" y="519300"/>
            <a:ext cx="7942800" cy="494700"/>
            <a:chOff x="600600" y="519300"/>
            <a:chExt cx="7942800" cy="494700"/>
          </a:xfrm>
        </p:grpSpPr>
        <p:sp>
          <p:nvSpPr>
            <p:cNvPr id="267" name="Google Shape;267;p4"/>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4"/>
            <p:cNvGrpSpPr/>
            <p:nvPr/>
          </p:nvGrpSpPr>
          <p:grpSpPr>
            <a:xfrm>
              <a:off x="7542569" y="681111"/>
              <a:ext cx="789243" cy="171052"/>
              <a:chOff x="733775" y="310686"/>
              <a:chExt cx="789243" cy="171052"/>
            </a:xfrm>
          </p:grpSpPr>
          <p:sp>
            <p:nvSpPr>
              <p:cNvPr id="269" name="Google Shape;269;p4"/>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70" name="Google Shape;270;p4"/>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71" name="Google Shape;271;p4"/>
              <p:cNvGrpSpPr/>
              <p:nvPr/>
            </p:nvGrpSpPr>
            <p:grpSpPr>
              <a:xfrm>
                <a:off x="1015525" y="313175"/>
                <a:ext cx="184510" cy="164017"/>
                <a:chOff x="7228702" y="774508"/>
                <a:chExt cx="285046" cy="253347"/>
              </a:xfrm>
            </p:grpSpPr>
            <p:grpSp>
              <p:nvGrpSpPr>
                <p:cNvPr id="272" name="Google Shape;272;p4"/>
                <p:cNvGrpSpPr/>
                <p:nvPr/>
              </p:nvGrpSpPr>
              <p:grpSpPr>
                <a:xfrm>
                  <a:off x="7313001" y="774508"/>
                  <a:ext cx="200747" cy="228523"/>
                  <a:chOff x="7313001" y="774508"/>
                  <a:chExt cx="200747" cy="228523"/>
                </a:xfrm>
              </p:grpSpPr>
              <p:sp>
                <p:nvSpPr>
                  <p:cNvPr id="273" name="Google Shape;273;p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4" name="Google Shape;274;p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4"/>
                <p:cNvGrpSpPr/>
                <p:nvPr/>
              </p:nvGrpSpPr>
              <p:grpSpPr>
                <a:xfrm>
                  <a:off x="7228702" y="809455"/>
                  <a:ext cx="200757" cy="218400"/>
                  <a:chOff x="7269477" y="781280"/>
                  <a:chExt cx="200757" cy="218400"/>
                </a:xfrm>
              </p:grpSpPr>
              <p:sp>
                <p:nvSpPr>
                  <p:cNvPr id="276" name="Google Shape;276;p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7" name="Google Shape;277;p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4"/>
            <p:cNvGrpSpPr/>
            <p:nvPr/>
          </p:nvGrpSpPr>
          <p:grpSpPr>
            <a:xfrm>
              <a:off x="812189" y="664537"/>
              <a:ext cx="800559" cy="204209"/>
              <a:chOff x="747420" y="664537"/>
              <a:chExt cx="800559" cy="204209"/>
            </a:xfrm>
          </p:grpSpPr>
          <p:grpSp>
            <p:nvGrpSpPr>
              <p:cNvPr id="279" name="Google Shape;279;p4"/>
              <p:cNvGrpSpPr/>
              <p:nvPr/>
            </p:nvGrpSpPr>
            <p:grpSpPr>
              <a:xfrm>
                <a:off x="1339984" y="664537"/>
                <a:ext cx="207995" cy="204209"/>
                <a:chOff x="1541700" y="658850"/>
                <a:chExt cx="253838" cy="249218"/>
              </a:xfrm>
            </p:grpSpPr>
            <p:sp>
              <p:nvSpPr>
                <p:cNvPr id="280" name="Google Shape;280;p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4"/>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83" name="Google Shape;283;p4"/>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84" name="Google Shape;284;p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0"/>
        <p:cNvGrpSpPr/>
        <p:nvPr/>
      </p:nvGrpSpPr>
      <p:grpSpPr>
        <a:xfrm>
          <a:off x="0" y="0"/>
          <a:ext cx="0" cy="0"/>
          <a:chOff x="0" y="0"/>
          <a:chExt cx="0" cy="0"/>
        </a:xfrm>
      </p:grpSpPr>
      <p:grpSp>
        <p:nvGrpSpPr>
          <p:cNvPr id="381" name="Google Shape;381;p6"/>
          <p:cNvGrpSpPr/>
          <p:nvPr/>
        </p:nvGrpSpPr>
        <p:grpSpPr>
          <a:xfrm>
            <a:off x="-23004" y="-1"/>
            <a:ext cx="9177565" cy="5143390"/>
            <a:chOff x="-23004" y="-1"/>
            <a:chExt cx="9177565" cy="5143390"/>
          </a:xfrm>
        </p:grpSpPr>
        <p:sp>
          <p:nvSpPr>
            <p:cNvPr id="382" name="Google Shape;382;p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6"/>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8987260" flipH="1">
            <a:off x="3021212" y="772784"/>
            <a:ext cx="695478" cy="59956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6"/>
          <p:cNvGrpSpPr/>
          <p:nvPr/>
        </p:nvGrpSpPr>
        <p:grpSpPr>
          <a:xfrm rot="-6079203">
            <a:off x="8131508" y="1259594"/>
            <a:ext cx="344269" cy="588482"/>
            <a:chOff x="478350" y="474400"/>
            <a:chExt cx="344250" cy="588450"/>
          </a:xfrm>
        </p:grpSpPr>
        <p:sp>
          <p:nvSpPr>
            <p:cNvPr id="443" name="Google Shape;443;p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6"/>
          <p:cNvSpPr/>
          <p:nvPr/>
        </p:nvSpPr>
        <p:spPr>
          <a:xfrm>
            <a:off x="7307301" y="567324"/>
            <a:ext cx="1341463" cy="1010499"/>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6"/>
          <p:cNvGrpSpPr/>
          <p:nvPr/>
        </p:nvGrpSpPr>
        <p:grpSpPr>
          <a:xfrm>
            <a:off x="600600" y="519300"/>
            <a:ext cx="7942800" cy="494700"/>
            <a:chOff x="600600" y="519300"/>
            <a:chExt cx="7942800" cy="494700"/>
          </a:xfrm>
        </p:grpSpPr>
        <p:sp>
          <p:nvSpPr>
            <p:cNvPr id="447" name="Google Shape;447;p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6"/>
            <p:cNvGrpSpPr/>
            <p:nvPr/>
          </p:nvGrpSpPr>
          <p:grpSpPr>
            <a:xfrm>
              <a:off x="7542569" y="681111"/>
              <a:ext cx="789243" cy="171052"/>
              <a:chOff x="733775" y="310686"/>
              <a:chExt cx="789243" cy="171052"/>
            </a:xfrm>
          </p:grpSpPr>
          <p:sp>
            <p:nvSpPr>
              <p:cNvPr id="449" name="Google Shape;449;p6"/>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450" name="Google Shape;450;p6"/>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451" name="Google Shape;451;p6"/>
              <p:cNvGrpSpPr/>
              <p:nvPr/>
            </p:nvGrpSpPr>
            <p:grpSpPr>
              <a:xfrm>
                <a:off x="1015525" y="313175"/>
                <a:ext cx="184510" cy="164017"/>
                <a:chOff x="7228702" y="774508"/>
                <a:chExt cx="285046" cy="253347"/>
              </a:xfrm>
            </p:grpSpPr>
            <p:grpSp>
              <p:nvGrpSpPr>
                <p:cNvPr id="452" name="Google Shape;452;p6"/>
                <p:cNvGrpSpPr/>
                <p:nvPr/>
              </p:nvGrpSpPr>
              <p:grpSpPr>
                <a:xfrm>
                  <a:off x="7313001" y="774508"/>
                  <a:ext cx="200747" cy="228523"/>
                  <a:chOff x="7313001" y="774508"/>
                  <a:chExt cx="200747" cy="228523"/>
                </a:xfrm>
              </p:grpSpPr>
              <p:sp>
                <p:nvSpPr>
                  <p:cNvPr id="453" name="Google Shape;453;p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454" name="Google Shape;454;p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a:off x="7228702" y="809455"/>
                  <a:ext cx="200757" cy="218400"/>
                  <a:chOff x="7269477" y="781280"/>
                  <a:chExt cx="200757" cy="218400"/>
                </a:xfrm>
              </p:grpSpPr>
              <p:sp>
                <p:nvSpPr>
                  <p:cNvPr id="456" name="Google Shape;456;p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457" name="Google Shape;457;p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8" name="Google Shape;458;p6"/>
            <p:cNvGrpSpPr/>
            <p:nvPr/>
          </p:nvGrpSpPr>
          <p:grpSpPr>
            <a:xfrm>
              <a:off x="812189" y="664537"/>
              <a:ext cx="800559" cy="204209"/>
              <a:chOff x="747420" y="664537"/>
              <a:chExt cx="800559" cy="204209"/>
            </a:xfrm>
          </p:grpSpPr>
          <p:grpSp>
            <p:nvGrpSpPr>
              <p:cNvPr id="459" name="Google Shape;459;p6"/>
              <p:cNvGrpSpPr/>
              <p:nvPr/>
            </p:nvGrpSpPr>
            <p:grpSpPr>
              <a:xfrm>
                <a:off x="1339984" y="664537"/>
                <a:ext cx="207995" cy="204209"/>
                <a:chOff x="1541700" y="658850"/>
                <a:chExt cx="253838" cy="249218"/>
              </a:xfrm>
            </p:grpSpPr>
            <p:sp>
              <p:nvSpPr>
                <p:cNvPr id="460" name="Google Shape;460;p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463" name="Google Shape;463;p6"/>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464" name="Google Shape;464;p6"/>
          <p:cNvGrpSpPr/>
          <p:nvPr/>
        </p:nvGrpSpPr>
        <p:grpSpPr>
          <a:xfrm>
            <a:off x="4642612" y="4198877"/>
            <a:ext cx="1124259" cy="572702"/>
            <a:chOff x="2094425" y="748900"/>
            <a:chExt cx="887900" cy="452300"/>
          </a:xfrm>
        </p:grpSpPr>
        <p:sp>
          <p:nvSpPr>
            <p:cNvPr id="465" name="Google Shape;465;p6"/>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6"/>
          <p:cNvSpPr/>
          <p:nvPr/>
        </p:nvSpPr>
        <p:spPr>
          <a:xfrm>
            <a:off x="720000" y="4148525"/>
            <a:ext cx="644596" cy="518777"/>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9"/>
        <p:cNvGrpSpPr/>
        <p:nvPr/>
      </p:nvGrpSpPr>
      <p:grpSpPr>
        <a:xfrm>
          <a:off x="0" y="0"/>
          <a:ext cx="0" cy="0"/>
          <a:chOff x="0" y="0"/>
          <a:chExt cx="0" cy="0"/>
        </a:xfrm>
      </p:grpSpPr>
      <p:grpSp>
        <p:nvGrpSpPr>
          <p:cNvPr id="560" name="Google Shape;560;p8"/>
          <p:cNvGrpSpPr/>
          <p:nvPr/>
        </p:nvGrpSpPr>
        <p:grpSpPr>
          <a:xfrm>
            <a:off x="-23004" y="-1"/>
            <a:ext cx="9177565" cy="5143390"/>
            <a:chOff x="-23004" y="-1"/>
            <a:chExt cx="9177565" cy="5143390"/>
          </a:xfrm>
        </p:grpSpPr>
        <p:sp>
          <p:nvSpPr>
            <p:cNvPr id="561" name="Google Shape;561;p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8"/>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rot="10411114">
            <a:off x="6721849" y="3323610"/>
            <a:ext cx="1549562" cy="1135557"/>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rot="1939918">
            <a:off x="821244" y="767908"/>
            <a:ext cx="1415514" cy="1066325"/>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rot="-1587840">
            <a:off x="644592" y="1357097"/>
            <a:ext cx="1056515" cy="1305738"/>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1662243">
            <a:off x="1053152" y="1448485"/>
            <a:ext cx="662913" cy="773659"/>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8"/>
          <p:cNvGrpSpPr/>
          <p:nvPr/>
        </p:nvGrpSpPr>
        <p:grpSpPr>
          <a:xfrm rot="-5400000">
            <a:off x="7454887" y="3245981"/>
            <a:ext cx="993205" cy="505943"/>
            <a:chOff x="2094425" y="748900"/>
            <a:chExt cx="887900" cy="452300"/>
          </a:xfrm>
        </p:grpSpPr>
        <p:sp>
          <p:nvSpPr>
            <p:cNvPr id="625" name="Google Shape;625;p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8"/>
          <p:cNvSpPr/>
          <p:nvPr/>
        </p:nvSpPr>
        <p:spPr>
          <a:xfrm rot="1262237">
            <a:off x="7201702" y="975249"/>
            <a:ext cx="925479" cy="797850"/>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8"/>
          <p:cNvGrpSpPr/>
          <p:nvPr/>
        </p:nvGrpSpPr>
        <p:grpSpPr>
          <a:xfrm>
            <a:off x="946050" y="672163"/>
            <a:ext cx="7251900" cy="417000"/>
            <a:chOff x="946050" y="672163"/>
            <a:chExt cx="7251900" cy="417000"/>
          </a:xfrm>
        </p:grpSpPr>
        <p:sp>
          <p:nvSpPr>
            <p:cNvPr id="631" name="Google Shape;631;p8"/>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8"/>
            <p:cNvGrpSpPr/>
            <p:nvPr/>
          </p:nvGrpSpPr>
          <p:grpSpPr>
            <a:xfrm>
              <a:off x="7209519" y="794061"/>
              <a:ext cx="789243" cy="171052"/>
              <a:chOff x="733775" y="310686"/>
              <a:chExt cx="789243" cy="171052"/>
            </a:xfrm>
          </p:grpSpPr>
          <p:sp>
            <p:nvSpPr>
              <p:cNvPr id="633" name="Google Shape;633;p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634" name="Google Shape;634;p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635" name="Google Shape;635;p8"/>
              <p:cNvGrpSpPr/>
              <p:nvPr/>
            </p:nvGrpSpPr>
            <p:grpSpPr>
              <a:xfrm>
                <a:off x="1015525" y="313175"/>
                <a:ext cx="184510" cy="164017"/>
                <a:chOff x="7228702" y="774508"/>
                <a:chExt cx="285046" cy="253347"/>
              </a:xfrm>
            </p:grpSpPr>
            <p:grpSp>
              <p:nvGrpSpPr>
                <p:cNvPr id="636" name="Google Shape;636;p8"/>
                <p:cNvGrpSpPr/>
                <p:nvPr/>
              </p:nvGrpSpPr>
              <p:grpSpPr>
                <a:xfrm>
                  <a:off x="7313001" y="774508"/>
                  <a:ext cx="200747" cy="228523"/>
                  <a:chOff x="7313001" y="774508"/>
                  <a:chExt cx="200747" cy="228523"/>
                </a:xfrm>
              </p:grpSpPr>
              <p:sp>
                <p:nvSpPr>
                  <p:cNvPr id="637" name="Google Shape;637;p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638" name="Google Shape;638;p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8"/>
                <p:cNvGrpSpPr/>
                <p:nvPr/>
              </p:nvGrpSpPr>
              <p:grpSpPr>
                <a:xfrm>
                  <a:off x="7228702" y="809455"/>
                  <a:ext cx="200757" cy="218400"/>
                  <a:chOff x="7269477" y="781280"/>
                  <a:chExt cx="200757" cy="218400"/>
                </a:xfrm>
              </p:grpSpPr>
              <p:sp>
                <p:nvSpPr>
                  <p:cNvPr id="640" name="Google Shape;640;p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641" name="Google Shape;641;p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42" name="Google Shape;642;p8"/>
            <p:cNvGrpSpPr/>
            <p:nvPr/>
          </p:nvGrpSpPr>
          <p:grpSpPr>
            <a:xfrm>
              <a:off x="1145239" y="777487"/>
              <a:ext cx="800559" cy="204209"/>
              <a:chOff x="747420" y="664537"/>
              <a:chExt cx="800559" cy="204209"/>
            </a:xfrm>
          </p:grpSpPr>
          <p:grpSp>
            <p:nvGrpSpPr>
              <p:cNvPr id="643" name="Google Shape;643;p8"/>
              <p:cNvGrpSpPr/>
              <p:nvPr/>
            </p:nvGrpSpPr>
            <p:grpSpPr>
              <a:xfrm>
                <a:off x="1339984" y="664537"/>
                <a:ext cx="207995" cy="204209"/>
                <a:chOff x="1541700" y="658850"/>
                <a:chExt cx="253838" cy="249218"/>
              </a:xfrm>
            </p:grpSpPr>
            <p:sp>
              <p:nvSpPr>
                <p:cNvPr id="644" name="Google Shape;644;p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647" name="Google Shape;647;p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648" name="Google Shape;648;p8"/>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txBox="1">
            <a:spLocks noGrp="1"/>
          </p:cNvSpPr>
          <p:nvPr>
            <p:ph type="title"/>
          </p:nvPr>
        </p:nvSpPr>
        <p:spPr>
          <a:xfrm>
            <a:off x="2106600" y="1544325"/>
            <a:ext cx="4930800" cy="2451300"/>
          </a:xfrm>
          <a:prstGeom prst="rect">
            <a:avLst/>
          </a:prstGeom>
        </p:spPr>
        <p:txBody>
          <a:bodyPr spcFirstLastPara="1" wrap="square" lIns="0" tIns="0" rIns="0" bIns="0" anchor="ctr" anchorCtr="0">
            <a:noAutofit/>
          </a:bodyPr>
          <a:lstStyle>
            <a:lvl1pPr lvl="0" algn="ctr">
              <a:lnSpc>
                <a:spcPct val="70000"/>
              </a:lnSpc>
              <a:spcBef>
                <a:spcPts val="0"/>
              </a:spcBef>
              <a:spcAft>
                <a:spcPts val="0"/>
              </a:spcAft>
              <a:buSzPts val="4800"/>
              <a:buNone/>
              <a:defRPr sz="9100">
                <a:solidFill>
                  <a:schemeClr val="accent3"/>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2444"/>
        <p:cNvGrpSpPr/>
        <p:nvPr/>
      </p:nvGrpSpPr>
      <p:grpSpPr>
        <a:xfrm>
          <a:off x="0" y="0"/>
          <a:ext cx="0" cy="0"/>
          <a:chOff x="0" y="0"/>
          <a:chExt cx="0" cy="0"/>
        </a:xfrm>
      </p:grpSpPr>
      <p:grpSp>
        <p:nvGrpSpPr>
          <p:cNvPr id="2445" name="Google Shape;2445;p28"/>
          <p:cNvGrpSpPr/>
          <p:nvPr/>
        </p:nvGrpSpPr>
        <p:grpSpPr>
          <a:xfrm>
            <a:off x="-23004" y="-1"/>
            <a:ext cx="9177565" cy="5143390"/>
            <a:chOff x="-23004" y="-1"/>
            <a:chExt cx="9177565" cy="5143390"/>
          </a:xfrm>
        </p:grpSpPr>
        <p:sp>
          <p:nvSpPr>
            <p:cNvPr id="2446" name="Google Shape;2446;p2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4" name="Google Shape;2504;p28"/>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28"/>
          <p:cNvGrpSpPr/>
          <p:nvPr/>
        </p:nvGrpSpPr>
        <p:grpSpPr>
          <a:xfrm rot="-5400000">
            <a:off x="7598805" y="823914"/>
            <a:ext cx="368499" cy="424474"/>
            <a:chOff x="3150425" y="3024575"/>
            <a:chExt cx="130350" cy="150150"/>
          </a:xfrm>
        </p:grpSpPr>
        <p:sp>
          <p:nvSpPr>
            <p:cNvPr id="2506" name="Google Shape;2506;p28"/>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28"/>
          <p:cNvGrpSpPr/>
          <p:nvPr/>
        </p:nvGrpSpPr>
        <p:grpSpPr>
          <a:xfrm rot="9715366" flipH="1">
            <a:off x="8134543" y="833393"/>
            <a:ext cx="578893" cy="989541"/>
            <a:chOff x="478350" y="474400"/>
            <a:chExt cx="344250" cy="588450"/>
          </a:xfrm>
        </p:grpSpPr>
        <p:sp>
          <p:nvSpPr>
            <p:cNvPr id="2515" name="Google Shape;2515;p28"/>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28"/>
          <p:cNvGrpSpPr/>
          <p:nvPr/>
        </p:nvGrpSpPr>
        <p:grpSpPr>
          <a:xfrm>
            <a:off x="600600" y="519300"/>
            <a:ext cx="7942800" cy="4947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2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534" name="Google Shape;2534;p2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2535" name="Google Shape;2535;p28"/>
          <p:cNvGrpSpPr/>
          <p:nvPr/>
        </p:nvGrpSpPr>
        <p:grpSpPr>
          <a:xfrm>
            <a:off x="5622860" y="4267818"/>
            <a:ext cx="971096" cy="494681"/>
            <a:chOff x="2094425" y="748900"/>
            <a:chExt cx="887900" cy="452300"/>
          </a:xfrm>
        </p:grpSpPr>
        <p:sp>
          <p:nvSpPr>
            <p:cNvPr id="2536" name="Google Shape;2536;p2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0" name="Google Shape;2540;p28"/>
          <p:cNvSpPr/>
          <p:nvPr/>
        </p:nvSpPr>
        <p:spPr>
          <a:xfrm>
            <a:off x="720000" y="4202949"/>
            <a:ext cx="393256" cy="46695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1" name="Shape 2542"/>
        <p:cNvGrpSpPr/>
        <p:nvPr/>
      </p:nvGrpSpPr>
      <p:grpSpPr>
        <a:xfrm>
          <a:off x="0" y="0"/>
          <a:ext cx="0" cy="0"/>
          <a:chOff x="0" y="0"/>
          <a:chExt cx="0" cy="0"/>
        </a:xfrm>
      </p:grpSpPr>
      <p:grpSp>
        <p:nvGrpSpPr>
          <p:cNvPr id="2543" name="Google Shape;2543;p29"/>
          <p:cNvGrpSpPr/>
          <p:nvPr/>
        </p:nvGrpSpPr>
        <p:grpSpPr>
          <a:xfrm>
            <a:off x="-23004" y="-1"/>
            <a:ext cx="9177565" cy="5143390"/>
            <a:chOff x="-23004" y="-1"/>
            <a:chExt cx="9177565" cy="5143390"/>
          </a:xfrm>
        </p:grpSpPr>
        <p:sp>
          <p:nvSpPr>
            <p:cNvPr id="2544" name="Google Shape;2544;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29"/>
          <p:cNvGrpSpPr/>
          <p:nvPr/>
        </p:nvGrpSpPr>
        <p:grpSpPr>
          <a:xfrm>
            <a:off x="-23004" y="-1"/>
            <a:ext cx="9177565" cy="5143390"/>
            <a:chOff x="-23004" y="-1"/>
            <a:chExt cx="9177565" cy="5143390"/>
          </a:xfrm>
        </p:grpSpPr>
        <p:sp>
          <p:nvSpPr>
            <p:cNvPr id="2603" name="Google Shape;2603;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1" name="Google Shape;2661;p29"/>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9"/>
          <p:cNvSpPr/>
          <p:nvPr/>
        </p:nvSpPr>
        <p:spPr>
          <a:xfrm>
            <a:off x="5975076" y="4136476"/>
            <a:ext cx="2588600" cy="644575"/>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584625" y="540000"/>
            <a:ext cx="1265537" cy="1405864"/>
            <a:chOff x="600600" y="540000"/>
            <a:chExt cx="1265537" cy="1405864"/>
          </a:xfrm>
        </p:grpSpPr>
        <p:sp>
          <p:nvSpPr>
            <p:cNvPr id="2664" name="Google Shape;2664;p29"/>
            <p:cNvSpPr/>
            <p:nvPr/>
          </p:nvSpPr>
          <p:spPr>
            <a:xfrm>
              <a:off x="702549" y="636668"/>
              <a:ext cx="1059313" cy="13091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9"/>
            <p:cNvSpPr/>
            <p:nvPr/>
          </p:nvSpPr>
          <p:spPr>
            <a:xfrm>
              <a:off x="600600" y="540000"/>
              <a:ext cx="1034250" cy="128799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9"/>
            <p:cNvSpPr/>
            <p:nvPr/>
          </p:nvSpPr>
          <p:spPr>
            <a:xfrm>
              <a:off x="946406" y="780744"/>
              <a:ext cx="919732" cy="107338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29"/>
          <p:cNvGrpSpPr/>
          <p:nvPr/>
        </p:nvGrpSpPr>
        <p:grpSpPr>
          <a:xfrm>
            <a:off x="600600" y="519300"/>
            <a:ext cx="7942800" cy="4947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2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684" name="Google Shape;2684;p2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685" name="Google Shape;2685;p29"/>
          <p:cNvSpPr/>
          <p:nvPr/>
        </p:nvSpPr>
        <p:spPr>
          <a:xfrm>
            <a:off x="7499500" y="4196474"/>
            <a:ext cx="540148" cy="434668"/>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9"/>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4781759"/>
            <a:ext cx="924342" cy="261347"/>
          </a:xfrm>
        </p:spPr>
        <p:txBody>
          <a:bodyPr/>
          <a:lstStyle/>
          <a:p>
            <a:fld id="{9334D819-9F07-4261-B09B-9E467E5D9002}" type="datetimeFigureOut">
              <a:rPr lang="en-US" dirty="0"/>
              <a:t>7/2/2021</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94241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9334D819-9F07-4261-B09B-9E467E5D9002}" type="datetimeFigureOut">
              <a:rPr lang="en-US" dirty="0"/>
              <a:pPr/>
              <a:t>7/2/2021</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498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Gaegu"/>
              <a:buNone/>
              <a:defRPr sz="3000" b="1">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marL="914400" lvl="1"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marL="1371600" lvl="2"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marL="1828800" lvl="3"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marL="2286000" lvl="4"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marL="2743200" lvl="5"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marL="3200400" lvl="6"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marL="3657600" lvl="7"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marL="4114800" lvl="8" indent="-3302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8" r:id="rId5"/>
    <p:sldLayoutId id="2147483674" r:id="rId6"/>
    <p:sldLayoutId id="2147483675"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9334D819-9F07-4261-B09B-9E467E5D9002}" type="datetimeFigureOut">
              <a:rPr lang="en-US" dirty="0"/>
              <a:pPr/>
              <a:t>7/2/2021</a:t>
            </a:fld>
            <a:endParaRPr lang="en-US" dirty="0"/>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83397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iologimediacentre.com/struktur-sel/"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hedisasrawan.blogspot.com/2012/12/sel-artikel-lengkap-biologi.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8"/>
        <p:cNvGrpSpPr/>
        <p:nvPr/>
      </p:nvGrpSpPr>
      <p:grpSpPr>
        <a:xfrm>
          <a:off x="0" y="0"/>
          <a:ext cx="0" cy="0"/>
          <a:chOff x="0" y="0"/>
          <a:chExt cx="0" cy="0"/>
        </a:xfrm>
      </p:grpSpPr>
      <p:sp>
        <p:nvSpPr>
          <p:cNvPr id="2699" name="Google Shape;2699;p34"/>
          <p:cNvSpPr/>
          <p:nvPr/>
        </p:nvSpPr>
        <p:spPr>
          <a:xfrm rot="3599982">
            <a:off x="6531639" y="-461262"/>
            <a:ext cx="7613" cy="10468"/>
          </a:xfrm>
          <a:custGeom>
            <a:avLst/>
            <a:gdLst/>
            <a:ahLst/>
            <a:cxnLst/>
            <a:rect l="l" t="t" r="r" b="b"/>
            <a:pathLst>
              <a:path w="160" h="220" extrusionOk="0">
                <a:moveTo>
                  <a:pt x="160" y="0"/>
                </a:moveTo>
                <a:lnTo>
                  <a:pt x="160" y="0"/>
                </a:lnTo>
                <a:cubicBezTo>
                  <a:pt x="0" y="219"/>
                  <a:pt x="120" y="160"/>
                  <a:pt x="140" y="219"/>
                </a:cubicBez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rot="3599982">
            <a:off x="6759282" y="-286817"/>
            <a:ext cx="1951" cy="999"/>
          </a:xfrm>
          <a:custGeom>
            <a:avLst/>
            <a:gdLst/>
            <a:ahLst/>
            <a:cxnLst/>
            <a:rect l="l" t="t" r="r" b="b"/>
            <a:pathLst>
              <a:path w="41" h="21" extrusionOk="0">
                <a:moveTo>
                  <a:pt x="1" y="1"/>
                </a:moveTo>
                <a:cubicBezTo>
                  <a:pt x="1" y="1"/>
                  <a:pt x="1" y="21"/>
                  <a:pt x="1" y="21"/>
                </a:cubicBezTo>
                <a:cubicBezTo>
                  <a:pt x="41" y="1"/>
                  <a:pt x="4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rot="3599982">
            <a:off x="6992440" y="-378235"/>
            <a:ext cx="3045" cy="4901"/>
          </a:xfrm>
          <a:custGeom>
            <a:avLst/>
            <a:gdLst/>
            <a:ahLst/>
            <a:cxnLst/>
            <a:rect l="l" t="t" r="r" b="b"/>
            <a:pathLst>
              <a:path w="64" h="103" extrusionOk="0">
                <a:moveTo>
                  <a:pt x="60" y="1"/>
                </a:moveTo>
                <a:cubicBezTo>
                  <a:pt x="56" y="1"/>
                  <a:pt x="35" y="45"/>
                  <a:pt x="1" y="103"/>
                </a:cubicBezTo>
                <a:cubicBezTo>
                  <a:pt x="20" y="83"/>
                  <a:pt x="20" y="83"/>
                  <a:pt x="40" y="83"/>
                </a:cubicBezTo>
                <a:cubicBezTo>
                  <a:pt x="57" y="24"/>
                  <a:pt x="63"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rot="3599982">
            <a:off x="6845545" y="-416022"/>
            <a:ext cx="999" cy="1903"/>
          </a:xfrm>
          <a:custGeom>
            <a:avLst/>
            <a:gdLst/>
            <a:ahLst/>
            <a:cxnLst/>
            <a:rect l="l" t="t" r="r" b="b"/>
            <a:pathLst>
              <a:path w="21" h="40" extrusionOk="0">
                <a:moveTo>
                  <a:pt x="20" y="0"/>
                </a:moveTo>
                <a:lnTo>
                  <a:pt x="20" y="0"/>
                </a:lnTo>
                <a:cubicBezTo>
                  <a:pt x="20" y="20"/>
                  <a:pt x="0" y="40"/>
                  <a:pt x="0" y="40"/>
                </a:cubicBezTo>
                <a:cubicBezTo>
                  <a:pt x="20" y="20"/>
                  <a:pt x="20" y="2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rot="3599982">
            <a:off x="6531676" y="-450822"/>
            <a:ext cx="999" cy="999"/>
          </a:xfrm>
          <a:custGeom>
            <a:avLst/>
            <a:gdLst/>
            <a:ahLst/>
            <a:cxnLst/>
            <a:rect l="l" t="t" r="r" b="b"/>
            <a:pathLst>
              <a:path w="21" h="21" extrusionOk="0">
                <a:moveTo>
                  <a:pt x="1" y="0"/>
                </a:moveTo>
                <a:lnTo>
                  <a:pt x="1" y="20"/>
                </a:lnTo>
                <a:lnTo>
                  <a:pt x="21" y="20"/>
                </a:lnTo>
                <a:cubicBezTo>
                  <a:pt x="21" y="0"/>
                  <a:pt x="2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rot="3599982">
            <a:off x="6660619" y="-281384"/>
            <a:ext cx="8564" cy="5139"/>
          </a:xfrm>
          <a:custGeom>
            <a:avLst/>
            <a:gdLst/>
            <a:ahLst/>
            <a:cxnLst/>
            <a:rect l="l" t="t" r="r" b="b"/>
            <a:pathLst>
              <a:path w="180" h="108" extrusionOk="0">
                <a:moveTo>
                  <a:pt x="180" y="1"/>
                </a:moveTo>
                <a:lnTo>
                  <a:pt x="180" y="1"/>
                </a:lnTo>
                <a:cubicBezTo>
                  <a:pt x="100" y="60"/>
                  <a:pt x="40" y="80"/>
                  <a:pt x="1" y="100"/>
                </a:cubicBezTo>
                <a:cubicBezTo>
                  <a:pt x="5" y="105"/>
                  <a:pt x="12" y="107"/>
                  <a:pt x="20" y="107"/>
                </a:cubicBezTo>
                <a:cubicBezTo>
                  <a:pt x="49" y="107"/>
                  <a:pt x="103" y="78"/>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rot="3599982">
            <a:off x="7112092" y="-234514"/>
            <a:ext cx="11419" cy="10468"/>
          </a:xfrm>
          <a:custGeom>
            <a:avLst/>
            <a:gdLst/>
            <a:ahLst/>
            <a:cxnLst/>
            <a:rect l="l" t="t" r="r" b="b"/>
            <a:pathLst>
              <a:path w="240" h="220" extrusionOk="0">
                <a:moveTo>
                  <a:pt x="239" y="0"/>
                </a:moveTo>
                <a:lnTo>
                  <a:pt x="159" y="60"/>
                </a:lnTo>
                <a:lnTo>
                  <a:pt x="0" y="219"/>
                </a:lnTo>
                <a:lnTo>
                  <a:pt x="0" y="219"/>
                </a:lnTo>
                <a:lnTo>
                  <a:pt x="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rot="3599982">
            <a:off x="6942150" y="-252139"/>
            <a:ext cx="8564" cy="8564"/>
          </a:xfrm>
          <a:custGeom>
            <a:avLst/>
            <a:gdLst/>
            <a:ahLst/>
            <a:cxnLst/>
            <a:rect l="l" t="t" r="r" b="b"/>
            <a:pathLst>
              <a:path w="180" h="180" extrusionOk="0">
                <a:moveTo>
                  <a:pt x="179" y="1"/>
                </a:moveTo>
                <a:lnTo>
                  <a:pt x="179" y="1"/>
                </a:lnTo>
                <a:cubicBezTo>
                  <a:pt x="100" y="61"/>
                  <a:pt x="60" y="61"/>
                  <a:pt x="0" y="61"/>
                </a:cubicBezTo>
                <a:lnTo>
                  <a:pt x="120" y="180"/>
                </a:lnTo>
                <a:lnTo>
                  <a:pt x="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rot="3599982">
            <a:off x="6892432" y="-257988"/>
            <a:ext cx="12133" cy="17319"/>
          </a:xfrm>
          <a:custGeom>
            <a:avLst/>
            <a:gdLst/>
            <a:ahLst/>
            <a:cxnLst/>
            <a:rect l="l" t="t" r="r" b="b"/>
            <a:pathLst>
              <a:path w="255" h="364" extrusionOk="0">
                <a:moveTo>
                  <a:pt x="222" y="0"/>
                </a:moveTo>
                <a:cubicBezTo>
                  <a:pt x="210" y="0"/>
                  <a:pt x="177" y="25"/>
                  <a:pt x="111" y="91"/>
                </a:cubicBezTo>
                <a:cubicBezTo>
                  <a:pt x="125" y="133"/>
                  <a:pt x="1" y="363"/>
                  <a:pt x="23" y="363"/>
                </a:cubicBezTo>
                <a:cubicBezTo>
                  <a:pt x="33" y="363"/>
                  <a:pt x="68" y="323"/>
                  <a:pt x="150" y="211"/>
                </a:cubicBezTo>
                <a:cubicBezTo>
                  <a:pt x="150" y="168"/>
                  <a:pt x="25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rot="3599982">
            <a:off x="6412561" y="-475900"/>
            <a:ext cx="15178" cy="13275"/>
          </a:xfrm>
          <a:custGeom>
            <a:avLst/>
            <a:gdLst/>
            <a:ahLst/>
            <a:cxnLst/>
            <a:rect l="l" t="t" r="r" b="b"/>
            <a:pathLst>
              <a:path w="319" h="279" extrusionOk="0">
                <a:moveTo>
                  <a:pt x="160" y="0"/>
                </a:moveTo>
                <a:cubicBezTo>
                  <a:pt x="100" y="80"/>
                  <a:pt x="40" y="199"/>
                  <a:pt x="0" y="279"/>
                </a:cubicBezTo>
                <a:cubicBezTo>
                  <a:pt x="140" y="100"/>
                  <a:pt x="319"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rot="3599982">
            <a:off x="6476240" y="-484414"/>
            <a:ext cx="999" cy="999"/>
          </a:xfrm>
          <a:custGeom>
            <a:avLst/>
            <a:gdLst/>
            <a:ahLst/>
            <a:cxnLst/>
            <a:rect l="l" t="t" r="r" b="b"/>
            <a:pathLst>
              <a:path w="21" h="21" extrusionOk="0">
                <a:moveTo>
                  <a:pt x="1" y="1"/>
                </a:moveTo>
                <a:lnTo>
                  <a:pt x="1" y="21"/>
                </a:lnTo>
                <a:lnTo>
                  <a:pt x="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rot="3599982">
            <a:off x="6416406" y="-490678"/>
            <a:ext cx="9516" cy="6661"/>
          </a:xfrm>
          <a:custGeom>
            <a:avLst/>
            <a:gdLst/>
            <a:ahLst/>
            <a:cxnLst/>
            <a:rect l="l" t="t" r="r" b="b"/>
            <a:pathLst>
              <a:path w="200" h="140" extrusionOk="0">
                <a:moveTo>
                  <a:pt x="200" y="0"/>
                </a:moveTo>
                <a:lnTo>
                  <a:pt x="200" y="0"/>
                </a:lnTo>
                <a:cubicBezTo>
                  <a:pt x="140" y="40"/>
                  <a:pt x="80" y="80"/>
                  <a:pt x="1" y="139"/>
                </a:cubicBezTo>
                <a:cubicBezTo>
                  <a:pt x="80" y="100"/>
                  <a:pt x="200" y="2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rot="3599982">
            <a:off x="6449170" y="-499092"/>
            <a:ext cx="21791" cy="25598"/>
          </a:xfrm>
          <a:custGeom>
            <a:avLst/>
            <a:gdLst/>
            <a:ahLst/>
            <a:cxnLst/>
            <a:rect l="l" t="t" r="r" b="b"/>
            <a:pathLst>
              <a:path w="458" h="538" extrusionOk="0">
                <a:moveTo>
                  <a:pt x="438" y="1"/>
                </a:moveTo>
                <a:lnTo>
                  <a:pt x="60" y="478"/>
                </a:lnTo>
                <a:lnTo>
                  <a:pt x="80" y="419"/>
                </a:lnTo>
                <a:lnTo>
                  <a:pt x="0" y="538"/>
                </a:lnTo>
                <a:cubicBezTo>
                  <a:pt x="100" y="438"/>
                  <a:pt x="199" y="379"/>
                  <a:pt x="378" y="279"/>
                </a:cubicBezTo>
                <a:cubicBezTo>
                  <a:pt x="458" y="80"/>
                  <a:pt x="458" y="4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rot="3599982">
            <a:off x="6405738" y="-511171"/>
            <a:ext cx="31307" cy="33211"/>
          </a:xfrm>
          <a:custGeom>
            <a:avLst/>
            <a:gdLst/>
            <a:ahLst/>
            <a:cxnLst/>
            <a:rect l="l" t="t" r="r" b="b"/>
            <a:pathLst>
              <a:path w="658" h="698" extrusionOk="0">
                <a:moveTo>
                  <a:pt x="657" y="1"/>
                </a:moveTo>
                <a:lnTo>
                  <a:pt x="657" y="1"/>
                </a:lnTo>
                <a:cubicBezTo>
                  <a:pt x="578" y="81"/>
                  <a:pt x="478" y="200"/>
                  <a:pt x="319" y="439"/>
                </a:cubicBezTo>
                <a:cubicBezTo>
                  <a:pt x="357" y="401"/>
                  <a:pt x="375" y="387"/>
                  <a:pt x="381" y="387"/>
                </a:cubicBezTo>
                <a:cubicBezTo>
                  <a:pt x="394" y="387"/>
                  <a:pt x="353" y="451"/>
                  <a:pt x="339" y="478"/>
                </a:cubicBezTo>
                <a:cubicBezTo>
                  <a:pt x="339" y="478"/>
                  <a:pt x="319" y="459"/>
                  <a:pt x="319" y="439"/>
                </a:cubicBezTo>
                <a:cubicBezTo>
                  <a:pt x="302" y="300"/>
                  <a:pt x="405" y="86"/>
                  <a:pt x="287" y="86"/>
                </a:cubicBezTo>
                <a:cubicBezTo>
                  <a:pt x="270" y="86"/>
                  <a:pt x="248" y="90"/>
                  <a:pt x="220" y="100"/>
                </a:cubicBezTo>
                <a:cubicBezTo>
                  <a:pt x="1" y="379"/>
                  <a:pt x="140" y="359"/>
                  <a:pt x="60" y="558"/>
                </a:cubicBezTo>
                <a:cubicBezTo>
                  <a:pt x="153" y="419"/>
                  <a:pt x="187" y="374"/>
                  <a:pt x="195" y="374"/>
                </a:cubicBezTo>
                <a:cubicBezTo>
                  <a:pt x="210" y="374"/>
                  <a:pt x="147" y="512"/>
                  <a:pt x="192" y="512"/>
                </a:cubicBezTo>
                <a:cubicBezTo>
                  <a:pt x="209" y="512"/>
                  <a:pt x="241" y="493"/>
                  <a:pt x="299" y="439"/>
                </a:cubicBezTo>
                <a:lnTo>
                  <a:pt x="299" y="439"/>
                </a:lnTo>
                <a:cubicBezTo>
                  <a:pt x="259" y="538"/>
                  <a:pt x="200" y="618"/>
                  <a:pt x="140" y="697"/>
                </a:cubicBezTo>
                <a:cubicBezTo>
                  <a:pt x="220" y="618"/>
                  <a:pt x="299" y="558"/>
                  <a:pt x="359" y="498"/>
                </a:cubicBezTo>
                <a:lnTo>
                  <a:pt x="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rot="3599982">
            <a:off x="6480543" y="-487433"/>
            <a:ext cx="4758" cy="15225"/>
          </a:xfrm>
          <a:custGeom>
            <a:avLst/>
            <a:gdLst/>
            <a:ahLst/>
            <a:cxnLst/>
            <a:rect l="l" t="t" r="r" b="b"/>
            <a:pathLst>
              <a:path w="100" h="320" extrusionOk="0">
                <a:moveTo>
                  <a:pt x="100" y="1"/>
                </a:moveTo>
                <a:lnTo>
                  <a:pt x="0" y="200"/>
                </a:lnTo>
                <a:lnTo>
                  <a:pt x="60" y="319"/>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rot="3599982">
            <a:off x="6508541" y="-479224"/>
            <a:ext cx="5710" cy="8564"/>
          </a:xfrm>
          <a:custGeom>
            <a:avLst/>
            <a:gdLst/>
            <a:ahLst/>
            <a:cxnLst/>
            <a:rect l="l" t="t" r="r" b="b"/>
            <a:pathLst>
              <a:path w="120" h="180" extrusionOk="0">
                <a:moveTo>
                  <a:pt x="120" y="0"/>
                </a:moveTo>
                <a:lnTo>
                  <a:pt x="1" y="100"/>
                </a:lnTo>
                <a:lnTo>
                  <a:pt x="80" y="179"/>
                </a:lnTo>
                <a:lnTo>
                  <a:pt x="1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rot="3599982">
            <a:off x="6817266" y="-440356"/>
            <a:ext cx="18033" cy="14274"/>
          </a:xfrm>
          <a:custGeom>
            <a:avLst/>
            <a:gdLst/>
            <a:ahLst/>
            <a:cxnLst/>
            <a:rect l="l" t="t" r="r" b="b"/>
            <a:pathLst>
              <a:path w="379" h="300" extrusionOk="0">
                <a:moveTo>
                  <a:pt x="379" y="1"/>
                </a:moveTo>
                <a:lnTo>
                  <a:pt x="379" y="1"/>
                </a:lnTo>
                <a:cubicBezTo>
                  <a:pt x="200" y="120"/>
                  <a:pt x="1" y="200"/>
                  <a:pt x="41" y="299"/>
                </a:cubicBezTo>
                <a:cubicBezTo>
                  <a:pt x="200" y="200"/>
                  <a:pt x="299" y="8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rot="3599982">
            <a:off x="6841712" y="-437320"/>
            <a:ext cx="15225" cy="19888"/>
          </a:xfrm>
          <a:custGeom>
            <a:avLst/>
            <a:gdLst/>
            <a:ahLst/>
            <a:cxnLst/>
            <a:rect l="l" t="t" r="r" b="b"/>
            <a:pathLst>
              <a:path w="320" h="418" extrusionOk="0">
                <a:moveTo>
                  <a:pt x="319" y="0"/>
                </a:moveTo>
                <a:cubicBezTo>
                  <a:pt x="299" y="20"/>
                  <a:pt x="280" y="40"/>
                  <a:pt x="240" y="60"/>
                </a:cubicBezTo>
                <a:cubicBezTo>
                  <a:pt x="180" y="179"/>
                  <a:pt x="100" y="299"/>
                  <a:pt x="1" y="418"/>
                </a:cubicBezTo>
                <a:cubicBezTo>
                  <a:pt x="140" y="318"/>
                  <a:pt x="280" y="199"/>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rot="3599982">
            <a:off x="6627397" y="-459563"/>
            <a:ext cx="1808" cy="2807"/>
          </a:xfrm>
          <a:custGeom>
            <a:avLst/>
            <a:gdLst/>
            <a:ahLst/>
            <a:cxnLst/>
            <a:rect l="l" t="t" r="r" b="b"/>
            <a:pathLst>
              <a:path w="38" h="59" extrusionOk="0">
                <a:moveTo>
                  <a:pt x="37" y="1"/>
                </a:moveTo>
                <a:cubicBezTo>
                  <a:pt x="8" y="44"/>
                  <a:pt x="0" y="59"/>
                  <a:pt x="2" y="59"/>
                </a:cubicBezTo>
                <a:cubicBezTo>
                  <a:pt x="5" y="59"/>
                  <a:pt x="37" y="14"/>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4"/>
          <p:cNvSpPr/>
          <p:nvPr/>
        </p:nvSpPr>
        <p:spPr>
          <a:xfrm rot="3599982">
            <a:off x="6603706" y="-486395"/>
            <a:ext cx="48" cy="3806"/>
          </a:xfrm>
          <a:custGeom>
            <a:avLst/>
            <a:gdLst/>
            <a:ahLst/>
            <a:cxnLst/>
            <a:rect l="l" t="t" r="r" b="b"/>
            <a:pathLst>
              <a:path w="1" h="80" extrusionOk="0">
                <a:moveTo>
                  <a:pt x="0" y="80"/>
                </a:moveTo>
                <a:cubicBezTo>
                  <a:pt x="0" y="40"/>
                  <a:pt x="0" y="20"/>
                  <a:pt x="0" y="0"/>
                </a:cubicBezTo>
                <a:cubicBezTo>
                  <a:pt x="0" y="20"/>
                  <a:pt x="0" y="60"/>
                  <a:pt x="0" y="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4"/>
          <p:cNvSpPr/>
          <p:nvPr/>
        </p:nvSpPr>
        <p:spPr>
          <a:xfrm rot="3599982">
            <a:off x="6621556" y="-462533"/>
            <a:ext cx="6709" cy="4806"/>
          </a:xfrm>
          <a:custGeom>
            <a:avLst/>
            <a:gdLst/>
            <a:ahLst/>
            <a:cxnLst/>
            <a:rect l="l" t="t" r="r" b="b"/>
            <a:pathLst>
              <a:path w="141" h="101" extrusionOk="0">
                <a:moveTo>
                  <a:pt x="140" y="1"/>
                </a:moveTo>
                <a:cubicBezTo>
                  <a:pt x="100" y="1"/>
                  <a:pt x="61" y="41"/>
                  <a:pt x="1" y="100"/>
                </a:cubicBezTo>
                <a:cubicBezTo>
                  <a:pt x="41" y="80"/>
                  <a:pt x="81" y="4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4"/>
          <p:cNvSpPr/>
          <p:nvPr/>
        </p:nvSpPr>
        <p:spPr>
          <a:xfrm rot="3599982">
            <a:off x="6616926" y="-461694"/>
            <a:ext cx="3806" cy="4710"/>
          </a:xfrm>
          <a:custGeom>
            <a:avLst/>
            <a:gdLst/>
            <a:ahLst/>
            <a:cxnLst/>
            <a:rect l="l" t="t" r="r" b="b"/>
            <a:pathLst>
              <a:path w="80" h="99" extrusionOk="0">
                <a:moveTo>
                  <a:pt x="80" y="0"/>
                </a:moveTo>
                <a:lnTo>
                  <a:pt x="80" y="0"/>
                </a:lnTo>
                <a:cubicBezTo>
                  <a:pt x="40" y="40"/>
                  <a:pt x="20" y="60"/>
                  <a:pt x="0" y="80"/>
                </a:cubicBezTo>
                <a:cubicBezTo>
                  <a:pt x="0" y="92"/>
                  <a:pt x="2" y="99"/>
                  <a:pt x="7" y="99"/>
                </a:cubicBezTo>
                <a:cubicBezTo>
                  <a:pt x="17" y="99"/>
                  <a:pt x="39" y="6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rot="3599982">
            <a:off x="6630608" y="-461917"/>
            <a:ext cx="6566" cy="8422"/>
          </a:xfrm>
          <a:custGeom>
            <a:avLst/>
            <a:gdLst/>
            <a:ahLst/>
            <a:cxnLst/>
            <a:rect l="l" t="t" r="r" b="b"/>
            <a:pathLst>
              <a:path w="138" h="177" extrusionOk="0">
                <a:moveTo>
                  <a:pt x="138" y="0"/>
                </a:moveTo>
                <a:lnTo>
                  <a:pt x="138" y="0"/>
                </a:lnTo>
                <a:cubicBezTo>
                  <a:pt x="79" y="78"/>
                  <a:pt x="40" y="118"/>
                  <a:pt x="0" y="177"/>
                </a:cubicBezTo>
                <a:cubicBezTo>
                  <a:pt x="20" y="157"/>
                  <a:pt x="20" y="157"/>
                  <a:pt x="20" y="157"/>
                </a:cubicBezTo>
                <a:cubicBezTo>
                  <a:pt x="40" y="118"/>
                  <a:pt x="79" y="78"/>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4"/>
          <p:cNvSpPr/>
          <p:nvPr/>
        </p:nvSpPr>
        <p:spPr>
          <a:xfrm rot="3599982">
            <a:off x="6563926" y="-465023"/>
            <a:ext cx="999" cy="952"/>
          </a:xfrm>
          <a:custGeom>
            <a:avLst/>
            <a:gdLst/>
            <a:ahLst/>
            <a:cxnLst/>
            <a:rect l="l" t="t" r="r" b="b"/>
            <a:pathLst>
              <a:path w="21" h="20" extrusionOk="0">
                <a:moveTo>
                  <a:pt x="20" y="0"/>
                </a:moveTo>
                <a:lnTo>
                  <a:pt x="0" y="20"/>
                </a:lnTo>
                <a:cubicBezTo>
                  <a:pt x="20" y="0"/>
                  <a:pt x="20" y="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4"/>
          <p:cNvSpPr/>
          <p:nvPr/>
        </p:nvSpPr>
        <p:spPr>
          <a:xfrm rot="3599982">
            <a:off x="6566161" y="-471286"/>
            <a:ext cx="9516" cy="11419"/>
          </a:xfrm>
          <a:custGeom>
            <a:avLst/>
            <a:gdLst/>
            <a:ahLst/>
            <a:cxnLst/>
            <a:rect l="l" t="t" r="r" b="b"/>
            <a:pathLst>
              <a:path w="200" h="240" extrusionOk="0">
                <a:moveTo>
                  <a:pt x="200" y="0"/>
                </a:moveTo>
                <a:cubicBezTo>
                  <a:pt x="120" y="120"/>
                  <a:pt x="60" y="140"/>
                  <a:pt x="1" y="179"/>
                </a:cubicBezTo>
                <a:cubicBezTo>
                  <a:pt x="20" y="199"/>
                  <a:pt x="80" y="199"/>
                  <a:pt x="60" y="239"/>
                </a:cubicBezTo>
                <a:lnTo>
                  <a:pt x="2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4"/>
          <p:cNvSpPr/>
          <p:nvPr/>
        </p:nvSpPr>
        <p:spPr>
          <a:xfrm rot="3599982">
            <a:off x="6537576" y="-495988"/>
            <a:ext cx="13275" cy="15130"/>
          </a:xfrm>
          <a:custGeom>
            <a:avLst/>
            <a:gdLst/>
            <a:ahLst/>
            <a:cxnLst/>
            <a:rect l="l" t="t" r="r" b="b"/>
            <a:pathLst>
              <a:path w="279" h="318" extrusionOk="0">
                <a:moveTo>
                  <a:pt x="12" y="272"/>
                </a:moveTo>
                <a:cubicBezTo>
                  <a:pt x="0" y="277"/>
                  <a:pt x="0" y="291"/>
                  <a:pt x="0" y="291"/>
                </a:cubicBezTo>
                <a:cubicBezTo>
                  <a:pt x="4" y="285"/>
                  <a:pt x="8" y="279"/>
                  <a:pt x="12" y="272"/>
                </a:cubicBezTo>
                <a:close/>
                <a:moveTo>
                  <a:pt x="240" y="0"/>
                </a:moveTo>
                <a:cubicBezTo>
                  <a:pt x="161" y="0"/>
                  <a:pt x="93" y="140"/>
                  <a:pt x="12" y="272"/>
                </a:cubicBezTo>
                <a:lnTo>
                  <a:pt x="12" y="272"/>
                </a:lnTo>
                <a:cubicBezTo>
                  <a:pt x="14" y="271"/>
                  <a:pt x="17" y="271"/>
                  <a:pt x="20" y="271"/>
                </a:cubicBezTo>
                <a:cubicBezTo>
                  <a:pt x="39" y="303"/>
                  <a:pt x="57" y="317"/>
                  <a:pt x="76" y="317"/>
                </a:cubicBezTo>
                <a:cubicBezTo>
                  <a:pt x="138" y="317"/>
                  <a:pt x="203" y="165"/>
                  <a:pt x="279" y="12"/>
                </a:cubicBezTo>
                <a:cubicBezTo>
                  <a:pt x="266" y="4"/>
                  <a:pt x="252"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rot="3599982">
            <a:off x="6525012" y="-496276"/>
            <a:ext cx="5710" cy="8374"/>
          </a:xfrm>
          <a:custGeom>
            <a:avLst/>
            <a:gdLst/>
            <a:ahLst/>
            <a:cxnLst/>
            <a:rect l="l" t="t" r="r" b="b"/>
            <a:pathLst>
              <a:path w="120" h="176" extrusionOk="0">
                <a:moveTo>
                  <a:pt x="120" y="1"/>
                </a:moveTo>
                <a:cubicBezTo>
                  <a:pt x="80" y="60"/>
                  <a:pt x="60" y="120"/>
                  <a:pt x="0" y="160"/>
                </a:cubicBezTo>
                <a:cubicBezTo>
                  <a:pt x="8" y="171"/>
                  <a:pt x="14" y="176"/>
                  <a:pt x="21" y="176"/>
                </a:cubicBezTo>
                <a:cubicBezTo>
                  <a:pt x="49" y="176"/>
                  <a:pt x="71" y="82"/>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rot="3599982">
            <a:off x="6645653" y="-464577"/>
            <a:ext cx="12276" cy="14940"/>
          </a:xfrm>
          <a:custGeom>
            <a:avLst/>
            <a:gdLst/>
            <a:ahLst/>
            <a:cxnLst/>
            <a:rect l="l" t="t" r="r" b="b"/>
            <a:pathLst>
              <a:path w="258" h="314" extrusionOk="0">
                <a:moveTo>
                  <a:pt x="203" y="0"/>
                </a:moveTo>
                <a:cubicBezTo>
                  <a:pt x="183" y="0"/>
                  <a:pt x="145" y="40"/>
                  <a:pt x="80" y="147"/>
                </a:cubicBezTo>
                <a:cubicBezTo>
                  <a:pt x="0" y="207"/>
                  <a:pt x="160" y="266"/>
                  <a:pt x="100" y="286"/>
                </a:cubicBezTo>
                <a:cubicBezTo>
                  <a:pt x="104" y="305"/>
                  <a:pt x="111" y="314"/>
                  <a:pt x="118" y="314"/>
                </a:cubicBezTo>
                <a:cubicBezTo>
                  <a:pt x="164" y="314"/>
                  <a:pt x="257"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rot="3599982">
            <a:off x="6548797" y="-505347"/>
            <a:ext cx="7660" cy="6661"/>
          </a:xfrm>
          <a:custGeom>
            <a:avLst/>
            <a:gdLst/>
            <a:ahLst/>
            <a:cxnLst/>
            <a:rect l="l" t="t" r="r" b="b"/>
            <a:pathLst>
              <a:path w="161" h="140" extrusionOk="0">
                <a:moveTo>
                  <a:pt x="140" y="0"/>
                </a:moveTo>
                <a:lnTo>
                  <a:pt x="1" y="120"/>
                </a:lnTo>
                <a:lnTo>
                  <a:pt x="160" y="140"/>
                </a:lnTo>
                <a:lnTo>
                  <a:pt x="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4"/>
          <p:cNvSpPr/>
          <p:nvPr/>
        </p:nvSpPr>
        <p:spPr>
          <a:xfrm rot="3599982">
            <a:off x="6608248" y="-496841"/>
            <a:ext cx="13322" cy="16129"/>
          </a:xfrm>
          <a:custGeom>
            <a:avLst/>
            <a:gdLst/>
            <a:ahLst/>
            <a:cxnLst/>
            <a:rect l="l" t="t" r="r" b="b"/>
            <a:pathLst>
              <a:path w="280" h="339" extrusionOk="0">
                <a:moveTo>
                  <a:pt x="239" y="0"/>
                </a:moveTo>
                <a:lnTo>
                  <a:pt x="1" y="239"/>
                </a:lnTo>
                <a:cubicBezTo>
                  <a:pt x="20" y="259"/>
                  <a:pt x="20" y="298"/>
                  <a:pt x="1" y="338"/>
                </a:cubicBezTo>
                <a:cubicBezTo>
                  <a:pt x="120" y="179"/>
                  <a:pt x="279" y="2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4"/>
          <p:cNvSpPr/>
          <p:nvPr/>
        </p:nvSpPr>
        <p:spPr>
          <a:xfrm rot="3599982">
            <a:off x="6594417" y="-496408"/>
            <a:ext cx="7613" cy="10468"/>
          </a:xfrm>
          <a:custGeom>
            <a:avLst/>
            <a:gdLst/>
            <a:ahLst/>
            <a:cxnLst/>
            <a:rect l="l" t="t" r="r" b="b"/>
            <a:pathLst>
              <a:path w="160" h="220" extrusionOk="0">
                <a:moveTo>
                  <a:pt x="160" y="0"/>
                </a:moveTo>
                <a:lnTo>
                  <a:pt x="160" y="0"/>
                </a:lnTo>
                <a:cubicBezTo>
                  <a:pt x="80" y="80"/>
                  <a:pt x="20" y="159"/>
                  <a:pt x="0" y="219"/>
                </a:cubicBezTo>
                <a:cubicBezTo>
                  <a:pt x="40" y="179"/>
                  <a:pt x="120"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4"/>
          <p:cNvSpPr/>
          <p:nvPr/>
        </p:nvSpPr>
        <p:spPr>
          <a:xfrm rot="3599982">
            <a:off x="6791859" y="-472335"/>
            <a:ext cx="11895" cy="15463"/>
          </a:xfrm>
          <a:custGeom>
            <a:avLst/>
            <a:gdLst/>
            <a:ahLst/>
            <a:cxnLst/>
            <a:rect l="l" t="t" r="r" b="b"/>
            <a:pathLst>
              <a:path w="250" h="325" extrusionOk="0">
                <a:moveTo>
                  <a:pt x="223" y="1"/>
                </a:moveTo>
                <a:cubicBezTo>
                  <a:pt x="189" y="1"/>
                  <a:pt x="134" y="56"/>
                  <a:pt x="91" y="143"/>
                </a:cubicBezTo>
                <a:cubicBezTo>
                  <a:pt x="54" y="217"/>
                  <a:pt x="0" y="325"/>
                  <a:pt x="39" y="325"/>
                </a:cubicBezTo>
                <a:cubicBezTo>
                  <a:pt x="43" y="325"/>
                  <a:pt x="46" y="324"/>
                  <a:pt x="51" y="322"/>
                </a:cubicBezTo>
                <a:lnTo>
                  <a:pt x="250" y="24"/>
                </a:lnTo>
                <a:cubicBezTo>
                  <a:pt x="245" y="8"/>
                  <a:pt x="235"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4"/>
          <p:cNvSpPr/>
          <p:nvPr/>
        </p:nvSpPr>
        <p:spPr>
          <a:xfrm rot="3599982">
            <a:off x="6659190" y="-247824"/>
            <a:ext cx="6661" cy="8564"/>
          </a:xfrm>
          <a:custGeom>
            <a:avLst/>
            <a:gdLst/>
            <a:ahLst/>
            <a:cxnLst/>
            <a:rect l="l" t="t" r="r" b="b"/>
            <a:pathLst>
              <a:path w="140" h="180" extrusionOk="0">
                <a:moveTo>
                  <a:pt x="140" y="1"/>
                </a:moveTo>
                <a:cubicBezTo>
                  <a:pt x="0" y="160"/>
                  <a:pt x="100" y="140"/>
                  <a:pt x="140" y="180"/>
                </a:cubicBezTo>
                <a:lnTo>
                  <a:pt x="1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4"/>
          <p:cNvSpPr/>
          <p:nvPr/>
        </p:nvSpPr>
        <p:spPr>
          <a:xfrm rot="3599982">
            <a:off x="6855669" y="-51682"/>
            <a:ext cx="1903" cy="999"/>
          </a:xfrm>
          <a:custGeom>
            <a:avLst/>
            <a:gdLst/>
            <a:ahLst/>
            <a:cxnLst/>
            <a:rect l="l" t="t" r="r" b="b"/>
            <a:pathLst>
              <a:path w="40" h="21" extrusionOk="0">
                <a:moveTo>
                  <a:pt x="0" y="0"/>
                </a:moveTo>
                <a:cubicBezTo>
                  <a:pt x="0" y="0"/>
                  <a:pt x="0" y="20"/>
                  <a:pt x="0" y="20"/>
                </a:cubicBezTo>
                <a:cubicBezTo>
                  <a:pt x="40" y="0"/>
                  <a:pt x="2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4"/>
          <p:cNvSpPr/>
          <p:nvPr/>
        </p:nvSpPr>
        <p:spPr>
          <a:xfrm rot="3599982">
            <a:off x="7043861" y="-151778"/>
            <a:ext cx="2094" cy="3664"/>
          </a:xfrm>
          <a:custGeom>
            <a:avLst/>
            <a:gdLst/>
            <a:ahLst/>
            <a:cxnLst/>
            <a:rect l="l" t="t" r="r" b="b"/>
            <a:pathLst>
              <a:path w="44" h="77" extrusionOk="0">
                <a:moveTo>
                  <a:pt x="41" y="1"/>
                </a:moveTo>
                <a:cubicBezTo>
                  <a:pt x="38" y="1"/>
                  <a:pt x="22" y="33"/>
                  <a:pt x="0" y="76"/>
                </a:cubicBezTo>
                <a:lnTo>
                  <a:pt x="20" y="76"/>
                </a:lnTo>
                <a:cubicBezTo>
                  <a:pt x="38" y="22"/>
                  <a:pt x="44"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4"/>
          <p:cNvSpPr/>
          <p:nvPr/>
        </p:nvSpPr>
        <p:spPr>
          <a:xfrm rot="3599982">
            <a:off x="6921084" y="-191582"/>
            <a:ext cx="1951" cy="1903"/>
          </a:xfrm>
          <a:custGeom>
            <a:avLst/>
            <a:gdLst/>
            <a:ahLst/>
            <a:cxnLst/>
            <a:rect l="l" t="t" r="r" b="b"/>
            <a:pathLst>
              <a:path w="41" h="40" extrusionOk="0">
                <a:moveTo>
                  <a:pt x="41" y="0"/>
                </a:moveTo>
                <a:cubicBezTo>
                  <a:pt x="21" y="0"/>
                  <a:pt x="1" y="20"/>
                  <a:pt x="1" y="40"/>
                </a:cubicBezTo>
                <a:cubicBezTo>
                  <a:pt x="21" y="20"/>
                  <a:pt x="21"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4"/>
          <p:cNvSpPr/>
          <p:nvPr/>
        </p:nvSpPr>
        <p:spPr>
          <a:xfrm rot="3599982">
            <a:off x="6659638" y="-239048"/>
            <a:ext cx="48" cy="1951"/>
          </a:xfrm>
          <a:custGeom>
            <a:avLst/>
            <a:gdLst/>
            <a:ahLst/>
            <a:cxnLst/>
            <a:rect l="l" t="t" r="r" b="b"/>
            <a:pathLst>
              <a:path w="1" h="41" extrusionOk="0">
                <a:moveTo>
                  <a:pt x="1" y="41"/>
                </a:moveTo>
                <a:lnTo>
                  <a:pt x="1" y="21"/>
                </a:lnTo>
                <a:cubicBezTo>
                  <a:pt x="1" y="2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4"/>
          <p:cNvSpPr/>
          <p:nvPr/>
        </p:nvSpPr>
        <p:spPr>
          <a:xfrm rot="3599982">
            <a:off x="6771533" y="-45936"/>
            <a:ext cx="6661" cy="4139"/>
          </a:xfrm>
          <a:custGeom>
            <a:avLst/>
            <a:gdLst/>
            <a:ahLst/>
            <a:cxnLst/>
            <a:rect l="l" t="t" r="r" b="b"/>
            <a:pathLst>
              <a:path w="140" h="87" extrusionOk="0">
                <a:moveTo>
                  <a:pt x="139" y="0"/>
                </a:moveTo>
                <a:lnTo>
                  <a:pt x="139" y="0"/>
                </a:lnTo>
                <a:cubicBezTo>
                  <a:pt x="80" y="40"/>
                  <a:pt x="40" y="60"/>
                  <a:pt x="0" y="80"/>
                </a:cubicBezTo>
                <a:cubicBezTo>
                  <a:pt x="5" y="84"/>
                  <a:pt x="11" y="87"/>
                  <a:pt x="18" y="87"/>
                </a:cubicBezTo>
                <a:cubicBezTo>
                  <a:pt x="41" y="87"/>
                  <a:pt x="79" y="61"/>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4"/>
          <p:cNvSpPr/>
          <p:nvPr/>
        </p:nvSpPr>
        <p:spPr>
          <a:xfrm rot="3599982">
            <a:off x="7153366" y="-3454"/>
            <a:ext cx="10420" cy="9516"/>
          </a:xfrm>
          <a:custGeom>
            <a:avLst/>
            <a:gdLst/>
            <a:ahLst/>
            <a:cxnLst/>
            <a:rect l="l" t="t" r="r" b="b"/>
            <a:pathLst>
              <a:path w="219" h="200" extrusionOk="0">
                <a:moveTo>
                  <a:pt x="219" y="0"/>
                </a:moveTo>
                <a:lnTo>
                  <a:pt x="139" y="40"/>
                </a:lnTo>
                <a:lnTo>
                  <a:pt x="0" y="199"/>
                </a:lnTo>
                <a:lnTo>
                  <a:pt x="2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4"/>
          <p:cNvSpPr/>
          <p:nvPr/>
        </p:nvSpPr>
        <p:spPr>
          <a:xfrm rot="3599982">
            <a:off x="7008983" y="-18351"/>
            <a:ext cx="7613" cy="7613"/>
          </a:xfrm>
          <a:custGeom>
            <a:avLst/>
            <a:gdLst/>
            <a:ahLst/>
            <a:cxnLst/>
            <a:rect l="l" t="t" r="r" b="b"/>
            <a:pathLst>
              <a:path w="160" h="160" extrusionOk="0">
                <a:moveTo>
                  <a:pt x="160" y="0"/>
                </a:moveTo>
                <a:lnTo>
                  <a:pt x="160" y="0"/>
                </a:lnTo>
                <a:cubicBezTo>
                  <a:pt x="124" y="36"/>
                  <a:pt x="95" y="43"/>
                  <a:pt x="65" y="43"/>
                </a:cubicBezTo>
                <a:cubicBezTo>
                  <a:pt x="45" y="43"/>
                  <a:pt x="24" y="40"/>
                  <a:pt x="0" y="40"/>
                </a:cubicBezTo>
                <a:lnTo>
                  <a:pt x="120" y="160"/>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4"/>
          <p:cNvSpPr/>
          <p:nvPr/>
        </p:nvSpPr>
        <p:spPr>
          <a:xfrm rot="3599982">
            <a:off x="6967478" y="-22530"/>
            <a:ext cx="10610" cy="15083"/>
          </a:xfrm>
          <a:custGeom>
            <a:avLst/>
            <a:gdLst/>
            <a:ahLst/>
            <a:cxnLst/>
            <a:rect l="l" t="t" r="r" b="b"/>
            <a:pathLst>
              <a:path w="223" h="317" extrusionOk="0">
                <a:moveTo>
                  <a:pt x="183" y="1"/>
                </a:moveTo>
                <a:cubicBezTo>
                  <a:pt x="169" y="1"/>
                  <a:pt x="139" y="20"/>
                  <a:pt x="82" y="72"/>
                </a:cubicBezTo>
                <a:cubicBezTo>
                  <a:pt x="97" y="114"/>
                  <a:pt x="0" y="317"/>
                  <a:pt x="29" y="317"/>
                </a:cubicBezTo>
                <a:cubicBezTo>
                  <a:pt x="40" y="317"/>
                  <a:pt x="73" y="283"/>
                  <a:pt x="142" y="191"/>
                </a:cubicBezTo>
                <a:cubicBezTo>
                  <a:pt x="127" y="161"/>
                  <a:pt x="222"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4"/>
          <p:cNvSpPr/>
          <p:nvPr/>
        </p:nvSpPr>
        <p:spPr>
          <a:xfrm rot="3599982">
            <a:off x="6556359" y="-270066"/>
            <a:ext cx="1903" cy="2902"/>
          </a:xfrm>
          <a:custGeom>
            <a:avLst/>
            <a:gdLst/>
            <a:ahLst/>
            <a:cxnLst/>
            <a:rect l="l" t="t" r="r" b="b"/>
            <a:pathLst>
              <a:path w="40" h="61" extrusionOk="0">
                <a:moveTo>
                  <a:pt x="0" y="60"/>
                </a:moveTo>
                <a:cubicBezTo>
                  <a:pt x="20" y="41"/>
                  <a:pt x="40" y="21"/>
                  <a:pt x="40" y="1"/>
                </a:cubicBezTo>
                <a:cubicBezTo>
                  <a:pt x="40" y="21"/>
                  <a:pt x="20" y="41"/>
                  <a:pt x="0"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p:cNvSpPr/>
          <p:nvPr/>
        </p:nvSpPr>
        <p:spPr>
          <a:xfrm rot="3599982">
            <a:off x="6559704" y="-269792"/>
            <a:ext cx="15225" cy="10468"/>
          </a:xfrm>
          <a:custGeom>
            <a:avLst/>
            <a:gdLst/>
            <a:ahLst/>
            <a:cxnLst/>
            <a:rect l="l" t="t" r="r" b="b"/>
            <a:pathLst>
              <a:path w="320" h="220" extrusionOk="0">
                <a:moveTo>
                  <a:pt x="160" y="1"/>
                </a:moveTo>
                <a:lnTo>
                  <a:pt x="160" y="1"/>
                </a:lnTo>
                <a:cubicBezTo>
                  <a:pt x="100" y="61"/>
                  <a:pt x="61" y="140"/>
                  <a:pt x="1" y="220"/>
                </a:cubicBezTo>
                <a:cubicBezTo>
                  <a:pt x="140" y="81"/>
                  <a:pt x="319" y="8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txBox="1">
            <a:spLocks noGrp="1"/>
          </p:cNvSpPr>
          <p:nvPr>
            <p:ph type="subTitle" idx="1"/>
          </p:nvPr>
        </p:nvSpPr>
        <p:spPr>
          <a:xfrm>
            <a:off x="1991956" y="1185810"/>
            <a:ext cx="4583700" cy="541500"/>
          </a:xfrm>
          <a:prstGeom prst="rect">
            <a:avLst/>
          </a:prstGeom>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r>
              <a:rPr lang="ms-MY" sz="3200" b="1">
                <a:solidFill>
                  <a:schemeClr val="accent4">
                    <a:lumMod val="1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S i s t e m   R e p r o d u k s i</a:t>
            </a:r>
            <a:endParaRPr sz="3200">
              <a:solidFill>
                <a:schemeClr val="accent4">
                  <a:lumMod val="10000"/>
                </a:schemeClr>
              </a:solidFill>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
        <p:nvSpPr>
          <p:cNvPr id="2744" name="Google Shape;2744;p34"/>
          <p:cNvSpPr/>
          <p:nvPr/>
        </p:nvSpPr>
        <p:spPr>
          <a:xfrm>
            <a:off x="6658805" y="118581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5" name="Google Shape;2745;p34"/>
          <p:cNvGrpSpPr/>
          <p:nvPr/>
        </p:nvGrpSpPr>
        <p:grpSpPr>
          <a:xfrm>
            <a:off x="6844970" y="1312592"/>
            <a:ext cx="296817" cy="371986"/>
            <a:chOff x="1677825" y="3820225"/>
            <a:chExt cx="345900" cy="433500"/>
          </a:xfrm>
        </p:grpSpPr>
        <p:sp>
          <p:nvSpPr>
            <p:cNvPr id="2746" name="Google Shape;2746;p34"/>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4"/>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34"/>
          <p:cNvSpPr/>
          <p:nvPr/>
        </p:nvSpPr>
        <p:spPr>
          <a:xfrm>
            <a:off x="1165600" y="1313725"/>
            <a:ext cx="483494" cy="441537"/>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4"/>
          <p:cNvSpPr/>
          <p:nvPr/>
        </p:nvSpPr>
        <p:spPr>
          <a:xfrm>
            <a:off x="7433629" y="2673825"/>
            <a:ext cx="296813" cy="271066"/>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Rounded Corners 3">
            <a:extLst>
              <a:ext uri="{FF2B5EF4-FFF2-40B4-BE49-F238E27FC236}">
                <a16:creationId xmlns:a16="http://schemas.microsoft.com/office/drawing/2014/main" id="{046ECED1-DB1B-4518-A3B6-E37251F68FAF}"/>
              </a:ext>
            </a:extLst>
          </p:cNvPr>
          <p:cNvSpPr/>
          <p:nvPr/>
        </p:nvSpPr>
        <p:spPr>
          <a:xfrm>
            <a:off x="2190711" y="2085759"/>
            <a:ext cx="4976978" cy="22251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endParaRPr lang="ms-MY" b="1">
              <a:solidFill>
                <a:schemeClr val="accent2">
                  <a:lumMod val="10000"/>
                </a:schemeClr>
              </a:solidFill>
              <a:latin typeface="Perpetua" panose="02020502060401020303" pitchFamily="18" charset="0"/>
            </a:endParaRPr>
          </a:p>
          <a:p>
            <a:pPr lvl="0" algn="ctr"/>
            <a:r>
              <a:rPr lang="ms-MY">
                <a:solidFill>
                  <a:schemeClr val="accent2">
                    <a:lumMod val="10000"/>
                  </a:schemeClr>
                </a:solidFill>
                <a:latin typeface="Algerian" panose="04020705040A02060702" pitchFamily="82" charset="0"/>
              </a:rPr>
              <a:t>KELOMPOK II :</a:t>
            </a:r>
          </a:p>
          <a:p>
            <a:pPr lvl="0"/>
            <a:r>
              <a:rPr lang="ms-MY" b="1">
                <a:solidFill>
                  <a:schemeClr val="accent2">
                    <a:lumMod val="10000"/>
                  </a:schemeClr>
                </a:solidFill>
                <a:latin typeface="Perpetua" panose="02020502060401020303" pitchFamily="18" charset="0"/>
              </a:rPr>
              <a:t>ARSY ROHAYUNILLA	       </a:t>
            </a:r>
            <a:r>
              <a:rPr lang="en-US" b="1">
                <a:solidFill>
                  <a:schemeClr val="accent2">
                    <a:lumMod val="10000"/>
                  </a:schemeClr>
                </a:solidFill>
                <a:latin typeface="Perpetua" panose="02020502060401020303" pitchFamily="18" charset="0"/>
              </a:rPr>
              <a:t>          </a:t>
            </a:r>
            <a:r>
              <a:rPr lang="ms-MY" b="1">
                <a:solidFill>
                  <a:schemeClr val="accent2">
                    <a:lumMod val="10000"/>
                  </a:schemeClr>
                </a:solidFill>
                <a:latin typeface="Perpetua" panose="02020502060401020303" pitchFamily="18" charset="0"/>
              </a:rPr>
              <a:t>           (105441101318)</a:t>
            </a:r>
            <a:endParaRPr lang="en-ID">
              <a:solidFill>
                <a:schemeClr val="accent2">
                  <a:lumMod val="10000"/>
                </a:schemeClr>
              </a:solidFill>
              <a:latin typeface="Perpetua" panose="02020502060401020303" pitchFamily="18" charset="0"/>
            </a:endParaRPr>
          </a:p>
          <a:p>
            <a:pPr lvl="0"/>
            <a:r>
              <a:rPr lang="ms-MY" b="1">
                <a:solidFill>
                  <a:schemeClr val="accent2">
                    <a:lumMod val="10000"/>
                  </a:schemeClr>
                </a:solidFill>
                <a:latin typeface="Perpetua" panose="02020502060401020303" pitchFamily="18" charset="0"/>
              </a:rPr>
              <a:t>NUR FADHILAH ZAFITRI JAFAR  </a:t>
            </a:r>
            <a:r>
              <a:rPr lang="en-US" b="1">
                <a:solidFill>
                  <a:schemeClr val="accent2">
                    <a:lumMod val="10000"/>
                  </a:schemeClr>
                </a:solidFill>
                <a:latin typeface="Perpetua" panose="02020502060401020303" pitchFamily="18" charset="0"/>
              </a:rPr>
              <a:t>      </a:t>
            </a:r>
            <a:r>
              <a:rPr lang="ms-MY" b="1">
                <a:solidFill>
                  <a:schemeClr val="accent2">
                    <a:lumMod val="10000"/>
                  </a:schemeClr>
                </a:solidFill>
                <a:latin typeface="Perpetua" panose="02020502060401020303" pitchFamily="18" charset="0"/>
              </a:rPr>
              <a:t>  (105441101118)	 </a:t>
            </a:r>
            <a:endParaRPr lang="en-ID">
              <a:solidFill>
                <a:schemeClr val="accent2">
                  <a:lumMod val="10000"/>
                </a:schemeClr>
              </a:solidFill>
              <a:latin typeface="Perpetua" panose="02020502060401020303" pitchFamily="18" charset="0"/>
            </a:endParaRPr>
          </a:p>
          <a:p>
            <a:r>
              <a:rPr lang="ms-MY" b="1">
                <a:solidFill>
                  <a:schemeClr val="accent2">
                    <a:lumMod val="10000"/>
                  </a:schemeClr>
                </a:solidFill>
                <a:latin typeface="Perpetua" panose="02020502060401020303" pitchFamily="18" charset="0"/>
              </a:rPr>
              <a:t>DIAH SAFITRI                                              (</a:t>
            </a:r>
            <a:r>
              <a:rPr lang="en-US" b="1">
                <a:solidFill>
                  <a:schemeClr val="accent2">
                    <a:lumMod val="10000"/>
                  </a:schemeClr>
                </a:solidFill>
                <a:latin typeface="Perpetua" panose="02020502060401020303" pitchFamily="18" charset="0"/>
              </a:rPr>
              <a:t>105441100920)</a:t>
            </a:r>
            <a:endParaRPr lang="en-ID">
              <a:solidFill>
                <a:schemeClr val="accent2">
                  <a:lumMod val="10000"/>
                </a:schemeClr>
              </a:solidFill>
              <a:latin typeface="Perpetua" panose="02020502060401020303" pitchFamily="18" charset="0"/>
            </a:endParaRPr>
          </a:p>
          <a:p>
            <a:pPr lvl="0"/>
            <a:r>
              <a:rPr lang="ms-MY" b="1">
                <a:solidFill>
                  <a:schemeClr val="accent2">
                    <a:lumMod val="10000"/>
                  </a:schemeClr>
                </a:solidFill>
                <a:latin typeface="Perpetua" panose="02020502060401020303" pitchFamily="18" charset="0"/>
              </a:rPr>
              <a:t>SRI NOVITA YANTI                                    </a:t>
            </a:r>
            <a:r>
              <a:rPr lang="en-US" b="1">
                <a:solidFill>
                  <a:schemeClr val="accent2">
                    <a:lumMod val="10000"/>
                  </a:schemeClr>
                </a:solidFill>
                <a:latin typeface="Perpetua" panose="02020502060401020303" pitchFamily="18" charset="0"/>
              </a:rPr>
              <a:t>(105441101020)</a:t>
            </a:r>
            <a:endParaRPr lang="en-ID">
              <a:solidFill>
                <a:schemeClr val="accent2">
                  <a:lumMod val="10000"/>
                </a:schemeClr>
              </a:solidFill>
              <a:latin typeface="Perpetua" panose="02020502060401020303" pitchFamily="18" charset="0"/>
            </a:endParaRPr>
          </a:p>
          <a:p>
            <a:pPr lvl="0"/>
            <a:r>
              <a:rPr lang="ms-MY" b="1">
                <a:solidFill>
                  <a:schemeClr val="accent2">
                    <a:lumMod val="10000"/>
                  </a:schemeClr>
                </a:solidFill>
                <a:latin typeface="Perpetua" panose="02020502060401020303" pitchFamily="18" charset="0"/>
              </a:rPr>
              <a:t>AFRIDHA BACHTIAR</a:t>
            </a:r>
            <a:r>
              <a:rPr lang="en-US" b="1">
                <a:solidFill>
                  <a:schemeClr val="accent2">
                    <a:lumMod val="10000"/>
                  </a:schemeClr>
                </a:solidFill>
                <a:latin typeface="Perpetua" panose="02020502060401020303" pitchFamily="18" charset="0"/>
              </a:rPr>
              <a:t>                               </a:t>
            </a:r>
            <a:r>
              <a:rPr lang="ms-MY" b="1">
                <a:solidFill>
                  <a:schemeClr val="accent2">
                    <a:lumMod val="10000"/>
                  </a:schemeClr>
                </a:solidFill>
                <a:latin typeface="Perpetua" panose="02020502060401020303" pitchFamily="18" charset="0"/>
              </a:rPr>
              <a:t> </a:t>
            </a:r>
            <a:r>
              <a:rPr lang="en-US" b="1">
                <a:solidFill>
                  <a:schemeClr val="accent2">
                    <a:lumMod val="10000"/>
                  </a:schemeClr>
                </a:solidFill>
                <a:latin typeface="Perpetua" panose="02020502060401020303" pitchFamily="18" charset="0"/>
              </a:rPr>
              <a:t>(105441101120)</a:t>
            </a:r>
            <a:endParaRPr lang="en-ID">
              <a:solidFill>
                <a:schemeClr val="accent2">
                  <a:lumMod val="10000"/>
                </a:schemeClr>
              </a:solidFill>
              <a:latin typeface="Perpetua" panose="02020502060401020303" pitchFamily="18" charset="0"/>
            </a:endParaRPr>
          </a:p>
          <a:p>
            <a:pPr lvl="0"/>
            <a:r>
              <a:rPr lang="ms-MY" b="1">
                <a:solidFill>
                  <a:schemeClr val="accent2">
                    <a:lumMod val="10000"/>
                  </a:schemeClr>
                </a:solidFill>
                <a:latin typeface="Perpetua" panose="02020502060401020303" pitchFamily="18" charset="0"/>
              </a:rPr>
              <a:t>PASHA DIZA PUTRI</a:t>
            </a:r>
            <a:r>
              <a:rPr lang="en-US" b="1">
                <a:solidFill>
                  <a:schemeClr val="accent2">
                    <a:lumMod val="10000"/>
                  </a:schemeClr>
                </a:solidFill>
                <a:latin typeface="Perpetua" panose="02020502060401020303" pitchFamily="18" charset="0"/>
              </a:rPr>
              <a:t>                                 </a:t>
            </a:r>
            <a:r>
              <a:rPr lang="ms-MY" b="1">
                <a:solidFill>
                  <a:schemeClr val="accent2">
                    <a:lumMod val="10000"/>
                  </a:schemeClr>
                </a:solidFill>
                <a:latin typeface="Perpetua" panose="02020502060401020303" pitchFamily="18" charset="0"/>
              </a:rPr>
              <a:t>  </a:t>
            </a:r>
            <a:r>
              <a:rPr lang="en-US" b="1">
                <a:solidFill>
                  <a:schemeClr val="accent2">
                    <a:lumMod val="10000"/>
                  </a:schemeClr>
                </a:solidFill>
                <a:latin typeface="Perpetua" panose="02020502060401020303" pitchFamily="18" charset="0"/>
              </a:rPr>
              <a:t>(105441101220)</a:t>
            </a:r>
            <a:endParaRPr lang="en-ID">
              <a:solidFill>
                <a:schemeClr val="accent2">
                  <a:lumMod val="10000"/>
                </a:schemeClr>
              </a:solidFill>
              <a:latin typeface="Perpetua" panose="02020502060401020303" pitchFamily="18" charset="0"/>
            </a:endParaRPr>
          </a:p>
          <a:p>
            <a:pPr lvl="0"/>
            <a:r>
              <a:rPr lang="ms-MY" b="1">
                <a:solidFill>
                  <a:schemeClr val="accent2">
                    <a:lumMod val="10000"/>
                  </a:schemeClr>
                </a:solidFill>
                <a:latin typeface="Perpetua" panose="02020502060401020303" pitchFamily="18" charset="0"/>
              </a:rPr>
              <a:t>FAJRUL ULUM</a:t>
            </a:r>
            <a:r>
              <a:rPr lang="en-US" b="1">
                <a:solidFill>
                  <a:schemeClr val="accent2">
                    <a:lumMod val="10000"/>
                  </a:schemeClr>
                </a:solidFill>
                <a:latin typeface="Perpetua" panose="02020502060401020303" pitchFamily="18" charset="0"/>
              </a:rPr>
              <a:t>                                          </a:t>
            </a:r>
            <a:r>
              <a:rPr lang="ms-MY" b="1">
                <a:solidFill>
                  <a:schemeClr val="accent2">
                    <a:lumMod val="10000"/>
                  </a:schemeClr>
                </a:solidFill>
                <a:latin typeface="Perpetua" panose="02020502060401020303" pitchFamily="18" charset="0"/>
              </a:rPr>
              <a:t>   </a:t>
            </a:r>
            <a:r>
              <a:rPr lang="en-US" b="1">
                <a:solidFill>
                  <a:schemeClr val="accent2">
                    <a:lumMod val="10000"/>
                  </a:schemeClr>
                </a:solidFill>
                <a:latin typeface="Perpetua" panose="02020502060401020303" pitchFamily="18" charset="0"/>
              </a:rPr>
              <a:t>(105441101320)</a:t>
            </a:r>
            <a:endParaRPr lang="en-ID">
              <a:solidFill>
                <a:schemeClr val="accent2">
                  <a:lumMod val="10000"/>
                </a:schemeClr>
              </a:solidFill>
              <a:latin typeface="Perpetua" panose="02020502060401020303" pitchFamily="18" charset="0"/>
            </a:endParaRPr>
          </a:p>
          <a:p>
            <a:pPr lvl="0"/>
            <a:r>
              <a:rPr lang="ms-MY" b="1">
                <a:solidFill>
                  <a:schemeClr val="accent2">
                    <a:lumMod val="10000"/>
                  </a:schemeClr>
                </a:solidFill>
                <a:latin typeface="Perpetua" panose="02020502060401020303" pitchFamily="18" charset="0"/>
              </a:rPr>
              <a:t>RESKIALIYAH</a:t>
            </a:r>
            <a:endParaRPr lang="en-ID">
              <a:solidFill>
                <a:schemeClr val="accent2">
                  <a:lumMod val="10000"/>
                </a:schemeClr>
              </a:solidFill>
              <a:latin typeface="Perpetua" panose="02020502060401020303" pitchFamily="18" charset="0"/>
            </a:endParaRPr>
          </a:p>
          <a:p>
            <a:pPr algn="ctr"/>
            <a:endParaRPr lang="en-ID">
              <a:solidFill>
                <a:schemeClr val="accent2">
                  <a:lumMod val="10000"/>
                </a:schemeClr>
              </a:solidFill>
              <a:latin typeface="Perpetua" panose="02020502060401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pria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59"/>
            <a:ext cx="7704000" cy="34582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2" name="Rectangle 1">
            <a:extLst>
              <a:ext uri="{FF2B5EF4-FFF2-40B4-BE49-F238E27FC236}">
                <a16:creationId xmlns:a16="http://schemas.microsoft.com/office/drawing/2014/main" id="{2F9F8D48-55A9-4E4E-9E4B-80FCA84A1D90}"/>
              </a:ext>
            </a:extLst>
          </p:cNvPr>
          <p:cNvSpPr/>
          <p:nvPr/>
        </p:nvSpPr>
        <p:spPr>
          <a:xfrm>
            <a:off x="563524" y="1393699"/>
            <a:ext cx="7623545" cy="3167085"/>
          </a:xfrm>
          <a:prstGeom prst="rect">
            <a:avLst/>
          </a:prstGeom>
        </p:spPr>
        <p:txBody>
          <a:bodyPr wrap="square">
            <a:spAutoFit/>
          </a:bodyPr>
          <a:lstStyle/>
          <a:p>
            <a:pPr marL="800100" marR="100965" lvl="1" indent="-342900" algn="just">
              <a:lnSpc>
                <a:spcPct val="150000"/>
              </a:lnSpc>
              <a:buFont typeface="+mj-lt"/>
              <a:buAutoNum type="arabicPeriod" startAt="10"/>
              <a:tabLst>
                <a:tab pos="1094740" algn="l"/>
              </a:tabLst>
            </a:pPr>
            <a:r>
              <a:rPr lang="ms-MY" sz="1500" b="1" spc="-5">
                <a:latin typeface="Times New Roman" panose="02020603050405020304" pitchFamily="18" charset="0"/>
                <a:ea typeface="Times New Roman" panose="02020603050405020304" pitchFamily="18" charset="0"/>
              </a:rPr>
              <a:t>Penis</a:t>
            </a:r>
            <a:r>
              <a:rPr lang="ms-MY" sz="1500" spc="-5">
                <a:latin typeface="Times New Roman" panose="02020603050405020304" pitchFamily="18" charset="0"/>
                <a:ea typeface="Times New Roman" panose="02020603050405020304" pitchFamily="18" charset="0"/>
              </a:rPr>
              <a:t> adalah organ yang berperan dalam proses kopulasi. Kopulasi adalah hubungan antara kelamin pria dan wanita yang bertujuan untuk memindahkan sperma ke dalam rahim wanita.</a:t>
            </a:r>
            <a:endParaRPr lang="en-ID" sz="1500" spc="-5">
              <a:latin typeface="Times New Roman" panose="02020603050405020304" pitchFamily="18" charset="0"/>
              <a:ea typeface="Times New Roman" panose="02020603050405020304" pitchFamily="18" charset="0"/>
            </a:endParaRPr>
          </a:p>
          <a:p>
            <a:pPr marL="800100" marR="100965" lvl="1" indent="-342900" algn="just">
              <a:lnSpc>
                <a:spcPct val="150000"/>
              </a:lnSpc>
              <a:buFont typeface="+mj-lt"/>
              <a:buAutoNum type="arabicPeriod" startAt="10"/>
              <a:tabLst>
                <a:tab pos="1094740" algn="l"/>
              </a:tabLst>
            </a:pPr>
            <a:r>
              <a:rPr lang="ms-MY" sz="1500" b="1" spc="-5">
                <a:latin typeface="Times New Roman" panose="02020603050405020304" pitchFamily="18" charset="0"/>
                <a:ea typeface="Times New Roman" panose="02020603050405020304" pitchFamily="18" charset="0"/>
              </a:rPr>
              <a:t>Uretra</a:t>
            </a:r>
            <a:r>
              <a:rPr lang="ms-MY" sz="1500" spc="-5">
                <a:latin typeface="Times New Roman" panose="02020603050405020304" pitchFamily="18" charset="0"/>
                <a:ea typeface="Times New Roman" panose="02020603050405020304" pitchFamily="18" charset="0"/>
              </a:rPr>
              <a:t> adalah saluran urine dari kandung kemih sampai keluar tubuh melalui penis.</a:t>
            </a:r>
            <a:endParaRPr lang="en-ID" sz="1500" spc="-5">
              <a:latin typeface="Times New Roman" panose="02020603050405020304" pitchFamily="18" charset="0"/>
              <a:ea typeface="Times New Roman" panose="02020603050405020304" pitchFamily="18" charset="0"/>
            </a:endParaRPr>
          </a:p>
          <a:p>
            <a:pPr marL="800100" marR="100965" lvl="1" indent="-342900" algn="just">
              <a:lnSpc>
                <a:spcPct val="150000"/>
              </a:lnSpc>
              <a:buFont typeface="+mj-lt"/>
              <a:buAutoNum type="arabicPeriod" startAt="10"/>
              <a:tabLst>
                <a:tab pos="1094740" algn="l"/>
              </a:tabLst>
            </a:pPr>
            <a:r>
              <a:rPr lang="ms-MY" sz="1500" b="1" spc="-5">
                <a:latin typeface="Times New Roman" panose="02020603050405020304" pitchFamily="18" charset="0"/>
                <a:ea typeface="Times New Roman" panose="02020603050405020304" pitchFamily="18" charset="0"/>
              </a:rPr>
              <a:t>Kepala penis</a:t>
            </a:r>
            <a:r>
              <a:rPr lang="ms-MY" sz="1500" spc="-5">
                <a:latin typeface="Times New Roman" panose="02020603050405020304" pitchFamily="18" charset="0"/>
                <a:ea typeface="Times New Roman" panose="02020603050405020304" pitchFamily="18" charset="0"/>
              </a:rPr>
              <a:t> bagian ini nantinya akan menjadi tempat keluarnya cairan semen dan urine. Pada alat kelamin pria ini juga terdapat ujung-ujung saraf yang sensitif terhadap rangsangan.</a:t>
            </a:r>
            <a:endParaRPr lang="en-ID" sz="1500" spc="-5">
              <a:latin typeface="Times New Roman" panose="02020603050405020304" pitchFamily="18" charset="0"/>
              <a:ea typeface="Times New Roman" panose="02020603050405020304" pitchFamily="18" charset="0"/>
            </a:endParaRPr>
          </a:p>
          <a:p>
            <a:pPr marL="800100" marR="100965" lvl="1" indent="-342900" algn="just">
              <a:lnSpc>
                <a:spcPct val="150000"/>
              </a:lnSpc>
              <a:buFont typeface="+mj-lt"/>
              <a:buAutoNum type="arabicPeriod" startAt="10"/>
              <a:tabLst>
                <a:tab pos="1094740" algn="l"/>
              </a:tabLst>
            </a:pPr>
            <a:r>
              <a:rPr lang="ms-MY" sz="1500" b="1" spc="-5">
                <a:latin typeface="Times New Roman" panose="02020603050405020304" pitchFamily="18" charset="0"/>
                <a:ea typeface="Times New Roman" panose="02020603050405020304" pitchFamily="18" charset="0"/>
              </a:rPr>
              <a:t>Skrotum</a:t>
            </a:r>
            <a:r>
              <a:rPr lang="ms-MY" sz="1500" spc="-5">
                <a:latin typeface="Times New Roman" panose="02020603050405020304" pitchFamily="18" charset="0"/>
                <a:ea typeface="Times New Roman" panose="02020603050405020304" pitchFamily="18" charset="0"/>
              </a:rPr>
              <a:t> adalah kantong testis yang berfungsi melindungi testis dan mengatur suhu testis.</a:t>
            </a:r>
            <a:endParaRPr lang="en-ID" sz="1500" spc="-5">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443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wanita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59"/>
            <a:ext cx="7704000" cy="34582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5" name="Rectangle 4">
            <a:extLst>
              <a:ext uri="{FF2B5EF4-FFF2-40B4-BE49-F238E27FC236}">
                <a16:creationId xmlns:a16="http://schemas.microsoft.com/office/drawing/2014/main" id="{81AF2382-4219-48F7-AFF8-FE0AA5AD9A54}"/>
              </a:ext>
            </a:extLst>
          </p:cNvPr>
          <p:cNvSpPr/>
          <p:nvPr/>
        </p:nvSpPr>
        <p:spPr>
          <a:xfrm>
            <a:off x="946298" y="1393699"/>
            <a:ext cx="7166344" cy="2962158"/>
          </a:xfrm>
          <a:prstGeom prst="rect">
            <a:avLst/>
          </a:prstGeom>
        </p:spPr>
        <p:txBody>
          <a:bodyPr wrap="square">
            <a:spAutoFit/>
          </a:bodyPr>
          <a:lstStyle/>
          <a:p>
            <a:pPr lvl="0" algn="just">
              <a:lnSpc>
                <a:spcPct val="150000"/>
              </a:lnSpc>
              <a:tabLst>
                <a:tab pos="1054100" algn="l"/>
              </a:tabLst>
            </a:pPr>
            <a:r>
              <a:rPr lang="ms-MY" b="1">
                <a:latin typeface="Times New Roman" panose="02020603050405020304" pitchFamily="18" charset="0"/>
                <a:ea typeface="Times New Roman" panose="02020603050405020304" pitchFamily="18" charset="0"/>
              </a:rPr>
              <a:t>1. Vagina</a:t>
            </a:r>
            <a:endParaRPr lang="en-ID" b="1" i="1">
              <a:latin typeface="Times New Roman" panose="02020603050405020304" pitchFamily="18" charset="0"/>
              <a:ea typeface="Times New Roman" panose="02020603050405020304" pitchFamily="18" charset="0"/>
            </a:endParaRPr>
          </a:p>
          <a:p>
            <a:pPr algn="just">
              <a:lnSpc>
                <a:spcPct val="150000"/>
              </a:lnSpc>
            </a:pPr>
            <a:r>
              <a:rPr lang="ms-MY">
                <a:latin typeface="Times New Roman" panose="02020603050405020304" pitchFamily="18" charset="0"/>
                <a:ea typeface="Times New Roman" panose="02020603050405020304" pitchFamily="18" charset="0"/>
              </a:rPr>
              <a:t>Vagina adalah saluran yang elastis, panjangnya sekitar 8-10 cm, dan berakhir pada rahim. Vagina berfungsi untuk dilalui oleh darah pada saat menstruasi dan merupakan jalan lahir.</a:t>
            </a:r>
            <a:endParaRPr lang="en-ID" sz="1200">
              <a:latin typeface="Times New Roman" panose="02020603050405020304" pitchFamily="18" charset="0"/>
              <a:ea typeface="Times New Roman" panose="02020603050405020304" pitchFamily="18" charset="0"/>
            </a:endParaRPr>
          </a:p>
          <a:p>
            <a:pPr lvl="0" algn="just">
              <a:lnSpc>
                <a:spcPct val="150000"/>
              </a:lnSpc>
            </a:pPr>
            <a:r>
              <a:rPr lang="ms-MY" b="1">
                <a:latin typeface="Times New Roman" panose="02020603050405020304" pitchFamily="18" charset="0"/>
                <a:ea typeface="Times New Roman" panose="02020603050405020304" pitchFamily="18" charset="0"/>
              </a:rPr>
              <a:t>2. Serviks</a:t>
            </a:r>
            <a:endParaRPr lang="en-ID" sz="1200">
              <a:latin typeface="Times New Roman" panose="02020603050405020304" pitchFamily="18" charset="0"/>
              <a:ea typeface="Times New Roman" panose="02020603050405020304" pitchFamily="18" charset="0"/>
            </a:endParaRPr>
          </a:p>
          <a:p>
            <a:pPr algn="just">
              <a:lnSpc>
                <a:spcPct val="150000"/>
              </a:lnSpc>
            </a:pPr>
            <a:r>
              <a:rPr lang="ms-MY">
                <a:latin typeface="Times New Roman" panose="02020603050405020304" pitchFamily="18" charset="0"/>
                <a:ea typeface="Times New Roman" panose="02020603050405020304" pitchFamily="18" charset="0"/>
              </a:rPr>
              <a:t>Serviks disebut juga dengan mulut rahim. Serviks ada pada bagian terdepan dari rahim dan menonjol ke dalam vagina, sehingga berhubungan dengan bagian vagina. Serviks memproduksi cairan berlendir. Pada sekitar waktu ovulasi, mukus ini menjadi banyak, elastis, dan licin. Hal ini membantu spermatozoa untuk mencapai uterus. Saluran yang berdinding tebal ini akan menipis dan membuka saat proses persalinan dimulai.</a:t>
            </a:r>
            <a:endParaRPr lang="en-ID"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51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wanita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59"/>
            <a:ext cx="7704000" cy="34582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2" name="Rectangle 1">
            <a:extLst>
              <a:ext uri="{FF2B5EF4-FFF2-40B4-BE49-F238E27FC236}">
                <a16:creationId xmlns:a16="http://schemas.microsoft.com/office/drawing/2014/main" id="{320EAE4A-1BA1-438A-B8C3-B429F7012908}"/>
              </a:ext>
            </a:extLst>
          </p:cNvPr>
          <p:cNvSpPr/>
          <p:nvPr/>
        </p:nvSpPr>
        <p:spPr>
          <a:xfrm>
            <a:off x="839971" y="1393699"/>
            <a:ext cx="7584029" cy="2962158"/>
          </a:xfrm>
          <a:prstGeom prst="rect">
            <a:avLst/>
          </a:prstGeom>
        </p:spPr>
        <p:txBody>
          <a:bodyPr wrap="square">
            <a:spAutoFit/>
          </a:bodyPr>
          <a:lstStyle/>
          <a:p>
            <a:pPr lvl="0" algn="just">
              <a:lnSpc>
                <a:spcPct val="150000"/>
              </a:lnSpc>
            </a:pPr>
            <a:r>
              <a:rPr lang="ms-MY" b="1">
                <a:latin typeface="Times New Roman" panose="02020603050405020304" pitchFamily="18" charset="0"/>
                <a:ea typeface="Times New Roman" panose="02020603050405020304" pitchFamily="18" charset="0"/>
              </a:rPr>
              <a:t>3. Ovarium</a:t>
            </a:r>
            <a:endParaRPr lang="en-ID" sz="1200" b="1">
              <a:latin typeface="Times New Roman" panose="02020603050405020304" pitchFamily="18" charset="0"/>
              <a:ea typeface="Times New Roman" panose="02020603050405020304" pitchFamily="18" charset="0"/>
            </a:endParaRPr>
          </a:p>
          <a:p>
            <a:pPr lvl="0" algn="just">
              <a:lnSpc>
                <a:spcPct val="150000"/>
              </a:lnSpc>
            </a:pPr>
            <a:r>
              <a:rPr lang="ms-MY">
                <a:latin typeface="Times New Roman" panose="02020603050405020304" pitchFamily="18" charset="0"/>
                <a:ea typeface="Times New Roman" panose="02020603050405020304" pitchFamily="18" charset="0"/>
              </a:rPr>
              <a:t>Ovarium menghasilkan ovum. Ovarium disebut juga dengan indung telur. Letak ovarium di sebelah kiri dan kanan rongga perut bagian bawah. Ovarium berhasil memproduksi sel telur jika wanita telah dewasa dan mengalami siklus menstruasi. Setelah sel telur masak, akan terjadi ovulasi yaitu pelepasan sel telur dari ovarium. Ovulasi terjadi setiap 28 hari. </a:t>
            </a:r>
            <a:endParaRPr lang="en-ID" sz="1200">
              <a:latin typeface="Times New Roman" panose="02020603050405020304" pitchFamily="18" charset="0"/>
              <a:ea typeface="Times New Roman" panose="02020603050405020304" pitchFamily="18" charset="0"/>
            </a:endParaRPr>
          </a:p>
          <a:p>
            <a:pPr lvl="0" algn="just">
              <a:lnSpc>
                <a:spcPct val="150000"/>
              </a:lnSpc>
            </a:pPr>
            <a:r>
              <a:rPr lang="ms-MY" b="1">
                <a:latin typeface="Times New Roman" panose="02020603050405020304" pitchFamily="18" charset="0"/>
                <a:ea typeface="Times New Roman" panose="02020603050405020304" pitchFamily="18" charset="0"/>
              </a:rPr>
              <a:t>4. Uterus</a:t>
            </a:r>
            <a:endParaRPr lang="en-ID" sz="1200" b="1">
              <a:latin typeface="Times New Roman" panose="02020603050405020304" pitchFamily="18" charset="0"/>
              <a:ea typeface="Times New Roman" panose="02020603050405020304" pitchFamily="18" charset="0"/>
            </a:endParaRPr>
          </a:p>
          <a:p>
            <a:pPr lvl="0" algn="just">
              <a:lnSpc>
                <a:spcPct val="150000"/>
              </a:lnSpc>
            </a:pPr>
            <a:r>
              <a:rPr lang="ms-MY">
                <a:latin typeface="Times New Roman" panose="02020603050405020304" pitchFamily="18" charset="0"/>
                <a:ea typeface="Times New Roman" panose="02020603050405020304" pitchFamily="18" charset="0"/>
              </a:rPr>
              <a:t>Uterus (juga disebut rahim) adalah organ otot berbentuk buah pir terbalik dari sistem reproduksi wanita yang terletak di antara kandung kemih dan rektum. Uterus berfungsi untuk memberi makan dan menampung sel telur yang telah dibuahi sampai menjadi janin atau sampai siap untuk dilahirkan.</a:t>
            </a:r>
            <a:endParaRPr lang="en-ID"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473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wanita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59"/>
            <a:ext cx="7704000" cy="34582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2" name="Rectangle 1">
            <a:extLst>
              <a:ext uri="{FF2B5EF4-FFF2-40B4-BE49-F238E27FC236}">
                <a16:creationId xmlns:a16="http://schemas.microsoft.com/office/drawing/2014/main" id="{54C4BCBA-3794-41B2-AE75-B74648F989D4}"/>
              </a:ext>
            </a:extLst>
          </p:cNvPr>
          <p:cNvSpPr/>
          <p:nvPr/>
        </p:nvSpPr>
        <p:spPr>
          <a:xfrm>
            <a:off x="808074" y="1393699"/>
            <a:ext cx="7474689" cy="2962158"/>
          </a:xfrm>
          <a:prstGeom prst="rect">
            <a:avLst/>
          </a:prstGeom>
        </p:spPr>
        <p:txBody>
          <a:bodyPr wrap="square">
            <a:spAutoFit/>
          </a:bodyPr>
          <a:lstStyle/>
          <a:p>
            <a:pPr lvl="0" algn="just">
              <a:lnSpc>
                <a:spcPct val="150000"/>
              </a:lnSpc>
            </a:pPr>
            <a:r>
              <a:rPr lang="ms-MY" b="1">
                <a:latin typeface="Times New Roman" panose="02020603050405020304" pitchFamily="18" charset="0"/>
                <a:ea typeface="Times New Roman" panose="02020603050405020304" pitchFamily="18" charset="0"/>
              </a:rPr>
              <a:t>5. Endometrium</a:t>
            </a:r>
            <a:endParaRPr lang="en-ID" sz="1200" b="1">
              <a:latin typeface="Times New Roman" panose="02020603050405020304" pitchFamily="18" charset="0"/>
              <a:ea typeface="Times New Roman" panose="02020603050405020304" pitchFamily="18" charset="0"/>
            </a:endParaRPr>
          </a:p>
          <a:p>
            <a:pPr lvl="0" algn="just">
              <a:lnSpc>
                <a:spcPct val="150000"/>
              </a:lnSpc>
            </a:pPr>
            <a:r>
              <a:rPr lang="ms-MY">
                <a:latin typeface="Times New Roman" panose="02020603050405020304" pitchFamily="18" charset="0"/>
                <a:ea typeface="Times New Roman" panose="02020603050405020304" pitchFamily="18" charset="0"/>
              </a:rPr>
              <a:t>Endometrium merupakan jaringan yang dapat tumbuh di indung telur, usus, tuba falopi (saluran telur), vagina, atau di rektum (bagian akhir usus yang terhubung ke anus). Sebelum menstruasi, endometrium akan menebal sebagai tempat untuk menempelnya sel telur yang sudah dibuahi.</a:t>
            </a:r>
            <a:endParaRPr lang="en-ID" sz="1200">
              <a:latin typeface="Times New Roman" panose="02020603050405020304" pitchFamily="18" charset="0"/>
              <a:ea typeface="Times New Roman" panose="02020603050405020304" pitchFamily="18" charset="0"/>
            </a:endParaRPr>
          </a:p>
          <a:p>
            <a:pPr lvl="0" algn="just">
              <a:lnSpc>
                <a:spcPct val="150000"/>
              </a:lnSpc>
            </a:pPr>
            <a:r>
              <a:rPr lang="ms-MY" b="1">
                <a:latin typeface="Times New Roman" panose="02020603050405020304" pitchFamily="18" charset="0"/>
                <a:ea typeface="Times New Roman" panose="02020603050405020304" pitchFamily="18" charset="0"/>
              </a:rPr>
              <a:t>6. Oviduk/ Tuba Falopi</a:t>
            </a:r>
            <a:endParaRPr lang="en-ID" sz="1200" b="1">
              <a:latin typeface="Times New Roman" panose="02020603050405020304" pitchFamily="18" charset="0"/>
              <a:ea typeface="Times New Roman" panose="02020603050405020304" pitchFamily="18" charset="0"/>
            </a:endParaRPr>
          </a:p>
          <a:p>
            <a:pPr lvl="0" algn="just">
              <a:lnSpc>
                <a:spcPct val="150000"/>
              </a:lnSpc>
            </a:pPr>
            <a:r>
              <a:rPr lang="ms-MY">
                <a:latin typeface="Times New Roman" panose="02020603050405020304" pitchFamily="18" charset="0"/>
                <a:ea typeface="Times New Roman" panose="02020603050405020304" pitchFamily="18" charset="0"/>
              </a:rPr>
              <a:t>Tuba falopi adalah saluran dengan panjang sekitar 10-13 cm dan diameter sekitar 1 cm yang menghubungkan antara indung telur (ovarium) dan rahim. Saluran ini berfungsi sebagai tempat berjalannya sel telur dari ovarium menuju rahim saat ovulasi dan sebagai tempat pertemuan sel telur dengan sperma saat proses pembuahan.</a:t>
            </a:r>
            <a:endParaRPr lang="en-ID"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336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wanita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60"/>
            <a:ext cx="7704000" cy="16613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2" name="Rectangle 1">
            <a:extLst>
              <a:ext uri="{FF2B5EF4-FFF2-40B4-BE49-F238E27FC236}">
                <a16:creationId xmlns:a16="http://schemas.microsoft.com/office/drawing/2014/main" id="{4B3A6FF0-4FA3-4A5D-AC02-8BBF77A2661D}"/>
              </a:ext>
            </a:extLst>
          </p:cNvPr>
          <p:cNvSpPr/>
          <p:nvPr/>
        </p:nvSpPr>
        <p:spPr>
          <a:xfrm>
            <a:off x="893135" y="1364862"/>
            <a:ext cx="7176977" cy="1023165"/>
          </a:xfrm>
          <a:prstGeom prst="rect">
            <a:avLst/>
          </a:prstGeom>
        </p:spPr>
        <p:txBody>
          <a:bodyPr wrap="square">
            <a:spAutoFit/>
          </a:bodyPr>
          <a:lstStyle/>
          <a:p>
            <a:pPr lvl="0" algn="just">
              <a:lnSpc>
                <a:spcPct val="150000"/>
              </a:lnSpc>
            </a:pPr>
            <a:r>
              <a:rPr lang="ms-MY" b="1">
                <a:latin typeface="Times New Roman" panose="02020603050405020304" pitchFamily="18" charset="0"/>
                <a:ea typeface="Times New Roman" panose="02020603050405020304" pitchFamily="18" charset="0"/>
              </a:rPr>
              <a:t>7. Ligamen Ovarium</a:t>
            </a:r>
            <a:endParaRPr lang="en-ID" b="1">
              <a:latin typeface="Times New Roman" panose="02020603050405020304" pitchFamily="18" charset="0"/>
              <a:ea typeface="Times New Roman" panose="02020603050405020304" pitchFamily="18" charset="0"/>
            </a:endParaRPr>
          </a:p>
          <a:p>
            <a:pPr lvl="0" algn="just">
              <a:lnSpc>
                <a:spcPct val="150000"/>
              </a:lnSpc>
            </a:pPr>
            <a:r>
              <a:rPr lang="ms-MY">
                <a:latin typeface="Times New Roman" panose="02020603050405020304" pitchFamily="18" charset="0"/>
                <a:ea typeface="Times New Roman" panose="02020603050405020304" pitchFamily="18" charset="0"/>
              </a:rPr>
              <a:t>ligamen yang menghubungkan antara ovarium dengan wilayah permukaan lateral pada rahim dan juga berfungsi sebagai penghubung dan tempat bergantungnya ovarium ke wilayah rahim. </a:t>
            </a:r>
            <a:endParaRPr lang="en-ID">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548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SISTEM kerja organ REPRODUKSI</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1703114" y="1343024"/>
            <a:ext cx="5737772" cy="27622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ms-MY" sz="1800">
              <a:solidFill>
                <a:schemeClr val="accent4">
                  <a:lumMod val="10000"/>
                </a:schemeClr>
              </a:solidFill>
              <a:latin typeface="Perpetua" panose="02020502060401020303" pitchFamily="18" charset="0"/>
            </a:endParaRPr>
          </a:p>
          <a:p>
            <a:pPr algn="just"/>
            <a:r>
              <a:rPr lang="ms-MY" sz="1800">
                <a:solidFill>
                  <a:schemeClr val="accent4">
                    <a:lumMod val="10000"/>
                  </a:schemeClr>
                </a:solidFill>
                <a:latin typeface="Perpetua" panose="02020502060401020303" pitchFamily="18" charset="0"/>
              </a:rPr>
              <a:t>1. </a:t>
            </a:r>
            <a:r>
              <a:rPr lang="ms-MY" sz="1800" b="1">
                <a:solidFill>
                  <a:schemeClr val="accent4">
                    <a:lumMod val="10000"/>
                  </a:schemeClr>
                </a:solidFill>
                <a:latin typeface="Perpetua" panose="02020502060401020303" pitchFamily="18" charset="0"/>
              </a:rPr>
              <a:t>Sistem </a:t>
            </a:r>
            <a:r>
              <a:rPr lang="ms-MY" sz="1600" b="1">
                <a:solidFill>
                  <a:schemeClr val="accent4">
                    <a:lumMod val="10000"/>
                  </a:schemeClr>
                </a:solidFill>
                <a:latin typeface="Perpetua" panose="02020502060401020303" pitchFamily="18" charset="0"/>
              </a:rPr>
              <a:t>Reproduksi pada Pria:</a:t>
            </a:r>
          </a:p>
          <a:p>
            <a:pPr algn="just"/>
            <a:r>
              <a:rPr lang="ms-MY" sz="1800">
                <a:solidFill>
                  <a:schemeClr val="accent4">
                    <a:lumMod val="10000"/>
                  </a:schemeClr>
                </a:solidFill>
                <a:latin typeface="Perpetua" panose="02020502060401020303" pitchFamily="18" charset="0"/>
              </a:rPr>
              <a:t>Semua sistem reproduksi pada pria berkembang semenjak anak laki- laki masih berada di dalam kandungan ibunya. Dengan adanya enzim dan hormon maka setiap bagian dari sistem reproduksi pria akan mulai terbentuk pada janin yang masih berusia 2 bulan. Pada saat mengalami pubertas maka sistem reproduksi pria secara penuh akan mengalami proses pendewasaan sampai seluruhnya aktif.</a:t>
            </a:r>
          </a:p>
          <a:p>
            <a:pPr algn="just"/>
            <a:endParaRPr lang="en-ID">
              <a:solidFill>
                <a:schemeClr val="accent4">
                  <a:lumMod val="10000"/>
                </a:schemeClr>
              </a:solidFill>
              <a:latin typeface="Perpetua" panose="02020502060401020303" pitchFamily="18" charset="0"/>
            </a:endParaRPr>
          </a:p>
        </p:txBody>
      </p:sp>
    </p:spTree>
    <p:extLst>
      <p:ext uri="{BB962C8B-B14F-4D97-AF65-F5344CB8AC3E}">
        <p14:creationId xmlns:p14="http://schemas.microsoft.com/office/powerpoint/2010/main" val="2783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SISTEM kerja organ REPRODUKSI</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1703114" y="1343024"/>
            <a:ext cx="5737772" cy="27622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ms-MY" sz="1800">
              <a:solidFill>
                <a:schemeClr val="accent4">
                  <a:lumMod val="10000"/>
                </a:schemeClr>
              </a:solidFill>
              <a:latin typeface="Perpetua" panose="02020502060401020303" pitchFamily="18" charset="0"/>
            </a:endParaRPr>
          </a:p>
          <a:p>
            <a:pPr algn="just"/>
            <a:r>
              <a:rPr lang="ms-MY" sz="1800">
                <a:solidFill>
                  <a:schemeClr val="accent4">
                    <a:lumMod val="10000"/>
                  </a:schemeClr>
                </a:solidFill>
                <a:latin typeface="Perpetua" panose="02020502060401020303" pitchFamily="18" charset="0"/>
              </a:rPr>
              <a:t>2. </a:t>
            </a:r>
            <a:r>
              <a:rPr lang="ms-MY" sz="1800" b="1">
                <a:solidFill>
                  <a:schemeClr val="accent4">
                    <a:lumMod val="10000"/>
                  </a:schemeClr>
                </a:solidFill>
                <a:latin typeface="Perpetua" panose="02020502060401020303" pitchFamily="18" charset="0"/>
              </a:rPr>
              <a:t>Sistem </a:t>
            </a:r>
            <a:r>
              <a:rPr lang="ms-MY" sz="1600" b="1">
                <a:solidFill>
                  <a:schemeClr val="accent4">
                    <a:lumMod val="10000"/>
                  </a:schemeClr>
                </a:solidFill>
                <a:latin typeface="Perpetua" panose="02020502060401020303" pitchFamily="18" charset="0"/>
              </a:rPr>
              <a:t>Reproduksi pada Wanita:</a:t>
            </a:r>
          </a:p>
          <a:p>
            <a:pPr algn="just"/>
            <a:r>
              <a:rPr lang="en-ID" sz="1800">
                <a:solidFill>
                  <a:schemeClr val="accent4">
                    <a:lumMod val="10000"/>
                  </a:schemeClr>
                </a:solidFill>
                <a:latin typeface="Perpetua" panose="02020502060401020303" pitchFamily="18" charset="0"/>
              </a:rPr>
              <a:t>Pada Wanita alat reproduksinya akan matang dan berfungsi secara normal biasanya pada saat wanita tersebut masuk akil baligh yaitu pada umur sekitar 8 hingga 12 tahun. Apabila wanita mengalami haid untuk pertama kalinya maka tubuhnya sudah mengalami proses produksi sel telur yang dapat dibuahi oleh sperma pria. Pembuahan itu bisa menyebabkan terjadinya kehamilan.</a:t>
            </a:r>
          </a:p>
          <a:p>
            <a:pPr algn="just"/>
            <a:endParaRPr lang="en-ID" sz="1800">
              <a:solidFill>
                <a:schemeClr val="accent4">
                  <a:lumMod val="10000"/>
                </a:schemeClr>
              </a:solidFill>
              <a:latin typeface="Perpetua" panose="02020502060401020303" pitchFamily="18" charset="0"/>
            </a:endParaRPr>
          </a:p>
        </p:txBody>
      </p:sp>
    </p:spTree>
    <p:extLst>
      <p:ext uri="{BB962C8B-B14F-4D97-AF65-F5344CB8AC3E}">
        <p14:creationId xmlns:p14="http://schemas.microsoft.com/office/powerpoint/2010/main" val="185005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584" y="87120"/>
            <a:ext cx="1616652" cy="525272"/>
          </a:xfrm>
          <a:prstGeom prst="rect">
            <a:avLst/>
          </a:prstGeom>
        </p:spPr>
        <p:txBody>
          <a:bodyPr wrap="square">
            <a:spAutoFit/>
          </a:bodyPr>
          <a:lstStyle/>
          <a:p>
            <a:pPr algn="just" defTabSz="342900">
              <a:lnSpc>
                <a:spcPct val="150000"/>
              </a:lnSpc>
              <a:buClrTx/>
              <a:tabLst>
                <a:tab pos="996791" algn="l"/>
              </a:tabLst>
            </a:pPr>
            <a:r>
              <a:rPr lang="id-ID" sz="2100" b="1"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Menstruasi</a:t>
            </a:r>
            <a:endParaRPr lang="id-ID" sz="18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l="2438" t="1141" r="2438"/>
          <a:stretch>
            <a:fillRect/>
          </a:stretch>
        </p:blipFill>
        <p:spPr bwMode="auto">
          <a:xfrm>
            <a:off x="4854133" y="126629"/>
            <a:ext cx="3760643" cy="4918229"/>
          </a:xfrm>
          <a:prstGeom prst="rect">
            <a:avLst/>
          </a:prstGeom>
          <a:noFill/>
          <a:ln>
            <a:noFill/>
          </a:ln>
          <a:extLst/>
        </p:spPr>
      </p:pic>
      <p:sp>
        <p:nvSpPr>
          <p:cNvPr id="4" name="Rectangle 3"/>
          <p:cNvSpPr/>
          <p:nvPr/>
        </p:nvSpPr>
        <p:spPr>
          <a:xfrm>
            <a:off x="596955" y="3068004"/>
            <a:ext cx="2411238" cy="370679"/>
          </a:xfrm>
          <a:prstGeom prst="rect">
            <a:avLst/>
          </a:prstGeom>
        </p:spPr>
        <p:txBody>
          <a:bodyPr wrap="none">
            <a:spAutoFit/>
          </a:bodyPr>
          <a:lstStyle/>
          <a:p>
            <a:pPr marL="171450" algn="just" defTabSz="342900">
              <a:lnSpc>
                <a:spcPct val="150000"/>
              </a:lnSpc>
              <a:buClrTx/>
              <a:tabLst>
                <a:tab pos="996791" algn="l"/>
              </a:tabLst>
            </a:pPr>
            <a:r>
              <a:rPr lang="id-ID" sz="135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Fase dalam siklus haid, yaitu:</a:t>
            </a:r>
            <a:endParaRPr lang="id-ID" sz="12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22584" y="3576788"/>
            <a:ext cx="1954855" cy="1231106"/>
          </a:xfrm>
          <a:prstGeom prst="rect">
            <a:avLst/>
          </a:prstGeom>
        </p:spPr>
        <p:txBody>
          <a:bodyPr wrap="square">
            <a:spAutoFit/>
          </a:bodyPr>
          <a:lstStyle/>
          <a:p>
            <a:pPr defTabSz="342900">
              <a:spcBef>
                <a:spcPts val="844"/>
              </a:spcBef>
              <a:buClrTx/>
              <a:buFont typeface="Arial" panose="020B0604020202020204" pitchFamily="34" charset="0"/>
              <a:buChar char="•"/>
            </a:pPr>
            <a:r>
              <a:rPr lang="id-ID"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Fase</a:t>
            </a: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menstruasi</a:t>
            </a:r>
            <a:endParaRPr lang="en-GB" sz="1350" b="1" kern="1200" dirty="0">
              <a:solidFill>
                <a:prstClr val="black"/>
              </a:solidFill>
              <a:latin typeface="Times New Roman" panose="02020603050405020304" pitchFamily="18" charset="0"/>
              <a:ea typeface="+mn-ea"/>
              <a:cs typeface="Times New Roman" panose="02020603050405020304" pitchFamily="18" charset="0"/>
            </a:endParaRPr>
          </a:p>
          <a:p>
            <a:pPr defTabSz="342900">
              <a:spcBef>
                <a:spcPts val="844"/>
              </a:spcBef>
              <a:buClrTx/>
              <a:buFont typeface="Arial" panose="020B0604020202020204" pitchFamily="34" charset="0"/>
              <a:buChar char="•"/>
            </a:pP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Fase</a:t>
            </a: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pra-ovulasi</a:t>
            </a:r>
            <a:endParaRPr lang="en-GB" sz="1350" b="1" kern="1200" dirty="0">
              <a:solidFill>
                <a:prstClr val="black"/>
              </a:solidFill>
              <a:latin typeface="Times New Roman" panose="02020603050405020304" pitchFamily="18" charset="0"/>
              <a:ea typeface="+mn-ea"/>
              <a:cs typeface="Times New Roman" panose="02020603050405020304" pitchFamily="18" charset="0"/>
            </a:endParaRPr>
          </a:p>
          <a:p>
            <a:pPr defTabSz="342900">
              <a:spcBef>
                <a:spcPts val="844"/>
              </a:spcBef>
              <a:buClrTx/>
              <a:buFont typeface="Arial" panose="020B0604020202020204" pitchFamily="34" charset="0"/>
              <a:buChar char="•"/>
            </a:pP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Fase</a:t>
            </a: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ovulasi</a:t>
            </a:r>
            <a:endParaRPr lang="en-GB" sz="1350" b="1" kern="1200" dirty="0">
              <a:solidFill>
                <a:prstClr val="black"/>
              </a:solidFill>
              <a:latin typeface="Times New Roman" panose="02020603050405020304" pitchFamily="18" charset="0"/>
              <a:ea typeface="+mn-ea"/>
              <a:cs typeface="Times New Roman" panose="02020603050405020304" pitchFamily="18" charset="0"/>
            </a:endParaRPr>
          </a:p>
          <a:p>
            <a:pPr defTabSz="342900">
              <a:spcBef>
                <a:spcPts val="844"/>
              </a:spcBef>
              <a:buClrTx/>
              <a:buFont typeface="Arial" panose="020B0604020202020204" pitchFamily="34" charset="0"/>
              <a:buChar char="•"/>
            </a:pP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Fase</a:t>
            </a:r>
            <a:r>
              <a:rPr lang="en-GB" sz="1350" b="1" kern="1200" dirty="0">
                <a:solidFill>
                  <a:prstClr val="black"/>
                </a:solidFill>
                <a:latin typeface="Times New Roman" panose="02020603050405020304" pitchFamily="18" charset="0"/>
                <a:ea typeface="+mn-ea"/>
                <a:cs typeface="Times New Roman" panose="02020603050405020304" pitchFamily="18" charset="0"/>
              </a:rPr>
              <a:t> </a:t>
            </a:r>
            <a:r>
              <a:rPr lang="en-GB" sz="1350" b="1" kern="1200" dirty="0" err="1">
                <a:solidFill>
                  <a:prstClr val="black"/>
                </a:solidFill>
                <a:latin typeface="Times New Roman" panose="02020603050405020304" pitchFamily="18" charset="0"/>
                <a:ea typeface="+mn-ea"/>
                <a:cs typeface="Times New Roman" panose="02020603050405020304" pitchFamily="18" charset="0"/>
              </a:rPr>
              <a:t>pasca-ovulasi</a:t>
            </a:r>
            <a:endParaRPr lang="en-GB" sz="135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20039" y="486878"/>
            <a:ext cx="4114800" cy="2552045"/>
          </a:xfrm>
          <a:prstGeom prst="rect">
            <a:avLst/>
          </a:prstGeom>
        </p:spPr>
        <p:txBody>
          <a:bodyPr wrap="square">
            <a:spAutoFit/>
          </a:bodyPr>
          <a:lstStyle/>
          <a:p>
            <a:pPr marL="170021" indent="337661" algn="just" defTabSz="342900">
              <a:lnSpc>
                <a:spcPct val="150000"/>
              </a:lnSpc>
              <a:buClrTx/>
              <a:tabLst>
                <a:tab pos="996791" algn="l"/>
              </a:tabLst>
            </a:pPr>
            <a:r>
              <a:rPr lang="id-ID" sz="135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Siklus menstruasi berkaitan dengan pembentukan sel telur dan pembentukkan endometrium. Lamanya siklus haid yang normal atau dianggap siklus haid klasik adalah 28 hari ditambah atau dikurangi dua sampai tiga hari. Siklus ini dapat berbeda pada wanita yang sehat dan normal. Siklus ini dikendalikan oleh hormone-hormon reproduksi yang dihasilkan oleh hipotalamus, hipofisis, dan ovarium.</a:t>
            </a:r>
            <a:endParaRPr lang="id-ID" sz="12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961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6839" y="98445"/>
            <a:ext cx="3661580" cy="587148"/>
          </a:xfrm>
          <a:prstGeom prst="rect">
            <a:avLst/>
          </a:prstGeom>
        </p:spPr>
        <p:txBody>
          <a:bodyPr wrap="none">
            <a:spAutoFit/>
          </a:bodyPr>
          <a:lstStyle/>
          <a:p>
            <a:pPr algn="just">
              <a:lnSpc>
                <a:spcPct val="150000"/>
              </a:lnSpc>
              <a:spcAft>
                <a:spcPts val="750"/>
              </a:spcAft>
            </a:pPr>
            <a:r>
              <a:rPr lang="id-ID" sz="2400" b="1" dirty="0">
                <a:latin typeface="Times New Roman" panose="02020603050405020304" pitchFamily="18" charset="0"/>
                <a:ea typeface="Times New Roman" panose="02020603050405020304" pitchFamily="18" charset="0"/>
                <a:cs typeface="Arial" panose="020B0604020202020204" pitchFamily="34" charset="0"/>
              </a:rPr>
              <a:t>Fertilisasi dan Kehamilan </a:t>
            </a:r>
            <a:endParaRPr lang="id-ID" sz="2400" dirty="0">
              <a:latin typeface="Calibri" panose="020F0502020204030204" pitchFamily="34" charset="0"/>
              <a:ea typeface="Calibri" panose="020F0502020204030204" pitchFamily="34" charset="0"/>
              <a:cs typeface="Arial" panose="020B0604020202020204" pitchFamily="34" charset="0"/>
            </a:endParaRPr>
          </a:p>
        </p:txBody>
      </p:sp>
      <p:sp>
        <p:nvSpPr>
          <p:cNvPr id="4" name="Flowchart: Alternate Process 3"/>
          <p:cNvSpPr/>
          <p:nvPr/>
        </p:nvSpPr>
        <p:spPr>
          <a:xfrm>
            <a:off x="1108553" y="760957"/>
            <a:ext cx="6904973" cy="4152378"/>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id-ID" sz="1500" dirty="0">
                <a:latin typeface="Times New Roman" panose="02020603050405020304" pitchFamily="18" charset="0"/>
                <a:cs typeface="Times New Roman" panose="02020603050405020304" pitchFamily="18" charset="0"/>
              </a:rPr>
              <a:t>Fertilisasi adalah proses pembuahan. Fertilisasi terjadi pada saat wanita dalam periode masa subur yaitu setelah terjadi ovulasi dan oosit sekunder bergerak disepanjang tuba falopii menuju uterus. Dari 200 hingga 400 juta sperma hasil ejakulasi di dalam vagina, sebagian yang tertinggal di vagina akan terseleksi oleh asam vagina dan hanya beberapa ratus ribu sperma yang dapat mencapai uterus. Dengan bantuan kontraksi otot uterus, sperma akan menyebar diseluruh permukaan uterus. Jika ada sperma masuk, maka ovum dibuahi sperma. Ovum yang sudah dibuahi membentuk zigot, kemudian zigot bergerak menuju rahim. Jika ovum tidak dibuahi sperma, jaringan dalam dinding rahim yang telah menebal dan banyak pembuluh darah akan rusak dan luruh sehingga terjadi menstruasi. Bersamaan dengan terjadinya pematangan ovum, sel-sel dinding rahim tumbuh menebal dan banyak pembuluh darah sehingga pada saat zigot datang dan menempel tidak terjadi gangguan. Pematangan ovum dan penebalan dinding rahim dipengaruhi hormon esterogen dan progesterone. Di rahim embrio berkembang selama 9 bulan untuk menjadi bayi.</a:t>
            </a:r>
          </a:p>
        </p:txBody>
      </p:sp>
    </p:spTree>
    <p:extLst>
      <p:ext uri="{BB962C8B-B14F-4D97-AF65-F5344CB8AC3E}">
        <p14:creationId xmlns:p14="http://schemas.microsoft.com/office/powerpoint/2010/main" val="210473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ma16i_3rLL4/UWjPTcRoyPI/AAAAAAAAAHo/Gc3EFBko0Ho/s400/gestasi+proses.png"/>
          <p:cNvPicPr/>
          <p:nvPr/>
        </p:nvPicPr>
        <p:blipFill rotWithShape="1">
          <a:blip r:embed="rId2">
            <a:extLst>
              <a:ext uri="{28A0092B-C50C-407E-A947-70E740481C1C}">
                <a14:useLocalDpi xmlns:a14="http://schemas.microsoft.com/office/drawing/2010/main" val="0"/>
              </a:ext>
            </a:extLst>
          </a:blip>
          <a:srcRect b="7103"/>
          <a:stretch/>
        </p:blipFill>
        <p:spPr bwMode="auto">
          <a:xfrm>
            <a:off x="1979989" y="136318"/>
            <a:ext cx="5209076" cy="1921082"/>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828784" y="2204420"/>
            <a:ext cx="4049038" cy="1401153"/>
          </a:xfrm>
          <a:prstGeom prst="rect">
            <a:avLst/>
          </a:prstGeom>
        </p:spPr>
        <p:txBody>
          <a:bodyPr wrap="square">
            <a:spAutoFit/>
          </a:bodyPr>
          <a:lstStyle/>
          <a:p>
            <a:pPr defTabSz="342900">
              <a:lnSpc>
                <a:spcPct val="90000"/>
              </a:lnSpc>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Usia 6 minggu,embrio berukuran 1,5 cm. Otak, mata, telinga dan jantung sudah berkembang. Tangan dan kaki beserta jari-jarinya mulai terbentuk </a:t>
            </a:r>
            <a:endParaRPr lang="en-US" sz="1350" kern="1200" dirty="0">
              <a:solidFill>
                <a:prstClr val="black"/>
              </a:solidFill>
              <a:latin typeface="Times New Roman" panose="02020603050405020304" pitchFamily="18" charset="0"/>
              <a:ea typeface="+mn-ea"/>
              <a:cs typeface="Times New Roman" panose="02020603050405020304" pitchFamily="18" charset="0"/>
            </a:endParaRPr>
          </a:p>
          <a:p>
            <a:pPr defTabSz="342900">
              <a:lnSpc>
                <a:spcPct val="90000"/>
              </a:lnSpc>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Usia 8 minggu, embrio sudah memiliki organ lengkap. Em</a:t>
            </a:r>
            <a:r>
              <a:rPr lang="en-US" sz="1350" kern="1200" dirty="0">
                <a:solidFill>
                  <a:prstClr val="black"/>
                </a:solidFill>
                <a:latin typeface="Times New Roman" panose="02020603050405020304" pitchFamily="18" charset="0"/>
                <a:ea typeface="+mn-ea"/>
                <a:cs typeface="Times New Roman" panose="02020603050405020304" pitchFamily="18" charset="0"/>
              </a:rPr>
              <a:t>b</a:t>
            </a:r>
            <a:r>
              <a:rPr lang="id-ID" sz="1350" kern="1200" dirty="0">
                <a:solidFill>
                  <a:prstClr val="black"/>
                </a:solidFill>
                <a:latin typeface="Times New Roman" panose="02020603050405020304" pitchFamily="18" charset="0"/>
                <a:ea typeface="+mn-ea"/>
                <a:cs typeface="Times New Roman" panose="02020603050405020304" pitchFamily="18" charset="0"/>
              </a:rPr>
              <a:t>rio berubah menjadi janin (fetus)</a:t>
            </a:r>
          </a:p>
          <a:p>
            <a:pPr defTabSz="342900">
              <a:lnSpc>
                <a:spcPct val="90000"/>
              </a:lnSpc>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Setelah usia kehamilan mencapai kira-kira 9 bulan 10 hari, bayi siap dilahirkan.</a:t>
            </a:r>
            <a:endParaRPr lang="en-US" sz="13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17115" y="2138658"/>
            <a:ext cx="3923779" cy="2709973"/>
          </a:xfrm>
          <a:prstGeom prst="rect">
            <a:avLst/>
          </a:prstGeom>
        </p:spPr>
        <p:txBody>
          <a:bodyPr wrap="square">
            <a:spAutoFit/>
          </a:bodyPr>
          <a:lstStyle/>
          <a:p>
            <a:pPr defTabSz="342900">
              <a:buClrTx/>
            </a:pPr>
            <a:r>
              <a:rPr lang="en-US" sz="1350" kern="1200" dirty="0">
                <a:solidFill>
                  <a:prstClr val="black"/>
                </a:solidFill>
                <a:latin typeface="Gill Sans MT" panose="020B0502020104020203"/>
                <a:ea typeface="+mn-ea"/>
                <a:cs typeface="+mn-cs"/>
              </a:rPr>
              <a:t>-</a:t>
            </a:r>
            <a:r>
              <a:rPr lang="id-ID" sz="1350" kern="1200" dirty="0">
                <a:solidFill>
                  <a:prstClr val="black"/>
                </a:solidFill>
                <a:latin typeface="Times New Roman" panose="02020603050405020304" pitchFamily="18" charset="0"/>
                <a:ea typeface="+mn-ea"/>
                <a:cs typeface="Times New Roman" panose="02020603050405020304" pitchFamily="18" charset="0"/>
              </a:rPr>
              <a:t>Setelah zigot terbentuk, zigot langsung membelah diri menjadi 2, 4, 8, 16 dan seterusnya</a:t>
            </a:r>
          </a:p>
          <a:p>
            <a:pPr defTabSz="342900">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Dalam waktu bersamaan dinding rahim menebal penuh dengan pembuluh darah siap menerima zigot</a:t>
            </a:r>
          </a:p>
          <a:p>
            <a:pPr defTabSz="342900">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Zigot menempel pada dinding rahim untuk berkembang</a:t>
            </a:r>
          </a:p>
          <a:p>
            <a:pPr defTabSz="342900">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Zigot berubah menjadi embrio</a:t>
            </a:r>
          </a:p>
          <a:p>
            <a:pPr defTabSz="342900">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Terbentuk plasenta dan tali pusat sebagai penghubung antara embrio dengan ibunya.</a:t>
            </a:r>
          </a:p>
          <a:p>
            <a:pPr defTabSz="342900">
              <a:lnSpc>
                <a:spcPct val="90000"/>
              </a:lnSpc>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Embrio dikelilingi cairan amnion untuk melindungi dari bahaya benturan</a:t>
            </a:r>
          </a:p>
          <a:p>
            <a:pPr defTabSz="342900">
              <a:lnSpc>
                <a:spcPct val="90000"/>
              </a:lnSpc>
              <a:buClrTx/>
              <a:buFontTx/>
              <a:buChar char="-"/>
            </a:pPr>
            <a:r>
              <a:rPr lang="id-ID" sz="1350" kern="1200" dirty="0">
                <a:solidFill>
                  <a:prstClr val="black"/>
                </a:solidFill>
                <a:latin typeface="Times New Roman" panose="02020603050405020304" pitchFamily="18" charset="0"/>
                <a:ea typeface="+mn-ea"/>
                <a:cs typeface="Times New Roman" panose="02020603050405020304" pitchFamily="18" charset="0"/>
              </a:rPr>
              <a:t>Usia 4 minggu, embrio mulai membentuk mata, tangan dan kaki</a:t>
            </a:r>
          </a:p>
        </p:txBody>
      </p:sp>
    </p:spTree>
    <p:extLst>
      <p:ext uri="{BB962C8B-B14F-4D97-AF65-F5344CB8AC3E}">
        <p14:creationId xmlns:p14="http://schemas.microsoft.com/office/powerpoint/2010/main" val="273977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3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ms-MY" sz="3600">
                <a:solidFill>
                  <a:schemeClr val="accent4">
                    <a:lumMod val="1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Pengertian Sistem Reproduksi</a:t>
            </a:r>
            <a:endParaRPr lang="en-ID" sz="3600">
              <a:solidFill>
                <a:schemeClr val="accent4">
                  <a:lumMod val="10000"/>
                </a:schemeClr>
              </a:solidFill>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
        <p:nvSpPr>
          <p:cNvPr id="4" name="Rectangle: Rounded Corners 3">
            <a:extLst>
              <a:ext uri="{FF2B5EF4-FFF2-40B4-BE49-F238E27FC236}">
                <a16:creationId xmlns:a16="http://schemas.microsoft.com/office/drawing/2014/main" id="{C7BDD888-4007-4DF6-A5B7-E9F042DDAB70}"/>
              </a:ext>
            </a:extLst>
          </p:cNvPr>
          <p:cNvSpPr/>
          <p:nvPr/>
        </p:nvSpPr>
        <p:spPr>
          <a:xfrm>
            <a:off x="1528430" y="1318434"/>
            <a:ext cx="6087140" cy="3104709"/>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ID" sz="1800">
                <a:solidFill>
                  <a:schemeClr val="accent4">
                    <a:lumMod val="10000"/>
                  </a:schemeClr>
                </a:solidFill>
                <a:latin typeface="Perpetua" panose="02020502060401020303" pitchFamily="18" charset="0"/>
              </a:rPr>
              <a:t>Sistem reproduksi merupakan kegiatan berkembangbiak untuk melahirkan keturunan yang bertujuan untuk mempertahankan proses keberlangsungan spesies di dunia. S</a:t>
            </a:r>
            <a:r>
              <a:rPr lang="nn-NO" sz="1800">
                <a:solidFill>
                  <a:schemeClr val="accent4">
                    <a:lumMod val="10000"/>
                  </a:schemeClr>
                </a:solidFill>
                <a:latin typeface="Perpetua" panose="02020502060401020303" pitchFamily="18" charset="0"/>
              </a:rPr>
              <a:t>istem reproduksi manusia merupakan sistem organ yang digunakan manusia untuk memproduksi dan melahirkan keturunan. </a:t>
            </a:r>
            <a:r>
              <a:rPr lang="en-ID" sz="1800">
                <a:solidFill>
                  <a:schemeClr val="accent4">
                    <a:lumMod val="10000"/>
                  </a:schemeClr>
                </a:solidFill>
                <a:latin typeface="Perpetua" panose="02020502060401020303" pitchFamily="18" charset="0"/>
              </a:rPr>
              <a:t>Reproduksi pada manusia terjadi secara seksual, artinya terbentuknya individu baru diawali dengan bersatunya sel kelamin laki-laki (sperma) dan sel kelamin wanita (sel telur). Sistem reproduksi manusia dibedakan menjadi alat reproduksi laki-laki dan perempuan.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348" y="126629"/>
            <a:ext cx="3698448" cy="525272"/>
          </a:xfrm>
          <a:prstGeom prst="rect">
            <a:avLst/>
          </a:prstGeom>
        </p:spPr>
        <p:txBody>
          <a:bodyPr wrap="none">
            <a:spAutoFit/>
          </a:bodyPr>
          <a:lstStyle/>
          <a:p>
            <a:pPr algn="just">
              <a:lnSpc>
                <a:spcPct val="150000"/>
              </a:lnSpc>
              <a:spcAft>
                <a:spcPts val="750"/>
              </a:spcAft>
            </a:pPr>
            <a:r>
              <a:rPr lang="id-ID" sz="2100" b="1" dirty="0">
                <a:latin typeface="Times New Roman" panose="02020603050405020304" pitchFamily="18" charset="0"/>
                <a:ea typeface="Times New Roman" panose="02020603050405020304" pitchFamily="18" charset="0"/>
                <a:cs typeface="Arial" panose="020B0604020202020204" pitchFamily="34" charset="0"/>
              </a:rPr>
              <a:t>Reproduksi pada Invertebrata</a:t>
            </a:r>
            <a:endParaRPr lang="id-ID" sz="18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801666" y="799592"/>
            <a:ext cx="7446724" cy="3864071"/>
          </a:xfrm>
          <a:prstGeom prst="rect">
            <a:avLst/>
          </a:prstGeom>
        </p:spPr>
        <p:txBody>
          <a:bodyPr wrap="square">
            <a:spAutoFit/>
          </a:bodyPr>
          <a:lstStyle/>
          <a:p>
            <a:pPr marL="257175" indent="-257175" algn="just">
              <a:lnSpc>
                <a:spcPct val="150000"/>
              </a:lnSpc>
              <a:buFont typeface="+mj-lt"/>
              <a:buAutoNum type="arabicPeriod"/>
            </a:pPr>
            <a:r>
              <a:rPr lang="en-US" sz="1500" b="1" dirty="0" err="1">
                <a:latin typeface="Times New Roman" panose="02020603050405020304" pitchFamily="18" charset="0"/>
                <a:ea typeface="Calibri" panose="020F0502020204030204" pitchFamily="34" charset="0"/>
                <a:cs typeface="Arial" panose="020B0604020202020204" pitchFamily="34" charset="0"/>
              </a:rPr>
              <a:t>Perkembangbiakan</a:t>
            </a:r>
            <a:r>
              <a:rPr lang="en-US" sz="1500" b="1" dirty="0">
                <a:latin typeface="Times New Roman" panose="02020603050405020304" pitchFamily="18" charset="0"/>
                <a:ea typeface="Calibri" panose="020F0502020204030204" pitchFamily="34" charset="0"/>
                <a:cs typeface="Arial" panose="020B0604020202020204" pitchFamily="34" charset="0"/>
              </a:rPr>
              <a:t> </a:t>
            </a:r>
            <a:r>
              <a:rPr lang="en-US" sz="1500" b="1" dirty="0" err="1">
                <a:latin typeface="Times New Roman" panose="02020603050405020304" pitchFamily="18" charset="0"/>
                <a:ea typeface="Calibri" panose="020F0502020204030204" pitchFamily="34" charset="0"/>
                <a:cs typeface="Arial" panose="020B0604020202020204" pitchFamily="34" charset="0"/>
              </a:rPr>
              <a:t>aseksual</a:t>
            </a:r>
            <a:endParaRPr lang="id-ID" sz="1050" dirty="0">
              <a:latin typeface="Calibri" panose="020F0502020204030204" pitchFamily="34" charset="0"/>
              <a:ea typeface="Calibri" panose="020F0502020204030204" pitchFamily="34" charset="0"/>
              <a:cs typeface="Arial" panose="020B0604020202020204" pitchFamily="34" charset="0"/>
            </a:endParaRPr>
          </a:p>
          <a:p>
            <a:pPr marL="342900" algn="just">
              <a:lnSpc>
                <a:spcPct val="150000"/>
              </a:lnSpc>
            </a:pPr>
            <a:r>
              <a:rPr lang="en-US" sz="1500" dirty="0" err="1">
                <a:latin typeface="Times New Roman" panose="02020603050405020304" pitchFamily="18" charset="0"/>
                <a:ea typeface="Calibri" panose="020F0502020204030204" pitchFamily="34" charset="0"/>
                <a:cs typeface="Arial" panose="020B0604020202020204" pitchFamily="34" charset="0"/>
              </a:rPr>
              <a:t>Perkembangbiakan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secara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aseksual</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pada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hewan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invertebrata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terjadi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dengan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cara</a:t>
            </a:r>
            <a:r>
              <a:rPr lang="en-US" sz="1500" dirty="0">
                <a:latin typeface="Times New Roman" panose="02020603050405020304" pitchFamily="18" charset="0"/>
                <a:ea typeface="Calibri" panose="020F0502020204030204" pitchFamily="34" charset="0"/>
                <a:cs typeface="Arial" panose="020B0604020202020204" pitchFamily="34" charset="0"/>
              </a:rPr>
              <a:t>:</a:t>
            </a:r>
            <a:endParaRPr lang="id-ID" sz="105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lphaLcPeriod"/>
            </a:pPr>
            <a:r>
              <a:rPr lang="en-US" sz="1500" dirty="0" err="1">
                <a:latin typeface="Times New Roman" panose="02020603050405020304" pitchFamily="18" charset="0"/>
                <a:ea typeface="Calibri" panose="020F0502020204030204" pitchFamily="34" charset="0"/>
                <a:cs typeface="Arial" panose="020B0604020202020204" pitchFamily="34" charset="0"/>
              </a:rPr>
              <a:t>Membelah</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diri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pembelahan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biner</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yaitu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pembelahan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diri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dari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satu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u="sng" dirty="0" err="1">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tooltip="sel"/>
              </a:rPr>
              <a:t>sel</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menjadi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dua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sel</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baru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Misalnya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terjadi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pada</a:t>
            </a:r>
            <a:r>
              <a:rPr lang="en-US" sz="1500" dirty="0">
                <a:latin typeface="Times New Roman" panose="02020603050405020304" pitchFamily="18" charset="0"/>
                <a:ea typeface="Calibri" panose="020F0502020204030204" pitchFamily="34" charset="0"/>
                <a:cs typeface="Arial" panose="020B0604020202020204" pitchFamily="34" charset="0"/>
              </a:rPr>
              <a:t> Protozoa.</a:t>
            </a:r>
            <a:endParaRPr lang="id-ID" sz="105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lphaLcPeriod"/>
            </a:pPr>
            <a:r>
              <a:rPr lang="en-US" sz="1500" dirty="0" err="1">
                <a:latin typeface="Times New Roman" panose="02020603050405020304" pitchFamily="18" charset="0"/>
                <a:ea typeface="Calibri" panose="020F0502020204030204" pitchFamily="34" charset="0"/>
                <a:cs typeface="Arial" panose="020B0604020202020204" pitchFamily="34" charset="0"/>
              </a:rPr>
              <a:t>Fragmentasi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yaitu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pemisahan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sebagian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sel</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dari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suatu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koloni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selanjutnya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membentuk</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koloni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sel</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baru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Misalnya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terjadi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pada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Volvox</a:t>
            </a:r>
            <a:r>
              <a:rPr lang="en-US" sz="1500" dirty="0">
                <a:latin typeface="Times New Roman" panose="02020603050405020304" pitchFamily="18" charset="0"/>
                <a:ea typeface="Calibri" panose="020F0502020204030204" pitchFamily="34" charset="0"/>
                <a:cs typeface="Arial" panose="020B0604020202020204" pitchFamily="34" charset="0"/>
              </a:rPr>
              <a:t>.</a:t>
            </a:r>
            <a:endParaRPr lang="id-ID" sz="105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lphaLcPeriod"/>
            </a:pPr>
            <a:r>
              <a:rPr lang="en-US" sz="1500" dirty="0" err="1">
                <a:latin typeface="Times New Roman" panose="02020603050405020304" pitchFamily="18" charset="0"/>
                <a:ea typeface="Calibri" panose="020F0502020204030204" pitchFamily="34" charset="0"/>
                <a:cs typeface="Arial" panose="020B0604020202020204" pitchFamily="34" charset="0"/>
              </a:rPr>
              <a:t>Sporulasi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atau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pembentukan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spora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misalnya</a:t>
            </a:r>
            <a:r>
              <a:rPr lang="en-US" sz="1500" dirty="0">
                <a:latin typeface="Times New Roman" panose="02020603050405020304" pitchFamily="18" charset="0"/>
                <a:ea typeface="Calibri" panose="020F0502020204030204" pitchFamily="34" charset="0"/>
                <a:cs typeface="Arial" panose="020B0604020202020204" pitchFamily="34" charset="0"/>
              </a:rPr>
              <a:t> Plasmodium (</a:t>
            </a:r>
            <a:r>
              <a:rPr lang="en-US" sz="1500" dirty="0" err="1">
                <a:latin typeface="Times New Roman" panose="02020603050405020304" pitchFamily="18" charset="0"/>
                <a:ea typeface="Calibri" panose="020F0502020204030204" pitchFamily="34" charset="0"/>
                <a:cs typeface="Arial" panose="020B0604020202020204" pitchFamily="34" charset="0"/>
              </a:rPr>
              <a:t>penyebab</a:t>
            </a:r>
            <a:r>
              <a:rPr lang="en-US" sz="1500" dirty="0">
                <a:latin typeface="Times New Roman" panose="02020603050405020304" pitchFamily="18" charset="0"/>
                <a:ea typeface="Calibri" panose="020F0502020204030204" pitchFamily="34" charset="0"/>
                <a:cs typeface="Arial" panose="020B0604020202020204" pitchFamily="34" charset="0"/>
              </a:rPr>
              <a:t> malaria) </a:t>
            </a:r>
            <a:r>
              <a:rPr lang="en-US" sz="1500" dirty="0" err="1">
                <a:latin typeface="Times New Roman" panose="02020603050405020304" pitchFamily="18" charset="0"/>
                <a:ea typeface="Calibri" panose="020F0502020204030204" pitchFamily="34" charset="0"/>
                <a:cs typeface="Arial" panose="020B0604020202020204" pitchFamily="34" charset="0"/>
              </a:rPr>
              <a:t>pada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fase</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oosit</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Oosit</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akan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membelah</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selanjutnya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akan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menghasilkan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sporozoit</a:t>
            </a:r>
            <a:r>
              <a:rPr lang="en-US" sz="1500" dirty="0">
                <a:latin typeface="Times New Roman" panose="02020603050405020304" pitchFamily="18" charset="0"/>
                <a:ea typeface="Calibri" panose="020F0502020204030204" pitchFamily="34" charset="0"/>
                <a:cs typeface="Arial" panose="020B0604020202020204" pitchFamily="34" charset="0"/>
              </a:rPr>
              <a:t>.</a:t>
            </a:r>
            <a:endParaRPr lang="id-ID" sz="105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lphaLcPeriod"/>
            </a:pPr>
            <a:r>
              <a:rPr lang="en-US" sz="1500" dirty="0" err="1">
                <a:latin typeface="Times New Roman" panose="02020603050405020304" pitchFamily="18" charset="0"/>
                <a:ea typeface="Calibri" panose="020F0502020204030204" pitchFamily="34" charset="0"/>
                <a:cs typeface="Arial" panose="020B0604020202020204" pitchFamily="34" charset="0"/>
              </a:rPr>
              <a:t>Pembentuhan</a:t>
            </a:r>
            <a:r>
              <a:rPr lang="en-US" sz="1500" dirty="0">
                <a:latin typeface="Times New Roman" panose="02020603050405020304" pitchFamily="18" charset="0"/>
                <a:ea typeface="Calibri" panose="020F0502020204030204" pitchFamily="34" charset="0"/>
                <a:cs typeface="Arial" panose="020B0604020202020204" pitchFamily="34" charset="0"/>
              </a:rPr>
              <a:t> tunas, </a:t>
            </a:r>
            <a:r>
              <a:rPr lang="en-US" sz="1500" dirty="0" err="1">
                <a:latin typeface="Times New Roman" panose="02020603050405020304" pitchFamily="18" charset="0"/>
                <a:ea typeface="Calibri" panose="020F0502020204030204" pitchFamily="34" charset="0"/>
                <a:cs typeface="Arial" panose="020B0604020202020204" pitchFamily="34" charset="0"/>
              </a:rPr>
              <a:t>misalnya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pada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hewan</a:t>
            </a:r>
            <a:r>
              <a:rPr lang="en-US" sz="1500" dirty="0">
                <a:latin typeface="Times New Roman" panose="02020603050405020304" pitchFamily="18" charset="0"/>
                <a:ea typeface="Calibri" panose="020F0502020204030204" pitchFamily="34" charset="0"/>
                <a:cs typeface="Arial" panose="020B0604020202020204" pitchFamily="34" charset="0"/>
              </a:rPr>
              <a:t> Hydra </a:t>
            </a:r>
            <a:r>
              <a:rPr lang="en-US" sz="1500" dirty="0" err="1">
                <a:latin typeface="Times New Roman" panose="02020603050405020304" pitchFamily="18" charset="0"/>
                <a:ea typeface="Calibri" panose="020F0502020204030204" pitchFamily="34" charset="0"/>
                <a:cs typeface="Arial" panose="020B0604020202020204" pitchFamily="34" charset="0"/>
              </a:rPr>
              <a:t>dan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Porifera</a:t>
            </a:r>
            <a:endParaRPr lang="id-ID" sz="105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lphaLcPeriod"/>
            </a:pPr>
            <a:r>
              <a:rPr lang="en-US" sz="1500" dirty="0" err="1">
                <a:latin typeface="Times New Roman" panose="02020603050405020304" pitchFamily="18" charset="0"/>
                <a:ea typeface="Calibri" panose="020F0502020204030204" pitchFamily="34" charset="0"/>
                <a:cs typeface="Arial" panose="020B0604020202020204" pitchFamily="34" charset="0"/>
              </a:rPr>
              <a:t>Dengan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regenerasi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yaitu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sebagian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tubuh</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terpisah</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selanjutnya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bagian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tadi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dapat</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tumbuh</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menjadi</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individu</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baru</a:t>
            </a:r>
            <a:r>
              <a:rPr lang="en-US" sz="1500" dirty="0">
                <a:latin typeface="Times New Roman" panose="02020603050405020304" pitchFamily="18" charset="0"/>
                <a:ea typeface="Calibri" panose="020F0502020204030204" pitchFamily="34" charset="0"/>
                <a:cs typeface="Arial" panose="020B0604020202020204" pitchFamily="34" charset="0"/>
              </a:rPr>
              <a:t> yang </a:t>
            </a:r>
            <a:r>
              <a:rPr lang="en-US" sz="1500" dirty="0" err="1">
                <a:latin typeface="Times New Roman" panose="02020603050405020304" pitchFamily="18" charset="0"/>
                <a:ea typeface="Calibri" panose="020F0502020204030204" pitchFamily="34" charset="0"/>
                <a:cs typeface="Arial" panose="020B0604020202020204" pitchFamily="34" charset="0"/>
              </a:rPr>
              <a:t>lengkap</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Misalnya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pada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Planaria</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dan</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Bintang</a:t>
            </a:r>
            <a:r>
              <a:rPr lang="en-US" sz="1500" dirty="0">
                <a:latin typeface="Times New Roman" panose="02020603050405020304" pitchFamily="18" charset="0"/>
                <a:ea typeface="Calibri" panose="020F0502020204030204" pitchFamily="34" charset="0"/>
                <a:cs typeface="Arial" panose="020B0604020202020204" pitchFamily="34" charset="0"/>
              </a:rPr>
              <a:t> </a:t>
            </a:r>
            <a:r>
              <a:rPr lang="en-US" sz="1500" dirty="0" err="1">
                <a:latin typeface="Times New Roman" panose="02020603050405020304" pitchFamily="18" charset="0"/>
                <a:ea typeface="Calibri" panose="020F0502020204030204" pitchFamily="34" charset="0"/>
                <a:cs typeface="Arial" panose="020B0604020202020204" pitchFamily="34" charset="0"/>
              </a:rPr>
              <a:t>Laut</a:t>
            </a:r>
            <a:endParaRPr lang="id-ID" sz="105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531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117948" y="497910"/>
            <a:ext cx="7299542" cy="415237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1650" b="1" dirty="0">
                <a:solidFill>
                  <a:schemeClr val="tx1"/>
                </a:solidFill>
                <a:latin typeface="Times New Roman" panose="02020603050405020304" pitchFamily="18" charset="0"/>
                <a:cs typeface="Times New Roman" panose="02020603050405020304" pitchFamily="18" charset="0"/>
              </a:rPr>
              <a:t>2. </a:t>
            </a:r>
            <a:r>
              <a:rPr lang="en-US" sz="1650" b="1" dirty="0" err="1">
                <a:solidFill>
                  <a:schemeClr val="tx1"/>
                </a:solidFill>
                <a:latin typeface="Times New Roman" panose="02020603050405020304" pitchFamily="18" charset="0"/>
                <a:cs typeface="Times New Roman" panose="02020603050405020304" pitchFamily="18" charset="0"/>
              </a:rPr>
              <a:t>Perkembangbiakan</a:t>
            </a:r>
            <a:r>
              <a:rPr lang="en-US" sz="1650" b="1" dirty="0">
                <a:solidFill>
                  <a:schemeClr val="tx1"/>
                </a:solidFill>
                <a:latin typeface="Times New Roman" panose="02020603050405020304" pitchFamily="18" charset="0"/>
                <a:cs typeface="Times New Roman" panose="02020603050405020304" pitchFamily="18" charset="0"/>
              </a:rPr>
              <a:t> </a:t>
            </a:r>
            <a:r>
              <a:rPr lang="en-US" sz="1650" b="1" dirty="0" err="1">
                <a:solidFill>
                  <a:schemeClr val="tx1"/>
                </a:solidFill>
                <a:latin typeface="Times New Roman" panose="02020603050405020304" pitchFamily="18" charset="0"/>
                <a:cs typeface="Times New Roman" panose="02020603050405020304" pitchFamily="18" charset="0"/>
              </a:rPr>
              <a:t>seksual</a:t>
            </a:r>
            <a:endParaRPr lang="id-ID" sz="1650" dirty="0">
              <a:solidFill>
                <a:schemeClr val="tx1"/>
              </a:solidFill>
              <a:latin typeface="Times New Roman" panose="02020603050405020304" pitchFamily="18" charset="0"/>
              <a:cs typeface="Times New Roman" panose="02020603050405020304" pitchFamily="18" charset="0"/>
            </a:endParaRPr>
          </a:p>
          <a:p>
            <a:pPr lvl="0"/>
            <a:r>
              <a:rPr lang="en-US" sz="1650" dirty="0" err="1">
                <a:solidFill>
                  <a:schemeClr val="tx1"/>
                </a:solidFill>
                <a:latin typeface="Times New Roman" panose="02020603050405020304" pitchFamily="18" charset="0"/>
                <a:cs typeface="Times New Roman" panose="02020603050405020304" pitchFamily="18" charset="0"/>
              </a:rPr>
              <a:t>Pada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reproduksi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seksual</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tidak</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selalu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terjadi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pembuahan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namun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kadang-kadang</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dapat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terbentuk</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individu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baru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tanpa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adanya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pembuahan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sehingga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reproduksi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secara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kawin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pada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hewan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invertebrata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dapat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dibedakan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menjadi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dua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yaitu</a:t>
            </a:r>
            <a:r>
              <a:rPr lang="en-US" sz="1650" dirty="0">
                <a:solidFill>
                  <a:schemeClr val="tx1"/>
                </a:solidFill>
                <a:latin typeface="Times New Roman" panose="02020603050405020304" pitchFamily="18" charset="0"/>
                <a:cs typeface="Times New Roman" panose="02020603050405020304" pitchFamily="18" charset="0"/>
              </a:rPr>
              <a:t>:</a:t>
            </a:r>
            <a:endParaRPr lang="id-ID" sz="1650" dirty="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lphaLcPeriod"/>
            </a:pPr>
            <a:r>
              <a:rPr lang="en-US" sz="1650" dirty="0" err="1">
                <a:solidFill>
                  <a:schemeClr val="tx1"/>
                </a:solidFill>
                <a:latin typeface="Times New Roman" panose="02020603050405020304" pitchFamily="18" charset="0"/>
                <a:cs typeface="Times New Roman" panose="02020603050405020304" pitchFamily="18" charset="0"/>
              </a:rPr>
              <a:t>Tanpa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pembuahan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yaitu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pada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peristiwa</a:t>
            </a:r>
            <a:r>
              <a:rPr lang="en-US" sz="1650" dirty="0">
                <a:solidFill>
                  <a:schemeClr val="tx1"/>
                </a:solidFill>
                <a:latin typeface="Times New Roman" panose="02020603050405020304" pitchFamily="18" charset="0"/>
                <a:cs typeface="Times New Roman" panose="02020603050405020304" pitchFamily="18" charset="0"/>
              </a:rPr>
              <a:t> </a:t>
            </a:r>
            <a:r>
              <a:rPr lang="en-US" sz="1650" b="1" dirty="0" err="1">
                <a:solidFill>
                  <a:schemeClr val="tx1"/>
                </a:solidFill>
                <a:latin typeface="Times New Roman" panose="02020603050405020304" pitchFamily="18" charset="0"/>
                <a:cs typeface="Times New Roman" panose="02020603050405020304" pitchFamily="18" charset="0"/>
              </a:rPr>
              <a:t>partenogenesis</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sel</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telur</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tanpa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dibuahi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dapat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tumbuh</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menjadi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individu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baru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Misalnya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pada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lebah</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jantan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semut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jantan</a:t>
            </a:r>
            <a:r>
              <a:rPr lang="en-US" sz="1650" dirty="0">
                <a:solidFill>
                  <a:schemeClr val="tx1"/>
                </a:solidFill>
                <a:latin typeface="Times New Roman" panose="02020603050405020304" pitchFamily="18" charset="0"/>
                <a:cs typeface="Times New Roman" panose="02020603050405020304" pitchFamily="18" charset="0"/>
              </a:rPr>
              <a:t>.</a:t>
            </a:r>
            <a:endParaRPr lang="id-ID" sz="1650" dirty="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lphaLcPeriod"/>
            </a:pPr>
            <a:r>
              <a:rPr lang="en-US" sz="1650" dirty="0" err="1">
                <a:solidFill>
                  <a:schemeClr val="tx1"/>
                </a:solidFill>
                <a:latin typeface="Times New Roman" panose="02020603050405020304" pitchFamily="18" charset="0"/>
                <a:cs typeface="Times New Roman" panose="02020603050405020304" pitchFamily="18" charset="0"/>
              </a:rPr>
              <a:t>Dengan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pembuahan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dapat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dibedakan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atas</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konjugasi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anisogami</a:t>
            </a:r>
            <a:r>
              <a:rPr lang="en-US" sz="1650" dirty="0">
                <a:solidFill>
                  <a:schemeClr val="tx1"/>
                </a:solidFill>
                <a:latin typeface="Times New Roman" panose="02020603050405020304" pitchFamily="18" charset="0"/>
                <a:cs typeface="Times New Roman" panose="02020603050405020304" pitchFamily="18" charset="0"/>
              </a:rPr>
              <a:t>.</a:t>
            </a:r>
            <a:endParaRPr lang="id-ID" sz="1650" dirty="0">
              <a:solidFill>
                <a:schemeClr val="tx1"/>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r>
              <a:rPr lang="en-US" sz="1650" dirty="0" err="1">
                <a:solidFill>
                  <a:schemeClr val="tx1"/>
                </a:solidFill>
                <a:latin typeface="Times New Roman" panose="02020603050405020304" pitchFamily="18" charset="0"/>
                <a:cs typeface="Times New Roman" panose="02020603050405020304" pitchFamily="18" charset="0"/>
              </a:rPr>
              <a:t>Konjugasi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ini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terjadi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pada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invertebrata</a:t>
            </a:r>
            <a:r>
              <a:rPr lang="en-US" sz="1650" dirty="0">
                <a:solidFill>
                  <a:schemeClr val="tx1"/>
                </a:solidFill>
                <a:latin typeface="Times New Roman" panose="02020603050405020304" pitchFamily="18" charset="0"/>
                <a:cs typeface="Times New Roman" panose="02020603050405020304" pitchFamily="18" charset="0"/>
              </a:rPr>
              <a:t> yang </a:t>
            </a:r>
            <a:r>
              <a:rPr lang="en-US" sz="1650" dirty="0" err="1">
                <a:solidFill>
                  <a:schemeClr val="tx1"/>
                </a:solidFill>
                <a:latin typeface="Times New Roman" panose="02020603050405020304" pitchFamily="18" charset="0"/>
                <a:cs typeface="Times New Roman" panose="02020603050405020304" pitchFamily="18" charset="0"/>
              </a:rPr>
              <a:t>belum</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jelas</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alat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reproduksinya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misalnya</a:t>
            </a:r>
            <a:r>
              <a:rPr lang="en-US" sz="1650" dirty="0">
                <a:solidFill>
                  <a:schemeClr val="tx1"/>
                </a:solidFill>
                <a:latin typeface="Times New Roman" panose="02020603050405020304" pitchFamily="18" charset="0"/>
                <a:cs typeface="Times New Roman" panose="02020603050405020304" pitchFamily="18" charset="0"/>
              </a:rPr>
              <a:t> Paramecium.</a:t>
            </a:r>
            <a:endParaRPr lang="id-ID" sz="1650" dirty="0">
              <a:solidFill>
                <a:schemeClr val="tx1"/>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r>
              <a:rPr lang="en-US" sz="1650" dirty="0" err="1">
                <a:solidFill>
                  <a:schemeClr val="tx1"/>
                </a:solidFill>
                <a:latin typeface="Times New Roman" panose="02020603050405020304" pitchFamily="18" charset="0"/>
                <a:cs typeface="Times New Roman" panose="02020603050405020304" pitchFamily="18" charset="0"/>
              </a:rPr>
              <a:t>Anisogami</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yaitu</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peleburan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dua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asel</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kelamin</a:t>
            </a:r>
            <a:r>
              <a:rPr lang="en-US" sz="1650" dirty="0">
                <a:solidFill>
                  <a:schemeClr val="tx1"/>
                </a:solidFill>
                <a:latin typeface="Times New Roman" panose="02020603050405020304" pitchFamily="18" charset="0"/>
                <a:cs typeface="Times New Roman" panose="02020603050405020304" pitchFamily="18" charset="0"/>
              </a:rPr>
              <a:t> yang </a:t>
            </a:r>
            <a:r>
              <a:rPr lang="en-US" sz="1650" dirty="0" err="1">
                <a:solidFill>
                  <a:schemeClr val="tx1"/>
                </a:solidFill>
                <a:latin typeface="Times New Roman" panose="02020603050405020304" pitchFamily="18" charset="0"/>
                <a:cs typeface="Times New Roman" panose="02020603050405020304" pitchFamily="18" charset="0"/>
              </a:rPr>
              <a:t>tidak</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sama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besarnya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misalnya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peleburan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mikrogamet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makrogamet</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pada</a:t>
            </a:r>
            <a:r>
              <a:rPr lang="en-US" sz="1650" dirty="0">
                <a:solidFill>
                  <a:schemeClr val="tx1"/>
                </a:solidFill>
                <a:latin typeface="Times New Roman" panose="02020603050405020304" pitchFamily="18" charset="0"/>
                <a:cs typeface="Times New Roman" panose="02020603050405020304" pitchFamily="18" charset="0"/>
              </a:rPr>
              <a:t> Plasmodium, </a:t>
            </a:r>
            <a:r>
              <a:rPr lang="en-US" sz="1650" dirty="0" err="1">
                <a:solidFill>
                  <a:schemeClr val="tx1"/>
                </a:solidFill>
                <a:latin typeface="Times New Roman" panose="02020603050405020304" pitchFamily="18" charset="0"/>
                <a:cs typeface="Times New Roman" panose="02020603050405020304" pitchFamily="18" charset="0"/>
              </a:rPr>
              <a:t>dan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peleburan</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sperma</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dengan</a:t>
            </a:r>
            <a:r>
              <a:rPr lang="en-US" sz="1650" dirty="0">
                <a:solidFill>
                  <a:schemeClr val="tx1"/>
                </a:solidFill>
                <a:latin typeface="Times New Roman" panose="02020603050405020304" pitchFamily="18" charset="0"/>
                <a:cs typeface="Times New Roman" panose="02020603050405020304" pitchFamily="18" charset="0"/>
              </a:rPr>
              <a:t> ovum di </a:t>
            </a:r>
            <a:r>
              <a:rPr lang="en-US" sz="1650" dirty="0" err="1">
                <a:solidFill>
                  <a:schemeClr val="tx1"/>
                </a:solidFill>
                <a:latin typeface="Times New Roman" panose="02020603050405020304" pitchFamily="18" charset="0"/>
                <a:cs typeface="Times New Roman" panose="02020603050405020304" pitchFamily="18" charset="0"/>
              </a:rPr>
              <a:t>dalam</a:t>
            </a:r>
            <a:r>
              <a:rPr lang="en-US" sz="1650" dirty="0">
                <a:solidFill>
                  <a:schemeClr val="tx1"/>
                </a:solidFill>
                <a:latin typeface="Times New Roman" panose="02020603050405020304" pitchFamily="18" charset="0"/>
                <a:cs typeface="Times New Roman" panose="02020603050405020304" pitchFamily="18" charset="0"/>
              </a:rPr>
              <a:t> </a:t>
            </a:r>
            <a:r>
              <a:rPr lang="en-US" sz="1650" dirty="0" err="1">
                <a:solidFill>
                  <a:schemeClr val="tx1"/>
                </a:solidFill>
                <a:latin typeface="Times New Roman" panose="02020603050405020304" pitchFamily="18" charset="0"/>
                <a:cs typeface="Times New Roman" panose="02020603050405020304" pitchFamily="18" charset="0"/>
              </a:rPr>
              <a:t>rahim</a:t>
            </a:r>
            <a:r>
              <a:rPr lang="en-US" sz="1650" dirty="0">
                <a:solidFill>
                  <a:schemeClr val="tx1"/>
                </a:solidFill>
                <a:latin typeface="Times New Roman" panose="02020603050405020304" pitchFamily="18" charset="0"/>
                <a:cs typeface="Times New Roman" panose="02020603050405020304" pitchFamily="18" charset="0"/>
              </a:rPr>
              <a:t>.</a:t>
            </a:r>
            <a:endParaRPr lang="id-ID" sz="16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88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7968" y="469727"/>
            <a:ext cx="6613742" cy="43214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342900">
              <a:buClrTx/>
            </a:pPr>
            <a:r>
              <a:rPr lang="id-ID" sz="1500" b="1" kern="1200" dirty="0">
                <a:solidFill>
                  <a:prstClr val="white"/>
                </a:solidFill>
                <a:latin typeface="Times New Roman" panose="02020603050405020304" pitchFamily="18" charset="0"/>
                <a:cs typeface="Times New Roman" panose="02020603050405020304" pitchFamily="18" charset="0"/>
              </a:rPr>
              <a:t>2. Reproduksi pada Vertebrata</a:t>
            </a:r>
            <a:endParaRPr lang="id-ID" sz="1500" kern="1200" dirty="0">
              <a:solidFill>
                <a:prstClr val="white"/>
              </a:solidFill>
              <a:latin typeface="Times New Roman" panose="02020603050405020304" pitchFamily="18" charset="0"/>
              <a:cs typeface="Times New Roman" panose="02020603050405020304" pitchFamily="18" charset="0"/>
            </a:endParaRPr>
          </a:p>
          <a:p>
            <a:pPr defTabSz="342900">
              <a:buClrTx/>
            </a:pPr>
            <a:r>
              <a:rPr lang="en-US" sz="1500" kern="1200" dirty="0" err="1">
                <a:solidFill>
                  <a:prstClr val="white"/>
                </a:solidFill>
                <a:latin typeface="Times New Roman" panose="02020603050405020304" pitchFamily="18" charset="0"/>
                <a:cs typeface="Times New Roman" panose="02020603050405020304" pitchFamily="18" charset="0"/>
              </a:rPr>
              <a:t>Perkembangbiakan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pada</a:t>
            </a:r>
            <a:r>
              <a:rPr lang="en-US" sz="1500" kern="1200" dirty="0">
                <a:solidFill>
                  <a:prstClr val="white"/>
                </a:solidFill>
                <a:latin typeface="Times New Roman" panose="02020603050405020304" pitchFamily="18" charset="0"/>
                <a:cs typeface="Times New Roman" panose="02020603050405020304" pitchFamily="18" charset="0"/>
              </a:rPr>
              <a:t> vertebrata </a:t>
            </a:r>
            <a:r>
              <a:rPr lang="en-US" sz="1500" kern="1200" dirty="0" err="1">
                <a:solidFill>
                  <a:prstClr val="white"/>
                </a:solidFill>
                <a:latin typeface="Times New Roman" panose="02020603050405020304" pitchFamily="18" charset="0"/>
                <a:cs typeface="Times New Roman" panose="02020603050405020304" pitchFamily="18" charset="0"/>
              </a:rPr>
              <a:t>dapat</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dibedakan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atas</a:t>
            </a:r>
            <a:r>
              <a:rPr lang="en-US" sz="1500" kern="1200" dirty="0">
                <a:solidFill>
                  <a:prstClr val="white"/>
                </a:solidFill>
                <a:latin typeface="Times New Roman" panose="02020603050405020304" pitchFamily="18" charset="0"/>
                <a:cs typeface="Times New Roman" panose="02020603050405020304" pitchFamily="18" charset="0"/>
              </a:rPr>
              <a:t>:</a:t>
            </a:r>
            <a:endParaRPr lang="id-ID" sz="1500" kern="1200" dirty="0">
              <a:solidFill>
                <a:prstClr val="white"/>
              </a:solidFill>
              <a:latin typeface="Times New Roman" panose="02020603050405020304" pitchFamily="18" charset="0"/>
              <a:cs typeface="Times New Roman" panose="02020603050405020304" pitchFamily="18" charset="0"/>
            </a:endParaRPr>
          </a:p>
          <a:p>
            <a:pPr marL="257175" indent="-257175" defTabSz="342900">
              <a:buClrTx/>
              <a:buFont typeface="Arial" panose="020B0604020202020204" pitchFamily="34" charset="0"/>
              <a:buChar char="•"/>
            </a:pPr>
            <a:r>
              <a:rPr lang="en-US" sz="1500" b="1" kern="1200" dirty="0" err="1">
                <a:solidFill>
                  <a:prstClr val="white"/>
                </a:solidFill>
                <a:latin typeface="Times New Roman" panose="02020603050405020304" pitchFamily="18" charset="0"/>
                <a:cs typeface="Times New Roman" panose="02020603050405020304" pitchFamily="18" charset="0"/>
              </a:rPr>
              <a:t>Ovipar</a:t>
            </a:r>
            <a:r>
              <a:rPr lang="en-US" sz="1500" b="1" kern="1200" dirty="0">
                <a:solidFill>
                  <a:prstClr val="white"/>
                </a:solidFill>
                <a:latin typeface="Times New Roman" panose="02020603050405020304" pitchFamily="18" charset="0"/>
                <a:cs typeface="Times New Roman" panose="02020603050405020304" pitchFamily="18" charset="0"/>
              </a:rPr>
              <a:t> </a:t>
            </a:r>
            <a:r>
              <a:rPr lang="en-US" sz="1500" kern="1200" dirty="0">
                <a:solidFill>
                  <a:prstClr val="white"/>
                </a:solidFill>
                <a:latin typeface="Times New Roman" panose="02020603050405020304" pitchFamily="18" charset="0"/>
                <a:cs typeface="Times New Roman" panose="02020603050405020304" pitchFamily="18" charset="0"/>
              </a:rPr>
              <a:t>(</a:t>
            </a:r>
            <a:r>
              <a:rPr lang="en-US" sz="1500" kern="1200" dirty="0" err="1">
                <a:solidFill>
                  <a:prstClr val="white"/>
                </a:solidFill>
                <a:latin typeface="Times New Roman" panose="02020603050405020304" pitchFamily="18" charset="0"/>
                <a:cs typeface="Times New Roman" panose="02020603050405020304" pitchFamily="18" charset="0"/>
              </a:rPr>
              <a:t>bertelur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ialah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hewan</a:t>
            </a:r>
            <a:r>
              <a:rPr lang="en-US" sz="1500" kern="1200" dirty="0">
                <a:solidFill>
                  <a:prstClr val="white"/>
                </a:solidFill>
                <a:latin typeface="Times New Roman" panose="02020603050405020304" pitchFamily="18" charset="0"/>
                <a:cs typeface="Times New Roman" panose="02020603050405020304" pitchFamily="18" charset="0"/>
              </a:rPr>
              <a:t> yang </a:t>
            </a:r>
            <a:r>
              <a:rPr lang="en-US" sz="1500" kern="1200" dirty="0" err="1">
                <a:solidFill>
                  <a:prstClr val="white"/>
                </a:solidFill>
                <a:latin typeface="Times New Roman" panose="02020603050405020304" pitchFamily="18" charset="0"/>
                <a:cs typeface="Times New Roman" panose="02020603050405020304" pitchFamily="18" charset="0"/>
              </a:rPr>
              <a:t>meletakkan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a:t>
            </a:r>
            <a:r>
              <a:rPr lang="en-US" sz="1500" kern="1200" dirty="0">
                <a:solidFill>
                  <a:prstClr val="white"/>
                </a:solidFill>
                <a:latin typeface="Times New Roman" panose="02020603050405020304" pitchFamily="18" charset="0"/>
                <a:cs typeface="Times New Roman" panose="02020603050405020304" pitchFamily="18" charset="0"/>
              </a:rPr>
              <a:t> di </a:t>
            </a:r>
            <a:r>
              <a:rPr lang="en-US" sz="1500" kern="1200" dirty="0" err="1">
                <a:solidFill>
                  <a:prstClr val="white"/>
                </a:solidFill>
                <a:latin typeface="Times New Roman" panose="02020603050405020304" pitchFamily="18" charset="0"/>
                <a:cs typeface="Times New Roman" panose="02020603050405020304" pitchFamily="18" charset="0"/>
              </a:rPr>
              <a:t>luar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tubuhnya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Embrio</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berkembang</a:t>
            </a:r>
            <a:r>
              <a:rPr lang="en-US" sz="1500" kern="1200" dirty="0">
                <a:solidFill>
                  <a:prstClr val="white"/>
                </a:solidFill>
                <a:latin typeface="Times New Roman" panose="02020603050405020304" pitchFamily="18" charset="0"/>
                <a:cs typeface="Times New Roman" panose="02020603050405020304" pitchFamily="18" charset="0"/>
              </a:rPr>
              <a:t> di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memperoleh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sumber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makanan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dari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cadangan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makanan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Misalnya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burung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amfibia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sebagian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reptilia</a:t>
            </a:r>
            <a:r>
              <a:rPr lang="en-US" sz="1500" kern="1200" dirty="0">
                <a:solidFill>
                  <a:prstClr val="white"/>
                </a:solidFill>
                <a:latin typeface="Times New Roman" panose="02020603050405020304" pitchFamily="18" charset="0"/>
                <a:cs typeface="Times New Roman" panose="02020603050405020304" pitchFamily="18" charset="0"/>
              </a:rPr>
              <a:t>.</a:t>
            </a:r>
            <a:endParaRPr lang="id-ID" sz="1500" kern="1200" dirty="0">
              <a:solidFill>
                <a:prstClr val="white"/>
              </a:solidFill>
              <a:latin typeface="Times New Roman" panose="02020603050405020304" pitchFamily="18" charset="0"/>
              <a:cs typeface="Times New Roman" panose="02020603050405020304" pitchFamily="18" charset="0"/>
            </a:endParaRPr>
          </a:p>
          <a:p>
            <a:pPr marL="257175" indent="-257175" defTabSz="342900">
              <a:buClrTx/>
              <a:buFont typeface="Arial" panose="020B0604020202020204" pitchFamily="34" charset="0"/>
              <a:buChar char="•"/>
            </a:pPr>
            <a:r>
              <a:rPr lang="en-US" sz="1500" b="1" kern="1200" dirty="0" err="1">
                <a:solidFill>
                  <a:prstClr val="white"/>
                </a:solidFill>
                <a:latin typeface="Times New Roman" panose="02020603050405020304" pitchFamily="18" charset="0"/>
                <a:cs typeface="Times New Roman" panose="02020603050405020304" pitchFamily="18" charset="0"/>
              </a:rPr>
              <a:t>Ovovivipar</a:t>
            </a:r>
            <a:r>
              <a:rPr lang="en-US" sz="1500" b="1" kern="1200" dirty="0">
                <a:solidFill>
                  <a:prstClr val="white"/>
                </a:solidFill>
                <a:latin typeface="Times New Roman" panose="02020603050405020304" pitchFamily="18" charset="0"/>
                <a:cs typeface="Times New Roman" panose="02020603050405020304" pitchFamily="18" charset="0"/>
              </a:rPr>
              <a:t> </a:t>
            </a:r>
            <a:r>
              <a:rPr lang="en-US" sz="1500" kern="1200" dirty="0">
                <a:solidFill>
                  <a:prstClr val="white"/>
                </a:solidFill>
                <a:latin typeface="Times New Roman" panose="02020603050405020304" pitchFamily="18" charset="0"/>
                <a:cs typeface="Times New Roman" panose="02020603050405020304" pitchFamily="18" charset="0"/>
              </a:rPr>
              <a:t>(</a:t>
            </a:r>
            <a:r>
              <a:rPr lang="en-US" sz="1500" kern="1200" dirty="0" err="1">
                <a:solidFill>
                  <a:prstClr val="white"/>
                </a:solidFill>
                <a:latin typeface="Times New Roman" panose="02020603050405020304" pitchFamily="18" charset="0"/>
                <a:cs typeface="Times New Roman" panose="02020603050405020304" pitchFamily="18" charset="0"/>
              </a:rPr>
              <a:t>bertelur-beranak</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ialah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hewan</a:t>
            </a:r>
            <a:r>
              <a:rPr lang="en-US" sz="1500" kern="1200" dirty="0">
                <a:solidFill>
                  <a:prstClr val="white"/>
                </a:solidFill>
                <a:latin typeface="Times New Roman" panose="02020603050405020304" pitchFamily="18" charset="0"/>
                <a:cs typeface="Times New Roman" panose="02020603050405020304" pitchFamily="18" charset="0"/>
              </a:rPr>
              <a:t> yang </a:t>
            </a:r>
            <a:r>
              <a:rPr lang="en-US" sz="1500" kern="1200" dirty="0" err="1">
                <a:solidFill>
                  <a:prstClr val="white"/>
                </a:solidFill>
                <a:latin typeface="Times New Roman" panose="02020603050405020304" pitchFamily="18" charset="0"/>
                <a:cs typeface="Times New Roman" panose="02020603050405020304" pitchFamily="18" charset="0"/>
              </a:rPr>
              <a:t>menghasilkan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embrio</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berkembang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Pembeda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dengan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ovipar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adalah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kelompok</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hewan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ovovivipar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tidak</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mengeluarkan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dari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tubuh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Jadi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embrio</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tetap</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tumbuh</a:t>
            </a:r>
            <a:r>
              <a:rPr lang="en-US" sz="1500" kern="1200" dirty="0">
                <a:solidFill>
                  <a:prstClr val="white"/>
                </a:solidFill>
                <a:latin typeface="Times New Roman" panose="02020603050405020304" pitchFamily="18" charset="0"/>
                <a:cs typeface="Times New Roman" panose="02020603050405020304" pitchFamily="18" charset="0"/>
              </a:rPr>
              <a:t> di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telur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tetapi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tetap</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berada</a:t>
            </a:r>
            <a:r>
              <a:rPr lang="en-US" sz="1500" kern="1200" dirty="0">
                <a:solidFill>
                  <a:prstClr val="white"/>
                </a:solidFill>
                <a:latin typeface="Times New Roman" panose="02020603050405020304" pitchFamily="18" charset="0"/>
                <a:cs typeface="Times New Roman" panose="02020603050405020304" pitchFamily="18" charset="0"/>
              </a:rPr>
              <a:t> di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tubuh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induk</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Saat</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menetas</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keluar</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dari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tubuh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induknya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tampak</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seperti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melahirkan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Misalnya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Hiu</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kadal</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beberapa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jenis</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ular</a:t>
            </a:r>
            <a:r>
              <a:rPr lang="en-US" sz="1500" kern="1200" dirty="0">
                <a:solidFill>
                  <a:prstClr val="white"/>
                </a:solidFill>
                <a:latin typeface="Times New Roman" panose="02020603050405020304" pitchFamily="18" charset="0"/>
                <a:cs typeface="Times New Roman" panose="02020603050405020304" pitchFamily="18" charset="0"/>
              </a:rPr>
              <a:t>.</a:t>
            </a:r>
            <a:endParaRPr lang="id-ID" sz="1500" kern="1200" dirty="0">
              <a:solidFill>
                <a:prstClr val="white"/>
              </a:solidFill>
              <a:latin typeface="Times New Roman" panose="02020603050405020304" pitchFamily="18" charset="0"/>
              <a:cs typeface="Times New Roman" panose="02020603050405020304" pitchFamily="18" charset="0"/>
            </a:endParaRPr>
          </a:p>
          <a:p>
            <a:pPr marL="257175" indent="-257175" defTabSz="342900">
              <a:buClrTx/>
              <a:buFont typeface="Arial" panose="020B0604020202020204" pitchFamily="34" charset="0"/>
              <a:buChar char="•"/>
            </a:pPr>
            <a:r>
              <a:rPr lang="en-US" sz="1500" b="1" kern="1200" dirty="0" err="1">
                <a:solidFill>
                  <a:prstClr val="white"/>
                </a:solidFill>
                <a:latin typeface="Times New Roman" panose="02020603050405020304" pitchFamily="18" charset="0"/>
                <a:cs typeface="Times New Roman" panose="02020603050405020304" pitchFamily="18" charset="0"/>
              </a:rPr>
              <a:t>Vivipar</a:t>
            </a:r>
            <a:r>
              <a:rPr lang="en-US" sz="1500" b="1" kern="1200" dirty="0">
                <a:solidFill>
                  <a:prstClr val="white"/>
                </a:solidFill>
                <a:latin typeface="Times New Roman" panose="02020603050405020304" pitchFamily="18" charset="0"/>
                <a:cs typeface="Times New Roman" panose="02020603050405020304" pitchFamily="18" charset="0"/>
              </a:rPr>
              <a:t> </a:t>
            </a:r>
            <a:r>
              <a:rPr lang="en-US" sz="1500" kern="1200" dirty="0">
                <a:solidFill>
                  <a:prstClr val="white"/>
                </a:solidFill>
                <a:latin typeface="Times New Roman" panose="02020603050405020304" pitchFamily="18" charset="0"/>
                <a:cs typeface="Times New Roman" panose="02020603050405020304" pitchFamily="18" charset="0"/>
              </a:rPr>
              <a:t>(</a:t>
            </a:r>
            <a:r>
              <a:rPr lang="en-US" sz="1500" kern="1200" dirty="0" err="1">
                <a:solidFill>
                  <a:prstClr val="white"/>
                </a:solidFill>
                <a:latin typeface="Times New Roman" panose="02020603050405020304" pitchFamily="18" charset="0"/>
                <a:cs typeface="Times New Roman" panose="02020603050405020304" pitchFamily="18" charset="0"/>
              </a:rPr>
              <a:t>beranak</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ialah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hewan</a:t>
            </a:r>
            <a:r>
              <a:rPr lang="en-US" sz="1500" kern="1200" dirty="0">
                <a:solidFill>
                  <a:prstClr val="white"/>
                </a:solidFill>
                <a:latin typeface="Times New Roman" panose="02020603050405020304" pitchFamily="18" charset="0"/>
                <a:cs typeface="Times New Roman" panose="02020603050405020304" pitchFamily="18" charset="0"/>
              </a:rPr>
              <a:t> yang </a:t>
            </a:r>
            <a:r>
              <a:rPr lang="en-US" sz="1500" kern="1200" dirty="0" err="1">
                <a:solidFill>
                  <a:prstClr val="white"/>
                </a:solidFill>
                <a:latin typeface="Times New Roman" panose="02020603050405020304" pitchFamily="18" charset="0"/>
                <a:cs typeface="Times New Roman" panose="02020603050405020304" pitchFamily="18" charset="0"/>
              </a:rPr>
              <a:t>melahirkan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anaknya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Embrio</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berkembang</a:t>
            </a:r>
            <a:r>
              <a:rPr lang="en-US" sz="1500" kern="1200" dirty="0">
                <a:solidFill>
                  <a:prstClr val="white"/>
                </a:solidFill>
                <a:latin typeface="Times New Roman" panose="02020603050405020304" pitchFamily="18" charset="0"/>
                <a:cs typeface="Times New Roman" panose="02020603050405020304" pitchFamily="18" charset="0"/>
              </a:rPr>
              <a:t> di </a:t>
            </a:r>
            <a:r>
              <a:rPr lang="en-US" sz="1500" kern="1200" dirty="0" err="1">
                <a:solidFill>
                  <a:prstClr val="white"/>
                </a:solidFill>
                <a:latin typeface="Times New Roman" panose="02020603050405020304" pitchFamily="18" charset="0"/>
                <a:cs typeface="Times New Roman" panose="02020603050405020304" pitchFamily="18" charset="0"/>
              </a:rPr>
              <a:t>dalam</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tubuh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induknya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mendapatkan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makanan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dari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induknya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dengan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perantaraan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plasenta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ari-ari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Misalnya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manusia</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dan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hewan</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menyusui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lainnya</a:t>
            </a:r>
            <a:r>
              <a:rPr lang="en-US" sz="1500" kern="1200" dirty="0">
                <a:solidFill>
                  <a:prstClr val="white"/>
                </a:solidFill>
                <a:latin typeface="Times New Roman" panose="02020603050405020304" pitchFamily="18" charset="0"/>
                <a:cs typeface="Times New Roman" panose="02020603050405020304" pitchFamily="18" charset="0"/>
              </a:rPr>
              <a:t>.</a:t>
            </a:r>
            <a:endParaRPr lang="id-ID" sz="1500" kern="1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18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Penyakit Pada organ REPRODUKSI</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942533" y="1314447"/>
            <a:ext cx="3324668" cy="296227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28600" indent="-228600" algn="just">
              <a:buFont typeface="+mj-lt"/>
              <a:buAutoNum type="arabicPeriod"/>
            </a:pPr>
            <a:endParaRPr lang="ms-MY" sz="2400">
              <a:solidFill>
                <a:schemeClr val="accent4">
                  <a:lumMod val="10000"/>
                </a:schemeClr>
              </a:solidFill>
              <a:latin typeface="Perpetua" panose="02020502060401020303" pitchFamily="18" charset="0"/>
            </a:endParaRPr>
          </a:p>
          <a:p>
            <a:pPr marL="228600" indent="-228600" algn="just">
              <a:buFont typeface="+mj-lt"/>
              <a:buAutoNum type="arabicPeriod"/>
            </a:pPr>
            <a:r>
              <a:rPr lang="ms-MY" sz="2400">
                <a:solidFill>
                  <a:schemeClr val="accent4">
                    <a:lumMod val="10000"/>
                  </a:schemeClr>
                </a:solidFill>
                <a:latin typeface="Perpetua" panose="02020502060401020303" pitchFamily="18" charset="0"/>
              </a:rPr>
              <a:t>Uretritis</a:t>
            </a:r>
          </a:p>
          <a:p>
            <a:pPr marL="228600" indent="-228600" algn="just">
              <a:buFont typeface="+mj-lt"/>
              <a:buAutoNum type="arabicPeriod"/>
            </a:pPr>
            <a:r>
              <a:rPr lang="ms-MY" sz="2400">
                <a:solidFill>
                  <a:schemeClr val="accent4">
                    <a:lumMod val="10000"/>
                  </a:schemeClr>
                </a:solidFill>
                <a:latin typeface="Perpetua" panose="02020502060401020303" pitchFamily="18" charset="0"/>
              </a:rPr>
              <a:t>Hipogonodisme</a:t>
            </a:r>
          </a:p>
          <a:p>
            <a:pPr marL="228600" indent="-228600" algn="just">
              <a:buFont typeface="+mj-lt"/>
              <a:buAutoNum type="arabicPeriod"/>
            </a:pPr>
            <a:r>
              <a:rPr lang="ms-MY" sz="2400">
                <a:solidFill>
                  <a:schemeClr val="accent4">
                    <a:lumMod val="10000"/>
                  </a:schemeClr>
                </a:solidFill>
                <a:latin typeface="Perpetua" panose="02020502060401020303" pitchFamily="18" charset="0"/>
              </a:rPr>
              <a:t>Prostatitis</a:t>
            </a:r>
          </a:p>
          <a:p>
            <a:pPr marL="228600" indent="-228600" algn="just">
              <a:buFont typeface="+mj-lt"/>
              <a:buAutoNum type="arabicPeriod"/>
            </a:pPr>
            <a:r>
              <a:rPr lang="ms-MY" sz="2400">
                <a:solidFill>
                  <a:schemeClr val="accent4">
                    <a:lumMod val="10000"/>
                  </a:schemeClr>
                </a:solidFill>
                <a:latin typeface="Perpetua" panose="02020502060401020303" pitchFamily="18" charset="0"/>
              </a:rPr>
              <a:t>Epididimitis</a:t>
            </a:r>
          </a:p>
          <a:p>
            <a:pPr marL="228600" indent="-228600" algn="just">
              <a:buFont typeface="+mj-lt"/>
              <a:buAutoNum type="arabicPeriod"/>
            </a:pPr>
            <a:r>
              <a:rPr lang="ms-MY" sz="2400">
                <a:solidFill>
                  <a:schemeClr val="accent4">
                    <a:lumMod val="10000"/>
                  </a:schemeClr>
                </a:solidFill>
                <a:latin typeface="Perpetua" panose="02020502060401020303" pitchFamily="18" charset="0"/>
              </a:rPr>
              <a:t>Kanker Testis</a:t>
            </a:r>
          </a:p>
          <a:p>
            <a:pPr marL="228600" indent="-228600" algn="just">
              <a:buFont typeface="+mj-lt"/>
              <a:buAutoNum type="arabicPeriod"/>
            </a:pPr>
            <a:r>
              <a:rPr lang="ms-MY" sz="2400">
                <a:solidFill>
                  <a:schemeClr val="accent4">
                    <a:lumMod val="10000"/>
                  </a:schemeClr>
                </a:solidFill>
                <a:latin typeface="Perpetua" panose="02020502060401020303" pitchFamily="18" charset="0"/>
              </a:rPr>
              <a:t>Gangguan menstruasi</a:t>
            </a:r>
          </a:p>
          <a:p>
            <a:pPr marL="342900" indent="-342900" algn="just">
              <a:buFont typeface="+mj-lt"/>
              <a:buAutoNum type="arabicPeriod"/>
            </a:pPr>
            <a:endParaRPr lang="en-ID" sz="2400">
              <a:solidFill>
                <a:schemeClr val="accent4">
                  <a:lumMod val="10000"/>
                </a:schemeClr>
              </a:solidFill>
              <a:latin typeface="Perpetua" panose="02020502060401020303" pitchFamily="18" charset="0"/>
            </a:endParaRPr>
          </a:p>
        </p:txBody>
      </p:sp>
      <p:sp>
        <p:nvSpPr>
          <p:cNvPr id="5" name="Rectangle: Rounded Corners 4">
            <a:extLst>
              <a:ext uri="{FF2B5EF4-FFF2-40B4-BE49-F238E27FC236}">
                <a16:creationId xmlns:a16="http://schemas.microsoft.com/office/drawing/2014/main" id="{B2ABBA7B-65A9-431D-A4D3-7976C4AF21E5}"/>
              </a:ext>
            </a:extLst>
          </p:cNvPr>
          <p:cNvSpPr/>
          <p:nvPr/>
        </p:nvSpPr>
        <p:spPr>
          <a:xfrm>
            <a:off x="4876801" y="1314446"/>
            <a:ext cx="3324668" cy="296227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ms-MY" sz="2400">
              <a:solidFill>
                <a:schemeClr val="accent4">
                  <a:lumMod val="10000"/>
                </a:schemeClr>
              </a:solidFill>
              <a:latin typeface="Perpetua" panose="02020502060401020303" pitchFamily="18" charset="0"/>
            </a:endParaRPr>
          </a:p>
          <a:p>
            <a:pPr algn="just"/>
            <a:r>
              <a:rPr lang="ms-MY" sz="2400">
                <a:solidFill>
                  <a:schemeClr val="accent4">
                    <a:lumMod val="10000"/>
                  </a:schemeClr>
                </a:solidFill>
                <a:latin typeface="Perpetua" panose="02020502060401020303" pitchFamily="18" charset="0"/>
              </a:rPr>
              <a:t>7. Kanker Serviks</a:t>
            </a:r>
          </a:p>
          <a:p>
            <a:pPr algn="just"/>
            <a:r>
              <a:rPr lang="ms-MY" sz="2400">
                <a:solidFill>
                  <a:schemeClr val="accent4">
                    <a:lumMod val="10000"/>
                  </a:schemeClr>
                </a:solidFill>
                <a:latin typeface="Perpetua" panose="02020502060401020303" pitchFamily="18" charset="0"/>
              </a:rPr>
              <a:t>8. Kanker Vagina</a:t>
            </a:r>
          </a:p>
          <a:p>
            <a:pPr algn="just"/>
            <a:r>
              <a:rPr lang="ms-MY" sz="2400">
                <a:solidFill>
                  <a:schemeClr val="accent4">
                    <a:lumMod val="10000"/>
                  </a:schemeClr>
                </a:solidFill>
                <a:latin typeface="Perpetua" panose="02020502060401020303" pitchFamily="18" charset="0"/>
              </a:rPr>
              <a:t>9. Kanker Rahim</a:t>
            </a:r>
          </a:p>
          <a:p>
            <a:pPr algn="just"/>
            <a:r>
              <a:rPr lang="ms-MY" sz="2400">
                <a:solidFill>
                  <a:schemeClr val="accent4">
                    <a:lumMod val="10000"/>
                  </a:schemeClr>
                </a:solidFill>
                <a:latin typeface="Perpetua" panose="02020502060401020303" pitchFamily="18" charset="0"/>
              </a:rPr>
              <a:t>10. Kanker Ovarium</a:t>
            </a:r>
          </a:p>
          <a:p>
            <a:pPr algn="just"/>
            <a:r>
              <a:rPr lang="ms-MY" sz="2400">
                <a:solidFill>
                  <a:schemeClr val="accent4">
                    <a:lumMod val="10000"/>
                  </a:schemeClr>
                </a:solidFill>
                <a:latin typeface="Perpetua" panose="02020502060401020303" pitchFamily="18" charset="0"/>
              </a:rPr>
              <a:t>11. HIV </a:t>
            </a:r>
          </a:p>
          <a:p>
            <a:pPr algn="just"/>
            <a:r>
              <a:rPr lang="ms-MY" sz="2400">
                <a:solidFill>
                  <a:schemeClr val="accent4">
                    <a:lumMod val="10000"/>
                  </a:schemeClr>
                </a:solidFill>
                <a:latin typeface="Perpetua" panose="02020502060401020303" pitchFamily="18" charset="0"/>
              </a:rPr>
              <a:t> dll</a:t>
            </a:r>
          </a:p>
          <a:p>
            <a:pPr algn="just"/>
            <a:endParaRPr lang="ms-MY" sz="2400">
              <a:solidFill>
                <a:schemeClr val="accent4">
                  <a:lumMod val="10000"/>
                </a:schemeClr>
              </a:solidFill>
              <a:latin typeface="Perpetua" panose="02020502060401020303" pitchFamily="18" charset="0"/>
            </a:endParaRPr>
          </a:p>
        </p:txBody>
      </p:sp>
    </p:spTree>
    <p:extLst>
      <p:ext uri="{BB962C8B-B14F-4D97-AF65-F5344CB8AC3E}">
        <p14:creationId xmlns:p14="http://schemas.microsoft.com/office/powerpoint/2010/main" val="143468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3605" name="Google Shape;3605;p57"/>
          <p:cNvSpPr txBox="1">
            <a:spLocks noGrp="1"/>
          </p:cNvSpPr>
          <p:nvPr>
            <p:ph type="title"/>
          </p:nvPr>
        </p:nvSpPr>
        <p:spPr>
          <a:xfrm>
            <a:off x="668741" y="1346100"/>
            <a:ext cx="8229599" cy="24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sz="6000"/>
              <a:t>TERIMA KASIH </a:t>
            </a:r>
            <a:r>
              <a:rPr lang="en-ID" sz="6000">
                <a:sym typeface="Wingdings" panose="05000000000000000000" pitchFamily="2" charset="2"/>
              </a:rPr>
              <a:t></a:t>
            </a:r>
            <a:endParaRPr sz="6000"/>
          </a:p>
        </p:txBody>
      </p:sp>
      <p:sp>
        <p:nvSpPr>
          <p:cNvPr id="3606" name="Google Shape;3606;p57"/>
          <p:cNvSpPr/>
          <p:nvPr/>
        </p:nvSpPr>
        <p:spPr>
          <a:xfrm>
            <a:off x="1807154" y="3534325"/>
            <a:ext cx="421094" cy="416993"/>
          </a:xfrm>
          <a:custGeom>
            <a:avLst/>
            <a:gdLst/>
            <a:ahLst/>
            <a:cxnLst/>
            <a:rect l="l" t="t" r="r" b="b"/>
            <a:pathLst>
              <a:path w="13040" h="12913" extrusionOk="0">
                <a:moveTo>
                  <a:pt x="12211" y="724"/>
                </a:moveTo>
                <a:cubicBezTo>
                  <a:pt x="11302" y="3780"/>
                  <a:pt x="10942" y="6962"/>
                  <a:pt x="10205" y="10066"/>
                </a:cubicBezTo>
                <a:cubicBezTo>
                  <a:pt x="9374" y="9298"/>
                  <a:pt x="8449" y="8624"/>
                  <a:pt x="7775" y="7714"/>
                </a:cubicBezTo>
                <a:cubicBezTo>
                  <a:pt x="7701" y="7621"/>
                  <a:pt x="7587" y="7561"/>
                  <a:pt x="7474" y="7561"/>
                </a:cubicBezTo>
                <a:cubicBezTo>
                  <a:pt x="7398" y="7561"/>
                  <a:pt x="7321" y="7589"/>
                  <a:pt x="7258" y="7652"/>
                </a:cubicBezTo>
                <a:cubicBezTo>
                  <a:pt x="5879" y="9062"/>
                  <a:pt x="4562" y="10536"/>
                  <a:pt x="3308" y="12072"/>
                </a:cubicBezTo>
                <a:cubicBezTo>
                  <a:pt x="2572" y="11179"/>
                  <a:pt x="1678" y="10442"/>
                  <a:pt x="879" y="9595"/>
                </a:cubicBezTo>
                <a:cubicBezTo>
                  <a:pt x="2117" y="8326"/>
                  <a:pt x="3622" y="7338"/>
                  <a:pt x="4829" y="6022"/>
                </a:cubicBezTo>
                <a:cubicBezTo>
                  <a:pt x="4954" y="5896"/>
                  <a:pt x="4954" y="5692"/>
                  <a:pt x="4829" y="5567"/>
                </a:cubicBezTo>
                <a:cubicBezTo>
                  <a:pt x="3967" y="4658"/>
                  <a:pt x="3120" y="3733"/>
                  <a:pt x="2227" y="2855"/>
                </a:cubicBezTo>
                <a:cubicBezTo>
                  <a:pt x="5597" y="2291"/>
                  <a:pt x="8841" y="1225"/>
                  <a:pt x="12211" y="724"/>
                </a:cubicBezTo>
                <a:close/>
                <a:moveTo>
                  <a:pt x="12701" y="0"/>
                </a:moveTo>
                <a:cubicBezTo>
                  <a:pt x="12690" y="0"/>
                  <a:pt x="12678" y="1"/>
                  <a:pt x="12666" y="3"/>
                </a:cubicBezTo>
                <a:cubicBezTo>
                  <a:pt x="8873" y="504"/>
                  <a:pt x="5236" y="1758"/>
                  <a:pt x="1459" y="2323"/>
                </a:cubicBezTo>
                <a:cubicBezTo>
                  <a:pt x="1208" y="2370"/>
                  <a:pt x="1145" y="2714"/>
                  <a:pt x="1318" y="2871"/>
                </a:cubicBezTo>
                <a:cubicBezTo>
                  <a:pt x="2305" y="3812"/>
                  <a:pt x="3214" y="4815"/>
                  <a:pt x="4155" y="5787"/>
                </a:cubicBezTo>
                <a:cubicBezTo>
                  <a:pt x="2932" y="7040"/>
                  <a:pt x="1474" y="8012"/>
                  <a:pt x="267" y="9282"/>
                </a:cubicBezTo>
                <a:cubicBezTo>
                  <a:pt x="111" y="9376"/>
                  <a:pt x="1" y="9627"/>
                  <a:pt x="173" y="9815"/>
                </a:cubicBezTo>
                <a:cubicBezTo>
                  <a:pt x="1082" y="10818"/>
                  <a:pt x="2211" y="11649"/>
                  <a:pt x="3026" y="12746"/>
                </a:cubicBezTo>
                <a:cubicBezTo>
                  <a:pt x="3093" y="12841"/>
                  <a:pt x="3211" y="12913"/>
                  <a:pt x="3329" y="12913"/>
                </a:cubicBezTo>
                <a:cubicBezTo>
                  <a:pt x="3405" y="12913"/>
                  <a:pt x="3482" y="12883"/>
                  <a:pt x="3543" y="12809"/>
                </a:cubicBezTo>
                <a:cubicBezTo>
                  <a:pt x="4782" y="11273"/>
                  <a:pt x="6098" y="9783"/>
                  <a:pt x="7478" y="8373"/>
                </a:cubicBezTo>
                <a:cubicBezTo>
                  <a:pt x="8277" y="9313"/>
                  <a:pt x="9280" y="10034"/>
                  <a:pt x="10142" y="10912"/>
                </a:cubicBezTo>
                <a:cubicBezTo>
                  <a:pt x="10206" y="10981"/>
                  <a:pt x="10288" y="11012"/>
                  <a:pt x="10370" y="11012"/>
                </a:cubicBezTo>
                <a:cubicBezTo>
                  <a:pt x="10511" y="11012"/>
                  <a:pt x="10651" y="10920"/>
                  <a:pt x="10691" y="10771"/>
                </a:cubicBezTo>
                <a:cubicBezTo>
                  <a:pt x="11584" y="7354"/>
                  <a:pt x="11913" y="3796"/>
                  <a:pt x="12995" y="410"/>
                </a:cubicBezTo>
                <a:cubicBezTo>
                  <a:pt x="13039" y="247"/>
                  <a:pt x="12902" y="0"/>
                  <a:pt x="12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9674"/>
            <a:ext cx="5458217" cy="1039772"/>
          </a:xfrm>
          <a:prstGeom prst="rect">
            <a:avLst/>
          </a:prstGeom>
        </p:spPr>
        <p:txBody>
          <a:bodyPr wrap="square">
            <a:spAutoFit/>
          </a:bodyPr>
          <a:lstStyle/>
          <a:p>
            <a:pPr marL="170021" indent="337661" algn="just" fontAlgn="base">
              <a:lnSpc>
                <a:spcPct val="150000"/>
              </a:lnSpc>
              <a:spcAft>
                <a:spcPts val="750"/>
              </a:spcAft>
            </a:pPr>
            <a:r>
              <a:rPr lang="id-ID" sz="1425" dirty="0">
                <a:latin typeface="Times New Roman" panose="02020603050405020304" pitchFamily="18" charset="0"/>
                <a:ea typeface="Calibri" panose="020F0502020204030204" pitchFamily="34" charset="0"/>
                <a:cs typeface="Arial" panose="020B0604020202020204" pitchFamily="34" charset="0"/>
              </a:rPr>
              <a:t>Pada manusia,reproduksi	hanya	berlangsung secara seksusal, sistem reproduksinya dibedakan menjadi organ reproduksi pria dan wanita</a:t>
            </a:r>
          </a:p>
        </p:txBody>
      </p:sp>
      <p:sp>
        <p:nvSpPr>
          <p:cNvPr id="6" name="Rectangle 5"/>
          <p:cNvSpPr/>
          <p:nvPr/>
        </p:nvSpPr>
        <p:spPr>
          <a:xfrm>
            <a:off x="185839" y="25360"/>
            <a:ext cx="3512500" cy="463397"/>
          </a:xfrm>
          <a:prstGeom prst="rect">
            <a:avLst/>
          </a:prstGeom>
        </p:spPr>
        <p:txBody>
          <a:bodyPr wrap="none">
            <a:spAutoFit/>
          </a:bodyPr>
          <a:lstStyle/>
          <a:p>
            <a:pPr algn="just" fontAlgn="base">
              <a:lnSpc>
                <a:spcPct val="150000"/>
              </a:lnSpc>
              <a:spcAft>
                <a:spcPts val="750"/>
              </a:spcAft>
            </a:pPr>
            <a:r>
              <a:rPr lang="id-ID" sz="1800" b="1" dirty="0">
                <a:latin typeface="Times New Roman" panose="02020603050405020304" pitchFamily="18" charset="0"/>
                <a:ea typeface="Calibri" panose="020F0502020204030204" pitchFamily="34" charset="0"/>
                <a:cs typeface="Arial" panose="020B0604020202020204" pitchFamily="34" charset="0"/>
              </a:rPr>
              <a:t>Sistem Reproduksi pada Manusia</a:t>
            </a:r>
            <a:endParaRPr lang="id-ID" sz="15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56200" y="2045126"/>
            <a:ext cx="1994912" cy="2862322"/>
          </a:xfrm>
          <a:prstGeom prst="rect">
            <a:avLst/>
          </a:prstGeom>
        </p:spPr>
        <p:txBody>
          <a:bodyPr wrap="square">
            <a:spAutoFit/>
          </a:bodyPr>
          <a:lstStyle/>
          <a:p>
            <a:pPr>
              <a:spcBef>
                <a:spcPts val="844"/>
              </a:spcBef>
              <a:buFont typeface="Arial" panose="020B0604020202020204" pitchFamily="34" charset="0"/>
              <a:buChar char="•"/>
            </a:pPr>
            <a:r>
              <a:rPr lang="en-GB" sz="1200" b="1" dirty="0">
                <a:latin typeface="Times New Roman" panose="02020603050405020304" pitchFamily="18" charset="0"/>
                <a:cs typeface="Times New Roman" panose="02020603050405020304" pitchFamily="18" charset="0"/>
              </a:rPr>
              <a:t>Testis</a:t>
            </a:r>
            <a:r>
              <a:rPr lang="en-GB" sz="1200" dirty="0">
                <a:latin typeface="Times New Roman" panose="02020603050405020304" pitchFamily="18" charset="0"/>
                <a:cs typeface="Times New Roman" panose="02020603050405020304" pitchFamily="18" charset="0"/>
              </a:rPr>
              <a:t> </a:t>
            </a:r>
          </a:p>
          <a:p>
            <a:pPr>
              <a:spcBef>
                <a:spcPts val="844"/>
              </a:spcBef>
              <a:buFont typeface="Arial" panose="020B0604020202020204" pitchFamily="34" charset="0"/>
              <a:buChar char="•"/>
            </a:pPr>
            <a:r>
              <a:rPr lang="en-GB" sz="1200"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Saluran</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pengeluaran</a:t>
            </a:r>
            <a:r>
              <a:rPr lang="en-GB" sz="1200" b="1" dirty="0">
                <a:latin typeface="Times New Roman" panose="02020603050405020304" pitchFamily="18" charset="0"/>
                <a:cs typeface="Times New Roman" panose="02020603050405020304" pitchFamily="18" charset="0"/>
              </a:rPr>
              <a:t> </a:t>
            </a:r>
          </a:p>
          <a:p>
            <a:pPr lvl="1">
              <a:spcBef>
                <a:spcPts val="844"/>
              </a:spcBef>
            </a:pPr>
            <a:r>
              <a:rPr lang="en-GB" sz="1200" dirty="0" err="1">
                <a:latin typeface="Times New Roman" panose="02020603050405020304" pitchFamily="18" charset="0"/>
                <a:cs typeface="Times New Roman" panose="02020603050405020304" pitchFamily="18" charset="0"/>
              </a:rPr>
              <a:t>Epididimis</a:t>
            </a:r>
            <a:endParaRPr lang="en-GB" sz="1200" dirty="0">
              <a:latin typeface="Times New Roman" panose="02020603050405020304" pitchFamily="18" charset="0"/>
              <a:cs typeface="Times New Roman" panose="02020603050405020304" pitchFamily="18" charset="0"/>
            </a:endParaRPr>
          </a:p>
          <a:p>
            <a:pPr lvl="1">
              <a:spcBef>
                <a:spcPts val="844"/>
              </a:spcBef>
            </a:pPr>
            <a:r>
              <a:rPr lang="en-GB" sz="1200" dirty="0">
                <a:latin typeface="Times New Roman" panose="02020603050405020304" pitchFamily="18" charset="0"/>
                <a:cs typeface="Times New Roman" panose="02020603050405020304" pitchFamily="18" charset="0"/>
              </a:rPr>
              <a:t>Vas deferens</a:t>
            </a:r>
          </a:p>
          <a:p>
            <a:pPr lvl="1">
              <a:spcBef>
                <a:spcPts val="844"/>
              </a:spcBef>
            </a:pPr>
            <a:r>
              <a:rPr lang="en-GB" sz="1200" dirty="0" err="1">
                <a:latin typeface="Times New Roman" panose="02020603050405020304" pitchFamily="18" charset="0"/>
                <a:cs typeface="Times New Roman" panose="02020603050405020304" pitchFamily="18" charset="0"/>
              </a:rPr>
              <a:t>Saluran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ejakulasi</a:t>
            </a:r>
            <a:endParaRPr lang="en-GB" sz="1200" dirty="0">
              <a:latin typeface="Times New Roman" panose="02020603050405020304" pitchFamily="18" charset="0"/>
              <a:cs typeface="Times New Roman" panose="02020603050405020304" pitchFamily="18" charset="0"/>
            </a:endParaRPr>
          </a:p>
          <a:p>
            <a:pPr>
              <a:spcBef>
                <a:spcPts val="844"/>
              </a:spcBef>
            </a:pPr>
            <a:r>
              <a:rPr lang="en-GB" sz="1200">
                <a:latin typeface="Times New Roman" panose="02020603050405020304" pitchFamily="18" charset="0"/>
                <a:cs typeface="Times New Roman" panose="02020603050405020304" pitchFamily="18" charset="0"/>
              </a:rPr>
              <a:t> Uretra</a:t>
            </a:r>
            <a:endParaRPr lang="en-GB" sz="1200" dirty="0">
              <a:latin typeface="Times New Roman" panose="02020603050405020304" pitchFamily="18" charset="0"/>
              <a:cs typeface="Times New Roman" panose="02020603050405020304" pitchFamily="18" charset="0"/>
            </a:endParaRPr>
          </a:p>
          <a:p>
            <a:pPr>
              <a:spcBef>
                <a:spcPts val="844"/>
              </a:spcBef>
              <a:buFont typeface="Arial" panose="020B0604020202020204" pitchFamily="34" charset="0"/>
              <a:buChar char="•"/>
            </a:pPr>
            <a:r>
              <a:rPr lang="en-GB" sz="1200"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Kelenjar</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asesoris</a:t>
            </a:r>
            <a:endParaRPr lang="en-GB" sz="1200" b="1" dirty="0">
              <a:latin typeface="Times New Roman" panose="02020603050405020304" pitchFamily="18" charset="0"/>
              <a:cs typeface="Times New Roman" panose="02020603050405020304" pitchFamily="18" charset="0"/>
            </a:endParaRPr>
          </a:p>
          <a:p>
            <a:pPr lvl="1">
              <a:spcBef>
                <a:spcPts val="844"/>
              </a:spcBef>
            </a:pPr>
            <a:r>
              <a:rPr lang="en-GB" sz="1200" dirty="0" err="1">
                <a:latin typeface="Times New Roman" panose="02020603050405020304" pitchFamily="18" charset="0"/>
                <a:cs typeface="Times New Roman" panose="02020603050405020304" pitchFamily="18" charset="0"/>
              </a:rPr>
              <a:t>Vesikula</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seminalis</a:t>
            </a:r>
            <a:endParaRPr lang="en-GB" sz="1200" dirty="0">
              <a:latin typeface="Times New Roman" panose="02020603050405020304" pitchFamily="18" charset="0"/>
              <a:cs typeface="Times New Roman" panose="02020603050405020304" pitchFamily="18" charset="0"/>
            </a:endParaRPr>
          </a:p>
          <a:p>
            <a:pPr lvl="1">
              <a:spcBef>
                <a:spcPts val="844"/>
              </a:spcBef>
            </a:pPr>
            <a:r>
              <a:rPr lang="en-GB" sz="1200" dirty="0" err="1">
                <a:latin typeface="Times New Roman" panose="02020603050405020304" pitchFamily="18" charset="0"/>
                <a:cs typeface="Times New Roman" panose="02020603050405020304" pitchFamily="18" charset="0"/>
              </a:rPr>
              <a:t>Kelenjar</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prostat</a:t>
            </a:r>
            <a:endParaRPr lang="en-GB" sz="1200" dirty="0">
              <a:latin typeface="Times New Roman" panose="02020603050405020304" pitchFamily="18" charset="0"/>
              <a:cs typeface="Times New Roman" panose="02020603050405020304" pitchFamily="18" charset="0"/>
            </a:endParaRPr>
          </a:p>
          <a:p>
            <a:pPr lvl="1">
              <a:spcBef>
                <a:spcPts val="844"/>
              </a:spcBef>
            </a:pPr>
            <a:r>
              <a:rPr lang="en-GB" sz="1200" dirty="0" err="1">
                <a:latin typeface="Times New Roman" panose="02020603050405020304" pitchFamily="18" charset="0"/>
                <a:cs typeface="Times New Roman" panose="02020603050405020304" pitchFamily="18" charset="0"/>
              </a:rPr>
              <a:t>Kelenjar</a:t>
            </a:r>
            <a:r>
              <a:rPr lang="en-GB" sz="1200" dirty="0">
                <a:latin typeface="Times New Roman" panose="02020603050405020304" pitchFamily="18" charset="0"/>
                <a:cs typeface="Times New Roman" panose="02020603050405020304" pitchFamily="18" charset="0"/>
              </a:rPr>
              <a:t> Cowper</a:t>
            </a:r>
          </a:p>
        </p:txBody>
      </p:sp>
      <p:pic>
        <p:nvPicPr>
          <p:cNvPr id="13" name="Picture 12" descr="F:\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5559" y="1548556"/>
            <a:ext cx="4791365" cy="3364778"/>
          </a:xfrm>
          <a:prstGeom prst="rect">
            <a:avLst/>
          </a:prstGeom>
          <a:noFill/>
          <a:ln>
            <a:noFill/>
          </a:ln>
        </p:spPr>
      </p:pic>
      <p:sp>
        <p:nvSpPr>
          <p:cNvPr id="14" name="Rectangle 13"/>
          <p:cNvSpPr/>
          <p:nvPr/>
        </p:nvSpPr>
        <p:spPr>
          <a:xfrm>
            <a:off x="2524971" y="2053659"/>
            <a:ext cx="1637320" cy="518091"/>
          </a:xfrm>
          <a:prstGeom prst="rect">
            <a:avLst/>
          </a:prstGeom>
        </p:spPr>
        <p:txBody>
          <a:bodyPr wrap="square">
            <a:spAutoFit/>
          </a:bodyPr>
          <a:lstStyle/>
          <a:p>
            <a:pPr>
              <a:spcBef>
                <a:spcPts val="844"/>
              </a:spcBef>
              <a:buFont typeface="Arial" panose="020B0604020202020204" pitchFamily="34" charset="0"/>
              <a:buChar char="•"/>
            </a:pPr>
            <a:r>
              <a:rPr lang="en-GB" sz="1050" b="1" dirty="0">
                <a:latin typeface="Times New Roman" panose="02020603050405020304" pitchFamily="18" charset="0"/>
                <a:cs typeface="Times New Roman" panose="02020603050405020304" pitchFamily="18" charset="0"/>
              </a:rPr>
              <a:t>Penis </a:t>
            </a:r>
            <a:r>
              <a:rPr lang="en-GB" sz="1050" dirty="0">
                <a:latin typeface="Times New Roman" panose="02020603050405020304" pitchFamily="18" charset="0"/>
                <a:cs typeface="Times New Roman" panose="02020603050405020304" pitchFamily="18" charset="0"/>
              </a:rPr>
              <a:t> </a:t>
            </a:r>
            <a:endParaRPr lang="id-ID" sz="1050" dirty="0">
              <a:latin typeface="Times New Roman" panose="02020603050405020304" pitchFamily="18" charset="0"/>
              <a:cs typeface="Times New Roman" panose="02020603050405020304" pitchFamily="18" charset="0"/>
            </a:endParaRPr>
          </a:p>
          <a:p>
            <a:pPr>
              <a:spcBef>
                <a:spcPts val="844"/>
              </a:spcBef>
              <a:buFont typeface="Arial" panose="020B0604020202020204" pitchFamily="34" charset="0"/>
              <a:buChar char="•"/>
            </a:pPr>
            <a:r>
              <a:rPr lang="en-GB" sz="1050" b="1" dirty="0" err="1">
                <a:latin typeface="Times New Roman" panose="02020603050405020304" pitchFamily="18" charset="0"/>
                <a:cs typeface="Times New Roman" panose="02020603050405020304" pitchFamily="18" charset="0"/>
              </a:rPr>
              <a:t>Skrotum</a:t>
            </a:r>
            <a:endParaRPr lang="en-GB" sz="105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2372853" y="1651029"/>
            <a:ext cx="1696170" cy="339773"/>
          </a:xfrm>
          <a:prstGeom prst="rect">
            <a:avLst/>
          </a:prstGeom>
        </p:spPr>
        <p:txBody>
          <a:bodyPr wrap="none">
            <a:spAutoFit/>
          </a:bodyPr>
          <a:lstStyle/>
          <a:p>
            <a:pPr algn="just">
              <a:lnSpc>
                <a:spcPct val="150000"/>
              </a:lnSpc>
              <a:spcBef>
                <a:spcPts val="338"/>
              </a:spcBef>
              <a:tabLst>
                <a:tab pos="603409" algn="l"/>
              </a:tabLst>
            </a:pPr>
            <a:r>
              <a:rPr lang="id-ID" sz="1200" dirty="0">
                <a:solidFill>
                  <a:srgbClr val="221F1F"/>
                </a:solidFill>
                <a:latin typeface="Times New Roman" panose="02020603050405020304" pitchFamily="18" charset="0"/>
                <a:ea typeface="Calibri" panose="020F0502020204030204" pitchFamily="34" charset="0"/>
                <a:cs typeface="Arial" panose="020B0604020202020204" pitchFamily="34" charset="0"/>
              </a:rPr>
              <a:t>b. </a:t>
            </a:r>
            <a:r>
              <a:rPr lang="en-US" sz="1200" dirty="0">
                <a:solidFill>
                  <a:srgbClr val="221F1F"/>
                </a:solidFill>
                <a:latin typeface="Times New Roman" panose="02020603050405020304" pitchFamily="18" charset="0"/>
                <a:ea typeface="Calibri" panose="020F0502020204030204" pitchFamily="34" charset="0"/>
                <a:cs typeface="Arial" panose="020B0604020202020204" pitchFamily="34" charset="0"/>
              </a:rPr>
              <a:t>Organ </a:t>
            </a:r>
            <a:r>
              <a:rPr lang="en-US" sz="1200" dirty="0" err="1">
                <a:solidFill>
                  <a:srgbClr val="221F1F"/>
                </a:solidFill>
                <a:latin typeface="Times New Roman" panose="02020603050405020304" pitchFamily="18" charset="0"/>
                <a:ea typeface="Calibri" panose="020F0502020204030204" pitchFamily="34" charset="0"/>
                <a:cs typeface="Arial" panose="020B0604020202020204" pitchFamily="34" charset="0"/>
              </a:rPr>
              <a:t>reproduksi</a:t>
            </a:r>
            <a:r>
              <a:rPr lang="en-US" sz="1200" spc="-26" dirty="0">
                <a:solidFill>
                  <a:srgbClr val="221F1F"/>
                </a:solidFill>
                <a:latin typeface="Times New Roman" panose="02020603050405020304" pitchFamily="18" charset="0"/>
                <a:ea typeface="Calibri" panose="020F0502020204030204" pitchFamily="34" charset="0"/>
                <a:cs typeface="Arial" panose="020B0604020202020204" pitchFamily="34" charset="0"/>
              </a:rPr>
              <a:t> </a:t>
            </a:r>
            <a:r>
              <a:rPr lang="en-US" sz="1200" dirty="0" err="1">
                <a:solidFill>
                  <a:srgbClr val="221F1F"/>
                </a:solidFill>
                <a:latin typeface="Times New Roman" panose="02020603050405020304" pitchFamily="18" charset="0"/>
                <a:ea typeface="Calibri" panose="020F0502020204030204" pitchFamily="34" charset="0"/>
                <a:cs typeface="Arial" panose="020B0604020202020204" pitchFamily="34" charset="0"/>
              </a:rPr>
              <a:t>luar</a:t>
            </a:r>
            <a:endParaRPr lang="id-ID" sz="1050"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129227" y="1664253"/>
            <a:ext cx="1806777" cy="339773"/>
          </a:xfrm>
          <a:prstGeom prst="rect">
            <a:avLst/>
          </a:prstGeom>
        </p:spPr>
        <p:txBody>
          <a:bodyPr wrap="none">
            <a:spAutoFit/>
          </a:bodyPr>
          <a:lstStyle/>
          <a:p>
            <a:pPr algn="just">
              <a:lnSpc>
                <a:spcPct val="150000"/>
              </a:lnSpc>
              <a:spcBef>
                <a:spcPts val="338"/>
              </a:spcBef>
              <a:tabLst>
                <a:tab pos="603409" algn="l"/>
              </a:tabLst>
            </a:pPr>
            <a:r>
              <a:rPr lang="id-ID" sz="1050" dirty="0">
                <a:solidFill>
                  <a:srgbClr val="221F1F"/>
                </a:solidFill>
                <a:latin typeface="Times New Roman" panose="02020603050405020304" pitchFamily="18" charset="0"/>
                <a:ea typeface="Calibri" panose="020F0502020204030204" pitchFamily="34" charset="0"/>
                <a:cs typeface="Arial" panose="020B0604020202020204" pitchFamily="34" charset="0"/>
              </a:rPr>
              <a:t>a. </a:t>
            </a:r>
            <a:r>
              <a:rPr lang="en-US" sz="1200" dirty="0">
                <a:solidFill>
                  <a:srgbClr val="221F1F"/>
                </a:solidFill>
                <a:latin typeface="Times New Roman" panose="02020603050405020304" pitchFamily="18" charset="0"/>
                <a:ea typeface="Calibri" panose="020F0502020204030204" pitchFamily="34" charset="0"/>
                <a:cs typeface="Arial" panose="020B0604020202020204" pitchFamily="34" charset="0"/>
              </a:rPr>
              <a:t>Organ </a:t>
            </a:r>
            <a:r>
              <a:rPr lang="en-US" sz="1200" dirty="0" err="1">
                <a:solidFill>
                  <a:srgbClr val="221F1F"/>
                </a:solidFill>
                <a:latin typeface="Times New Roman" panose="02020603050405020304" pitchFamily="18" charset="0"/>
                <a:ea typeface="Calibri" panose="020F0502020204030204" pitchFamily="34" charset="0"/>
                <a:cs typeface="Arial" panose="020B0604020202020204" pitchFamily="34" charset="0"/>
              </a:rPr>
              <a:t>reproduksi</a:t>
            </a:r>
            <a:r>
              <a:rPr lang="en-US" sz="1200" spc="-26" dirty="0">
                <a:solidFill>
                  <a:srgbClr val="221F1F"/>
                </a:solidFill>
                <a:latin typeface="Times New Roman" panose="02020603050405020304" pitchFamily="18" charset="0"/>
                <a:ea typeface="Calibri" panose="020F0502020204030204" pitchFamily="34" charset="0"/>
                <a:cs typeface="Arial" panose="020B0604020202020204" pitchFamily="34" charset="0"/>
              </a:rPr>
              <a:t> </a:t>
            </a:r>
            <a:r>
              <a:rPr lang="id-ID" sz="1200">
                <a:solidFill>
                  <a:srgbClr val="221F1F"/>
                </a:solidFill>
                <a:latin typeface="Times New Roman" panose="02020603050405020304" pitchFamily="18" charset="0"/>
                <a:ea typeface="Calibri" panose="020F0502020204030204" pitchFamily="34" charset="0"/>
                <a:cs typeface="Arial" panose="020B0604020202020204" pitchFamily="34" charset="0"/>
              </a:rPr>
              <a:t>dalam</a:t>
            </a:r>
            <a:endParaRPr lang="id-ID" sz="105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78870" y="1394556"/>
            <a:ext cx="1949573" cy="336118"/>
          </a:xfrm>
          <a:prstGeom prst="rect">
            <a:avLst/>
          </a:prstGeom>
        </p:spPr>
        <p:txBody>
          <a:bodyPr wrap="none">
            <a:spAutoFit/>
          </a:bodyPr>
          <a:lstStyle/>
          <a:p>
            <a:pPr marL="257175" indent="-257175" algn="just" fontAlgn="base">
              <a:lnSpc>
                <a:spcPct val="150000"/>
              </a:lnSpc>
              <a:spcAft>
                <a:spcPts val="750"/>
              </a:spcAft>
              <a:buFont typeface="+mj-lt"/>
              <a:buAutoNum type="arabicPeriod"/>
            </a:pPr>
            <a:r>
              <a:rPr lang="id-ID" sz="1200" b="1" dirty="0">
                <a:latin typeface="Times New Roman" panose="02020603050405020304" pitchFamily="18" charset="0"/>
                <a:ea typeface="Calibri" panose="020F0502020204030204" pitchFamily="34" charset="0"/>
                <a:cs typeface="Arial" panose="020B0604020202020204" pitchFamily="34" charset="0"/>
              </a:rPr>
              <a:t>Organ reproduksi pria</a:t>
            </a:r>
          </a:p>
        </p:txBody>
      </p:sp>
    </p:spTree>
    <p:extLst>
      <p:ext uri="{BB962C8B-B14F-4D97-AF65-F5344CB8AC3E}">
        <p14:creationId xmlns:p14="http://schemas.microsoft.com/office/powerpoint/2010/main" val="280103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18" y="107841"/>
            <a:ext cx="2460354" cy="401585"/>
          </a:xfrm>
          <a:prstGeom prst="rect">
            <a:avLst/>
          </a:prstGeom>
        </p:spPr>
        <p:txBody>
          <a:bodyPr wrap="none">
            <a:spAutoFit/>
          </a:bodyPr>
          <a:lstStyle/>
          <a:p>
            <a:pPr algn="just" defTabSz="342900">
              <a:lnSpc>
                <a:spcPct val="150000"/>
              </a:lnSpc>
              <a:buClrTx/>
              <a:tabLst>
                <a:tab pos="603409" algn="l"/>
              </a:tabLst>
            </a:pPr>
            <a:r>
              <a:rPr lang="id-ID" sz="1500" b="1"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2. </a:t>
            </a:r>
            <a:r>
              <a:rPr lang="en-US" sz="1500" b="1"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Organ </a:t>
            </a:r>
            <a:r>
              <a:rPr lang="en-US" sz="1500" b="1"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reproduksi</a:t>
            </a:r>
            <a:r>
              <a:rPr lang="en-US" sz="1500" b="1" kern="1200" spc="-38"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500" b="1"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wanita</a:t>
            </a:r>
            <a:endParaRPr lang="id-ID" sz="1350" b="1"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618371" y="705021"/>
            <a:ext cx="2923364" cy="4153638"/>
          </a:xfrm>
          <a:prstGeom prst="rect">
            <a:avLst/>
          </a:prstGeom>
        </p:spPr>
        <p:txBody>
          <a:bodyPr wrap="square">
            <a:spAutoFit/>
          </a:bodyPr>
          <a:lstStyle/>
          <a:p>
            <a:pPr marL="257175" indent="-257175" algn="just" defTabSz="342900">
              <a:lnSpc>
                <a:spcPct val="150000"/>
              </a:lnSpc>
              <a:spcBef>
                <a:spcPts val="510"/>
              </a:spcBef>
              <a:buClrTx/>
              <a:buFont typeface="+mj-lt"/>
              <a:buAutoNum type="arabicParenR"/>
              <a:tabLst>
                <a:tab pos="996791" algn="l"/>
              </a:tabLst>
            </a:pP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Celah</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luar</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spc="-11" dirty="0">
                <a:solidFill>
                  <a:prstClr val="black"/>
                </a:solidFill>
                <a:latin typeface="Times New Roman" panose="02020603050405020304" pitchFamily="18" charset="0"/>
                <a:ea typeface="Calibri" panose="020F0502020204030204" pitchFamily="34" charset="0"/>
                <a:cs typeface="Arial" panose="020B0604020202020204" pitchFamily="34" charset="0"/>
              </a:rPr>
              <a:t>yang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disebut</a:t>
            </a:r>
            <a:r>
              <a:rPr lang="en-US" sz="1300" kern="1200" spc="79"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spc="-8" dirty="0">
                <a:solidFill>
                  <a:prstClr val="black"/>
                </a:solidFill>
                <a:latin typeface="Times New Roman" panose="02020603050405020304" pitchFamily="18" charset="0"/>
                <a:ea typeface="Calibri" panose="020F0502020204030204" pitchFamily="34" charset="0"/>
                <a:cs typeface="Arial" panose="020B0604020202020204" pitchFamily="34" charset="0"/>
              </a:rPr>
              <a:t>vulva.</a:t>
            </a:r>
            <a:endParaRPr lang="id-ID" sz="13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algn="just" defTabSz="342900">
              <a:lnSpc>
                <a:spcPct val="150000"/>
              </a:lnSpc>
              <a:spcBef>
                <a:spcPts val="510"/>
              </a:spcBef>
              <a:buClrTx/>
              <a:buFont typeface="+mj-lt"/>
              <a:buAutoNum type="arabicParenR"/>
              <a:tabLst>
                <a:tab pos="996791" algn="l"/>
              </a:tabLst>
            </a:pP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Di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sebelah</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kiri</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kanan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celah</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ini</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dibatasi</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oleh</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sepasang</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bibir</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spc="-1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yaitu</a:t>
            </a:r>
            <a:r>
              <a:rPr lang="en-US" sz="1300" kern="1200" spc="-1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bibir</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besar</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(labium mayor)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bibir</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kecil</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(labium</a:t>
            </a:r>
            <a:r>
              <a:rPr lang="en-US" sz="1300" kern="1200" spc="-15"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minor).</a:t>
            </a:r>
            <a:endParaRPr lang="id-ID" sz="13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algn="just" defTabSz="342900">
              <a:lnSpc>
                <a:spcPct val="150000"/>
              </a:lnSpc>
              <a:spcBef>
                <a:spcPts val="510"/>
              </a:spcBef>
              <a:buClrTx/>
              <a:buFont typeface="+mj-lt"/>
              <a:buAutoNum type="arabicParenR"/>
              <a:tabLst>
                <a:tab pos="996791" algn="l"/>
              </a:tabLst>
            </a:pP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Di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sebelah</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depan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spc="8"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dari</a:t>
            </a:r>
            <a:r>
              <a:rPr lang="en-US" sz="1300" kern="1200" spc="8"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vulva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terdapat</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tonjolan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yang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disebut</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kelentit</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klitoris</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yang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sejarah</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terjadinya</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sama</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dengan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perkembangan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penis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pada</a:t>
            </a:r>
            <a:r>
              <a:rPr lang="en-US" sz="1300" kern="1200" spc="-4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pria</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id-ID" sz="13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algn="just" defTabSz="342900">
              <a:lnSpc>
                <a:spcPct val="150000"/>
              </a:lnSpc>
              <a:spcBef>
                <a:spcPts val="510"/>
              </a:spcBef>
              <a:buClrTx/>
              <a:buFont typeface="+mj-lt"/>
              <a:buAutoNum type="arabicParenR"/>
              <a:tabLst>
                <a:tab pos="996791" algn="l"/>
              </a:tabLst>
            </a:pPr>
            <a:r>
              <a:rPr lang="en-US" sz="1300" kern="1200" spc="-1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Ke</a:t>
            </a:r>
            <a:r>
              <a:rPr lang="en-US" sz="1300" kern="1200" spc="-1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dalam</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vulva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ini</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bermuara</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dua</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saluran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yaitu</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saluran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urine (urethra)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dan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saluran</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kelamin</a:t>
            </a:r>
            <a:r>
              <a:rPr lang="en-US" sz="1300" kern="1200" spc="-26"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0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(vagina).</a:t>
            </a:r>
            <a:endParaRPr lang="id-ID" sz="13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18371" y="409927"/>
            <a:ext cx="1899360" cy="370679"/>
          </a:xfrm>
          <a:prstGeom prst="rect">
            <a:avLst/>
          </a:prstGeom>
        </p:spPr>
        <p:txBody>
          <a:bodyPr wrap="square">
            <a:spAutoFit/>
          </a:bodyPr>
          <a:lstStyle/>
          <a:p>
            <a:pPr algn="just" defTabSz="342900">
              <a:lnSpc>
                <a:spcPct val="150000"/>
              </a:lnSpc>
              <a:spcBef>
                <a:spcPts val="510"/>
              </a:spcBef>
              <a:buClrTx/>
              <a:tabLst>
                <a:tab pos="996791" algn="l"/>
              </a:tabLst>
            </a:pPr>
            <a:r>
              <a:rPr lang="id-ID" sz="135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a. </a:t>
            </a:r>
            <a:r>
              <a:rPr lang="en-US" sz="135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Organ </a:t>
            </a:r>
            <a:r>
              <a:rPr lang="en-US" sz="135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reproduksi</a:t>
            </a:r>
            <a:r>
              <a:rPr lang="en-US" sz="1350" kern="1200" spc="-26"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350" kern="12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luar</a:t>
            </a:r>
            <a:endParaRPr lang="id-ID" sz="12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5" name="image2.jpeg"/>
          <p:cNvPicPr/>
          <p:nvPr/>
        </p:nvPicPr>
        <p:blipFill>
          <a:blip r:embed="rId2" cstate="print"/>
          <a:stretch>
            <a:fillRect/>
          </a:stretch>
        </p:blipFill>
        <p:spPr>
          <a:xfrm>
            <a:off x="3541735" y="1052186"/>
            <a:ext cx="2818355" cy="3184742"/>
          </a:xfrm>
          <a:prstGeom prst="rect">
            <a:avLst/>
          </a:prstGeom>
        </p:spPr>
      </p:pic>
      <p:sp>
        <p:nvSpPr>
          <p:cNvPr id="6" name="Rectangle 5"/>
          <p:cNvSpPr/>
          <p:nvPr/>
        </p:nvSpPr>
        <p:spPr>
          <a:xfrm>
            <a:off x="6360090" y="430455"/>
            <a:ext cx="2592888" cy="2245358"/>
          </a:xfrm>
          <a:prstGeom prst="rect">
            <a:avLst/>
          </a:prstGeom>
        </p:spPr>
        <p:txBody>
          <a:bodyPr wrap="square">
            <a:spAutoFit/>
          </a:bodyPr>
          <a:lstStyle/>
          <a:p>
            <a:pPr algn="just" defTabSz="342900">
              <a:lnSpc>
                <a:spcPct val="150000"/>
              </a:lnSpc>
              <a:spcBef>
                <a:spcPts val="510"/>
              </a:spcBef>
              <a:buClrTx/>
              <a:tabLst>
                <a:tab pos="996791" algn="l"/>
              </a:tabLst>
            </a:pPr>
            <a:r>
              <a:rPr lang="id-ID" sz="135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b. Organ reproduksi dalam</a:t>
            </a:r>
            <a:endParaRPr lang="id-ID" sz="12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algn="just" defTabSz="342900">
              <a:lnSpc>
                <a:spcPct val="150000"/>
              </a:lnSpc>
              <a:spcBef>
                <a:spcPts val="510"/>
              </a:spcBef>
              <a:buClrTx/>
              <a:buFont typeface="+mj-lt"/>
              <a:buAutoNum type="arabicParenR"/>
              <a:tabLst>
                <a:tab pos="996791" algn="l"/>
              </a:tabLst>
            </a:pPr>
            <a:r>
              <a:rPr lang="id-ID" sz="1350" kern="1200" dirty="0">
                <a:solidFill>
                  <a:prstClr val="black"/>
                </a:solidFill>
                <a:latin typeface="Times New Roman" panose="02020603050405020304" pitchFamily="18" charset="0"/>
                <a:ea typeface="Calibri" panose="020F0502020204030204" pitchFamily="34" charset="0"/>
                <a:cs typeface="Arial" panose="020B0604020202020204" pitchFamily="34" charset="0"/>
              </a:rPr>
              <a:t>Ovarium (indung telur)</a:t>
            </a:r>
          </a:p>
          <a:p>
            <a:pPr marL="257175" indent="-257175" algn="just" defTabSz="342900">
              <a:lnSpc>
                <a:spcPct val="150000"/>
              </a:lnSpc>
              <a:spcBef>
                <a:spcPts val="510"/>
              </a:spcBef>
              <a:buClrTx/>
              <a:buFont typeface="+mj-lt"/>
              <a:buAutoNum type="arabicParenR"/>
              <a:tabLst>
                <a:tab pos="996791" algn="l"/>
              </a:tabLst>
            </a:pPr>
            <a:r>
              <a:rPr lang="id-ID" sz="1350" kern="1200" dirty="0">
                <a:solidFill>
                  <a:prstClr val="black"/>
                </a:solidFill>
                <a:latin typeface="Times New Roman" panose="02020603050405020304" pitchFamily="18" charset="0"/>
                <a:ea typeface="+mn-ea"/>
                <a:cs typeface="Times New Roman" panose="02020603050405020304" pitchFamily="18" charset="0"/>
              </a:rPr>
              <a:t>Saluran reproduksi :</a:t>
            </a:r>
          </a:p>
          <a:p>
            <a:pPr marL="342900" lvl="1" algn="just" defTabSz="342900">
              <a:lnSpc>
                <a:spcPct val="150000"/>
              </a:lnSpc>
              <a:spcBef>
                <a:spcPts val="510"/>
              </a:spcBef>
              <a:buClrTx/>
              <a:tabLst>
                <a:tab pos="996791" algn="l"/>
              </a:tabLst>
            </a:pPr>
            <a:r>
              <a:rPr lang="id-ID" sz="1350" kern="1200" dirty="0">
                <a:solidFill>
                  <a:prstClr val="black"/>
                </a:solidFill>
                <a:latin typeface="Times New Roman" panose="02020603050405020304" pitchFamily="18" charset="0"/>
                <a:ea typeface="+mn-ea"/>
                <a:cs typeface="Times New Roman" panose="02020603050405020304" pitchFamily="18" charset="0"/>
              </a:rPr>
              <a:t>Saluran telur (tuba fallopi)</a:t>
            </a:r>
          </a:p>
          <a:p>
            <a:pPr marL="342900" lvl="1" algn="just" defTabSz="342900">
              <a:lnSpc>
                <a:spcPct val="150000"/>
              </a:lnSpc>
              <a:spcBef>
                <a:spcPts val="510"/>
              </a:spcBef>
              <a:buClrTx/>
              <a:tabLst>
                <a:tab pos="996791" algn="l"/>
              </a:tabLst>
            </a:pPr>
            <a:r>
              <a:rPr lang="id-ID" sz="1350" kern="1200" dirty="0">
                <a:solidFill>
                  <a:prstClr val="black"/>
                </a:solidFill>
                <a:latin typeface="Times New Roman" panose="02020603050405020304" pitchFamily="18" charset="0"/>
                <a:ea typeface="+mn-ea"/>
                <a:cs typeface="Times New Roman" panose="02020603050405020304" pitchFamily="18" charset="0"/>
              </a:rPr>
              <a:t>Rahim (uterus)</a:t>
            </a:r>
          </a:p>
          <a:p>
            <a:pPr marL="342900" lvl="1" algn="just" defTabSz="342900">
              <a:lnSpc>
                <a:spcPct val="150000"/>
              </a:lnSpc>
              <a:spcBef>
                <a:spcPts val="510"/>
              </a:spcBef>
              <a:buClrTx/>
              <a:tabLst>
                <a:tab pos="996791" algn="l"/>
              </a:tabLst>
            </a:pPr>
            <a:r>
              <a:rPr lang="id-ID" sz="1350" kern="1200" dirty="0">
                <a:solidFill>
                  <a:prstClr val="black"/>
                </a:solidFill>
                <a:latin typeface="Times New Roman" panose="02020603050405020304" pitchFamily="18" charset="0"/>
                <a:ea typeface="+mn-ea"/>
                <a:cs typeface="Times New Roman" panose="02020603050405020304" pitchFamily="18" charset="0"/>
              </a:rPr>
              <a:t>Vagina,</a:t>
            </a:r>
          </a:p>
        </p:txBody>
      </p:sp>
    </p:spTree>
    <p:extLst>
      <p:ext uri="{BB962C8B-B14F-4D97-AF65-F5344CB8AC3E}">
        <p14:creationId xmlns:p14="http://schemas.microsoft.com/office/powerpoint/2010/main" val="362777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paration 2"/>
          <p:cNvSpPr/>
          <p:nvPr/>
        </p:nvSpPr>
        <p:spPr>
          <a:xfrm>
            <a:off x="1230682" y="488515"/>
            <a:ext cx="7196204" cy="443421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err="1">
                <a:solidFill>
                  <a:schemeClr val="tx1"/>
                </a:solidFill>
                <a:latin typeface="Times New Roman" panose="02020603050405020304" pitchFamily="18" charset="0"/>
                <a:cs typeface="Times New Roman" panose="02020603050405020304" pitchFamily="18" charset="0"/>
              </a:rPr>
              <a:t>Pada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tubuh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terdapat</a:t>
            </a:r>
            <a:r>
              <a:rPr lang="en-US" sz="1500" dirty="0">
                <a:solidFill>
                  <a:schemeClr val="tx1"/>
                </a:solidFill>
                <a:latin typeface="Times New Roman" panose="02020603050405020304" pitchFamily="18" charset="0"/>
                <a:cs typeface="Times New Roman" panose="02020603050405020304" pitchFamily="18" charset="0"/>
              </a:rPr>
              <a:t> yang </a:t>
            </a:r>
            <a:r>
              <a:rPr lang="en-US" sz="1500" dirty="0" err="1">
                <a:solidFill>
                  <a:schemeClr val="tx1"/>
                </a:solidFill>
                <a:latin typeface="Times New Roman" panose="02020603050405020304" pitchFamily="18" charset="0"/>
                <a:cs typeface="Times New Roman" panose="02020603050405020304" pitchFamily="18" charset="0"/>
              </a:rPr>
              <a:t>namanya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kelenjar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reproduksi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Tugas</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dari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kelenjar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ini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tentu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saja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untuk</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memproduksi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hormon-hormon</a:t>
            </a:r>
            <a:r>
              <a:rPr lang="en-US" sz="1500" dirty="0">
                <a:solidFill>
                  <a:schemeClr val="tx1"/>
                </a:solidFill>
                <a:latin typeface="Times New Roman" panose="02020603050405020304" pitchFamily="18" charset="0"/>
                <a:cs typeface="Times New Roman" panose="02020603050405020304" pitchFamily="18" charset="0"/>
              </a:rPr>
              <a:t> yang </a:t>
            </a:r>
            <a:r>
              <a:rPr lang="en-US" sz="1500" dirty="0" err="1">
                <a:solidFill>
                  <a:schemeClr val="tx1"/>
                </a:solidFill>
                <a:latin typeface="Times New Roman" panose="02020603050405020304" pitchFamily="18" charset="0"/>
                <a:cs typeface="Times New Roman" panose="02020603050405020304" pitchFamily="18" charset="0"/>
              </a:rPr>
              <a:t>dibutuhkan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dalam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menunjang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fungsi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reproduksi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Pria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wanita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memiliki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kelenjar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reproduksi</a:t>
            </a:r>
            <a:r>
              <a:rPr lang="en-US" sz="1500" dirty="0">
                <a:solidFill>
                  <a:schemeClr val="tx1"/>
                </a:solidFill>
                <a:latin typeface="Times New Roman" panose="02020603050405020304" pitchFamily="18" charset="0"/>
                <a:cs typeface="Times New Roman" panose="02020603050405020304" pitchFamily="18" charset="0"/>
              </a:rPr>
              <a:t> yang </a:t>
            </a:r>
            <a:r>
              <a:rPr lang="en-US" sz="1500" dirty="0" err="1">
                <a:solidFill>
                  <a:schemeClr val="tx1"/>
                </a:solidFill>
                <a:latin typeface="Times New Roman" panose="02020603050405020304" pitchFamily="18" charset="0"/>
                <a:cs typeface="Times New Roman" panose="02020603050405020304" pitchFamily="18" charset="0"/>
              </a:rPr>
              <a:t>berbeda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yaitu</a:t>
            </a:r>
            <a:r>
              <a:rPr lang="en-US" sz="1500" dirty="0">
                <a:solidFill>
                  <a:schemeClr val="tx1"/>
                </a:solidFill>
                <a:latin typeface="Times New Roman" panose="02020603050405020304" pitchFamily="18" charset="0"/>
                <a:cs typeface="Times New Roman" panose="02020603050405020304" pitchFamily="18" charset="0"/>
              </a:rPr>
              <a:t>:</a:t>
            </a:r>
            <a:endParaRPr lang="id-ID" sz="1500" dirty="0">
              <a:solidFill>
                <a:schemeClr val="tx1"/>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1500" b="1" dirty="0">
                <a:solidFill>
                  <a:schemeClr val="tx1"/>
                </a:solidFill>
                <a:latin typeface="Times New Roman" panose="02020603050405020304" pitchFamily="18" charset="0"/>
                <a:cs typeface="Times New Roman" panose="02020603050405020304" pitchFamily="18" charset="0"/>
              </a:rPr>
              <a:t>Testis (</a:t>
            </a:r>
            <a:r>
              <a:rPr lang="en-US" sz="1500" b="1" dirty="0" err="1">
                <a:solidFill>
                  <a:schemeClr val="tx1"/>
                </a:solidFill>
                <a:latin typeface="Times New Roman" panose="02020603050405020304" pitchFamily="18" charset="0"/>
                <a:cs typeface="Times New Roman" panose="02020603050405020304" pitchFamily="18" charset="0"/>
              </a:rPr>
              <a:t>Pria</a:t>
            </a:r>
            <a:r>
              <a:rPr lang="en-US" sz="1500" b="1"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adalah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kelenjar</a:t>
            </a:r>
            <a:r>
              <a:rPr lang="en-US" sz="1500" dirty="0">
                <a:solidFill>
                  <a:schemeClr val="tx1"/>
                </a:solidFill>
                <a:latin typeface="Times New Roman" panose="02020603050405020304" pitchFamily="18" charset="0"/>
                <a:cs typeface="Times New Roman" panose="02020603050405020304" pitchFamily="18" charset="0"/>
              </a:rPr>
              <a:t> yang </a:t>
            </a:r>
            <a:r>
              <a:rPr lang="en-US" sz="1500" dirty="0" err="1">
                <a:solidFill>
                  <a:schemeClr val="tx1"/>
                </a:solidFill>
                <a:latin typeface="Times New Roman" panose="02020603050405020304" pitchFamily="18" charset="0"/>
                <a:cs typeface="Times New Roman" panose="02020603050405020304" pitchFamily="18" charset="0"/>
              </a:rPr>
              <a:t>berfungsi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memproduksi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hormon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testosteron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Fungsi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dari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hormon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testosteron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adalah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untuk</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menghasilkan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sel</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sperma</a:t>
            </a:r>
            <a:r>
              <a:rPr lang="en-US" sz="1500" dirty="0">
                <a:solidFill>
                  <a:schemeClr val="tx1"/>
                </a:solidFill>
                <a:latin typeface="Times New Roman" panose="02020603050405020304" pitchFamily="18" charset="0"/>
                <a:cs typeface="Times New Roman" panose="02020603050405020304" pitchFamily="18" charset="0"/>
              </a:rPr>
              <a:t> (spermatozoa). </a:t>
            </a:r>
            <a:r>
              <a:rPr lang="en-US" sz="1500" dirty="0" err="1">
                <a:solidFill>
                  <a:schemeClr val="tx1"/>
                </a:solidFill>
                <a:latin typeface="Times New Roman" panose="02020603050405020304" pitchFamily="18" charset="0"/>
                <a:cs typeface="Times New Roman" panose="02020603050405020304" pitchFamily="18" charset="0"/>
              </a:rPr>
              <a:t>Selain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itu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testosteron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juga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berkontribusi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terhadap</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pertumbuhan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rambut-rambut</a:t>
            </a:r>
            <a:r>
              <a:rPr lang="en-US" sz="1500" dirty="0">
                <a:solidFill>
                  <a:schemeClr val="tx1"/>
                </a:solidFill>
                <a:latin typeface="Times New Roman" panose="02020603050405020304" pitchFamily="18" charset="0"/>
                <a:cs typeface="Times New Roman" panose="02020603050405020304" pitchFamily="18" charset="0"/>
              </a:rPr>
              <a:t> di </a:t>
            </a:r>
            <a:r>
              <a:rPr lang="en-US" sz="1500" dirty="0" err="1">
                <a:solidFill>
                  <a:schemeClr val="tx1"/>
                </a:solidFill>
                <a:latin typeface="Times New Roman" panose="02020603050405020304" pitchFamily="18" charset="0"/>
                <a:cs typeface="Times New Roman" panose="02020603050405020304" pitchFamily="18" charset="0"/>
              </a:rPr>
              <a:t>sekitar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wajah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kelamin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saat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memasuki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periode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pubertas</a:t>
            </a:r>
            <a:endParaRPr lang="id-ID" sz="1500" dirty="0">
              <a:solidFill>
                <a:schemeClr val="tx1"/>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1500" b="1" dirty="0" err="1">
                <a:solidFill>
                  <a:schemeClr val="tx1"/>
                </a:solidFill>
                <a:latin typeface="Times New Roman" panose="02020603050405020304" pitchFamily="18" charset="0"/>
                <a:cs typeface="Times New Roman" panose="02020603050405020304" pitchFamily="18" charset="0"/>
              </a:rPr>
              <a:t>Ovarium</a:t>
            </a:r>
            <a:r>
              <a:rPr lang="en-US" sz="1500" b="1"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adalah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kelenjar</a:t>
            </a:r>
            <a:r>
              <a:rPr lang="en-US" sz="1500" dirty="0">
                <a:solidFill>
                  <a:schemeClr val="tx1"/>
                </a:solidFill>
                <a:latin typeface="Times New Roman" panose="02020603050405020304" pitchFamily="18" charset="0"/>
                <a:cs typeface="Times New Roman" panose="02020603050405020304" pitchFamily="18" charset="0"/>
              </a:rPr>
              <a:t> yang </a:t>
            </a:r>
            <a:r>
              <a:rPr lang="en-US" sz="1500" dirty="0" err="1">
                <a:solidFill>
                  <a:schemeClr val="tx1"/>
                </a:solidFill>
                <a:latin typeface="Times New Roman" panose="02020603050405020304" pitchFamily="18" charset="0"/>
                <a:cs typeface="Times New Roman" panose="02020603050405020304" pitchFamily="18" charset="0"/>
              </a:rPr>
              <a:t>berfungsi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memproduksi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hormon</a:t>
            </a:r>
            <a:r>
              <a:rPr lang="en-US" sz="1500" dirty="0">
                <a:solidFill>
                  <a:schemeClr val="tx1"/>
                </a:solidFill>
                <a:latin typeface="Times New Roman" panose="02020603050405020304" pitchFamily="18" charset="0"/>
                <a:cs typeface="Times New Roman" panose="02020603050405020304" pitchFamily="18" charset="0"/>
              </a:rPr>
              <a:t> estrogen </a:t>
            </a:r>
            <a:r>
              <a:rPr lang="en-US" sz="1500" dirty="0" err="1">
                <a:solidFill>
                  <a:schemeClr val="tx1"/>
                </a:solidFill>
                <a:latin typeface="Times New Roman" panose="02020603050405020304" pitchFamily="18" charset="0"/>
                <a:cs typeface="Times New Roman" panose="02020603050405020304" pitchFamily="18" charset="0"/>
              </a:rPr>
              <a:t>dan</a:t>
            </a:r>
            <a:r>
              <a:rPr lang="en-US" sz="1500" dirty="0">
                <a:solidFill>
                  <a:schemeClr val="tx1"/>
                </a:solidFill>
                <a:latin typeface="Times New Roman" panose="02020603050405020304" pitchFamily="18" charset="0"/>
                <a:cs typeface="Times New Roman" panose="02020603050405020304" pitchFamily="18" charset="0"/>
              </a:rPr>
              <a:t> progesterone. </a:t>
            </a:r>
            <a:r>
              <a:rPr lang="en-US" sz="1500" dirty="0" err="1">
                <a:solidFill>
                  <a:schemeClr val="tx1"/>
                </a:solidFill>
                <a:latin typeface="Times New Roman" panose="02020603050405020304" pitchFamily="18" charset="0"/>
                <a:cs typeface="Times New Roman" panose="02020603050405020304" pitchFamily="18" charset="0"/>
              </a:rPr>
              <a:t>Kedua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hormon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ini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berperan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dalam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pembentukan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payudara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mengontrol</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siklus</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menstruasi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menunjang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kehamilan</a:t>
            </a:r>
            <a:endParaRPr lang="id-ID" sz="1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8808" y="117037"/>
            <a:ext cx="2745955" cy="432491"/>
          </a:xfrm>
          <a:prstGeom prst="rect">
            <a:avLst/>
          </a:prstGeom>
        </p:spPr>
        <p:txBody>
          <a:bodyPr wrap="square">
            <a:spAutoFit/>
          </a:bodyPr>
          <a:lstStyle/>
          <a:p>
            <a:pPr algn="just">
              <a:lnSpc>
                <a:spcPct val="150000"/>
              </a:lnSpc>
              <a:spcAft>
                <a:spcPts val="750"/>
              </a:spcAft>
            </a:pPr>
            <a:r>
              <a:rPr lang="en-US" sz="1650" b="1" dirty="0" err="1">
                <a:latin typeface="Times New Roman" panose="02020603050405020304" pitchFamily="18" charset="0"/>
                <a:ea typeface="Times New Roman" panose="02020603050405020304" pitchFamily="18" charset="0"/>
                <a:cs typeface="Arial" panose="020B0604020202020204" pitchFamily="34" charset="0"/>
              </a:rPr>
              <a:t>Kelenjar</a:t>
            </a:r>
            <a:r>
              <a:rPr lang="en-US" sz="1650" b="1" dirty="0">
                <a:latin typeface="Times New Roman" panose="02020603050405020304" pitchFamily="18" charset="0"/>
                <a:ea typeface="Times New Roman" panose="02020603050405020304" pitchFamily="18" charset="0"/>
                <a:cs typeface="Arial" panose="020B0604020202020204" pitchFamily="34" charset="0"/>
              </a:rPr>
              <a:t> </a:t>
            </a:r>
            <a:r>
              <a:rPr lang="en-US" sz="1650" b="1" dirty="0" err="1">
                <a:latin typeface="Times New Roman" panose="02020603050405020304" pitchFamily="18" charset="0"/>
                <a:ea typeface="Times New Roman" panose="02020603050405020304" pitchFamily="18" charset="0"/>
                <a:cs typeface="Arial" panose="020B0604020202020204" pitchFamily="34" charset="0"/>
              </a:rPr>
              <a:t>Reproduksi</a:t>
            </a:r>
            <a:endParaRPr lang="id-ID" sz="165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728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55919" y="402202"/>
            <a:ext cx="3181610" cy="4154984"/>
          </a:xfrm>
          <a:prstGeom prst="rect">
            <a:avLst/>
          </a:prstGeom>
        </p:spPr>
        <p:txBody>
          <a:bodyPr wrap="square">
            <a:spAutoFit/>
          </a:bodyPr>
          <a:lstStyle/>
          <a:p>
            <a:pPr>
              <a:lnSpc>
                <a:spcPct val="80000"/>
              </a:lnSpc>
            </a:pPr>
            <a:r>
              <a:rPr lang="en-US" sz="1500" dirty="0" err="1">
                <a:solidFill>
                  <a:schemeClr val="bg1"/>
                </a:solidFill>
                <a:latin typeface="Times New Roman" panose="02020603050405020304" pitchFamily="18" charset="0"/>
                <a:cs typeface="Times New Roman" panose="02020603050405020304" pitchFamily="18" charset="0"/>
              </a:rPr>
              <a:t>Pembentukan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a:t>
            </a:r>
            <a:r>
              <a:rPr lang="en-US" sz="1500" dirty="0">
                <a:solidFill>
                  <a:schemeClr val="bg1"/>
                </a:solidFill>
                <a:latin typeface="Times New Roman" panose="02020603050405020304" pitchFamily="18" charset="0"/>
                <a:cs typeface="Times New Roman" panose="02020603050405020304" pitchFamily="18" charset="0"/>
              </a:rPr>
              <a:t> (spermatogenesis)</a:t>
            </a:r>
          </a:p>
          <a:p>
            <a:pPr>
              <a:lnSpc>
                <a:spcPct val="80000"/>
              </a:lnSpc>
            </a:pPr>
            <a:r>
              <a:rPr lang="en-US" sz="1500" dirty="0" err="1">
                <a:solidFill>
                  <a:schemeClr val="bg1"/>
                </a:solidFill>
                <a:latin typeface="Times New Roman" panose="02020603050405020304" pitchFamily="18" charset="0"/>
                <a:cs typeface="Times New Roman" panose="02020603050405020304" pitchFamily="18" charset="0"/>
              </a:rPr>
              <a:t>Terjadi</a:t>
            </a:r>
            <a:r>
              <a:rPr lang="en-US" sz="1500" dirty="0">
                <a:solidFill>
                  <a:schemeClr val="bg1"/>
                </a:solidFill>
                <a:latin typeface="Times New Roman" panose="02020603050405020304" pitchFamily="18" charset="0"/>
                <a:cs typeface="Times New Roman" panose="02020603050405020304" pitchFamily="18" charset="0"/>
              </a:rPr>
              <a:t> di </a:t>
            </a:r>
            <a:r>
              <a:rPr lang="en-US" sz="1500" dirty="0" err="1">
                <a:solidFill>
                  <a:schemeClr val="bg1"/>
                </a:solidFill>
                <a:latin typeface="Times New Roman" panose="02020603050405020304" pitchFamily="18" charset="0"/>
                <a:cs typeface="Times New Roman" panose="02020603050405020304" pitchFamily="18" charset="0"/>
              </a:rPr>
              <a:t>dalam</a:t>
            </a:r>
            <a:r>
              <a:rPr lang="en-US" sz="1500" dirty="0">
                <a:solidFill>
                  <a:schemeClr val="bg1"/>
                </a:solidFill>
                <a:latin typeface="Times New Roman" panose="02020603050405020304" pitchFamily="18" charset="0"/>
                <a:cs typeface="Times New Roman" panose="02020603050405020304" pitchFamily="18" charset="0"/>
              </a:rPr>
              <a:t> </a:t>
            </a:r>
            <a:r>
              <a:rPr lang="en-US" sz="1500">
                <a:solidFill>
                  <a:schemeClr val="bg1"/>
                </a:solidFill>
                <a:latin typeface="Times New Roman" panose="02020603050405020304" pitchFamily="18" charset="0"/>
                <a:cs typeface="Times New Roman" panose="02020603050405020304" pitchFamily="18" charset="0"/>
              </a:rPr>
              <a:t>testis.</a:t>
            </a:r>
          </a:p>
          <a:p>
            <a:pPr>
              <a:lnSpc>
                <a:spcPct val="80000"/>
              </a:lnSpc>
            </a:pPr>
            <a:endParaRPr lang="en-US" sz="1500" dirty="0">
              <a:solidFill>
                <a:schemeClr val="bg1"/>
              </a:solidFill>
              <a:latin typeface="Times New Roman" panose="02020603050405020304" pitchFamily="18" charset="0"/>
              <a:cs typeface="Times New Roman" panose="02020603050405020304" pitchFamily="18" charset="0"/>
            </a:endParaRPr>
          </a:p>
          <a:p>
            <a:pPr marL="257175" indent="-257175">
              <a:lnSpc>
                <a:spcPct val="80000"/>
              </a:lnSpc>
              <a:buFont typeface="Arial" panose="020B0604020202020204" pitchFamily="34" charset="0"/>
              <a:buChar char="•"/>
            </a:pPr>
            <a:r>
              <a:rPr lang="en-US" sz="1500" dirty="0" err="1">
                <a:solidFill>
                  <a:schemeClr val="bg1"/>
                </a:solidFill>
                <a:latin typeface="Times New Roman" panose="02020603050405020304" pitchFamily="18" charset="0"/>
                <a:cs typeface="Times New Roman" panose="02020603050405020304" pitchFamily="18" charset="0"/>
              </a:rPr>
              <a:t>Spermatogonium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bersifat</a:t>
            </a:r>
            <a:r>
              <a:rPr lang="en-US" sz="1500" dirty="0">
                <a:solidFill>
                  <a:schemeClr val="bg1"/>
                </a:solidFill>
                <a:latin typeface="Times New Roman" panose="02020603050405020304" pitchFamily="18" charset="0"/>
                <a:cs typeface="Times New Roman" panose="02020603050405020304" pitchFamily="18" charset="0"/>
              </a:rPr>
              <a:t> diploid </a:t>
            </a:r>
            <a:r>
              <a:rPr lang="en-US" sz="1500" dirty="0" err="1">
                <a:solidFill>
                  <a:schemeClr val="bg1"/>
                </a:solidFill>
                <a:latin typeface="Times New Roman" panose="02020603050405020304" pitchFamily="18" charset="0"/>
                <a:cs typeface="Times New Roman" panose="02020603050405020304" pitchFamily="18" charset="0"/>
              </a:rPr>
              <a:t>dan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selalu</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membelah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diri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secara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metosis</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sehingga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berjumlah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banyak</a:t>
            </a:r>
            <a:r>
              <a:rPr lang="en-US" sz="1500" dirty="0">
                <a:solidFill>
                  <a:schemeClr val="bg1"/>
                </a:solidFill>
                <a:latin typeface="Times New Roman" panose="02020603050405020304" pitchFamily="18" charset="0"/>
                <a:cs typeface="Times New Roman" panose="02020603050405020304" pitchFamily="18" charset="0"/>
              </a:rPr>
              <a:t>.</a:t>
            </a:r>
          </a:p>
          <a:p>
            <a:pPr marL="257175" indent="-257175">
              <a:lnSpc>
                <a:spcPct val="80000"/>
              </a:lnSpc>
              <a:buFont typeface="Arial" panose="020B0604020202020204" pitchFamily="34" charset="0"/>
              <a:buChar char="•"/>
            </a:pPr>
            <a:r>
              <a:rPr lang="en-US" sz="1500" dirty="0" err="1">
                <a:solidFill>
                  <a:schemeClr val="bg1"/>
                </a:solidFill>
                <a:latin typeface="Times New Roman" panose="02020603050405020304" pitchFamily="18" charset="0"/>
                <a:cs typeface="Times New Roman" panose="02020603050405020304" pitchFamily="18" charset="0"/>
              </a:rPr>
              <a:t>Sebagian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spermatogonium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membesar</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menjadi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spermatosit</a:t>
            </a:r>
            <a:r>
              <a:rPr lang="en-US" sz="1500" dirty="0">
                <a:solidFill>
                  <a:schemeClr val="bg1"/>
                </a:solidFill>
                <a:latin typeface="Times New Roman" panose="02020603050405020304" pitchFamily="18" charset="0"/>
                <a:cs typeface="Times New Roman" panose="02020603050405020304" pitchFamily="18" charset="0"/>
              </a:rPr>
              <a:t> primer.</a:t>
            </a:r>
          </a:p>
          <a:p>
            <a:pPr marL="257175" indent="-257175">
              <a:lnSpc>
                <a:spcPct val="80000"/>
              </a:lnSpc>
              <a:buFont typeface="Arial" panose="020B0604020202020204" pitchFamily="34" charset="0"/>
              <a:buChar char="•"/>
            </a:pPr>
            <a:r>
              <a:rPr lang="en-US" sz="1500" dirty="0" err="1">
                <a:solidFill>
                  <a:schemeClr val="bg1"/>
                </a:solidFill>
                <a:latin typeface="Times New Roman" panose="02020603050405020304" pitchFamily="18" charset="0"/>
                <a:cs typeface="Times New Roman" panose="02020603050405020304" pitchFamily="18" charset="0"/>
              </a:rPr>
              <a:t>Spermatosit</a:t>
            </a:r>
            <a:r>
              <a:rPr lang="en-US" sz="1500" dirty="0">
                <a:solidFill>
                  <a:schemeClr val="bg1"/>
                </a:solidFill>
                <a:latin typeface="Times New Roman" panose="02020603050405020304" pitchFamily="18" charset="0"/>
                <a:cs typeface="Times New Roman" panose="02020603050405020304" pitchFamily="18" charset="0"/>
              </a:rPr>
              <a:t> primer </a:t>
            </a:r>
            <a:r>
              <a:rPr lang="en-US" sz="1500" dirty="0" err="1">
                <a:solidFill>
                  <a:schemeClr val="bg1"/>
                </a:solidFill>
                <a:latin typeface="Times New Roman" panose="02020603050405020304" pitchFamily="18" charset="0"/>
                <a:cs typeface="Times New Roman" panose="02020603050405020304" pitchFamily="18" charset="0"/>
              </a:rPr>
              <a:t>terus</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membelah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diri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secara</a:t>
            </a:r>
            <a:r>
              <a:rPr lang="en-US" sz="1500" dirty="0">
                <a:solidFill>
                  <a:schemeClr val="bg1"/>
                </a:solidFill>
                <a:latin typeface="Times New Roman" panose="02020603050405020304" pitchFamily="18" charset="0"/>
                <a:cs typeface="Times New Roman" panose="02020603050405020304" pitchFamily="18" charset="0"/>
              </a:rPr>
              <a:t> meiosis </a:t>
            </a:r>
            <a:r>
              <a:rPr lang="en-US" sz="1500" dirty="0" err="1">
                <a:solidFill>
                  <a:schemeClr val="bg1"/>
                </a:solidFill>
                <a:latin typeface="Times New Roman" panose="02020603050405020304" pitchFamily="18" charset="0"/>
                <a:cs typeface="Times New Roman" panose="02020603050405020304" pitchFamily="18" charset="0"/>
              </a:rPr>
              <a:t>membentuk</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spermatosis</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sekunder</a:t>
            </a:r>
            <a:r>
              <a:rPr lang="en-US" sz="1500" dirty="0">
                <a:solidFill>
                  <a:schemeClr val="bg1"/>
                </a:solidFill>
                <a:latin typeface="Times New Roman" panose="02020603050405020304" pitchFamily="18" charset="0"/>
                <a:cs typeface="Times New Roman" panose="02020603050405020304" pitchFamily="18" charset="0"/>
              </a:rPr>
              <a:t>.</a:t>
            </a:r>
          </a:p>
          <a:p>
            <a:pPr marL="257175" indent="-257175">
              <a:lnSpc>
                <a:spcPct val="80000"/>
              </a:lnSpc>
              <a:buFont typeface="Arial" panose="020B0604020202020204" pitchFamily="34" charset="0"/>
              <a:buChar char="•"/>
            </a:pPr>
            <a:r>
              <a:rPr lang="en-US" sz="1500" dirty="0" err="1">
                <a:solidFill>
                  <a:schemeClr val="bg1"/>
                </a:solidFill>
                <a:latin typeface="Times New Roman" panose="02020603050405020304" pitchFamily="18" charset="0"/>
                <a:cs typeface="Times New Roman" panose="02020603050405020304" pitchFamily="18" charset="0"/>
              </a:rPr>
              <a:t>Spermatosit</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sekunder</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membelah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diri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kembali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secara</a:t>
            </a:r>
            <a:r>
              <a:rPr lang="en-US" sz="1500" dirty="0">
                <a:solidFill>
                  <a:schemeClr val="bg1"/>
                </a:solidFill>
                <a:latin typeface="Times New Roman" panose="02020603050405020304" pitchFamily="18" charset="0"/>
                <a:cs typeface="Times New Roman" panose="02020603050405020304" pitchFamily="18" charset="0"/>
              </a:rPr>
              <a:t> meiosis </a:t>
            </a:r>
            <a:r>
              <a:rPr lang="en-US" sz="1500" dirty="0" err="1">
                <a:solidFill>
                  <a:schemeClr val="bg1"/>
                </a:solidFill>
                <a:latin typeface="Times New Roman" panose="02020603050405020304" pitchFamily="18" charset="0"/>
                <a:cs typeface="Times New Roman" panose="02020603050405020304" pitchFamily="18" charset="0"/>
              </a:rPr>
              <a:t>menjadi</a:t>
            </a:r>
            <a:r>
              <a:rPr lang="en-US" sz="1500" dirty="0">
                <a:solidFill>
                  <a:schemeClr val="bg1"/>
                </a:solidFill>
                <a:latin typeface="Times New Roman" panose="02020603050405020304" pitchFamily="18" charset="0"/>
                <a:cs typeface="Times New Roman" panose="02020603050405020304" pitchFamily="18" charset="0"/>
              </a:rPr>
              <a:t> spermatid.</a:t>
            </a:r>
          </a:p>
          <a:p>
            <a:pPr marL="257175" indent="-257175">
              <a:lnSpc>
                <a:spcPct val="80000"/>
              </a:lnSpc>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Spermatid </a:t>
            </a:r>
            <a:r>
              <a:rPr lang="en-US" sz="1500" dirty="0" err="1">
                <a:solidFill>
                  <a:schemeClr val="bg1"/>
                </a:solidFill>
                <a:latin typeface="Times New Roman" panose="02020603050405020304" pitchFamily="18" charset="0"/>
                <a:cs typeface="Times New Roman" panose="02020603050405020304" pitchFamily="18" charset="0"/>
              </a:rPr>
              <a:t>berdiferensiasi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menjadi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a:t>
            </a:r>
            <a:endParaRPr lang="en-US" sz="1500" dirty="0">
              <a:solidFill>
                <a:schemeClr val="bg1"/>
              </a:solidFill>
              <a:latin typeface="Times New Roman" panose="02020603050405020304" pitchFamily="18" charset="0"/>
              <a:cs typeface="Times New Roman" panose="02020603050405020304" pitchFamily="18" charset="0"/>
            </a:endParaRPr>
          </a:p>
          <a:p>
            <a:pPr marL="257175" indent="-257175">
              <a:lnSpc>
                <a:spcPct val="80000"/>
              </a:lnSpc>
              <a:buFont typeface="Arial" panose="020B0604020202020204" pitchFamily="34" charset="0"/>
              <a:buChar char="•"/>
            </a:pPr>
            <a:r>
              <a:rPr lang="en-US" sz="1500" dirty="0" err="1">
                <a:solidFill>
                  <a:schemeClr val="bg1"/>
                </a:solidFill>
                <a:latin typeface="Times New Roman" panose="02020603050405020304" pitchFamily="18" charset="0"/>
                <a:cs typeface="Times New Roman" panose="02020603050405020304" pitchFamily="18" charset="0"/>
              </a:rPr>
              <a:t>Tiap-tiap</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memiliki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jumlah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kromosom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setengah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dari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jumlah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kromosom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spermatogonium</a:t>
            </a:r>
            <a:endParaRPr lang="en-US" sz="15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13855" y="1365149"/>
            <a:ext cx="3862722" cy="3344448"/>
          </a:xfrm>
          <a:prstGeom prst="rect">
            <a:avLst/>
          </a:prstGeom>
          <a:noFill/>
          <a:extLst/>
        </p:spPr>
      </p:pic>
      <p:sp>
        <p:nvSpPr>
          <p:cNvPr id="9" name="Rectangle 8"/>
          <p:cNvSpPr/>
          <p:nvPr/>
        </p:nvSpPr>
        <p:spPr>
          <a:xfrm>
            <a:off x="228600" y="76447"/>
            <a:ext cx="5257800" cy="1170770"/>
          </a:xfrm>
          <a:prstGeom prst="rect">
            <a:avLst/>
          </a:prstGeom>
        </p:spPr>
        <p:txBody>
          <a:bodyPr wrap="square">
            <a:spAutoFit/>
          </a:bodyPr>
          <a:lstStyle/>
          <a:p>
            <a:pPr lvl="0">
              <a:lnSpc>
                <a:spcPct val="150000"/>
              </a:lnSpc>
            </a:pPr>
            <a:r>
              <a:rPr lang="id-ID" sz="1200" b="1" dirty="0">
                <a:latin typeface="Times New Roman" panose="02020603050405020304" pitchFamily="18" charset="0"/>
                <a:ea typeface="Times New Roman" panose="02020603050405020304" pitchFamily="18" charset="0"/>
                <a:cs typeface="Arial" panose="020B0604020202020204" pitchFamily="34" charset="0"/>
              </a:rPr>
              <a:t>Pembentukan Gamet (Gametogenesis)</a:t>
            </a:r>
            <a:endParaRPr lang="id-ID" sz="1200" dirty="0">
              <a:latin typeface="Calibri" panose="020F0502020204030204" pitchFamily="34" charset="0"/>
              <a:ea typeface="Calibri" panose="020F0502020204030204" pitchFamily="34" charset="0"/>
              <a:cs typeface="Arial" panose="020B0604020202020204" pitchFamily="34" charset="0"/>
            </a:endParaRPr>
          </a:p>
          <a:p>
            <a:pPr marL="170021" indent="337661" algn="just">
              <a:lnSpc>
                <a:spcPct val="150000"/>
              </a:lnSpc>
              <a:spcAft>
                <a:spcPts val="750"/>
              </a:spcAft>
            </a:pPr>
            <a:r>
              <a:rPr lang="id-ID" sz="1200" dirty="0">
                <a:latin typeface="Times New Roman" panose="02020603050405020304" pitchFamily="18" charset="0"/>
                <a:ea typeface="Times New Roman" panose="02020603050405020304" pitchFamily="18" charset="0"/>
                <a:cs typeface="Arial" panose="020B0604020202020204" pitchFamily="34" charset="0"/>
              </a:rPr>
              <a:t>Gamet jantan dibentuk di dalam testis pada skrotum, sedangkan gamet betina dibentuk di dalam ovarium. Pembentukan gamet jantan disebut spermatogenesis dan pembentukan gamet betina disebut oogesis.</a:t>
            </a:r>
            <a:endParaRPr lang="id-ID"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312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815209" y="577029"/>
            <a:ext cx="3203531" cy="4045076"/>
          </a:xfrm>
          <a:prstGeom prst="rect">
            <a:avLst/>
          </a:prstGeom>
          <a:noFill/>
          <a:extLst/>
        </p:spPr>
      </p:pic>
      <p:sp>
        <p:nvSpPr>
          <p:cNvPr id="6" name="Rectangle 5"/>
          <p:cNvSpPr/>
          <p:nvPr/>
        </p:nvSpPr>
        <p:spPr>
          <a:xfrm>
            <a:off x="1045924" y="577029"/>
            <a:ext cx="3707704" cy="3970318"/>
          </a:xfrm>
          <a:prstGeom prst="rect">
            <a:avLst/>
          </a:prstGeom>
        </p:spPr>
        <p:txBody>
          <a:bodyPr wrap="square">
            <a:spAutoFit/>
          </a:bodyPr>
          <a:lstStyle/>
          <a:p>
            <a:pPr algn="just">
              <a:lnSpc>
                <a:spcPct val="80000"/>
              </a:lnSpc>
            </a:pPr>
            <a:r>
              <a:rPr lang="en-US" sz="1500" dirty="0" err="1">
                <a:latin typeface="Times New Roman" panose="02020603050405020304" pitchFamily="18" charset="0"/>
                <a:cs typeface="Times New Roman" panose="02020603050405020304" pitchFamily="18" charset="0"/>
              </a:rPr>
              <a:t>Pembentukan</a:t>
            </a:r>
            <a:r>
              <a:rPr lang="en-US" sz="1500" dirty="0">
                <a:latin typeface="Times New Roman" panose="02020603050405020304" pitchFamily="18" charset="0"/>
                <a:cs typeface="Times New Roman" panose="02020603050405020304" pitchFamily="18" charset="0"/>
              </a:rPr>
              <a:t> Ovum (oogenesis)</a:t>
            </a:r>
          </a:p>
          <a:p>
            <a:pPr algn="just">
              <a:lnSpc>
                <a:spcPct val="80000"/>
              </a:lnSpc>
            </a:pPr>
            <a:r>
              <a:rPr lang="en-US" sz="1500" dirty="0" err="1">
                <a:latin typeface="Times New Roman" panose="02020603050405020304" pitchFamily="18" charset="0"/>
                <a:cs typeface="Times New Roman" panose="02020603050405020304" pitchFamily="18" charset="0"/>
              </a:rPr>
              <a:t>Terjadi</a:t>
            </a:r>
            <a:r>
              <a:rPr lang="en-US" sz="1500" dirty="0">
                <a:latin typeface="Times New Roman" panose="02020603050405020304" pitchFamily="18" charset="0"/>
                <a:cs typeface="Times New Roman" panose="02020603050405020304" pitchFamily="18" charset="0"/>
              </a:rPr>
              <a:t> di </a:t>
            </a:r>
            <a:r>
              <a:rPr lang="en-US" sz="1500" dirty="0" err="1">
                <a:latin typeface="Times New Roman" panose="02020603050405020304" pitchFamily="18" charset="0"/>
                <a:cs typeface="Times New Roman" panose="02020603050405020304" pitchFamily="18" charset="0"/>
              </a:rPr>
              <a:t>dalam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ovarium</a:t>
            </a:r>
            <a:r>
              <a:rPr lang="en-US" sz="1500" dirty="0">
                <a:latin typeface="Times New Roman" panose="02020603050405020304" pitchFamily="18" charset="0"/>
                <a:cs typeface="Times New Roman" panose="02020603050405020304" pitchFamily="18" charset="0"/>
              </a:rPr>
              <a:t>.</a:t>
            </a: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Oogonium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bersifat</a:t>
            </a:r>
            <a:r>
              <a:rPr lang="en-US" sz="1500" dirty="0">
                <a:latin typeface="Times New Roman" panose="02020603050405020304" pitchFamily="18" charset="0"/>
                <a:cs typeface="Times New Roman" panose="02020603050405020304" pitchFamily="18" charset="0"/>
              </a:rPr>
              <a:t> diploid.</a:t>
            </a: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Oogonium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membelah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diri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secara</a:t>
            </a:r>
            <a:r>
              <a:rPr lang="en-US" sz="1500" dirty="0">
                <a:latin typeface="Times New Roman" panose="02020603050405020304" pitchFamily="18" charset="0"/>
                <a:cs typeface="Times New Roman" panose="02020603050405020304" pitchFamily="18" charset="0"/>
              </a:rPr>
              <a:t> mitosis </a:t>
            </a:r>
            <a:r>
              <a:rPr lang="en-US" sz="1500" dirty="0" err="1">
                <a:latin typeface="Times New Roman" panose="02020603050405020304" pitchFamily="18" charset="0"/>
                <a:cs typeface="Times New Roman" panose="02020603050405020304" pitchFamily="18" charset="0"/>
              </a:rPr>
              <a:t>sehingga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berjumlah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banyak</a:t>
            </a:r>
            <a:r>
              <a:rPr lang="en-US" sz="1500" dirty="0">
                <a:latin typeface="Times New Roman" panose="02020603050405020304" pitchFamily="18" charset="0"/>
                <a:cs typeface="Times New Roman" panose="02020603050405020304" pitchFamily="18" charset="0"/>
              </a:rPr>
              <a:t>.</a:t>
            </a: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Oogonium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berkembang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menjadi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oosit</a:t>
            </a:r>
            <a:r>
              <a:rPr lang="en-US" sz="1500" dirty="0">
                <a:latin typeface="Times New Roman" panose="02020603050405020304" pitchFamily="18" charset="0"/>
                <a:cs typeface="Times New Roman" panose="02020603050405020304" pitchFamily="18" charset="0"/>
              </a:rPr>
              <a:t> primer.</a:t>
            </a: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Oosit</a:t>
            </a:r>
            <a:r>
              <a:rPr lang="en-US" sz="1500" dirty="0">
                <a:latin typeface="Times New Roman" panose="02020603050405020304" pitchFamily="18" charset="0"/>
                <a:cs typeface="Times New Roman" panose="02020603050405020304" pitchFamily="18" charset="0"/>
              </a:rPr>
              <a:t> primer </a:t>
            </a:r>
            <a:r>
              <a:rPr lang="en-US" sz="1500" dirty="0" err="1">
                <a:latin typeface="Times New Roman" panose="02020603050405020304" pitchFamily="18" charset="0"/>
                <a:cs typeface="Times New Roman" panose="02020603050405020304" pitchFamily="18" charset="0"/>
              </a:rPr>
              <a:t>membelah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diri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secara</a:t>
            </a:r>
            <a:r>
              <a:rPr lang="en-US" sz="1500" dirty="0">
                <a:latin typeface="Times New Roman" panose="02020603050405020304" pitchFamily="18" charset="0"/>
                <a:cs typeface="Times New Roman" panose="02020603050405020304" pitchFamily="18" charset="0"/>
              </a:rPr>
              <a:t> meiosis </a:t>
            </a:r>
            <a:r>
              <a:rPr lang="en-US" sz="1500" dirty="0" err="1">
                <a:latin typeface="Times New Roman" panose="02020603050405020304" pitchFamily="18" charset="0"/>
                <a:cs typeface="Times New Roman" panose="02020603050405020304" pitchFamily="18" charset="0"/>
              </a:rPr>
              <a:t>menjadi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oosit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sekunder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kutub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pertama</a:t>
            </a:r>
            <a:endParaRPr lang="en-US" sz="1500" dirty="0">
              <a:latin typeface="Times New Roman" panose="02020603050405020304" pitchFamily="18" charset="0"/>
              <a:cs typeface="Times New Roman" panose="02020603050405020304" pitchFamily="18" charset="0"/>
            </a:endParaRP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Oosit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sekunder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mengandung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kuning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telur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sitoplasma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kutub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pertama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merupakan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inti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sel</a:t>
            </a:r>
            <a:r>
              <a:rPr lang="en-US" sz="1500" dirty="0">
                <a:latin typeface="Times New Roman" panose="02020603050405020304" pitchFamily="18" charset="0"/>
                <a:cs typeface="Times New Roman" panose="02020603050405020304" pitchFamily="18" charset="0"/>
              </a:rPr>
              <a:t> yang </a:t>
            </a:r>
            <a:r>
              <a:rPr lang="en-US" sz="1500" dirty="0" err="1">
                <a:latin typeface="Times New Roman" panose="02020603050405020304" pitchFamily="18" charset="0"/>
                <a:cs typeface="Times New Roman" panose="02020603050405020304" pitchFamily="18" charset="0"/>
              </a:rPr>
              <a:t>kemudian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membelah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diri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menjadi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dua</a:t>
            </a:r>
            <a:endParaRPr lang="en-US" sz="1500" dirty="0">
              <a:latin typeface="Times New Roman" panose="02020603050405020304" pitchFamily="18" charset="0"/>
              <a:cs typeface="Times New Roman" panose="02020603050405020304" pitchFamily="18" charset="0"/>
            </a:endParaRP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Oosit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sekunder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membelah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diri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secara</a:t>
            </a:r>
            <a:r>
              <a:rPr lang="en-US" sz="1500" dirty="0">
                <a:latin typeface="Times New Roman" panose="02020603050405020304" pitchFamily="18" charset="0"/>
                <a:cs typeface="Times New Roman" panose="02020603050405020304" pitchFamily="18" charset="0"/>
              </a:rPr>
              <a:t> meiosis </a:t>
            </a:r>
            <a:r>
              <a:rPr lang="en-US" sz="1500" dirty="0" err="1">
                <a:latin typeface="Times New Roman" panose="02020603050405020304" pitchFamily="18" charset="0"/>
                <a:cs typeface="Times New Roman" panose="02020603050405020304" pitchFamily="18" charset="0"/>
              </a:rPr>
              <a:t>menjadi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otid</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kutub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dua</a:t>
            </a:r>
            <a:endParaRPr lang="en-US" sz="1500" dirty="0">
              <a:latin typeface="Times New Roman" panose="02020603050405020304" pitchFamily="18" charset="0"/>
              <a:cs typeface="Times New Roman" panose="02020603050405020304" pitchFamily="18" charset="0"/>
            </a:endParaRP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Otid</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berkembang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menjadi</a:t>
            </a:r>
            <a:r>
              <a:rPr lang="en-US" sz="1500" dirty="0">
                <a:latin typeface="Times New Roman" panose="02020603050405020304" pitchFamily="18" charset="0"/>
                <a:cs typeface="Times New Roman" panose="02020603050405020304" pitchFamily="18" charset="0"/>
              </a:rPr>
              <a:t> ovum yang haploid</a:t>
            </a:r>
          </a:p>
          <a:p>
            <a:pPr marL="257175" indent="-257175" algn="just">
              <a:lnSpc>
                <a:spcPct val="80000"/>
              </a:lnSpc>
              <a:buFont typeface="Arial" panose="020B0604020202020204" pitchFamily="34" charset="0"/>
              <a:buChar char="•"/>
            </a:pPr>
            <a:r>
              <a:rPr lang="en-US" sz="1500" dirty="0" err="1">
                <a:latin typeface="Times New Roman" panose="02020603050405020304" pitchFamily="18" charset="0"/>
                <a:cs typeface="Times New Roman" panose="02020603050405020304" pitchFamily="18" charset="0"/>
              </a:rPr>
              <a:t>Setiap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oosit</a:t>
            </a:r>
            <a:r>
              <a:rPr lang="en-US" sz="1500" dirty="0">
                <a:latin typeface="Times New Roman" panose="02020603050405020304" pitchFamily="18" charset="0"/>
                <a:cs typeface="Times New Roman" panose="02020603050405020304" pitchFamily="18" charset="0"/>
              </a:rPr>
              <a:t> primer </a:t>
            </a:r>
            <a:r>
              <a:rPr lang="en-US" sz="1500" dirty="0" err="1">
                <a:latin typeface="Times New Roman" panose="02020603050405020304" pitchFamily="18" charset="0"/>
                <a:cs typeface="Times New Roman" panose="02020603050405020304" pitchFamily="18" charset="0"/>
              </a:rPr>
              <a:t>menghasilkan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satu</a:t>
            </a:r>
            <a:r>
              <a:rPr lang="en-US" sz="1500" dirty="0">
                <a:latin typeface="Times New Roman" panose="02020603050405020304" pitchFamily="18" charset="0"/>
                <a:cs typeface="Times New Roman" panose="02020603050405020304" pitchFamily="18" charset="0"/>
              </a:rPr>
              <a:t> ovum.</a:t>
            </a:r>
          </a:p>
        </p:txBody>
      </p:sp>
    </p:spTree>
    <p:extLst>
      <p:ext uri="{BB962C8B-B14F-4D97-AF65-F5344CB8AC3E}">
        <p14:creationId xmlns:p14="http://schemas.microsoft.com/office/powerpoint/2010/main" val="3933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pria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59"/>
            <a:ext cx="7704000" cy="34582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5" name="Rectangle 4">
            <a:extLst>
              <a:ext uri="{FF2B5EF4-FFF2-40B4-BE49-F238E27FC236}">
                <a16:creationId xmlns:a16="http://schemas.microsoft.com/office/drawing/2014/main" id="{351A9962-B998-498F-8CC4-014FFE23461E}"/>
              </a:ext>
            </a:extLst>
          </p:cNvPr>
          <p:cNvSpPr/>
          <p:nvPr/>
        </p:nvSpPr>
        <p:spPr>
          <a:xfrm>
            <a:off x="520995" y="1275558"/>
            <a:ext cx="7495954" cy="3285323"/>
          </a:xfrm>
          <a:prstGeom prst="rect">
            <a:avLst/>
          </a:prstGeom>
        </p:spPr>
        <p:txBody>
          <a:bodyPr wrap="square">
            <a:spAutoFit/>
          </a:bodyPr>
          <a:lstStyle/>
          <a:p>
            <a:pPr marL="742950" marR="100965" lvl="1" indent="-285750" algn="just">
              <a:lnSpc>
                <a:spcPct val="150000"/>
              </a:lnSpc>
              <a:spcBef>
                <a:spcPts val="5"/>
              </a:spcBef>
              <a:buFont typeface="+mj-lt"/>
              <a:buAutoNum type="arabicPeriod"/>
              <a:tabLst>
                <a:tab pos="1094740" algn="l"/>
              </a:tabLst>
            </a:pPr>
            <a:r>
              <a:rPr lang="ms-MY" b="1" spc="-5">
                <a:latin typeface="Times New Roman" panose="02020603050405020304" pitchFamily="18" charset="0"/>
                <a:ea typeface="Times New Roman" panose="02020603050405020304" pitchFamily="18" charset="0"/>
              </a:rPr>
              <a:t>Testis </a:t>
            </a:r>
            <a:r>
              <a:rPr lang="ms-MY" spc="-5">
                <a:latin typeface="Times New Roman" panose="02020603050405020304" pitchFamily="18" charset="0"/>
                <a:ea typeface="Times New Roman" panose="02020603050405020304" pitchFamily="18" charset="0"/>
              </a:rPr>
              <a:t>adalah tempat untuk menghasilkan </a:t>
            </a:r>
            <a:r>
              <a:rPr lang="ms-MY" spc="-5">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sel</a:t>
            </a:r>
            <a:r>
              <a:rPr lang="ms-MY" spc="-5">
                <a:latin typeface="Times New Roman" panose="02020603050405020304" pitchFamily="18" charset="0"/>
                <a:ea typeface="Times New Roman" panose="02020603050405020304" pitchFamily="18" charset="0"/>
              </a:rPr>
              <a:t> kelamin jantan (spermatozoa) dan juga hormon kelamin jantan (testosteron). Testis berjumlah sepasang dan berbentuk bulat</a:t>
            </a:r>
            <a:r>
              <a:rPr lang="ms-MY" spc="15">
                <a:latin typeface="Times New Roman" panose="02020603050405020304" pitchFamily="18" charset="0"/>
                <a:ea typeface="Times New Roman" panose="02020603050405020304" pitchFamily="18" charset="0"/>
              </a:rPr>
              <a:t> </a:t>
            </a:r>
            <a:r>
              <a:rPr lang="ms-MY" spc="-5">
                <a:latin typeface="Times New Roman" panose="02020603050405020304" pitchFamily="18" charset="0"/>
                <a:ea typeface="Times New Roman" panose="02020603050405020304" pitchFamily="18" charset="0"/>
              </a:rPr>
              <a:t>telur.</a:t>
            </a:r>
            <a:endParaRPr lang="en-ID" sz="1200" spc="-5">
              <a:latin typeface="Times New Roman" panose="02020603050405020304" pitchFamily="18" charset="0"/>
              <a:ea typeface="Times New Roman" panose="02020603050405020304" pitchFamily="18" charset="0"/>
            </a:endParaRPr>
          </a:p>
          <a:p>
            <a:pPr marL="742950" marR="102235" lvl="1" indent="-285750" algn="just">
              <a:lnSpc>
                <a:spcPct val="150000"/>
              </a:lnSpc>
              <a:buFont typeface="+mj-lt"/>
              <a:buAutoNum type="arabicPeriod"/>
              <a:tabLst>
                <a:tab pos="1094740" algn="l"/>
              </a:tabLst>
            </a:pPr>
            <a:r>
              <a:rPr lang="ms-MY" b="1" spc="-5">
                <a:latin typeface="Times New Roman" panose="02020603050405020304" pitchFamily="18" charset="0"/>
                <a:ea typeface="Times New Roman" panose="02020603050405020304" pitchFamily="18" charset="0"/>
              </a:rPr>
              <a:t>Epididimis </a:t>
            </a:r>
            <a:r>
              <a:rPr lang="ms-MY" spc="-5">
                <a:latin typeface="Times New Roman" panose="02020603050405020304" pitchFamily="18" charset="0"/>
                <a:ea typeface="Times New Roman" panose="02020603050405020304" pitchFamily="18" charset="0"/>
              </a:rPr>
              <a:t>adalah saluran yang keluar dari testis. Setiap testis memiliki satu epididimis sehingga jumlahnya sepasang. Di epididimis sperma disimpan hingga matang.</a:t>
            </a:r>
            <a:endParaRPr lang="en-ID" sz="1200" spc="-5">
              <a:latin typeface="Times New Roman" panose="02020603050405020304" pitchFamily="18" charset="0"/>
              <a:ea typeface="Times New Roman" panose="02020603050405020304" pitchFamily="18" charset="0"/>
            </a:endParaRPr>
          </a:p>
          <a:p>
            <a:pPr marL="742950" marR="101600" lvl="1" indent="-285750" algn="just">
              <a:lnSpc>
                <a:spcPct val="150000"/>
              </a:lnSpc>
              <a:buFont typeface="+mj-lt"/>
              <a:buAutoNum type="arabicPeriod"/>
              <a:tabLst>
                <a:tab pos="1094740" algn="l"/>
              </a:tabLst>
            </a:pPr>
            <a:r>
              <a:rPr lang="ms-MY" b="1" spc="-5">
                <a:latin typeface="Times New Roman" panose="02020603050405020304" pitchFamily="18" charset="0"/>
                <a:ea typeface="Times New Roman" panose="02020603050405020304" pitchFamily="18" charset="0"/>
              </a:rPr>
              <a:t>Vas deferens </a:t>
            </a:r>
            <a:r>
              <a:rPr lang="ms-MY" spc="-5">
                <a:latin typeface="Times New Roman" panose="02020603050405020304" pitchFamily="18" charset="0"/>
                <a:ea typeface="Times New Roman" panose="02020603050405020304" pitchFamily="18" charset="0"/>
              </a:rPr>
              <a:t>adalah saluran yang merupakan lanjutan dari  epididimis. Fungsinya adalah sebagai penghubung antara epididimis dengan kantong sperma.</a:t>
            </a:r>
            <a:endParaRPr lang="en-ID" sz="1200" spc="-5">
              <a:latin typeface="Times New Roman" panose="02020603050405020304" pitchFamily="18" charset="0"/>
              <a:ea typeface="Times New Roman" panose="02020603050405020304" pitchFamily="18" charset="0"/>
            </a:endParaRPr>
          </a:p>
          <a:p>
            <a:pPr marL="742950" marR="100965" lvl="1" indent="-285750" algn="just">
              <a:lnSpc>
                <a:spcPct val="150000"/>
              </a:lnSpc>
              <a:buFont typeface="+mj-lt"/>
              <a:buAutoNum type="arabicPeriod"/>
              <a:tabLst>
                <a:tab pos="1094740" algn="l"/>
              </a:tabLst>
            </a:pPr>
            <a:r>
              <a:rPr lang="ms-MY" b="1" spc="-5">
                <a:latin typeface="Times New Roman" panose="02020603050405020304" pitchFamily="18" charset="0"/>
                <a:ea typeface="Times New Roman" panose="02020603050405020304" pitchFamily="18" charset="0"/>
              </a:rPr>
              <a:t>Kelenjar bulburetra </a:t>
            </a:r>
            <a:r>
              <a:rPr lang="ms-MY" spc="-5">
                <a:latin typeface="Times New Roman" panose="02020603050405020304" pitchFamily="18" charset="0"/>
                <a:ea typeface="Times New Roman" panose="02020603050405020304" pitchFamily="18" charset="0"/>
              </a:rPr>
              <a:t>adalah kelenjar yang menghasilkan getah berupa lendir dan dialirkan ke</a:t>
            </a:r>
            <a:r>
              <a:rPr lang="ms-MY" spc="10">
                <a:latin typeface="Times New Roman" panose="02020603050405020304" pitchFamily="18" charset="0"/>
                <a:ea typeface="Times New Roman" panose="02020603050405020304" pitchFamily="18" charset="0"/>
              </a:rPr>
              <a:t> </a:t>
            </a:r>
            <a:r>
              <a:rPr lang="ms-MY" spc="-5">
                <a:latin typeface="Times New Roman" panose="02020603050405020304" pitchFamily="18" charset="0"/>
                <a:ea typeface="Times New Roman" panose="02020603050405020304" pitchFamily="18" charset="0"/>
              </a:rPr>
              <a:t>uretra.</a:t>
            </a:r>
          </a:p>
          <a:p>
            <a:pPr marL="742950" marR="100965" lvl="1" indent="-285750" algn="just">
              <a:lnSpc>
                <a:spcPct val="150000"/>
              </a:lnSpc>
              <a:buFont typeface="+mj-lt"/>
              <a:buAutoNum type="arabicPeriod"/>
              <a:tabLst>
                <a:tab pos="1094740" algn="l"/>
              </a:tabLst>
            </a:pPr>
            <a:r>
              <a:rPr lang="en-ID" b="1" spc="-5">
                <a:latin typeface="Times New Roman" panose="02020603050405020304" pitchFamily="18" charset="0"/>
                <a:ea typeface="Times New Roman" panose="02020603050405020304" pitchFamily="18" charset="0"/>
              </a:rPr>
              <a:t>Kelenjar prostat </a:t>
            </a:r>
            <a:r>
              <a:rPr lang="en-ID" spc="-5">
                <a:latin typeface="Times New Roman" panose="02020603050405020304" pitchFamily="18" charset="0"/>
                <a:ea typeface="Times New Roman" panose="02020603050405020304" pitchFamily="18" charset="0"/>
              </a:rPr>
              <a:t>adalah kelenjar seukuran kacang kenari yang terletak di dalam panggul, tepatnya bawah kandung kemih. Berfungsi untuk menghasilkan cairan yang bersifat asam.</a:t>
            </a:r>
            <a:endParaRPr lang="en-ID" spc="-5">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24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D">
                <a:solidFill>
                  <a:schemeClr val="accent4">
                    <a:lumMod val="10000"/>
                  </a:schemeClr>
                </a:solidFill>
                <a:latin typeface="Amatic SC" panose="020B0604020202020204" charset="-79"/>
                <a:cs typeface="Amatic SC" panose="020B0604020202020204" charset="-79"/>
              </a:rPr>
              <a:t>Fungsi dari ORGAN REPRODUKSI pria</a:t>
            </a:r>
            <a:endParaRPr>
              <a:solidFill>
                <a:schemeClr val="accent4">
                  <a:lumMod val="10000"/>
                </a:schemeClr>
              </a:solidFill>
              <a:latin typeface="Amatic SC" panose="020B0604020202020204" charset="-79"/>
              <a:cs typeface="Amatic SC" panose="020B0604020202020204" charset="-79"/>
            </a:endParaRPr>
          </a:p>
        </p:txBody>
      </p:sp>
      <p:sp>
        <p:nvSpPr>
          <p:cNvPr id="3" name="Rectangle: Rounded Corners 2">
            <a:extLst>
              <a:ext uri="{FF2B5EF4-FFF2-40B4-BE49-F238E27FC236}">
                <a16:creationId xmlns:a16="http://schemas.microsoft.com/office/drawing/2014/main" id="{93F7EC2E-59B9-49CE-83ED-5B51A0D88A29}"/>
              </a:ext>
            </a:extLst>
          </p:cNvPr>
          <p:cNvSpPr/>
          <p:nvPr/>
        </p:nvSpPr>
        <p:spPr>
          <a:xfrm>
            <a:off x="720000" y="1145659"/>
            <a:ext cx="7704000" cy="34582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ID">
              <a:solidFill>
                <a:schemeClr val="accent4">
                  <a:lumMod val="10000"/>
                </a:schemeClr>
              </a:solidFill>
              <a:latin typeface="Perpetua" panose="02020502060401020303" pitchFamily="18" charset="0"/>
            </a:endParaRPr>
          </a:p>
          <a:p>
            <a:pPr algn="just"/>
            <a:endParaRPr lang="en-ID">
              <a:solidFill>
                <a:schemeClr val="accent4">
                  <a:lumMod val="10000"/>
                </a:schemeClr>
              </a:solidFill>
              <a:latin typeface="Perpetua" panose="02020502060401020303" pitchFamily="18" charset="0"/>
            </a:endParaRPr>
          </a:p>
        </p:txBody>
      </p:sp>
      <p:sp>
        <p:nvSpPr>
          <p:cNvPr id="2" name="Rectangle 1">
            <a:extLst>
              <a:ext uri="{FF2B5EF4-FFF2-40B4-BE49-F238E27FC236}">
                <a16:creationId xmlns:a16="http://schemas.microsoft.com/office/drawing/2014/main" id="{B3172034-BC45-41B5-BA07-93D22B65DC5A}"/>
              </a:ext>
            </a:extLst>
          </p:cNvPr>
          <p:cNvSpPr/>
          <p:nvPr/>
        </p:nvSpPr>
        <p:spPr>
          <a:xfrm>
            <a:off x="545274" y="1315580"/>
            <a:ext cx="7878726" cy="2962158"/>
          </a:xfrm>
          <a:prstGeom prst="rect">
            <a:avLst/>
          </a:prstGeom>
        </p:spPr>
        <p:txBody>
          <a:bodyPr wrap="square">
            <a:spAutoFit/>
          </a:bodyPr>
          <a:lstStyle/>
          <a:p>
            <a:pPr marL="800100" marR="100965" lvl="1" indent="-342900" algn="just">
              <a:lnSpc>
                <a:spcPct val="150000"/>
              </a:lnSpc>
              <a:buFont typeface="+mj-lt"/>
              <a:buAutoNum type="arabicPeriod" startAt="6"/>
              <a:tabLst>
                <a:tab pos="1094740" algn="l"/>
              </a:tabLst>
            </a:pPr>
            <a:r>
              <a:rPr lang="ms-MY" b="1" spc="-5">
                <a:latin typeface="Times New Roman" panose="02020603050405020304" pitchFamily="18" charset="0"/>
                <a:ea typeface="Times New Roman" panose="02020603050405020304" pitchFamily="18" charset="0"/>
              </a:rPr>
              <a:t>Kantung kemih</a:t>
            </a:r>
            <a:r>
              <a:rPr lang="ms-MY" spc="-5">
                <a:latin typeface="Times New Roman" panose="02020603050405020304" pitchFamily="18" charset="0"/>
                <a:ea typeface="Times New Roman" panose="02020603050405020304" pitchFamily="18" charset="0"/>
              </a:rPr>
              <a:t> adalah bagian dari sistem saluran kencing yang terdapat di dalam tubuh manusia. Fungsi kandung kemih ini menampung urine yang diproduksi oleh ginjal.</a:t>
            </a:r>
            <a:endParaRPr lang="en-ID" spc="-5">
              <a:latin typeface="Times New Roman" panose="02020603050405020304" pitchFamily="18" charset="0"/>
              <a:ea typeface="Times New Roman" panose="02020603050405020304" pitchFamily="18" charset="0"/>
            </a:endParaRPr>
          </a:p>
          <a:p>
            <a:pPr marL="800100" marR="100965" lvl="1" indent="-342900" algn="just">
              <a:lnSpc>
                <a:spcPct val="150000"/>
              </a:lnSpc>
              <a:buFont typeface="+mj-lt"/>
              <a:buAutoNum type="arabicPeriod" startAt="6"/>
              <a:tabLst>
                <a:tab pos="1094740" algn="l"/>
              </a:tabLst>
            </a:pPr>
            <a:r>
              <a:rPr lang="ms-MY" b="1" spc="-5">
                <a:latin typeface="Times New Roman" panose="02020603050405020304" pitchFamily="18" charset="0"/>
                <a:ea typeface="Times New Roman" panose="02020603050405020304" pitchFamily="18" charset="0"/>
              </a:rPr>
              <a:t>Ureter adalah</a:t>
            </a:r>
            <a:r>
              <a:rPr lang="ms-MY" spc="-5">
                <a:latin typeface="Times New Roman" panose="02020603050405020304" pitchFamily="18" charset="0"/>
                <a:ea typeface="Times New Roman" panose="02020603050405020304" pitchFamily="18" charset="0"/>
              </a:rPr>
              <a:t> bagian dari sistem urinaria yang berbentuk menyerupai saluran pipa atau tabung. Ureter berfungsi untuk mengalirkan urine dari masing-masing ginjal untuk ditampung di kandung kemih.</a:t>
            </a:r>
            <a:endParaRPr lang="en-ID" spc="-5">
              <a:latin typeface="Times New Roman" panose="02020603050405020304" pitchFamily="18" charset="0"/>
              <a:ea typeface="Times New Roman" panose="02020603050405020304" pitchFamily="18" charset="0"/>
            </a:endParaRPr>
          </a:p>
          <a:p>
            <a:pPr marL="800100" marR="100965" lvl="1" indent="-342900" algn="just">
              <a:lnSpc>
                <a:spcPct val="150000"/>
              </a:lnSpc>
              <a:buFont typeface="+mj-lt"/>
              <a:buAutoNum type="arabicPeriod" startAt="6"/>
              <a:tabLst>
                <a:tab pos="1094740" algn="l"/>
              </a:tabLst>
            </a:pPr>
            <a:r>
              <a:rPr lang="ms-MY" b="1" spc="-5">
                <a:latin typeface="Times New Roman" panose="02020603050405020304" pitchFamily="18" charset="0"/>
                <a:ea typeface="Times New Roman" panose="02020603050405020304" pitchFamily="18" charset="0"/>
              </a:rPr>
              <a:t>Vesikula seminalis </a:t>
            </a:r>
            <a:r>
              <a:rPr lang="ms-MY" spc="-5">
                <a:latin typeface="Times New Roman" panose="02020603050405020304" pitchFamily="18" charset="0"/>
                <a:ea typeface="Times New Roman" panose="02020603050405020304" pitchFamily="18" charset="0"/>
              </a:rPr>
              <a:t>adalah sebuah kantong yang dindingnya menghasilkan getah sebagai makanan untuk</a:t>
            </a:r>
            <a:r>
              <a:rPr lang="ms-MY" spc="15">
                <a:latin typeface="Times New Roman" panose="02020603050405020304" pitchFamily="18" charset="0"/>
                <a:ea typeface="Times New Roman" panose="02020603050405020304" pitchFamily="18" charset="0"/>
              </a:rPr>
              <a:t> </a:t>
            </a:r>
            <a:r>
              <a:rPr lang="ms-MY" spc="-5">
                <a:latin typeface="Times New Roman" panose="02020603050405020304" pitchFamily="18" charset="0"/>
                <a:ea typeface="Times New Roman" panose="02020603050405020304" pitchFamily="18" charset="0"/>
              </a:rPr>
              <a:t>sperma.</a:t>
            </a:r>
            <a:endParaRPr lang="en-ID" spc="-5">
              <a:latin typeface="Times New Roman" panose="02020603050405020304" pitchFamily="18" charset="0"/>
              <a:ea typeface="Times New Roman" panose="02020603050405020304" pitchFamily="18" charset="0"/>
            </a:endParaRPr>
          </a:p>
          <a:p>
            <a:pPr marL="800100" marR="100965" lvl="1" indent="-342900" algn="just">
              <a:lnSpc>
                <a:spcPct val="150000"/>
              </a:lnSpc>
              <a:buFont typeface="+mj-lt"/>
              <a:buAutoNum type="arabicPeriod" startAt="6"/>
              <a:tabLst>
                <a:tab pos="1094740" algn="l"/>
              </a:tabLst>
            </a:pPr>
            <a:r>
              <a:rPr lang="ms-MY" b="1" spc="-5">
                <a:latin typeface="Times New Roman" panose="02020603050405020304" pitchFamily="18" charset="0"/>
                <a:ea typeface="Times New Roman" panose="02020603050405020304" pitchFamily="18" charset="0"/>
              </a:rPr>
              <a:t>Kelenjar ejakulatori</a:t>
            </a:r>
            <a:r>
              <a:rPr lang="ms-MY" spc="-5">
                <a:latin typeface="Times New Roman" panose="02020603050405020304" pitchFamily="18" charset="0"/>
                <a:ea typeface="Times New Roman" panose="02020603050405020304" pitchFamily="18" charset="0"/>
              </a:rPr>
              <a:t> memilki peran penting saat ejakulasi terjadi yakni mengeluarkan sperma serta sekresi dari vesikula seminalis untuk kemudian menuju ke uretra.</a:t>
            </a:r>
            <a:endParaRPr lang="en-ID" spc="-5">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42755"/>
      </p:ext>
    </p:extLst>
  </p:cSld>
  <p:clrMapOvr>
    <a:masterClrMapping/>
  </p:clrMapOvr>
</p:sld>
</file>

<file path=ppt/theme/theme1.xml><?xml version="1.0" encoding="utf-8"?>
<a:theme xmlns:a="http://schemas.openxmlformats.org/drawingml/2006/main" name="Kawaii Interface for Marketing by Slidesgo">
  <a:themeElements>
    <a:clrScheme name="Simple Light">
      <a:dk1>
        <a:srgbClr val="1D7651"/>
      </a:dk1>
      <a:lt1>
        <a:srgbClr val="A8D7B4"/>
      </a:lt1>
      <a:dk2>
        <a:srgbClr val="3A554C"/>
      </a:dk2>
      <a:lt2>
        <a:srgbClr val="FFFFFF"/>
      </a:lt2>
      <a:accent1>
        <a:srgbClr val="7DC49C"/>
      </a:accent1>
      <a:accent2>
        <a:srgbClr val="E9F8EB"/>
      </a:accent2>
      <a:accent3>
        <a:srgbClr val="134E31"/>
      </a:accent3>
      <a:accent4>
        <a:srgbClr val="D3EAD8"/>
      </a:accent4>
      <a:accent5>
        <a:srgbClr val="A2C9B8"/>
      </a:accent5>
      <a:accent6>
        <a:srgbClr val="89C9BD"/>
      </a:accent6>
      <a:hlink>
        <a:srgbClr val="3A55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2222</Words>
  <Application>Microsoft Office PowerPoint</Application>
  <PresentationFormat>On-screen Show (16:9)</PresentationFormat>
  <Paragraphs>163</Paragraphs>
  <Slides>24</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Gaegu;300</vt:lpstr>
      <vt:lpstr>Varela Round</vt:lpstr>
      <vt:lpstr>Calibri</vt:lpstr>
      <vt:lpstr>Gill Sans MT</vt:lpstr>
      <vt:lpstr>Amatic SC</vt:lpstr>
      <vt:lpstr>Roboto Condensed Light</vt:lpstr>
      <vt:lpstr>Perpetua</vt:lpstr>
      <vt:lpstr>Wingdings</vt:lpstr>
      <vt:lpstr>Times New Roman</vt:lpstr>
      <vt:lpstr>Arial</vt:lpstr>
      <vt:lpstr>Impact</vt:lpstr>
      <vt:lpstr>Gaegu</vt:lpstr>
      <vt:lpstr>Algerian</vt:lpstr>
      <vt:lpstr>Kawaii Interface for Marketing by Slidesgo</vt:lpstr>
      <vt:lpstr>Badge</vt:lpstr>
      <vt:lpstr>PowerPoint Presentation</vt:lpstr>
      <vt:lpstr>Pengertian Sistem Reproduksi</vt:lpstr>
      <vt:lpstr>PowerPoint Presentation</vt:lpstr>
      <vt:lpstr>PowerPoint Presentation</vt:lpstr>
      <vt:lpstr>PowerPoint Presentation</vt:lpstr>
      <vt:lpstr>PowerPoint Presentation</vt:lpstr>
      <vt:lpstr>PowerPoint Presentation</vt:lpstr>
      <vt:lpstr>Fungsi dari ORGAN REPRODUKSI pria</vt:lpstr>
      <vt:lpstr>Fungsi dari ORGAN REPRODUKSI pria</vt:lpstr>
      <vt:lpstr>Fungsi dari ORGAN REPRODUKSI pria</vt:lpstr>
      <vt:lpstr>Fungsi dari ORGAN REPRODUKSI wanita</vt:lpstr>
      <vt:lpstr>Fungsi dari ORGAN REPRODUKSI wanita</vt:lpstr>
      <vt:lpstr>Fungsi dari ORGAN REPRODUKSI wanita</vt:lpstr>
      <vt:lpstr>Fungsi dari ORGAN REPRODUKSI wanita</vt:lpstr>
      <vt:lpstr>SISTEM kerja organ REPRODUKSI</vt:lpstr>
      <vt:lpstr>SISTEM kerja organ REPRODUKSI</vt:lpstr>
      <vt:lpstr>PowerPoint Presentation</vt:lpstr>
      <vt:lpstr>PowerPoint Presentation</vt:lpstr>
      <vt:lpstr>PowerPoint Presentation</vt:lpstr>
      <vt:lpstr>PowerPoint Presentation</vt:lpstr>
      <vt:lpstr>PowerPoint Presentation</vt:lpstr>
      <vt:lpstr>PowerPoint Presentation</vt:lpstr>
      <vt:lpstr>Penyakit Pada organ REPRODUKSI</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Arsy_Nilla</cp:lastModifiedBy>
  <cp:revision>15</cp:revision>
  <dcterms:modified xsi:type="dcterms:W3CDTF">2021-07-02T00:23:18Z</dcterms:modified>
</cp:coreProperties>
</file>