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5"/>
  </p:notesMasterIdLst>
  <p:sldIdLst>
    <p:sldId id="354" r:id="rId4"/>
    <p:sldId id="356" r:id="rId5"/>
    <p:sldId id="358" r:id="rId6"/>
    <p:sldId id="359" r:id="rId7"/>
    <p:sldId id="360" r:id="rId8"/>
    <p:sldId id="361" r:id="rId9"/>
    <p:sldId id="362" r:id="rId10"/>
    <p:sldId id="363" r:id="rId11"/>
    <p:sldId id="364" r:id="rId12"/>
    <p:sldId id="365"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94660"/>
  </p:normalViewPr>
  <p:slideViewPr>
    <p:cSldViewPr snapToGrid="0" showGuides="1">
      <p:cViewPr>
        <p:scale>
          <a:sx n="70" d="100"/>
          <a:sy n="70" d="100"/>
        </p:scale>
        <p:origin x="-720" y="-1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7A93F2A8-E9B4-4FBC-B414-DC9803D923D9}"/>
              </a:ext>
            </a:extLst>
          </p:cNvPr>
          <p:cNvSpPr>
            <a:spLocks noGrp="1"/>
          </p:cNvSpPr>
          <p:nvPr>
            <p:ph type="pic" sz="quarter" idx="11" hasCustomPrompt="1"/>
          </p:nvPr>
        </p:nvSpPr>
        <p:spPr>
          <a:xfrm>
            <a:off x="995168" y="2560523"/>
            <a:ext cx="2160000" cy="2160000"/>
          </a:xfrm>
          <a:prstGeom prst="ellipse">
            <a:avLst/>
          </a:prstGeom>
          <a:solidFill>
            <a:schemeClr val="bg1">
              <a:lumMod val="95000"/>
            </a:schemeClr>
          </a:solidFill>
          <a:ln w="22225">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EC3D2488-3F58-407E-9BB0-8EE204A58A8A}"/>
              </a:ext>
            </a:extLst>
          </p:cNvPr>
          <p:cNvSpPr>
            <a:spLocks noGrp="1"/>
          </p:cNvSpPr>
          <p:nvPr>
            <p:ph type="pic" sz="quarter" idx="57" hasCustomPrompt="1"/>
          </p:nvPr>
        </p:nvSpPr>
        <p:spPr>
          <a:xfrm>
            <a:off x="4495312" y="2560523"/>
            <a:ext cx="2160000" cy="2160000"/>
          </a:xfrm>
          <a:prstGeom prst="ellipse">
            <a:avLst/>
          </a:prstGeom>
          <a:solidFill>
            <a:schemeClr val="bg1">
              <a:lumMod val="95000"/>
            </a:schemeClr>
          </a:solidFill>
          <a:ln w="222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86B69C6D-9647-4A3E-9A66-A73EE3F4286F}"/>
              </a:ext>
            </a:extLst>
          </p:cNvPr>
          <p:cNvSpPr>
            <a:spLocks noGrp="1"/>
          </p:cNvSpPr>
          <p:nvPr>
            <p:ph type="pic" sz="quarter" idx="60" hasCustomPrompt="1"/>
          </p:nvPr>
        </p:nvSpPr>
        <p:spPr>
          <a:xfrm>
            <a:off x="7995455" y="2560523"/>
            <a:ext cx="2160000" cy="2160000"/>
          </a:xfrm>
          <a:prstGeom prst="ellipse">
            <a:avLst/>
          </a:prstGeom>
          <a:solidFill>
            <a:schemeClr val="bg1">
              <a:lumMod val="95000"/>
            </a:schemeClr>
          </a:solidFill>
          <a:ln w="2222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E117BCC-3032-4F8C-AA88-4892223066D6}"/>
              </a:ext>
            </a:extLst>
          </p:cNvPr>
          <p:cNvGrpSpPr/>
          <p:nvPr userDrawn="1"/>
        </p:nvGrpSpPr>
        <p:grpSpPr>
          <a:xfrm>
            <a:off x="9613650" y="2003247"/>
            <a:ext cx="2578350" cy="4052320"/>
            <a:chOff x="9508727" y="2147107"/>
            <a:chExt cx="2683273" cy="4217224"/>
          </a:xfrm>
        </p:grpSpPr>
        <p:sp>
          <p:nvSpPr>
            <p:cNvPr id="3" name="Freeform: Shape 2">
              <a:extLst>
                <a:ext uri="{FF2B5EF4-FFF2-40B4-BE49-F238E27FC236}">
                  <a16:creationId xmlns:a16="http://schemas.microsoft.com/office/drawing/2014/main" xmlns="" id="{D9E0B0B1-4B11-4180-BADE-DB071FCDEC5D}"/>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EDE72EE-879B-4FEA-A6CD-BCF46F39E4C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5" name="Freeform: Shape 4">
              <a:extLst>
                <a:ext uri="{FF2B5EF4-FFF2-40B4-BE49-F238E27FC236}">
                  <a16:creationId xmlns:a16="http://schemas.microsoft.com/office/drawing/2014/main" xmlns="" id="{2CCB3843-05FA-4D36-8253-9E8F3AB1921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xmlns="" id="{AB7AF8A9-20F4-42A9-9ACC-52EA430548E1}"/>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xmlns="" id="{A3B04ADD-D9A0-4779-9DE8-7B053FC465F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xmlns="" id="{F98221A9-6AC7-4184-B404-4D26AC76772E}"/>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24C79AC-939D-4B2C-8A93-F1F58E8EDBA8}"/>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0" name="Rectangle 9">
            <a:extLst>
              <a:ext uri="{FF2B5EF4-FFF2-40B4-BE49-F238E27FC236}">
                <a16:creationId xmlns:a16="http://schemas.microsoft.com/office/drawing/2014/main" xmlns="" id="{079717CE-5FF1-456C-B564-55798E060E3B}"/>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1" name="Oval 10">
            <a:extLst>
              <a:ext uri="{FF2B5EF4-FFF2-40B4-BE49-F238E27FC236}">
                <a16:creationId xmlns:a16="http://schemas.microsoft.com/office/drawing/2014/main" xmlns="" id="{F51B4AAB-F0BC-4BA8-8711-B6E764DC67C4}"/>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Oval 9">
            <a:extLst>
              <a:ext uri="{FF2B5EF4-FFF2-40B4-BE49-F238E27FC236}">
                <a16:creationId xmlns:a16="http://schemas.microsoft.com/office/drawing/2014/main" xmlns="" id="{13FCA882-D6A7-47A0-8F53-222F73770C2C}"/>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Picture Placeholder 2">
            <a:extLst>
              <a:ext uri="{FF2B5EF4-FFF2-40B4-BE49-F238E27FC236}">
                <a16:creationId xmlns:a16="http://schemas.microsoft.com/office/drawing/2014/main" xmlns="" id="{9DB5361C-4E28-430F-9AB8-82C47DA59C59}"/>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4" name="Group 20">
            <a:extLst>
              <a:ext uri="{FF2B5EF4-FFF2-40B4-BE49-F238E27FC236}">
                <a16:creationId xmlns:a16="http://schemas.microsoft.com/office/drawing/2014/main" xmlns="" id="{354EA4D5-D4EB-4CB5-9857-49FA2B15841F}"/>
              </a:ext>
            </a:extLst>
          </p:cNvPr>
          <p:cNvGrpSpPr/>
          <p:nvPr userDrawn="1"/>
        </p:nvGrpSpPr>
        <p:grpSpPr>
          <a:xfrm>
            <a:off x="7019112" y="2341950"/>
            <a:ext cx="1890758" cy="3323854"/>
            <a:chOff x="445712" y="1449040"/>
            <a:chExt cx="2113018" cy="3924176"/>
          </a:xfrm>
        </p:grpSpPr>
        <p:sp>
          <p:nvSpPr>
            <p:cNvPr id="15" name="Rounded Rectangle 21">
              <a:extLst>
                <a:ext uri="{FF2B5EF4-FFF2-40B4-BE49-F238E27FC236}">
                  <a16:creationId xmlns:a16="http://schemas.microsoft.com/office/drawing/2014/main" xmlns="" id="{FBFC0138-3DDC-4D23-9F01-896D4915E92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 name="Rectangle 22">
              <a:extLst>
                <a:ext uri="{FF2B5EF4-FFF2-40B4-BE49-F238E27FC236}">
                  <a16:creationId xmlns:a16="http://schemas.microsoft.com/office/drawing/2014/main" xmlns="" id="{118890BA-E4FD-42D6-8AC7-1AC8FAC0059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7" name="Group 23">
              <a:extLst>
                <a:ext uri="{FF2B5EF4-FFF2-40B4-BE49-F238E27FC236}">
                  <a16:creationId xmlns:a16="http://schemas.microsoft.com/office/drawing/2014/main" xmlns="" id="{2E10FAE0-0A16-4D44-B561-8BFCCF53C81B}"/>
                </a:ext>
              </a:extLst>
            </p:cNvPr>
            <p:cNvGrpSpPr/>
            <p:nvPr userDrawn="1"/>
          </p:nvGrpSpPr>
          <p:grpSpPr>
            <a:xfrm>
              <a:off x="1407705" y="5045834"/>
              <a:ext cx="211967" cy="211967"/>
              <a:chOff x="1549420" y="5712364"/>
              <a:chExt cx="312583" cy="312583"/>
            </a:xfrm>
          </p:grpSpPr>
          <p:sp>
            <p:nvSpPr>
              <p:cNvPr id="18" name="Oval 24">
                <a:extLst>
                  <a:ext uri="{FF2B5EF4-FFF2-40B4-BE49-F238E27FC236}">
                    <a16:creationId xmlns:a16="http://schemas.microsoft.com/office/drawing/2014/main" xmlns="" id="{9AE4CF47-5EF3-4EA4-A009-ABF2A05D1F1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ounded Rectangle 25">
                <a:extLst>
                  <a:ext uri="{FF2B5EF4-FFF2-40B4-BE49-F238E27FC236}">
                    <a16:creationId xmlns:a16="http://schemas.microsoft.com/office/drawing/2014/main" xmlns="" id="{6C8A489D-2846-49A9-B94F-3D588B4AB95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xmlns="" id="{35D9DFBD-E320-498F-B6AB-EDE7A3C3E4A3}"/>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1" name="Text Placeholder 9">
            <a:extLst>
              <a:ext uri="{FF2B5EF4-FFF2-40B4-BE49-F238E27FC236}">
                <a16:creationId xmlns:a16="http://schemas.microsoft.com/office/drawing/2014/main" xmlns="" id="{4E77E7AC-8C78-442E-888C-75CA5F39664A}"/>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642695E7-0C1B-46BA-A458-9D37FBA5911A}"/>
              </a:ext>
            </a:extLst>
          </p:cNvPr>
          <p:cNvSpPr>
            <a:spLocks noGrp="1"/>
          </p:cNvSpPr>
          <p:nvPr>
            <p:ph type="pic" idx="10" hasCustomPrompt="1"/>
          </p:nvPr>
        </p:nvSpPr>
        <p:spPr>
          <a:xfrm>
            <a:off x="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2A4CA258-6152-46AF-8FC9-428779C9219B}"/>
              </a:ext>
            </a:extLst>
          </p:cNvPr>
          <p:cNvSpPr>
            <a:spLocks noGrp="1"/>
          </p:cNvSpPr>
          <p:nvPr>
            <p:ph type="pic" idx="11" hasCustomPrompt="1"/>
          </p:nvPr>
        </p:nvSpPr>
        <p:spPr>
          <a:xfrm>
            <a:off x="8160000" y="0"/>
            <a:ext cx="4032000"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6D7AFB-15B6-4481-A6C1-90C4E03582BF}"/>
              </a:ext>
            </a:extLst>
          </p:cNvPr>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xmlns="" id="{A2D93165-E73B-49E2-8635-02E21C046FC9}"/>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xmlns="" id="{8F51187F-8B7D-4CCE-8CAB-89F352270EAC}"/>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233BDCAA-2A7E-41A1-9D44-649A2432BF22}"/>
              </a:ext>
            </a:extLst>
          </p:cNvPr>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A9C2840B-D2DF-4F8C-B40B-85D0E23CC558}"/>
              </a:ext>
            </a:extLst>
          </p:cNvPr>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xmlns="" id="{E0178A45-E1F2-4219-82A5-06E071535503}"/>
              </a:ext>
            </a:extLst>
          </p:cNvPr>
          <p:cNvGrpSpPr/>
          <p:nvPr userDrawn="1"/>
        </p:nvGrpSpPr>
        <p:grpSpPr>
          <a:xfrm>
            <a:off x="637723" y="3059055"/>
            <a:ext cx="4156177" cy="3268904"/>
            <a:chOff x="2444748" y="555045"/>
            <a:chExt cx="7282048" cy="5727454"/>
          </a:xfrm>
        </p:grpSpPr>
        <p:sp>
          <p:nvSpPr>
            <p:cNvPr id="3" name="Freeform: Shape 2">
              <a:extLst>
                <a:ext uri="{FF2B5EF4-FFF2-40B4-BE49-F238E27FC236}">
                  <a16:creationId xmlns:a16="http://schemas.microsoft.com/office/drawing/2014/main" xmlns="" id="{85E309B5-D35D-4C95-A09A-4E2C8B12E33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3A4C29C0-CEE1-45B8-A0C3-402E9D4A7C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xmlns="" id="{3DAF51F6-CAE6-497C-8F0E-AC4008FDE669}"/>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ADE4362C-E294-4C51-947C-C72C712BDF9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7848B4B1-766D-4432-9FDC-F940B1A061D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B5855D06-FC93-4234-A8B0-C678B458F67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704C8F15-E1BE-4C55-9E32-90AE37C3647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ABF5B835-A302-44A2-A60F-1F12E64F4EE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xmlns="" id="{E32D52F7-8EF1-4FD1-9F8E-0108B46380D2}"/>
              </a:ext>
            </a:extLst>
          </p:cNvPr>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xmlns="" id="{5CF05A6B-CDF0-4EC5-9C70-296EED51DE50}"/>
              </a:ext>
            </a:extLst>
          </p:cNvPr>
          <p:cNvSpPr>
            <a:spLocks noGrp="1"/>
          </p:cNvSpPr>
          <p:nvPr>
            <p:ph type="pic" sz="quarter" idx="42" hasCustomPrompt="1"/>
          </p:nvPr>
        </p:nvSpPr>
        <p:spPr>
          <a:xfrm>
            <a:off x="767538" y="3202164"/>
            <a:ext cx="3917673" cy="225145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23B867E3-38AB-4476-8632-34EDFC59DB87}"/>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Arc 2">
            <a:extLst>
              <a:ext uri="{FF2B5EF4-FFF2-40B4-BE49-F238E27FC236}">
                <a16:creationId xmlns:a16="http://schemas.microsoft.com/office/drawing/2014/main" xmlns="" id="{94A74E82-B34D-4C4B-B00A-63C2E0C1481F}"/>
              </a:ext>
            </a:extLst>
          </p:cNvPr>
          <p:cNvSpPr/>
          <p:nvPr userDrawn="1"/>
        </p:nvSpPr>
        <p:spPr>
          <a:xfrm>
            <a:off x="6320628" y="1026240"/>
            <a:ext cx="4894597" cy="4894597"/>
          </a:xfrm>
          <a:prstGeom prst="arc">
            <a:avLst>
              <a:gd name="adj1" fmla="val 12493243"/>
              <a:gd name="adj2" fmla="val 8891088"/>
            </a:avLst>
          </a:prstGeom>
          <a:ln w="25400">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4928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E117BCC-3032-4F8C-AA88-4892223066D6}"/>
              </a:ext>
            </a:extLst>
          </p:cNvPr>
          <p:cNvGrpSpPr/>
          <p:nvPr userDrawn="1"/>
        </p:nvGrpSpPr>
        <p:grpSpPr>
          <a:xfrm>
            <a:off x="9613650" y="2003247"/>
            <a:ext cx="2578350" cy="4052320"/>
            <a:chOff x="9508727" y="2147107"/>
            <a:chExt cx="2683273" cy="4217224"/>
          </a:xfrm>
        </p:grpSpPr>
        <p:sp>
          <p:nvSpPr>
            <p:cNvPr id="3" name="Freeform: Shape 2">
              <a:extLst>
                <a:ext uri="{FF2B5EF4-FFF2-40B4-BE49-F238E27FC236}">
                  <a16:creationId xmlns:a16="http://schemas.microsoft.com/office/drawing/2014/main" xmlns="" id="{D9E0B0B1-4B11-4180-BADE-DB071FCDEC5D}"/>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EDE72EE-879B-4FEA-A6CD-BCF46F39E4C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5" name="Freeform: Shape 4">
              <a:extLst>
                <a:ext uri="{FF2B5EF4-FFF2-40B4-BE49-F238E27FC236}">
                  <a16:creationId xmlns:a16="http://schemas.microsoft.com/office/drawing/2014/main" xmlns="" id="{2CCB3843-05FA-4D36-8253-9E8F3AB1921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6" name="Freeform: Shape 5">
              <a:extLst>
                <a:ext uri="{FF2B5EF4-FFF2-40B4-BE49-F238E27FC236}">
                  <a16:creationId xmlns:a16="http://schemas.microsoft.com/office/drawing/2014/main" xmlns="" id="{AB7AF8A9-20F4-42A9-9ACC-52EA430548E1}"/>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xmlns="" id="{A3B04ADD-D9A0-4779-9DE8-7B053FC465F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xmlns="" id="{F98221A9-6AC7-4184-B404-4D26AC76772E}"/>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24C79AC-939D-4B2C-8A93-F1F58E8EDBA8}"/>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0" name="Rectangle 9">
            <a:extLst>
              <a:ext uri="{FF2B5EF4-FFF2-40B4-BE49-F238E27FC236}">
                <a16:creationId xmlns:a16="http://schemas.microsoft.com/office/drawing/2014/main" xmlns="" id="{079717CE-5FF1-456C-B564-55798E060E3B}"/>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1" name="Oval 10">
            <a:extLst>
              <a:ext uri="{FF2B5EF4-FFF2-40B4-BE49-F238E27FC236}">
                <a16:creationId xmlns:a16="http://schemas.microsoft.com/office/drawing/2014/main" xmlns="" id="{F51B4AAB-F0BC-4BA8-8711-B6E764DC67C4}"/>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Oval 9">
            <a:extLst>
              <a:ext uri="{FF2B5EF4-FFF2-40B4-BE49-F238E27FC236}">
                <a16:creationId xmlns:a16="http://schemas.microsoft.com/office/drawing/2014/main" xmlns="" id="{13FCA882-D6A7-47A0-8F53-222F73770C2C}"/>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Picture Placeholder 2">
            <a:extLst>
              <a:ext uri="{FF2B5EF4-FFF2-40B4-BE49-F238E27FC236}">
                <a16:creationId xmlns:a16="http://schemas.microsoft.com/office/drawing/2014/main" xmlns="" id="{9DB5361C-4E28-430F-9AB8-82C47DA59C59}"/>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4" name="Group 20">
            <a:extLst>
              <a:ext uri="{FF2B5EF4-FFF2-40B4-BE49-F238E27FC236}">
                <a16:creationId xmlns:a16="http://schemas.microsoft.com/office/drawing/2014/main" xmlns="" id="{354EA4D5-D4EB-4CB5-9857-49FA2B15841F}"/>
              </a:ext>
            </a:extLst>
          </p:cNvPr>
          <p:cNvGrpSpPr/>
          <p:nvPr userDrawn="1"/>
        </p:nvGrpSpPr>
        <p:grpSpPr>
          <a:xfrm>
            <a:off x="7019112" y="2341950"/>
            <a:ext cx="1890758" cy="3323854"/>
            <a:chOff x="445712" y="1449040"/>
            <a:chExt cx="2113018" cy="3924176"/>
          </a:xfrm>
        </p:grpSpPr>
        <p:sp>
          <p:nvSpPr>
            <p:cNvPr id="15" name="Rounded Rectangle 21">
              <a:extLst>
                <a:ext uri="{FF2B5EF4-FFF2-40B4-BE49-F238E27FC236}">
                  <a16:creationId xmlns:a16="http://schemas.microsoft.com/office/drawing/2014/main" xmlns="" id="{FBFC0138-3DDC-4D23-9F01-896D4915E92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6" name="Rectangle 22">
              <a:extLst>
                <a:ext uri="{FF2B5EF4-FFF2-40B4-BE49-F238E27FC236}">
                  <a16:creationId xmlns:a16="http://schemas.microsoft.com/office/drawing/2014/main" xmlns="" id="{118890BA-E4FD-42D6-8AC7-1AC8FAC0059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7" name="Group 23">
              <a:extLst>
                <a:ext uri="{FF2B5EF4-FFF2-40B4-BE49-F238E27FC236}">
                  <a16:creationId xmlns:a16="http://schemas.microsoft.com/office/drawing/2014/main" xmlns="" id="{2E10FAE0-0A16-4D44-B561-8BFCCF53C81B}"/>
                </a:ext>
              </a:extLst>
            </p:cNvPr>
            <p:cNvGrpSpPr/>
            <p:nvPr userDrawn="1"/>
          </p:nvGrpSpPr>
          <p:grpSpPr>
            <a:xfrm>
              <a:off x="1407705" y="5045834"/>
              <a:ext cx="211967" cy="211967"/>
              <a:chOff x="1549420" y="5712364"/>
              <a:chExt cx="312583" cy="312583"/>
            </a:xfrm>
          </p:grpSpPr>
          <p:sp>
            <p:nvSpPr>
              <p:cNvPr id="18" name="Oval 24">
                <a:extLst>
                  <a:ext uri="{FF2B5EF4-FFF2-40B4-BE49-F238E27FC236}">
                    <a16:creationId xmlns:a16="http://schemas.microsoft.com/office/drawing/2014/main" xmlns="" id="{9AE4CF47-5EF3-4EA4-A009-ABF2A05D1F1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ounded Rectangle 25">
                <a:extLst>
                  <a:ext uri="{FF2B5EF4-FFF2-40B4-BE49-F238E27FC236}">
                    <a16:creationId xmlns:a16="http://schemas.microsoft.com/office/drawing/2014/main" xmlns="" id="{6C8A489D-2846-49A9-B94F-3D588B4AB95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xmlns="" id="{35D9DFBD-E320-498F-B6AB-EDE7A3C3E4A3}"/>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1" name="Text Placeholder 9">
            <a:extLst>
              <a:ext uri="{FF2B5EF4-FFF2-40B4-BE49-F238E27FC236}">
                <a16:creationId xmlns:a16="http://schemas.microsoft.com/office/drawing/2014/main" xmlns="" id="{4E77E7AC-8C78-442E-888C-75CA5F39664A}"/>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8343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2608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31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7A93F2A8-E9B4-4FBC-B414-DC9803D923D9}"/>
              </a:ext>
            </a:extLst>
          </p:cNvPr>
          <p:cNvSpPr>
            <a:spLocks noGrp="1"/>
          </p:cNvSpPr>
          <p:nvPr>
            <p:ph type="pic" sz="quarter" idx="11" hasCustomPrompt="1"/>
          </p:nvPr>
        </p:nvSpPr>
        <p:spPr>
          <a:xfrm>
            <a:off x="995168" y="2560523"/>
            <a:ext cx="2160000" cy="2160000"/>
          </a:xfrm>
          <a:prstGeom prst="ellipse">
            <a:avLst/>
          </a:prstGeom>
          <a:solidFill>
            <a:schemeClr val="bg1">
              <a:lumMod val="95000"/>
            </a:schemeClr>
          </a:solidFill>
          <a:ln w="22225">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EC3D2488-3F58-407E-9BB0-8EE204A58A8A}"/>
              </a:ext>
            </a:extLst>
          </p:cNvPr>
          <p:cNvSpPr>
            <a:spLocks noGrp="1"/>
          </p:cNvSpPr>
          <p:nvPr>
            <p:ph type="pic" sz="quarter" idx="57" hasCustomPrompt="1"/>
          </p:nvPr>
        </p:nvSpPr>
        <p:spPr>
          <a:xfrm>
            <a:off x="4495312" y="2560523"/>
            <a:ext cx="2160000" cy="2160000"/>
          </a:xfrm>
          <a:prstGeom prst="ellipse">
            <a:avLst/>
          </a:prstGeom>
          <a:solidFill>
            <a:schemeClr val="bg1">
              <a:lumMod val="95000"/>
            </a:schemeClr>
          </a:solidFill>
          <a:ln w="222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86B69C6D-9647-4A3E-9A66-A73EE3F4286F}"/>
              </a:ext>
            </a:extLst>
          </p:cNvPr>
          <p:cNvSpPr>
            <a:spLocks noGrp="1"/>
          </p:cNvSpPr>
          <p:nvPr>
            <p:ph type="pic" sz="quarter" idx="60" hasCustomPrompt="1"/>
          </p:nvPr>
        </p:nvSpPr>
        <p:spPr>
          <a:xfrm>
            <a:off x="7995455" y="2560523"/>
            <a:ext cx="2160000" cy="2160000"/>
          </a:xfrm>
          <a:prstGeom prst="ellipse">
            <a:avLst/>
          </a:prstGeom>
          <a:solidFill>
            <a:schemeClr val="bg1">
              <a:lumMod val="95000"/>
            </a:schemeClr>
          </a:solidFill>
          <a:ln w="2222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92769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233BDCAA-2A7E-41A1-9D44-649A2432BF22}"/>
              </a:ext>
            </a:extLst>
          </p:cNvPr>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A9C2840B-D2DF-4F8C-B40B-85D0E23CC558}"/>
              </a:ext>
            </a:extLst>
          </p:cNvPr>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3853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6D7AFB-15B6-4481-A6C1-90C4E03582BF}"/>
              </a:ext>
            </a:extLst>
          </p:cNvPr>
          <p:cNvSpPr/>
          <p:nvPr userDrawn="1"/>
        </p:nvSpPr>
        <p:spPr>
          <a:xfrm>
            <a:off x="5781047" y="260648"/>
            <a:ext cx="5952661" cy="6336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a:extLst>
              <a:ext uri="{FF2B5EF4-FFF2-40B4-BE49-F238E27FC236}">
                <a16:creationId xmlns:a16="http://schemas.microsoft.com/office/drawing/2014/main" xmlns="" id="{A2D93165-E73B-49E2-8635-02E21C046FC9}"/>
              </a:ext>
            </a:extLst>
          </p:cNvPr>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제목 1">
            <a:extLst>
              <a:ext uri="{FF2B5EF4-FFF2-40B4-BE49-F238E27FC236}">
                <a16:creationId xmlns:a16="http://schemas.microsoft.com/office/drawing/2014/main" xmlns="" id="{8F51187F-8B7D-4CCE-8CAB-89F352270EAC}"/>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2553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3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3B4C724-0776-4328-8F0A-B72DA1579537}"/>
              </a:ext>
            </a:extLst>
          </p:cNvPr>
          <p:cNvSpPr txBox="1"/>
          <p:nvPr/>
        </p:nvSpPr>
        <p:spPr>
          <a:xfrm>
            <a:off x="712108" y="1442615"/>
            <a:ext cx="6603091" cy="2585323"/>
          </a:xfrm>
          <a:prstGeom prst="rect">
            <a:avLst/>
          </a:prstGeom>
          <a:noFill/>
        </p:spPr>
        <p:txBody>
          <a:bodyPr wrap="square" rtlCol="0" anchor="ctr">
            <a:spAutoFit/>
          </a:bodyPr>
          <a:lstStyle/>
          <a:p>
            <a:r>
              <a:rPr lang="en-US" sz="5400" b="1" dirty="0" err="1">
                <a:solidFill>
                  <a:schemeClr val="bg1">
                    <a:lumMod val="85000"/>
                  </a:schemeClr>
                </a:solidFill>
                <a:latin typeface="Arial Rounded MT Bold" pitchFamily="34" charset="0"/>
              </a:rPr>
              <a:t>Pengembangan</a:t>
            </a:r>
            <a:r>
              <a:rPr lang="en-US" sz="5400" b="1" dirty="0">
                <a:solidFill>
                  <a:schemeClr val="bg1">
                    <a:lumMod val="85000"/>
                  </a:schemeClr>
                </a:solidFill>
                <a:latin typeface="Arial Rounded MT Bold" pitchFamily="34" charset="0"/>
              </a:rPr>
              <a:t> </a:t>
            </a:r>
            <a:r>
              <a:rPr lang="en-US" sz="5400" b="1" dirty="0" err="1">
                <a:solidFill>
                  <a:schemeClr val="bg1">
                    <a:lumMod val="85000"/>
                  </a:schemeClr>
                </a:solidFill>
                <a:latin typeface="Arial Rounded MT Bold" pitchFamily="34" charset="0"/>
              </a:rPr>
              <a:t>Kreativitas</a:t>
            </a:r>
            <a:r>
              <a:rPr lang="en-US" sz="5400" b="1" dirty="0">
                <a:solidFill>
                  <a:schemeClr val="bg1">
                    <a:lumMod val="85000"/>
                  </a:schemeClr>
                </a:solidFill>
                <a:latin typeface="Arial Rounded MT Bold" pitchFamily="34" charset="0"/>
              </a:rPr>
              <a:t> </a:t>
            </a:r>
            <a:r>
              <a:rPr lang="en-US" sz="5400" b="1" dirty="0" err="1">
                <a:solidFill>
                  <a:schemeClr val="bg1">
                    <a:lumMod val="85000"/>
                  </a:schemeClr>
                </a:solidFill>
                <a:latin typeface="Arial Rounded MT Bold" pitchFamily="34" charset="0"/>
              </a:rPr>
              <a:t>Seni</a:t>
            </a:r>
            <a:r>
              <a:rPr lang="en-US" sz="5400" b="1" dirty="0">
                <a:solidFill>
                  <a:schemeClr val="bg1">
                    <a:lumMod val="85000"/>
                  </a:schemeClr>
                </a:solidFill>
                <a:latin typeface="Arial Rounded MT Bold" pitchFamily="34" charset="0"/>
              </a:rPr>
              <a:t> </a:t>
            </a:r>
            <a:r>
              <a:rPr lang="en-US" sz="5400" b="1" dirty="0" err="1">
                <a:solidFill>
                  <a:schemeClr val="bg1">
                    <a:lumMod val="85000"/>
                  </a:schemeClr>
                </a:solidFill>
                <a:latin typeface="Arial Rounded MT Bold" pitchFamily="34" charset="0"/>
              </a:rPr>
              <a:t>Budaya</a:t>
            </a:r>
            <a:r>
              <a:rPr lang="en-US" sz="5400" b="1" dirty="0">
                <a:solidFill>
                  <a:schemeClr val="bg1">
                    <a:lumMod val="85000"/>
                  </a:schemeClr>
                </a:solidFill>
                <a:latin typeface="Arial Rounded MT Bold" pitchFamily="34" charset="0"/>
              </a:rPr>
              <a:t> di SD</a:t>
            </a:r>
            <a:endParaRPr lang="ko-KR" altLang="en-US" sz="5400" dirty="0">
              <a:solidFill>
                <a:schemeClr val="bg1">
                  <a:lumMod val="85000"/>
                </a:schemeClr>
              </a:solidFill>
              <a:latin typeface="Arial Rounded MT Bold" pitchFamily="34" charset="0"/>
              <a:cs typeface="Arial" pitchFamily="34" charset="0"/>
            </a:endParaRPr>
          </a:p>
        </p:txBody>
      </p:sp>
      <p:sp>
        <p:nvSpPr>
          <p:cNvPr id="9" name="TextBox 8">
            <a:extLst>
              <a:ext uri="{FF2B5EF4-FFF2-40B4-BE49-F238E27FC236}">
                <a16:creationId xmlns:a16="http://schemas.microsoft.com/office/drawing/2014/main" xmlns="" id="{2B6167FF-AD5E-41E4-8385-3024DC936CF2}"/>
              </a:ext>
            </a:extLst>
          </p:cNvPr>
          <p:cNvSpPr txBox="1"/>
          <p:nvPr/>
        </p:nvSpPr>
        <p:spPr>
          <a:xfrm>
            <a:off x="488157" y="5058127"/>
            <a:ext cx="7050992" cy="625877"/>
          </a:xfrm>
          <a:prstGeom prst="rect">
            <a:avLst/>
          </a:prstGeom>
          <a:noFill/>
        </p:spPr>
        <p:txBody>
          <a:bodyPr wrap="square" rtlCol="0" anchor="ctr">
            <a:spAutoFit/>
          </a:bodyPr>
          <a:lstStyle/>
          <a:p>
            <a:r>
              <a:rPr lang="en-US" altLang="ko-KR" sz="1867" b="1" dirty="0" err="1">
                <a:solidFill>
                  <a:schemeClr val="accent1">
                    <a:lumMod val="50000"/>
                  </a:schemeClr>
                </a:solidFill>
                <a:cs typeface="Arial" pitchFamily="34" charset="0"/>
              </a:rPr>
              <a:t>Pendidikan</a:t>
            </a:r>
            <a:r>
              <a:rPr lang="en-US" altLang="ko-KR" sz="1867" b="1" dirty="0">
                <a:solidFill>
                  <a:schemeClr val="accent1">
                    <a:lumMod val="50000"/>
                  </a:schemeClr>
                </a:solidFill>
                <a:cs typeface="Arial" pitchFamily="34" charset="0"/>
              </a:rPr>
              <a:t> Guru </a:t>
            </a:r>
            <a:r>
              <a:rPr lang="en-US" altLang="ko-KR" sz="1867" b="1" dirty="0" err="1">
                <a:solidFill>
                  <a:schemeClr val="accent1">
                    <a:lumMod val="50000"/>
                  </a:schemeClr>
                </a:solidFill>
                <a:cs typeface="Arial" pitchFamily="34" charset="0"/>
              </a:rPr>
              <a:t>Sekolah</a:t>
            </a:r>
            <a:r>
              <a:rPr lang="en-US" altLang="ko-KR" sz="1867" b="1" dirty="0">
                <a:solidFill>
                  <a:schemeClr val="accent1">
                    <a:lumMod val="50000"/>
                  </a:schemeClr>
                </a:solidFill>
                <a:cs typeface="Arial" pitchFamily="34" charset="0"/>
              </a:rPr>
              <a:t> </a:t>
            </a:r>
            <a:r>
              <a:rPr lang="en-US" altLang="ko-KR" sz="1867" b="1" dirty="0" err="1">
                <a:solidFill>
                  <a:schemeClr val="accent1">
                    <a:lumMod val="50000"/>
                  </a:schemeClr>
                </a:solidFill>
                <a:cs typeface="Arial" pitchFamily="34" charset="0"/>
              </a:rPr>
              <a:t>Dasar</a:t>
            </a:r>
            <a:endParaRPr lang="en-US" altLang="ko-KR" sz="1867" b="1" dirty="0">
              <a:solidFill>
                <a:schemeClr val="accent1">
                  <a:lumMod val="50000"/>
                </a:schemeClr>
              </a:solidFill>
              <a:cs typeface="Arial" pitchFamily="34" charset="0"/>
            </a:endParaRPr>
          </a:p>
          <a:p>
            <a:r>
              <a:rPr lang="en-US" altLang="ko-KR" sz="1600" dirty="0" err="1">
                <a:solidFill>
                  <a:schemeClr val="accent1">
                    <a:lumMod val="50000"/>
                  </a:schemeClr>
                </a:solidFill>
                <a:cs typeface="Arial" pitchFamily="34" charset="0"/>
              </a:rPr>
              <a:t>Fakultas</a:t>
            </a:r>
            <a:r>
              <a:rPr lang="en-US" altLang="ko-KR" sz="1600" dirty="0">
                <a:solidFill>
                  <a:schemeClr val="accent1">
                    <a:lumMod val="50000"/>
                  </a:schemeClr>
                </a:solidFill>
                <a:cs typeface="Arial" pitchFamily="34" charset="0"/>
              </a:rPr>
              <a:t> </a:t>
            </a:r>
            <a:r>
              <a:rPr lang="en-US" altLang="ko-KR" sz="1600" dirty="0" err="1">
                <a:solidFill>
                  <a:schemeClr val="accent1">
                    <a:lumMod val="50000"/>
                  </a:schemeClr>
                </a:solidFill>
                <a:cs typeface="Arial" pitchFamily="34" charset="0"/>
              </a:rPr>
              <a:t>Ilmu</a:t>
            </a:r>
            <a:r>
              <a:rPr lang="en-US" altLang="ko-KR" sz="1600" dirty="0">
                <a:solidFill>
                  <a:schemeClr val="accent1">
                    <a:lumMod val="50000"/>
                  </a:schemeClr>
                </a:solidFill>
                <a:cs typeface="Arial" pitchFamily="34" charset="0"/>
              </a:rPr>
              <a:t> </a:t>
            </a:r>
            <a:r>
              <a:rPr lang="en-US" altLang="ko-KR" sz="1600" dirty="0" err="1">
                <a:solidFill>
                  <a:schemeClr val="accent1">
                    <a:lumMod val="50000"/>
                  </a:schemeClr>
                </a:solidFill>
                <a:cs typeface="Arial" pitchFamily="34" charset="0"/>
              </a:rPr>
              <a:t>Pendidikan</a:t>
            </a:r>
            <a:r>
              <a:rPr lang="en-US" altLang="ko-KR" sz="1600" dirty="0">
                <a:solidFill>
                  <a:schemeClr val="accent1">
                    <a:lumMod val="50000"/>
                  </a:schemeClr>
                </a:solidFill>
                <a:cs typeface="Arial" pitchFamily="34" charset="0"/>
              </a:rPr>
              <a:t> </a:t>
            </a:r>
            <a:r>
              <a:rPr lang="en-US" altLang="ko-KR" sz="1600" dirty="0" err="1">
                <a:solidFill>
                  <a:schemeClr val="accent1">
                    <a:lumMod val="50000"/>
                  </a:schemeClr>
                </a:solidFill>
                <a:cs typeface="Arial" pitchFamily="34" charset="0"/>
              </a:rPr>
              <a:t>Universitas</a:t>
            </a:r>
            <a:r>
              <a:rPr lang="en-US" altLang="ko-KR" sz="1600" dirty="0">
                <a:solidFill>
                  <a:schemeClr val="accent1">
                    <a:lumMod val="50000"/>
                  </a:schemeClr>
                </a:solidFill>
                <a:cs typeface="Arial" pitchFamily="34" charset="0"/>
              </a:rPr>
              <a:t> </a:t>
            </a:r>
            <a:r>
              <a:rPr lang="en-US" altLang="ko-KR" sz="1600" dirty="0" err="1">
                <a:solidFill>
                  <a:schemeClr val="accent1">
                    <a:lumMod val="50000"/>
                  </a:schemeClr>
                </a:solidFill>
                <a:cs typeface="Arial" pitchFamily="34" charset="0"/>
              </a:rPr>
              <a:t>Tribhuwana</a:t>
            </a:r>
            <a:r>
              <a:rPr lang="en-US" altLang="ko-KR" sz="1600" dirty="0">
                <a:solidFill>
                  <a:schemeClr val="accent1">
                    <a:lumMod val="50000"/>
                  </a:schemeClr>
                </a:solidFill>
                <a:cs typeface="Arial" pitchFamily="34" charset="0"/>
              </a:rPr>
              <a:t> </a:t>
            </a:r>
            <a:r>
              <a:rPr lang="en-US" altLang="ko-KR" sz="1600" dirty="0" err="1">
                <a:solidFill>
                  <a:schemeClr val="accent1">
                    <a:lumMod val="50000"/>
                  </a:schemeClr>
                </a:solidFill>
                <a:cs typeface="Arial" pitchFamily="34" charset="0"/>
              </a:rPr>
              <a:t>Tunggadewi</a:t>
            </a:r>
            <a:endParaRPr lang="ko-KR" altLang="en-US" sz="1600" dirty="0">
              <a:solidFill>
                <a:schemeClr val="accent1">
                  <a:lumMod val="50000"/>
                </a:schemeClr>
              </a:solidFill>
              <a:cs typeface="Arial" pitchFamily="34" charset="0"/>
            </a:endParaRPr>
          </a:p>
        </p:txBody>
      </p:sp>
      <p:sp>
        <p:nvSpPr>
          <p:cNvPr id="16" name="TextBox 15">
            <a:extLst>
              <a:ext uri="{FF2B5EF4-FFF2-40B4-BE49-F238E27FC236}">
                <a16:creationId xmlns:a16="http://schemas.microsoft.com/office/drawing/2014/main" xmlns="" id="{2B6167FF-AD5E-41E4-8385-3024DC936CF2}"/>
              </a:ext>
            </a:extLst>
          </p:cNvPr>
          <p:cNvSpPr txBox="1"/>
          <p:nvPr/>
        </p:nvSpPr>
        <p:spPr>
          <a:xfrm>
            <a:off x="4933914" y="6124778"/>
            <a:ext cx="5210469" cy="379656"/>
          </a:xfrm>
          <a:prstGeom prst="rect">
            <a:avLst/>
          </a:prstGeom>
          <a:noFill/>
        </p:spPr>
        <p:txBody>
          <a:bodyPr wrap="square" rtlCol="0" anchor="ctr">
            <a:spAutoFit/>
          </a:bodyPr>
          <a:lstStyle/>
          <a:p>
            <a:r>
              <a:rPr lang="en-US" altLang="ko-KR" sz="1867" b="1" dirty="0" err="1">
                <a:solidFill>
                  <a:srgbClr val="002060"/>
                </a:solidFill>
                <a:cs typeface="Arial" pitchFamily="34" charset="0"/>
              </a:rPr>
              <a:t>Moh</a:t>
            </a:r>
            <a:r>
              <a:rPr lang="en-US" altLang="ko-KR" sz="1867" b="1" dirty="0">
                <a:solidFill>
                  <a:srgbClr val="002060"/>
                </a:solidFill>
                <a:cs typeface="Arial" pitchFamily="34" charset="0"/>
              </a:rPr>
              <a:t>. </a:t>
            </a:r>
            <a:r>
              <a:rPr lang="en-US" altLang="ko-KR" sz="1867" b="1" dirty="0" err="1">
                <a:solidFill>
                  <a:srgbClr val="002060"/>
                </a:solidFill>
                <a:cs typeface="Arial" pitchFamily="34" charset="0"/>
              </a:rPr>
              <a:t>Farid</a:t>
            </a:r>
            <a:r>
              <a:rPr lang="en-US" altLang="ko-KR" sz="1867" b="1" dirty="0">
                <a:solidFill>
                  <a:srgbClr val="002060"/>
                </a:solidFill>
                <a:cs typeface="Arial" pitchFamily="34" charset="0"/>
              </a:rPr>
              <a:t> </a:t>
            </a:r>
            <a:r>
              <a:rPr lang="en-US" altLang="ko-KR" sz="1867" b="1" dirty="0" err="1">
                <a:solidFill>
                  <a:srgbClr val="002060"/>
                </a:solidFill>
                <a:cs typeface="Arial" pitchFamily="34" charset="0"/>
              </a:rPr>
              <a:t>Nurul</a:t>
            </a:r>
            <a:r>
              <a:rPr lang="en-US" altLang="ko-KR" sz="1867" b="1" dirty="0">
                <a:solidFill>
                  <a:srgbClr val="002060"/>
                </a:solidFill>
                <a:cs typeface="Arial" pitchFamily="34" charset="0"/>
              </a:rPr>
              <a:t> Anwar, S.</a:t>
            </a:r>
            <a:r>
              <a:rPr lang="en-US" altLang="ko-KR" sz="1867" b="1" dirty="0" err="1">
                <a:solidFill>
                  <a:srgbClr val="002060"/>
                </a:solidFill>
                <a:cs typeface="Arial" pitchFamily="34" charset="0"/>
              </a:rPr>
              <a:t>Pd</a:t>
            </a:r>
            <a:r>
              <a:rPr lang="en-US" altLang="ko-KR" sz="1867" b="1" dirty="0">
                <a:solidFill>
                  <a:srgbClr val="002060"/>
                </a:solidFill>
                <a:cs typeface="Arial" pitchFamily="34" charset="0"/>
              </a:rPr>
              <a:t>.,</a:t>
            </a:r>
            <a:r>
              <a:rPr lang="en-US" altLang="ko-KR" sz="1867" b="1" dirty="0" err="1">
                <a:solidFill>
                  <a:srgbClr val="002060"/>
                </a:solidFill>
                <a:cs typeface="Arial" pitchFamily="34" charset="0"/>
              </a:rPr>
              <a:t>M.Pd</a:t>
            </a:r>
            <a:endParaRPr lang="ko-KR" altLang="en-US" sz="1867" b="1" dirty="0">
              <a:solidFill>
                <a:srgbClr val="002060"/>
              </a:solidFill>
              <a:cs typeface="Arial" pitchFamily="34" charset="0"/>
            </a:endParaRPr>
          </a:p>
        </p:txBody>
      </p:sp>
      <p:pic>
        <p:nvPicPr>
          <p:cNvPr id="5" name="Picture 4">
            <a:extLst>
              <a:ext uri="{FF2B5EF4-FFF2-40B4-BE49-F238E27FC236}">
                <a16:creationId xmlns:a16="http://schemas.microsoft.com/office/drawing/2014/main" xmlns="" id="{7479ED65-1192-9493-57B2-4910D7BCAECC}"/>
              </a:ext>
            </a:extLst>
          </p:cNvPr>
          <p:cNvPicPr>
            <a:picLocks noChangeAspect="1"/>
          </p:cNvPicPr>
          <p:nvPr/>
        </p:nvPicPr>
        <p:blipFill>
          <a:blip r:embed="rId2"/>
          <a:stretch>
            <a:fillRect/>
          </a:stretch>
        </p:blipFill>
        <p:spPr>
          <a:xfrm>
            <a:off x="3490764" y="-4976"/>
            <a:ext cx="5039372" cy="798090"/>
          </a:xfrm>
          <a:prstGeom prst="rect">
            <a:avLst/>
          </a:prstGeom>
        </p:spPr>
      </p:pic>
      <p:pic>
        <p:nvPicPr>
          <p:cNvPr id="2051" name="Picture 3" descr="C:\Users\ASUS\Downloads\WhatsApp_Image_2023-09-11_at_17.33.29-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034" y="1250304"/>
            <a:ext cx="3127966" cy="555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6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FBB3A-C737-43B0-94D9-27B22A136A4C}"/>
              </a:ext>
            </a:extLst>
          </p:cNvPr>
          <p:cNvSpPr>
            <a:spLocks noGrp="1"/>
          </p:cNvSpPr>
          <p:nvPr>
            <p:ph type="title"/>
          </p:nvPr>
        </p:nvSpPr>
        <p:spPr/>
        <p:txBody>
          <a:bodyPr/>
          <a:lstStyle/>
          <a:p>
            <a:r>
              <a:rPr lang="en-US" b="1" dirty="0" smtClean="0">
                <a:solidFill>
                  <a:schemeClr val="accent4">
                    <a:lumMod val="50000"/>
                  </a:schemeClr>
                </a:solidFill>
              </a:rPr>
              <a:t>PUSTAKA</a:t>
            </a:r>
            <a:endParaRPr lang="en-US" b="1" dirty="0">
              <a:solidFill>
                <a:schemeClr val="accent4">
                  <a:lumMod val="50000"/>
                </a:schemeClr>
              </a:solidFill>
            </a:endParaRPr>
          </a:p>
        </p:txBody>
      </p:sp>
      <p:sp>
        <p:nvSpPr>
          <p:cNvPr id="4" name="Picture Placeholder 3">
            <a:extLst>
              <a:ext uri="{FF2B5EF4-FFF2-40B4-BE49-F238E27FC236}">
                <a16:creationId xmlns:a16="http://schemas.microsoft.com/office/drawing/2014/main" xmlns="" id="{3103DA24-E266-4533-BBB2-F592E55C52A4}"/>
              </a:ext>
            </a:extLst>
          </p:cNvPr>
          <p:cNvSpPr>
            <a:spLocks noGrp="1"/>
          </p:cNvSpPr>
          <p:nvPr>
            <p:ph type="pic" idx="14"/>
          </p:nvPr>
        </p:nvSpPr>
        <p:spPr/>
      </p:sp>
      <p:sp>
        <p:nvSpPr>
          <p:cNvPr id="3" name="Rectangle 2"/>
          <p:cNvSpPr/>
          <p:nvPr/>
        </p:nvSpPr>
        <p:spPr>
          <a:xfrm>
            <a:off x="851334" y="1552000"/>
            <a:ext cx="10815145" cy="2616101"/>
          </a:xfrm>
          <a:prstGeom prst="rect">
            <a:avLst/>
          </a:prstGeom>
        </p:spPr>
        <p:txBody>
          <a:bodyPr wrap="square">
            <a:spAutoFit/>
          </a:bodyPr>
          <a:lstStyle/>
          <a:p>
            <a:pPr lvl="0"/>
            <a:r>
              <a:rPr lang="id-ID" sz="1600" dirty="0"/>
              <a:t>Hadi, Y Sumandiyo. 2014. </a:t>
            </a:r>
            <a:r>
              <a:rPr lang="id-ID" sz="1600" i="1" dirty="0"/>
              <a:t>Koreografi (Bentuk-teknik-Isi).</a:t>
            </a:r>
            <a:r>
              <a:rPr lang="id-ID" sz="1600" dirty="0"/>
              <a:t> Yogyakarta: Cipta Media.</a:t>
            </a:r>
            <a:endParaRPr lang="en-US" sz="1600" dirty="0"/>
          </a:p>
          <a:p>
            <a:pPr lvl="0"/>
            <a:r>
              <a:rPr lang="id-ID" sz="1600" dirty="0"/>
              <a:t>Thowok, Didik Nini. 2012. </a:t>
            </a:r>
            <a:r>
              <a:rPr lang="id-ID" sz="1600" i="1" dirty="0"/>
              <a:t>Stage Make up</a:t>
            </a:r>
            <a:r>
              <a:rPr lang="id-ID" sz="1600" dirty="0"/>
              <a:t>, Jakarta: Gramedia Pustaka Utama.</a:t>
            </a:r>
            <a:endParaRPr lang="en-US" sz="1600" dirty="0"/>
          </a:p>
          <a:p>
            <a:pPr lvl="0"/>
            <a:r>
              <a:rPr lang="id-ID" sz="1600" dirty="0"/>
              <a:t>Butterworth,JO. 2012.</a:t>
            </a:r>
            <a:r>
              <a:rPr lang="id-ID" sz="1600" i="1" dirty="0"/>
              <a:t>Dance Studies</a:t>
            </a:r>
            <a:r>
              <a:rPr lang="id-ID" sz="1600" dirty="0"/>
              <a:t>. Newyork: Routledge. </a:t>
            </a:r>
            <a:endParaRPr lang="en-US" sz="1600" dirty="0"/>
          </a:p>
          <a:p>
            <a:pPr lvl="0"/>
            <a:r>
              <a:rPr lang="id-ID" sz="1600" dirty="0"/>
              <a:t>Hadi,Y.Sumandiyo.2007. </a:t>
            </a:r>
            <a:r>
              <a:rPr lang="id-ID" sz="1600" i="1" dirty="0"/>
              <a:t>Newdance Pendekatan Koreografi Nonliteral</a:t>
            </a:r>
            <a:r>
              <a:rPr lang="id-ID" sz="1600" dirty="0"/>
              <a:t>.Yogyakarta: Manthili.</a:t>
            </a:r>
            <a:endParaRPr lang="en-US" sz="1600" dirty="0"/>
          </a:p>
          <a:p>
            <a:pPr lvl="0"/>
            <a:r>
              <a:rPr lang="id-ID" sz="1600" dirty="0"/>
              <a:t>McCutchen, Brenda Pugh. 2006. </a:t>
            </a:r>
            <a:r>
              <a:rPr lang="id-ID" sz="1600" i="1" dirty="0"/>
              <a:t>Teaching dance as art in education.</a:t>
            </a:r>
            <a:r>
              <a:rPr lang="id-ID" sz="1600" dirty="0"/>
              <a:t>United Stated of America: Human kinetics.</a:t>
            </a:r>
            <a:endParaRPr lang="en-US" sz="1600" dirty="0"/>
          </a:p>
          <a:p>
            <a:pPr lvl="0"/>
            <a:r>
              <a:rPr lang="id-ID" sz="1600" dirty="0"/>
              <a:t>Dibia, I Wayan. 2003. Bergerak Menurut Kata Hati. Jakarta: Ford Foundation dan MSPI.</a:t>
            </a:r>
            <a:endParaRPr lang="en-US" sz="1600" dirty="0"/>
          </a:p>
          <a:p>
            <a:pPr lvl="0"/>
            <a:r>
              <a:rPr lang="en-US" sz="1600" dirty="0" err="1"/>
              <a:t>Siswantari</a:t>
            </a:r>
            <a:r>
              <a:rPr lang="en-US" sz="1600" dirty="0"/>
              <a:t>, H &amp; </a:t>
            </a:r>
            <a:r>
              <a:rPr lang="en-US" sz="1600" dirty="0" err="1"/>
              <a:t>Fery</a:t>
            </a:r>
            <a:r>
              <a:rPr lang="en-US" sz="1600" dirty="0"/>
              <a:t> S. 2018. </a:t>
            </a:r>
            <a:r>
              <a:rPr lang="en-US" sz="1600" dirty="0" err="1"/>
              <a:t>Bahan</a:t>
            </a:r>
            <a:r>
              <a:rPr lang="en-US" sz="1600" dirty="0"/>
              <a:t> Ajar Mata </a:t>
            </a:r>
            <a:r>
              <a:rPr lang="en-US" sz="1600" dirty="0" err="1"/>
              <a:t>Kuliah</a:t>
            </a:r>
            <a:r>
              <a:rPr lang="en-US" sz="1600" dirty="0"/>
              <a:t> </a:t>
            </a:r>
            <a:r>
              <a:rPr lang="en-US" sz="1600" dirty="0" err="1"/>
              <a:t>Pendidikan</a:t>
            </a:r>
            <a:r>
              <a:rPr lang="en-US" sz="1600" dirty="0"/>
              <a:t> </a:t>
            </a:r>
            <a:r>
              <a:rPr lang="en-US" sz="1600" dirty="0" err="1"/>
              <a:t>Seni</a:t>
            </a:r>
            <a:r>
              <a:rPr lang="en-US" sz="1600" dirty="0"/>
              <a:t> </a:t>
            </a:r>
            <a:r>
              <a:rPr lang="en-US" sz="1600" dirty="0" err="1"/>
              <a:t>Tari</a:t>
            </a:r>
            <a:r>
              <a:rPr lang="en-US" sz="1600" dirty="0"/>
              <a:t> </a:t>
            </a:r>
            <a:r>
              <a:rPr lang="en-US" sz="1600" dirty="0" err="1"/>
              <a:t>dan</a:t>
            </a:r>
            <a:r>
              <a:rPr lang="en-US" sz="1600" dirty="0"/>
              <a:t> Drama. Yogyakarta: K-Media</a:t>
            </a:r>
          </a:p>
          <a:p>
            <a:pPr lvl="0"/>
            <a:r>
              <a:rPr lang="en-US" sz="1600" dirty="0" err="1"/>
              <a:t>Siswantari</a:t>
            </a:r>
            <a:r>
              <a:rPr lang="en-US" sz="1600" dirty="0"/>
              <a:t>, H &amp; </a:t>
            </a:r>
            <a:r>
              <a:rPr lang="en-US" sz="1600" dirty="0" err="1"/>
              <a:t>Fery</a:t>
            </a:r>
            <a:r>
              <a:rPr lang="en-US" sz="1600" dirty="0"/>
              <a:t> S. 2019. </a:t>
            </a:r>
            <a:r>
              <a:rPr lang="en-US" sz="1600" dirty="0" err="1"/>
              <a:t>Modul</a:t>
            </a:r>
            <a:r>
              <a:rPr lang="en-US" sz="1600" dirty="0"/>
              <a:t> </a:t>
            </a:r>
            <a:r>
              <a:rPr lang="en-US" sz="1600" dirty="0" err="1"/>
              <a:t>Pembelajaran</a:t>
            </a:r>
            <a:r>
              <a:rPr lang="en-US" sz="1600" dirty="0"/>
              <a:t> </a:t>
            </a:r>
            <a:r>
              <a:rPr lang="en-US" sz="1600" dirty="0" err="1"/>
              <a:t>rampak</a:t>
            </a:r>
            <a:r>
              <a:rPr lang="en-US" sz="1600" dirty="0"/>
              <a:t> </a:t>
            </a:r>
            <a:r>
              <a:rPr lang="en-US" sz="1600" dirty="0" err="1"/>
              <a:t>Kendang</a:t>
            </a:r>
            <a:r>
              <a:rPr lang="en-US" sz="1600" dirty="0"/>
              <a:t> </a:t>
            </a:r>
            <a:r>
              <a:rPr lang="en-US" sz="1600" dirty="0" err="1"/>
              <a:t>Berbasis</a:t>
            </a:r>
            <a:r>
              <a:rPr lang="en-US" sz="1600" dirty="0"/>
              <a:t> </a:t>
            </a:r>
            <a:r>
              <a:rPr lang="en-US" sz="1600" i="1" dirty="0"/>
              <a:t>Multiple Intelligences</a:t>
            </a:r>
            <a:r>
              <a:rPr lang="en-US" sz="1600" dirty="0"/>
              <a:t>. Yogyakarta: </a:t>
            </a:r>
            <a:r>
              <a:rPr lang="en-US" sz="1600" dirty="0" smtClean="0"/>
              <a:t>K-   	Media</a:t>
            </a:r>
            <a:endParaRPr lang="en-US" sz="1600" dirty="0"/>
          </a:p>
          <a:p>
            <a:pPr lvl="0"/>
            <a:endParaRPr lang="en-US" sz="1600" dirty="0">
              <a:latin typeface="Adobe Devanagari"/>
            </a:endParaRPr>
          </a:p>
        </p:txBody>
      </p:sp>
      <p:sp>
        <p:nvSpPr>
          <p:cNvPr id="9" name="Rectangle 9">
            <a:extLst>
              <a:ext uri="{FF2B5EF4-FFF2-40B4-BE49-F238E27FC236}">
                <a16:creationId xmlns:a16="http://schemas.microsoft.com/office/drawing/2014/main" xmlns="" id="{444E6227-4972-4DE6-BEB0-C3FC42991182}"/>
              </a:ext>
            </a:extLst>
          </p:cNvPr>
          <p:cNvSpPr/>
          <p:nvPr/>
        </p:nvSpPr>
        <p:spPr>
          <a:xfrm>
            <a:off x="1516085" y="4759193"/>
            <a:ext cx="3371226" cy="17519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97244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47A5D42-AD8A-424F-AF2E-36C7C425BE88}"/>
              </a:ext>
            </a:extLst>
          </p:cNvPr>
          <p:cNvSpPr txBox="1"/>
          <p:nvPr/>
        </p:nvSpPr>
        <p:spPr>
          <a:xfrm flipH="1">
            <a:off x="620982" y="2960753"/>
            <a:ext cx="4477176" cy="646331"/>
          </a:xfrm>
          <a:prstGeom prst="rect">
            <a:avLst/>
          </a:prstGeom>
          <a:noFill/>
        </p:spPr>
        <p:txBody>
          <a:bodyPr wrap="square" rtlCol="0">
            <a:spAutoFit/>
          </a:bodyPr>
          <a:lstStyle/>
          <a:p>
            <a:r>
              <a:rPr lang="en-US" altLang="ko-KR" sz="3600" b="1" dirty="0" smtClean="0">
                <a:solidFill>
                  <a:schemeClr val="bg1"/>
                </a:solidFill>
                <a:latin typeface="+mj-lt"/>
                <a:cs typeface="Arial" pitchFamily="34" charset="0"/>
              </a:rPr>
              <a:t>TERIMAKASIH</a:t>
            </a:r>
            <a:endParaRPr lang="en-US" altLang="ko-KR" sz="3600" b="1" dirty="0">
              <a:solidFill>
                <a:schemeClr val="bg1"/>
              </a:solidFill>
              <a:latin typeface="+mj-lt"/>
              <a:cs typeface="Arial" pitchFamily="34" charset="0"/>
            </a:endParaRPr>
          </a:p>
        </p:txBody>
      </p:sp>
    </p:spTree>
    <p:extLst>
      <p:ext uri="{BB962C8B-B14F-4D97-AF65-F5344CB8AC3E}">
        <p14:creationId xmlns:p14="http://schemas.microsoft.com/office/powerpoint/2010/main" val="3337918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995D4FA-7F32-42F2-80EB-AA85275CAD75}"/>
              </a:ext>
            </a:extLst>
          </p:cNvPr>
          <p:cNvSpPr>
            <a:spLocks noGrp="1"/>
          </p:cNvSpPr>
          <p:nvPr>
            <p:ph type="body" sz="quarter" idx="12"/>
          </p:nvPr>
        </p:nvSpPr>
        <p:spPr/>
        <p:txBody>
          <a:bodyPr/>
          <a:lstStyle/>
          <a:p>
            <a:r>
              <a:rPr lang="en-US" dirty="0"/>
              <a:t>IDENTITAS MATAKULIAH</a:t>
            </a:r>
          </a:p>
        </p:txBody>
      </p:sp>
      <p:sp>
        <p:nvSpPr>
          <p:cNvPr id="6" name="TextBox 5">
            <a:extLst>
              <a:ext uri="{FF2B5EF4-FFF2-40B4-BE49-F238E27FC236}">
                <a16:creationId xmlns:a16="http://schemas.microsoft.com/office/drawing/2014/main" xmlns="" id="{3D04F9C8-D85A-467D-81D2-0A401DD323BA}"/>
              </a:ext>
            </a:extLst>
          </p:cNvPr>
          <p:cNvSpPr txBox="1"/>
          <p:nvPr/>
        </p:nvSpPr>
        <p:spPr>
          <a:xfrm>
            <a:off x="70338" y="1921324"/>
            <a:ext cx="8099721" cy="3231654"/>
          </a:xfrm>
          <a:prstGeom prst="rect">
            <a:avLst/>
          </a:prstGeom>
          <a:noFill/>
        </p:spPr>
        <p:txBody>
          <a:bodyPr wrap="square" rtlCol="0">
            <a:spAutoFit/>
          </a:bodyPr>
          <a:lstStyle/>
          <a:p>
            <a:endParaRPr lang="en-US" sz="1200" dirty="0"/>
          </a:p>
          <a:p>
            <a:r>
              <a:rPr lang="en-US" sz="1200" dirty="0"/>
              <a:t> </a:t>
            </a:r>
          </a:p>
          <a:p>
            <a:r>
              <a:rPr lang="en-US" sz="2400" dirty="0" err="1">
                <a:solidFill>
                  <a:schemeClr val="accent4">
                    <a:lumMod val="50000"/>
                  </a:schemeClr>
                </a:solidFill>
                <a:latin typeface="Arial Narrow" pitchFamily="34" charset="0"/>
              </a:rPr>
              <a:t>Nama</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Matakuliah</a:t>
            </a:r>
            <a:r>
              <a:rPr lang="en-US" sz="2400" dirty="0">
                <a:solidFill>
                  <a:schemeClr val="accent4">
                    <a:lumMod val="50000"/>
                  </a:schemeClr>
                </a:solidFill>
                <a:latin typeface="Arial Narrow" pitchFamily="34" charset="0"/>
              </a:rPr>
              <a:t> 	: </a:t>
            </a:r>
            <a:r>
              <a:rPr lang="en-US" sz="2400" dirty="0" err="1">
                <a:solidFill>
                  <a:schemeClr val="accent4">
                    <a:lumMod val="50000"/>
                  </a:schemeClr>
                </a:solidFill>
                <a:latin typeface="Arial Narrow" pitchFamily="34" charset="0"/>
              </a:rPr>
              <a:t>Pengembangan</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Kreativitas</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Seni</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Budaya</a:t>
            </a:r>
            <a:r>
              <a:rPr lang="en-US" sz="2400" dirty="0">
                <a:solidFill>
                  <a:schemeClr val="accent4">
                    <a:lumMod val="50000"/>
                  </a:schemeClr>
                </a:solidFill>
                <a:latin typeface="Arial Narrow" pitchFamily="34" charset="0"/>
              </a:rPr>
              <a:t> di </a:t>
            </a:r>
            <a:r>
              <a:rPr lang="en-US" sz="2400" dirty="0" smtClean="0">
                <a:solidFill>
                  <a:schemeClr val="accent4">
                    <a:lumMod val="50000"/>
                  </a:schemeClr>
                </a:solidFill>
                <a:latin typeface="Arial Narrow" pitchFamily="34" charset="0"/>
              </a:rPr>
              <a:t>			   SD </a:t>
            </a:r>
            <a:endParaRPr lang="en-US" sz="2400" dirty="0">
              <a:solidFill>
                <a:schemeClr val="accent4">
                  <a:lumMod val="50000"/>
                </a:schemeClr>
              </a:solidFill>
              <a:latin typeface="Arial Narrow" pitchFamily="34" charset="0"/>
            </a:endParaRPr>
          </a:p>
          <a:p>
            <a:r>
              <a:rPr lang="en-US" sz="2400" dirty="0" err="1">
                <a:solidFill>
                  <a:schemeClr val="accent4">
                    <a:lumMod val="50000"/>
                  </a:schemeClr>
                </a:solidFill>
                <a:latin typeface="Arial Narrow" pitchFamily="34" charset="0"/>
              </a:rPr>
              <a:t>Kode</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Matakuliah</a:t>
            </a:r>
            <a:r>
              <a:rPr lang="en-US" sz="2400" dirty="0">
                <a:solidFill>
                  <a:schemeClr val="accent4">
                    <a:lumMod val="50000"/>
                  </a:schemeClr>
                </a:solidFill>
                <a:latin typeface="Arial Narrow" pitchFamily="34" charset="0"/>
              </a:rPr>
              <a:t> 	: </a:t>
            </a:r>
            <a:r>
              <a:rPr lang="en-US" sz="2400" dirty="0" smtClean="0">
                <a:solidFill>
                  <a:schemeClr val="accent4">
                    <a:lumMod val="50000"/>
                  </a:schemeClr>
                </a:solidFill>
                <a:latin typeface="Arial Narrow" pitchFamily="34" charset="0"/>
              </a:rPr>
              <a:t>SDW5306</a:t>
            </a:r>
          </a:p>
          <a:p>
            <a:r>
              <a:rPr lang="en-US" sz="2400" dirty="0" err="1" smtClean="0">
                <a:solidFill>
                  <a:schemeClr val="accent4">
                    <a:lumMod val="50000"/>
                  </a:schemeClr>
                </a:solidFill>
                <a:latin typeface="Arial Narrow" pitchFamily="34" charset="0"/>
              </a:rPr>
              <a:t>Jumlah</a:t>
            </a:r>
            <a:r>
              <a:rPr lang="en-US" sz="2400" dirty="0" smtClean="0">
                <a:solidFill>
                  <a:schemeClr val="accent4">
                    <a:lumMod val="50000"/>
                  </a:schemeClr>
                </a:solidFill>
                <a:latin typeface="Arial Narrow" pitchFamily="34" charset="0"/>
              </a:rPr>
              <a:t> </a:t>
            </a:r>
            <a:r>
              <a:rPr lang="en-US" sz="2400" dirty="0">
                <a:solidFill>
                  <a:schemeClr val="accent4">
                    <a:lumMod val="50000"/>
                  </a:schemeClr>
                </a:solidFill>
                <a:latin typeface="Arial Narrow" pitchFamily="34" charset="0"/>
              </a:rPr>
              <a:t>SKS		: 3 </a:t>
            </a:r>
            <a:r>
              <a:rPr lang="en-US" sz="2400" dirty="0" err="1">
                <a:solidFill>
                  <a:schemeClr val="accent4">
                    <a:lumMod val="50000"/>
                  </a:schemeClr>
                </a:solidFill>
                <a:latin typeface="Arial Narrow" pitchFamily="34" charset="0"/>
              </a:rPr>
              <a:t>sks</a:t>
            </a:r>
            <a:endParaRPr lang="en-US" sz="2400" dirty="0">
              <a:solidFill>
                <a:schemeClr val="accent4">
                  <a:lumMod val="50000"/>
                </a:schemeClr>
              </a:solidFill>
              <a:latin typeface="Arial Narrow" pitchFamily="34" charset="0"/>
            </a:endParaRPr>
          </a:p>
          <a:p>
            <a:r>
              <a:rPr lang="en-US" sz="2400" dirty="0" smtClean="0">
                <a:solidFill>
                  <a:schemeClr val="accent4">
                    <a:lumMod val="50000"/>
                  </a:schemeClr>
                </a:solidFill>
                <a:latin typeface="Arial Narrow" pitchFamily="34" charset="0"/>
              </a:rPr>
              <a:t>Semester</a:t>
            </a:r>
            <a:r>
              <a:rPr lang="en-US" sz="2400" dirty="0">
                <a:solidFill>
                  <a:schemeClr val="accent4">
                    <a:lumMod val="50000"/>
                  </a:schemeClr>
                </a:solidFill>
                <a:latin typeface="Arial Narrow" pitchFamily="34" charset="0"/>
              </a:rPr>
              <a:t>		: </a:t>
            </a:r>
            <a:r>
              <a:rPr lang="en-US" sz="2400" dirty="0" smtClean="0">
                <a:solidFill>
                  <a:schemeClr val="accent4">
                    <a:lumMod val="50000"/>
                  </a:schemeClr>
                </a:solidFill>
                <a:latin typeface="Arial Narrow" pitchFamily="34" charset="0"/>
              </a:rPr>
              <a:t>5</a:t>
            </a:r>
            <a:endParaRPr lang="en-US" sz="2400" dirty="0">
              <a:solidFill>
                <a:schemeClr val="accent4">
                  <a:lumMod val="50000"/>
                </a:schemeClr>
              </a:solidFill>
              <a:latin typeface="Arial Narrow" pitchFamily="34" charset="0"/>
            </a:endParaRPr>
          </a:p>
          <a:p>
            <a:r>
              <a:rPr lang="en-US" sz="2400" dirty="0">
                <a:solidFill>
                  <a:schemeClr val="accent4">
                    <a:lumMod val="50000"/>
                  </a:schemeClr>
                </a:solidFill>
                <a:latin typeface="Arial Narrow" pitchFamily="34" charset="0"/>
              </a:rPr>
              <a:t>Program </a:t>
            </a:r>
            <a:r>
              <a:rPr lang="en-US" sz="2400" dirty="0" err="1">
                <a:solidFill>
                  <a:schemeClr val="accent4">
                    <a:lumMod val="50000"/>
                  </a:schemeClr>
                </a:solidFill>
                <a:latin typeface="Arial Narrow" pitchFamily="34" charset="0"/>
              </a:rPr>
              <a:t>Studi</a:t>
            </a:r>
            <a:r>
              <a:rPr lang="en-US" sz="2400" dirty="0">
                <a:solidFill>
                  <a:schemeClr val="accent4">
                    <a:lumMod val="50000"/>
                  </a:schemeClr>
                </a:solidFill>
                <a:latin typeface="Arial Narrow" pitchFamily="34" charset="0"/>
              </a:rPr>
              <a:t>		: </a:t>
            </a:r>
            <a:r>
              <a:rPr lang="en-US" sz="2400" dirty="0" err="1">
                <a:solidFill>
                  <a:schemeClr val="accent4">
                    <a:lumMod val="50000"/>
                  </a:schemeClr>
                </a:solidFill>
                <a:latin typeface="Arial Narrow" pitchFamily="34" charset="0"/>
              </a:rPr>
              <a:t>Pendidikan</a:t>
            </a:r>
            <a:r>
              <a:rPr lang="en-US" sz="2400" dirty="0">
                <a:solidFill>
                  <a:schemeClr val="accent4">
                    <a:lumMod val="50000"/>
                  </a:schemeClr>
                </a:solidFill>
                <a:latin typeface="Arial Narrow" pitchFamily="34" charset="0"/>
              </a:rPr>
              <a:t> Guru </a:t>
            </a:r>
            <a:r>
              <a:rPr lang="en-US" sz="2400" dirty="0" err="1">
                <a:solidFill>
                  <a:schemeClr val="accent4">
                    <a:lumMod val="50000"/>
                  </a:schemeClr>
                </a:solidFill>
                <a:latin typeface="Arial Narrow" pitchFamily="34" charset="0"/>
              </a:rPr>
              <a:t>Sekolah</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Dasar</a:t>
            </a:r>
            <a:endParaRPr lang="en-US" sz="2400" dirty="0">
              <a:solidFill>
                <a:schemeClr val="accent4">
                  <a:lumMod val="50000"/>
                </a:schemeClr>
              </a:solidFill>
              <a:latin typeface="Arial Narrow" pitchFamily="34" charset="0"/>
            </a:endParaRPr>
          </a:p>
          <a:p>
            <a:r>
              <a:rPr lang="en-US" sz="2400" dirty="0" err="1" smtClean="0">
                <a:solidFill>
                  <a:schemeClr val="accent4">
                    <a:lumMod val="50000"/>
                  </a:schemeClr>
                </a:solidFill>
                <a:latin typeface="Arial Narrow" pitchFamily="34" charset="0"/>
              </a:rPr>
              <a:t>Dosen</a:t>
            </a:r>
            <a:r>
              <a:rPr lang="en-US" sz="2400" dirty="0" smtClean="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Pengampu</a:t>
            </a:r>
            <a:r>
              <a:rPr lang="en-US" sz="2400" dirty="0">
                <a:solidFill>
                  <a:schemeClr val="accent4">
                    <a:lumMod val="50000"/>
                  </a:schemeClr>
                </a:solidFill>
                <a:latin typeface="Arial Narrow" pitchFamily="34" charset="0"/>
              </a:rPr>
              <a:t>	: </a:t>
            </a:r>
            <a:r>
              <a:rPr lang="en-US" sz="2400" dirty="0" err="1">
                <a:solidFill>
                  <a:schemeClr val="accent4">
                    <a:lumMod val="50000"/>
                  </a:schemeClr>
                </a:solidFill>
                <a:latin typeface="Arial Narrow" pitchFamily="34" charset="0"/>
              </a:rPr>
              <a:t>Moh</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Farid</a:t>
            </a:r>
            <a:r>
              <a:rPr lang="en-US" sz="2400" dirty="0">
                <a:solidFill>
                  <a:schemeClr val="accent4">
                    <a:lumMod val="50000"/>
                  </a:schemeClr>
                </a:solidFill>
                <a:latin typeface="Arial Narrow" pitchFamily="34" charset="0"/>
              </a:rPr>
              <a:t> </a:t>
            </a:r>
            <a:r>
              <a:rPr lang="en-US" sz="2400" dirty="0" err="1">
                <a:solidFill>
                  <a:schemeClr val="accent4">
                    <a:lumMod val="50000"/>
                  </a:schemeClr>
                </a:solidFill>
                <a:latin typeface="Arial Narrow" pitchFamily="34" charset="0"/>
              </a:rPr>
              <a:t>Nurul</a:t>
            </a:r>
            <a:r>
              <a:rPr lang="en-US" sz="2400" dirty="0">
                <a:solidFill>
                  <a:schemeClr val="accent4">
                    <a:lumMod val="50000"/>
                  </a:schemeClr>
                </a:solidFill>
                <a:latin typeface="Arial Narrow" pitchFamily="34" charset="0"/>
              </a:rPr>
              <a:t> Anwar, S.</a:t>
            </a:r>
            <a:r>
              <a:rPr lang="en-US" sz="2400" dirty="0" err="1">
                <a:solidFill>
                  <a:schemeClr val="accent4">
                    <a:lumMod val="50000"/>
                  </a:schemeClr>
                </a:solidFill>
                <a:latin typeface="Arial Narrow" pitchFamily="34" charset="0"/>
              </a:rPr>
              <a:t>Pd</a:t>
            </a:r>
            <a:r>
              <a:rPr lang="en-US" sz="2400" dirty="0">
                <a:solidFill>
                  <a:schemeClr val="accent4">
                    <a:lumMod val="50000"/>
                  </a:schemeClr>
                </a:solidFill>
                <a:latin typeface="Arial Narrow" pitchFamily="34" charset="0"/>
              </a:rPr>
              <a:t>.,</a:t>
            </a:r>
            <a:r>
              <a:rPr lang="en-US" sz="2400" dirty="0" err="1">
                <a:solidFill>
                  <a:schemeClr val="accent4">
                    <a:lumMod val="50000"/>
                  </a:schemeClr>
                </a:solidFill>
                <a:latin typeface="Arial Narrow" pitchFamily="34" charset="0"/>
              </a:rPr>
              <a:t>M.Pd</a:t>
            </a:r>
            <a:r>
              <a:rPr lang="en-US" sz="2400" dirty="0">
                <a:solidFill>
                  <a:schemeClr val="accent4">
                    <a:lumMod val="50000"/>
                  </a:schemeClr>
                </a:solidFill>
                <a:latin typeface="Arial Narrow" pitchFamily="34" charset="0"/>
              </a:rPr>
              <a:t> </a:t>
            </a: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2" name="Block Arc 14">
            <a:extLst>
              <a:ext uri="{FF2B5EF4-FFF2-40B4-BE49-F238E27FC236}">
                <a16:creationId xmlns:a16="http://schemas.microsoft.com/office/drawing/2014/main" xmlns="" id="{2D4C2097-31BA-4B49-94CC-9F1C8A595E7F}"/>
              </a:ext>
            </a:extLst>
          </p:cNvPr>
          <p:cNvSpPr/>
          <p:nvPr/>
        </p:nvSpPr>
        <p:spPr>
          <a:xfrm rot="16200000">
            <a:off x="5833121" y="1664764"/>
            <a:ext cx="525759" cy="5261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Freeform 55">
            <a:extLst>
              <a:ext uri="{FF2B5EF4-FFF2-40B4-BE49-F238E27FC236}">
                <a16:creationId xmlns:a16="http://schemas.microsoft.com/office/drawing/2014/main" xmlns="" id="{D45905F7-D53C-424A-BE79-24EE2E82EB6C}"/>
              </a:ext>
            </a:extLst>
          </p:cNvPr>
          <p:cNvSpPr/>
          <p:nvPr/>
        </p:nvSpPr>
        <p:spPr>
          <a:xfrm>
            <a:off x="5027264" y="5210016"/>
            <a:ext cx="358858" cy="87932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8" name="Picture Placeholder 7"/>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20205" r="20205"/>
          <a:stretch>
            <a:fillRect/>
          </a:stretch>
        </p:blipFill>
        <p:spPr/>
      </p:pic>
      <p:pic>
        <p:nvPicPr>
          <p:cNvPr id="11" name="Picture Placeholder 10"/>
          <p:cNvPicPr>
            <a:picLocks noGrp="1" noChangeAspect="1"/>
          </p:cNvPicPr>
          <p:nvPr>
            <p:ph type="pic" idx="11"/>
          </p:nvPr>
        </p:nvPicPr>
        <p:blipFill>
          <a:blip r:embed="rId3">
            <a:extLst>
              <a:ext uri="{28A0092B-C50C-407E-A947-70E740481C1C}">
                <a14:useLocalDpi xmlns:a14="http://schemas.microsoft.com/office/drawing/2010/main" val="0"/>
              </a:ext>
            </a:extLst>
          </a:blip>
          <a:srcRect l="11935" r="11935"/>
          <a:stretch>
            <a:fillRect/>
          </a:stretch>
        </p:blipFill>
        <p:spPr/>
      </p:pic>
    </p:spTree>
    <p:extLst>
      <p:ext uri="{BB962C8B-B14F-4D97-AF65-F5344CB8AC3E}">
        <p14:creationId xmlns:p14="http://schemas.microsoft.com/office/powerpoint/2010/main" val="3733387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8B56C8-2ECC-40CE-8512-1AB853C9BE30}"/>
              </a:ext>
            </a:extLst>
          </p:cNvPr>
          <p:cNvSpPr txBox="1"/>
          <p:nvPr/>
        </p:nvSpPr>
        <p:spPr>
          <a:xfrm>
            <a:off x="469631" y="5094454"/>
            <a:ext cx="2865753" cy="1077218"/>
          </a:xfrm>
          <a:prstGeom prst="rect">
            <a:avLst/>
          </a:prstGeom>
          <a:noFill/>
        </p:spPr>
        <p:txBody>
          <a:bodyPr wrap="square" rtlCol="0" anchor="ctr">
            <a:spAutoFit/>
          </a:bodyPr>
          <a:lstStyle/>
          <a:p>
            <a:r>
              <a:rPr lang="en-US" altLang="ko-KR" sz="3200" dirty="0">
                <a:solidFill>
                  <a:schemeClr val="bg1"/>
                </a:solidFill>
                <a:latin typeface="Adobe Gothic Std B" panose="020B0800000000000000" pitchFamily="34" charset="-128"/>
                <a:ea typeface="Adobe Gothic Std B" panose="020B0800000000000000" pitchFamily="34" charset="-128"/>
                <a:cs typeface="Arial" pitchFamily="34" charset="0"/>
              </a:rPr>
              <a:t>DESKRIPSI MATAKULIAH</a:t>
            </a:r>
            <a:endParaRPr lang="ko-KR" altLang="en-US" sz="3200" dirty="0">
              <a:solidFill>
                <a:schemeClr val="bg1"/>
              </a:solidFill>
              <a:latin typeface="Adobe Gothic Std B" panose="020B0800000000000000" pitchFamily="34" charset="-128"/>
              <a:ea typeface="Adobe Gothic Std B" panose="020B0800000000000000" pitchFamily="34" charset="-128"/>
              <a:cs typeface="Arial" pitchFamily="34" charset="0"/>
            </a:endParaRPr>
          </a:p>
        </p:txBody>
      </p:sp>
      <p:grpSp>
        <p:nvGrpSpPr>
          <p:cNvPr id="4" name="Group 3">
            <a:extLst>
              <a:ext uri="{FF2B5EF4-FFF2-40B4-BE49-F238E27FC236}">
                <a16:creationId xmlns:a16="http://schemas.microsoft.com/office/drawing/2014/main" xmlns="" id="{F94AC462-760F-4059-9BF8-2EAFFDE1E32F}"/>
              </a:ext>
            </a:extLst>
          </p:cNvPr>
          <p:cNvGrpSpPr/>
          <p:nvPr/>
        </p:nvGrpSpPr>
        <p:grpSpPr>
          <a:xfrm>
            <a:off x="5534130" y="1196727"/>
            <a:ext cx="5474708" cy="816206"/>
            <a:chOff x="1657924" y="1330362"/>
            <a:chExt cx="2835932" cy="816206"/>
          </a:xfrm>
        </p:grpSpPr>
        <p:sp>
          <p:nvSpPr>
            <p:cNvPr id="5" name="TextBox 4">
              <a:extLst>
                <a:ext uri="{FF2B5EF4-FFF2-40B4-BE49-F238E27FC236}">
                  <a16:creationId xmlns:a16="http://schemas.microsoft.com/office/drawing/2014/main" xmlns="" id="{347C8284-E213-48BC-B9A2-36341C433E41}"/>
                </a:ext>
              </a:extLst>
            </p:cNvPr>
            <p:cNvSpPr txBox="1"/>
            <p:nvPr/>
          </p:nvSpPr>
          <p:spPr>
            <a:xfrm>
              <a:off x="1657924" y="1746458"/>
              <a:ext cx="2835932" cy="400110"/>
            </a:xfrm>
            <a:prstGeom prst="rect">
              <a:avLst/>
            </a:prstGeom>
            <a:noFill/>
          </p:spPr>
          <p:txBody>
            <a:bodyPr wrap="square" rtlCol="0">
              <a:spAutoFit/>
            </a:bodyPr>
            <a:lstStyle/>
            <a:p>
              <a:pPr algn="ctr"/>
              <a:r>
                <a:rPr lang="en-US" sz="2000" dirty="0" smtClean="0">
                  <a:effectLst/>
                  <a:latin typeface="Times New Roman" panose="02020603050405020304" pitchFamily="18" charset="0"/>
                  <a:ea typeface="Calibri" panose="020F0502020204030204" pitchFamily="34" charset="0"/>
                </a:rPr>
                <a:t>.</a:t>
              </a:r>
              <a:endParaRPr lang="en-US" altLang="ko-KR" sz="2000" dirty="0">
                <a:cs typeface="Arial" pitchFamily="34" charset="0"/>
              </a:endParaRPr>
            </a:p>
          </p:txBody>
        </p:sp>
        <p:sp>
          <p:nvSpPr>
            <p:cNvPr id="7" name="TextBox 6">
              <a:extLst>
                <a:ext uri="{FF2B5EF4-FFF2-40B4-BE49-F238E27FC236}">
                  <a16:creationId xmlns:a16="http://schemas.microsoft.com/office/drawing/2014/main" xmlns="" id="{88841097-2ABE-41E5-B9B3-0BED9FF5E18F}"/>
                </a:ext>
              </a:extLst>
            </p:cNvPr>
            <p:cNvSpPr txBox="1"/>
            <p:nvPr/>
          </p:nvSpPr>
          <p:spPr>
            <a:xfrm>
              <a:off x="1657924" y="1330362"/>
              <a:ext cx="2835932" cy="707886"/>
            </a:xfrm>
            <a:prstGeom prst="rect">
              <a:avLst/>
            </a:prstGeom>
            <a:noFill/>
          </p:spPr>
          <p:txBody>
            <a:bodyPr wrap="square" rtlCol="0">
              <a:spAutoFit/>
            </a:bodyPr>
            <a:lstStyle/>
            <a:p>
              <a:pPr algn="ctr"/>
              <a:r>
                <a:rPr lang="en-US" altLang="ko-KR" sz="2000" b="1" dirty="0" err="1">
                  <a:solidFill>
                    <a:schemeClr val="accent1"/>
                  </a:solidFill>
                  <a:cs typeface="Arial" pitchFamily="34" charset="0"/>
                </a:rPr>
                <a:t>Pengembangan</a:t>
              </a:r>
              <a:r>
                <a:rPr lang="en-US" altLang="ko-KR" sz="2000" b="1" dirty="0">
                  <a:solidFill>
                    <a:schemeClr val="accent1"/>
                  </a:solidFill>
                  <a:cs typeface="Arial" pitchFamily="34" charset="0"/>
                </a:rPr>
                <a:t> </a:t>
              </a:r>
              <a:r>
                <a:rPr lang="en-US" altLang="ko-KR" sz="2000" b="1" dirty="0" err="1">
                  <a:solidFill>
                    <a:schemeClr val="accent1"/>
                  </a:solidFill>
                  <a:cs typeface="Arial" pitchFamily="34" charset="0"/>
                </a:rPr>
                <a:t>Kreativitas</a:t>
              </a:r>
              <a:r>
                <a:rPr lang="en-US" altLang="ko-KR" sz="2000" b="1" dirty="0">
                  <a:solidFill>
                    <a:schemeClr val="accent1"/>
                  </a:solidFill>
                  <a:cs typeface="Arial" pitchFamily="34" charset="0"/>
                </a:rPr>
                <a:t> </a:t>
              </a:r>
              <a:r>
                <a:rPr lang="en-US" altLang="ko-KR" sz="2000" b="1" dirty="0" err="1" smtClean="0">
                  <a:solidFill>
                    <a:schemeClr val="accent1"/>
                  </a:solidFill>
                  <a:cs typeface="Arial" pitchFamily="34" charset="0"/>
                </a:rPr>
                <a:t>Seni</a:t>
              </a:r>
              <a:r>
                <a:rPr lang="en-US" altLang="ko-KR" sz="2000" b="1" dirty="0" smtClean="0">
                  <a:solidFill>
                    <a:schemeClr val="accent1"/>
                  </a:solidFill>
                  <a:cs typeface="Arial" pitchFamily="34" charset="0"/>
                </a:rPr>
                <a:t> </a:t>
              </a:r>
            </a:p>
            <a:p>
              <a:pPr algn="ctr"/>
              <a:r>
                <a:rPr lang="en-US" altLang="ko-KR" sz="2000" b="1" dirty="0" err="1" smtClean="0">
                  <a:solidFill>
                    <a:schemeClr val="accent1"/>
                  </a:solidFill>
                  <a:cs typeface="Arial" pitchFamily="34" charset="0"/>
                </a:rPr>
                <a:t>Budaya</a:t>
              </a:r>
              <a:r>
                <a:rPr lang="en-US" altLang="ko-KR" sz="2000" b="1" dirty="0" smtClean="0">
                  <a:solidFill>
                    <a:schemeClr val="accent1"/>
                  </a:solidFill>
                  <a:cs typeface="Arial" pitchFamily="34" charset="0"/>
                </a:rPr>
                <a:t> </a:t>
              </a:r>
              <a:r>
                <a:rPr lang="en-US" altLang="ko-KR" sz="2000" b="1" dirty="0">
                  <a:solidFill>
                    <a:schemeClr val="accent1"/>
                  </a:solidFill>
                  <a:cs typeface="Arial" pitchFamily="34" charset="0"/>
                </a:rPr>
                <a:t>di SD</a:t>
              </a:r>
            </a:p>
          </p:txBody>
        </p:sp>
      </p:grpSp>
      <p:sp>
        <p:nvSpPr>
          <p:cNvPr id="8" name="Freeform 18">
            <a:extLst>
              <a:ext uri="{FF2B5EF4-FFF2-40B4-BE49-F238E27FC236}">
                <a16:creationId xmlns:a16="http://schemas.microsoft.com/office/drawing/2014/main" xmlns="" id="{79616CE9-E426-497C-85E1-4CF2D0329538}"/>
              </a:ext>
            </a:extLst>
          </p:cNvPr>
          <p:cNvSpPr/>
          <p:nvPr/>
        </p:nvSpPr>
        <p:spPr>
          <a:xfrm>
            <a:off x="7956802" y="566422"/>
            <a:ext cx="629365" cy="50794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 name="Rectangle 5"/>
          <p:cNvSpPr/>
          <p:nvPr/>
        </p:nvSpPr>
        <p:spPr>
          <a:xfrm>
            <a:off x="4912838" y="1796892"/>
            <a:ext cx="6375272" cy="3046988"/>
          </a:xfrm>
          <a:prstGeom prst="rect">
            <a:avLst/>
          </a:prstGeom>
        </p:spPr>
        <p:txBody>
          <a:bodyPr wrap="square">
            <a:spAutoFit/>
          </a:bodyPr>
          <a:lstStyle/>
          <a:p>
            <a:pPr algn="ctr"/>
            <a:r>
              <a:rPr lang="id-ID" sz="2400" dirty="0"/>
              <a:t>Mata kuliah ini memberikan bekal pada mahasiswa untuk membuat karya atau pertunjukan sederhana bagi siswa sekolah dasar. Materi didalamnya merupakan perpaduan antara seni musik, seni tari, seni rupa dan keterampilan yang dikemas dalam satu sajian pergel</a:t>
            </a:r>
            <a:r>
              <a:rPr lang="en-US" sz="2400" dirty="0"/>
              <a:t>a</a:t>
            </a:r>
            <a:r>
              <a:rPr lang="id-ID" sz="2400" dirty="0"/>
              <a:t>ran seni. Bobot kredit mata kuliah ini adalah 3 sks praktik.</a:t>
            </a:r>
            <a:endParaRPr lang="en-US" sz="2400" dirty="0"/>
          </a:p>
        </p:txBody>
      </p:sp>
    </p:spTree>
    <p:extLst>
      <p:ext uri="{BB962C8B-B14F-4D97-AF65-F5344CB8AC3E}">
        <p14:creationId xmlns:p14="http://schemas.microsoft.com/office/powerpoint/2010/main" val="2624659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232262" y="385034"/>
            <a:ext cx="11573197" cy="724247"/>
          </a:xfrm>
        </p:spPr>
        <p:txBody>
          <a:bodyPr/>
          <a:lstStyle/>
          <a:p>
            <a:r>
              <a:rPr lang="en-US" dirty="0">
                <a:solidFill>
                  <a:schemeClr val="accent4">
                    <a:lumMod val="75000"/>
                  </a:schemeClr>
                </a:solidFill>
                <a:latin typeface="Adobe Devanagari" panose="02040503050201020203" pitchFamily="18" charset="0"/>
                <a:cs typeface="Adobe Devanagari" panose="02040503050201020203" pitchFamily="18" charset="0"/>
              </a:rPr>
              <a:t>CAPAIAN PEMBELAJARAN</a:t>
            </a:r>
          </a:p>
        </p:txBody>
      </p:sp>
      <p:sp>
        <p:nvSpPr>
          <p:cNvPr id="3" name="Freeform 1">
            <a:extLst>
              <a:ext uri="{FF2B5EF4-FFF2-40B4-BE49-F238E27FC236}">
                <a16:creationId xmlns:a16="http://schemas.microsoft.com/office/drawing/2014/main" xmlns="" id="{1A374540-5C79-4F54-9139-2592DAD864E0}"/>
              </a:ext>
            </a:extLst>
          </p:cNvPr>
          <p:cNvSpPr/>
          <p:nvPr/>
        </p:nvSpPr>
        <p:spPr>
          <a:xfrm>
            <a:off x="36799" y="917126"/>
            <a:ext cx="10845209" cy="6013559"/>
          </a:xfrm>
          <a:custGeom>
            <a:avLst/>
            <a:gdLst>
              <a:gd name="connsiteX0" fmla="*/ 6268825 w 6476215"/>
              <a:gd name="connsiteY0" fmla="*/ 0 h 4223208"/>
              <a:gd name="connsiteX1" fmla="*/ 0 w 6476215"/>
              <a:gd name="connsiteY1" fmla="*/ 2073897 h 4223208"/>
              <a:gd name="connsiteX2" fmla="*/ 9427 w 6476215"/>
              <a:gd name="connsiteY2" fmla="*/ 4223208 h 4223208"/>
              <a:gd name="connsiteX3" fmla="*/ 3780149 w 6476215"/>
              <a:gd name="connsiteY3" fmla="*/ 4213781 h 4223208"/>
              <a:gd name="connsiteX4" fmla="*/ 6476215 w 6476215"/>
              <a:gd name="connsiteY4" fmla="*/ 245097 h 4223208"/>
              <a:gd name="connsiteX5" fmla="*/ 6268825 w 6476215"/>
              <a:gd name="connsiteY5" fmla="*/ 0 h 4223208"/>
              <a:gd name="connsiteX0" fmla="*/ 6259671 w 6467061"/>
              <a:gd name="connsiteY0" fmla="*/ 0 h 4223208"/>
              <a:gd name="connsiteX1" fmla="*/ 19127 w 6467061"/>
              <a:gd name="connsiteY1" fmla="*/ 1791093 h 4223208"/>
              <a:gd name="connsiteX2" fmla="*/ 273 w 6467061"/>
              <a:gd name="connsiteY2" fmla="*/ 4223208 h 4223208"/>
              <a:gd name="connsiteX3" fmla="*/ 3770995 w 6467061"/>
              <a:gd name="connsiteY3" fmla="*/ 4213781 h 4223208"/>
              <a:gd name="connsiteX4" fmla="*/ 6467061 w 6467061"/>
              <a:gd name="connsiteY4" fmla="*/ 245097 h 4223208"/>
              <a:gd name="connsiteX5" fmla="*/ 6259671 w 6467061"/>
              <a:gd name="connsiteY5" fmla="*/ 0 h 4223208"/>
              <a:gd name="connsiteX0" fmla="*/ 6259815 w 6467205"/>
              <a:gd name="connsiteY0" fmla="*/ 0 h 4223208"/>
              <a:gd name="connsiteX1" fmla="*/ 9844 w 6467205"/>
              <a:gd name="connsiteY1" fmla="*/ 1743959 h 4223208"/>
              <a:gd name="connsiteX2" fmla="*/ 417 w 6467205"/>
              <a:gd name="connsiteY2" fmla="*/ 4223208 h 4223208"/>
              <a:gd name="connsiteX3" fmla="*/ 3771139 w 6467205"/>
              <a:gd name="connsiteY3" fmla="*/ 4213781 h 4223208"/>
              <a:gd name="connsiteX4" fmla="*/ 6467205 w 6467205"/>
              <a:gd name="connsiteY4" fmla="*/ 245097 h 4223208"/>
              <a:gd name="connsiteX5" fmla="*/ 6259815 w 6467205"/>
              <a:gd name="connsiteY5" fmla="*/ 0 h 4223208"/>
              <a:gd name="connsiteX0" fmla="*/ 6259815 w 6467205"/>
              <a:gd name="connsiteY0" fmla="*/ 0 h 4223208"/>
              <a:gd name="connsiteX1" fmla="*/ 9844 w 6467205"/>
              <a:gd name="connsiteY1" fmla="*/ 1442301 h 4223208"/>
              <a:gd name="connsiteX2" fmla="*/ 417 w 6467205"/>
              <a:gd name="connsiteY2" fmla="*/ 4223208 h 4223208"/>
              <a:gd name="connsiteX3" fmla="*/ 3771139 w 6467205"/>
              <a:gd name="connsiteY3" fmla="*/ 4213781 h 4223208"/>
              <a:gd name="connsiteX4" fmla="*/ 6467205 w 6467205"/>
              <a:gd name="connsiteY4" fmla="*/ 245097 h 4223208"/>
              <a:gd name="connsiteX5" fmla="*/ 6259815 w 6467205"/>
              <a:gd name="connsiteY5" fmla="*/ 0 h 4223208"/>
              <a:gd name="connsiteX0" fmla="*/ 6259815 w 7259056"/>
              <a:gd name="connsiteY0" fmla="*/ 0 h 4223208"/>
              <a:gd name="connsiteX1" fmla="*/ 9844 w 7259056"/>
              <a:gd name="connsiteY1" fmla="*/ 1442301 h 4223208"/>
              <a:gd name="connsiteX2" fmla="*/ 417 w 7259056"/>
              <a:gd name="connsiteY2" fmla="*/ 4223208 h 4223208"/>
              <a:gd name="connsiteX3" fmla="*/ 3771139 w 7259056"/>
              <a:gd name="connsiteY3" fmla="*/ 4213781 h 4223208"/>
              <a:gd name="connsiteX4" fmla="*/ 7259056 w 7259056"/>
              <a:gd name="connsiteY4" fmla="*/ 131975 h 4223208"/>
              <a:gd name="connsiteX5" fmla="*/ 6259815 w 7259056"/>
              <a:gd name="connsiteY5" fmla="*/ 0 h 4223208"/>
              <a:gd name="connsiteX0" fmla="*/ 7098801 w 7259056"/>
              <a:gd name="connsiteY0" fmla="*/ 0 h 4355183"/>
              <a:gd name="connsiteX1" fmla="*/ 9844 w 7259056"/>
              <a:gd name="connsiteY1" fmla="*/ 1574276 h 4355183"/>
              <a:gd name="connsiteX2" fmla="*/ 417 w 7259056"/>
              <a:gd name="connsiteY2" fmla="*/ 4355183 h 4355183"/>
              <a:gd name="connsiteX3" fmla="*/ 3771139 w 7259056"/>
              <a:gd name="connsiteY3" fmla="*/ 4345756 h 4355183"/>
              <a:gd name="connsiteX4" fmla="*/ 7259056 w 7259056"/>
              <a:gd name="connsiteY4" fmla="*/ 263950 h 4355183"/>
              <a:gd name="connsiteX5" fmla="*/ 7098801 w 7259056"/>
              <a:gd name="connsiteY5" fmla="*/ 0 h 4355183"/>
              <a:gd name="connsiteX0" fmla="*/ 7051667 w 7259056"/>
              <a:gd name="connsiteY0" fmla="*/ 0 h 4317476"/>
              <a:gd name="connsiteX1" fmla="*/ 9844 w 7259056"/>
              <a:gd name="connsiteY1" fmla="*/ 1536569 h 4317476"/>
              <a:gd name="connsiteX2" fmla="*/ 417 w 7259056"/>
              <a:gd name="connsiteY2" fmla="*/ 4317476 h 4317476"/>
              <a:gd name="connsiteX3" fmla="*/ 3771139 w 7259056"/>
              <a:gd name="connsiteY3" fmla="*/ 4308049 h 4317476"/>
              <a:gd name="connsiteX4" fmla="*/ 7259056 w 7259056"/>
              <a:gd name="connsiteY4" fmla="*/ 226243 h 4317476"/>
              <a:gd name="connsiteX5" fmla="*/ 7051667 w 7259056"/>
              <a:gd name="connsiteY5" fmla="*/ 0 h 4317476"/>
              <a:gd name="connsiteX0" fmla="*/ 7051667 w 7221349"/>
              <a:gd name="connsiteY0" fmla="*/ 0 h 4317476"/>
              <a:gd name="connsiteX1" fmla="*/ 9844 w 7221349"/>
              <a:gd name="connsiteY1" fmla="*/ 1536569 h 4317476"/>
              <a:gd name="connsiteX2" fmla="*/ 417 w 7221349"/>
              <a:gd name="connsiteY2" fmla="*/ 4317476 h 4317476"/>
              <a:gd name="connsiteX3" fmla="*/ 3771139 w 7221349"/>
              <a:gd name="connsiteY3" fmla="*/ 4308049 h 4317476"/>
              <a:gd name="connsiteX4" fmla="*/ 7221349 w 7221349"/>
              <a:gd name="connsiteY4" fmla="*/ 245097 h 4317476"/>
              <a:gd name="connsiteX5" fmla="*/ 7051667 w 7221349"/>
              <a:gd name="connsiteY5" fmla="*/ 0 h 431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1349" h="4317476">
                <a:moveTo>
                  <a:pt x="7051667" y="0"/>
                </a:moveTo>
                <a:lnTo>
                  <a:pt x="9844" y="1536569"/>
                </a:lnTo>
                <a:cubicBezTo>
                  <a:pt x="12986" y="2253006"/>
                  <a:pt x="-2725" y="3601039"/>
                  <a:pt x="417" y="4317476"/>
                </a:cubicBezTo>
                <a:lnTo>
                  <a:pt x="3771139" y="4308049"/>
                </a:lnTo>
                <a:lnTo>
                  <a:pt x="7221349" y="245097"/>
                </a:lnTo>
                <a:lnTo>
                  <a:pt x="7051667" y="0"/>
                </a:lnTo>
                <a:close/>
              </a:path>
            </a:pathLst>
          </a:cu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42" name="Group 41">
            <a:extLst>
              <a:ext uri="{FF2B5EF4-FFF2-40B4-BE49-F238E27FC236}">
                <a16:creationId xmlns:a16="http://schemas.microsoft.com/office/drawing/2014/main" xmlns="" id="{08820017-7519-44CB-A4F1-193C54C04248}"/>
              </a:ext>
            </a:extLst>
          </p:cNvPr>
          <p:cNvGrpSpPr/>
          <p:nvPr/>
        </p:nvGrpSpPr>
        <p:grpSpPr>
          <a:xfrm>
            <a:off x="36799" y="5132272"/>
            <a:ext cx="1704579" cy="1650823"/>
            <a:chOff x="574156" y="4472970"/>
            <a:chExt cx="1704579" cy="1650823"/>
          </a:xfrm>
        </p:grpSpPr>
        <p:grpSp>
          <p:nvGrpSpPr>
            <p:cNvPr id="4" name="Group 3">
              <a:extLst>
                <a:ext uri="{FF2B5EF4-FFF2-40B4-BE49-F238E27FC236}">
                  <a16:creationId xmlns:a16="http://schemas.microsoft.com/office/drawing/2014/main" xmlns="" id="{516F3154-A244-48B8-90C5-8BFF3B5D23D5}"/>
                </a:ext>
              </a:extLst>
            </p:cNvPr>
            <p:cNvGrpSpPr/>
            <p:nvPr/>
          </p:nvGrpSpPr>
          <p:grpSpPr>
            <a:xfrm>
              <a:off x="574156" y="5549436"/>
              <a:ext cx="617881" cy="574357"/>
              <a:chOff x="5035549" y="2453715"/>
              <a:chExt cx="810922" cy="753801"/>
            </a:xfrm>
          </p:grpSpPr>
          <p:sp>
            <p:nvSpPr>
              <p:cNvPr id="5" name="Rectangle 10">
                <a:extLst>
                  <a:ext uri="{FF2B5EF4-FFF2-40B4-BE49-F238E27FC236}">
                    <a16:creationId xmlns:a16="http://schemas.microsoft.com/office/drawing/2014/main" xmlns="" id="{043A30BB-A301-40A1-9A8C-29D8B2053162}"/>
                  </a:ext>
                </a:extLst>
              </p:cNvPr>
              <p:cNvSpPr/>
              <p:nvPr/>
            </p:nvSpPr>
            <p:spPr>
              <a:xfrm>
                <a:off x="5035549" y="2453715"/>
                <a:ext cx="810922" cy="7538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ext Placeholder 12">
                <a:extLst>
                  <a:ext uri="{FF2B5EF4-FFF2-40B4-BE49-F238E27FC236}">
                    <a16:creationId xmlns:a16="http://schemas.microsoft.com/office/drawing/2014/main" xmlns="" id="{B9B83664-0BED-406D-B15D-97FB29285762}"/>
                  </a:ext>
                </a:extLst>
              </p:cNvPr>
              <p:cNvSpPr txBox="1">
                <a:spLocks/>
              </p:cNvSpPr>
              <p:nvPr/>
            </p:nvSpPr>
            <p:spPr>
              <a:xfrm>
                <a:off x="5062446" y="254049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dirty="0">
                    <a:solidFill>
                      <a:schemeClr val="bg1"/>
                    </a:solidFill>
                  </a:rPr>
                  <a:t>1</a:t>
                </a:r>
              </a:p>
            </p:txBody>
          </p:sp>
        </p:grpSp>
        <p:grpSp>
          <p:nvGrpSpPr>
            <p:cNvPr id="7" name="Group 6">
              <a:extLst>
                <a:ext uri="{FF2B5EF4-FFF2-40B4-BE49-F238E27FC236}">
                  <a16:creationId xmlns:a16="http://schemas.microsoft.com/office/drawing/2014/main" xmlns="" id="{5CC7E405-0DE2-469E-830D-4A5CA1266BD3}"/>
                </a:ext>
              </a:extLst>
            </p:cNvPr>
            <p:cNvGrpSpPr/>
            <p:nvPr/>
          </p:nvGrpSpPr>
          <p:grpSpPr>
            <a:xfrm>
              <a:off x="1167225" y="4953773"/>
              <a:ext cx="617882" cy="580344"/>
              <a:chOff x="656564" y="3586267"/>
              <a:chExt cx="892116" cy="837918"/>
            </a:xfrm>
          </p:grpSpPr>
          <p:sp>
            <p:nvSpPr>
              <p:cNvPr id="8" name="Rectangle 10">
                <a:extLst>
                  <a:ext uri="{FF2B5EF4-FFF2-40B4-BE49-F238E27FC236}">
                    <a16:creationId xmlns:a16="http://schemas.microsoft.com/office/drawing/2014/main" xmlns="" id="{78A1FF61-1227-474F-A016-C05F2624DA24}"/>
                  </a:ext>
                </a:extLst>
              </p:cNvPr>
              <p:cNvSpPr/>
              <p:nvPr/>
            </p:nvSpPr>
            <p:spPr>
              <a:xfrm>
                <a:off x="656564" y="3586267"/>
                <a:ext cx="892116" cy="8379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 Placeholder 12">
                <a:extLst>
                  <a:ext uri="{FF2B5EF4-FFF2-40B4-BE49-F238E27FC236}">
                    <a16:creationId xmlns:a16="http://schemas.microsoft.com/office/drawing/2014/main" xmlns="" id="{B77794B5-2592-4DE7-80CF-6B8DF1899A34}"/>
                  </a:ext>
                </a:extLst>
              </p:cNvPr>
              <p:cNvSpPr txBox="1">
                <a:spLocks/>
              </p:cNvSpPr>
              <p:nvPr/>
            </p:nvSpPr>
            <p:spPr>
              <a:xfrm>
                <a:off x="913135" y="3897743"/>
                <a:ext cx="338581" cy="214966"/>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2</a:t>
                </a:r>
              </a:p>
            </p:txBody>
          </p:sp>
        </p:grpSp>
        <p:grpSp>
          <p:nvGrpSpPr>
            <p:cNvPr id="10" name="Group 9">
              <a:extLst>
                <a:ext uri="{FF2B5EF4-FFF2-40B4-BE49-F238E27FC236}">
                  <a16:creationId xmlns:a16="http://schemas.microsoft.com/office/drawing/2014/main" xmlns="" id="{4B200EFA-DA1D-4F64-BBEB-09B7C6ED91B3}"/>
                </a:ext>
              </a:extLst>
            </p:cNvPr>
            <p:cNvGrpSpPr/>
            <p:nvPr/>
          </p:nvGrpSpPr>
          <p:grpSpPr>
            <a:xfrm>
              <a:off x="1660853" y="4472970"/>
              <a:ext cx="617882" cy="580345"/>
              <a:chOff x="-1565119" y="5410794"/>
              <a:chExt cx="557510" cy="523641"/>
            </a:xfrm>
          </p:grpSpPr>
          <p:sp>
            <p:nvSpPr>
              <p:cNvPr id="11" name="Rectangle 10">
                <a:extLst>
                  <a:ext uri="{FF2B5EF4-FFF2-40B4-BE49-F238E27FC236}">
                    <a16:creationId xmlns:a16="http://schemas.microsoft.com/office/drawing/2014/main" xmlns="" id="{4AEAE502-D68A-45D6-A347-27ACB3583DE7}"/>
                  </a:ext>
                </a:extLst>
              </p:cNvPr>
              <p:cNvSpPr/>
              <p:nvPr/>
            </p:nvSpPr>
            <p:spPr>
              <a:xfrm>
                <a:off x="-1565119" y="5410794"/>
                <a:ext cx="557510" cy="5236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Text Placeholder 12">
                <a:extLst>
                  <a:ext uri="{FF2B5EF4-FFF2-40B4-BE49-F238E27FC236}">
                    <a16:creationId xmlns:a16="http://schemas.microsoft.com/office/drawing/2014/main" xmlns="" id="{5E4AC958-385A-46D3-A1E5-6EB397A76048}"/>
                  </a:ext>
                </a:extLst>
              </p:cNvPr>
              <p:cNvSpPr txBox="1">
                <a:spLocks/>
              </p:cNvSpPr>
              <p:nvPr/>
            </p:nvSpPr>
            <p:spPr>
              <a:xfrm>
                <a:off x="-1494597" y="5529437"/>
                <a:ext cx="416467" cy="278187"/>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rPr>
                  <a:t>3</a:t>
                </a:r>
              </a:p>
            </p:txBody>
          </p:sp>
        </p:grpSp>
      </p:grpSp>
      <p:sp>
        <p:nvSpPr>
          <p:cNvPr id="15" name="TextBox 14">
            <a:extLst>
              <a:ext uri="{FF2B5EF4-FFF2-40B4-BE49-F238E27FC236}">
                <a16:creationId xmlns:a16="http://schemas.microsoft.com/office/drawing/2014/main" xmlns="" id="{0F137EA7-3D8F-4293-8163-51281D067579}"/>
              </a:ext>
            </a:extLst>
          </p:cNvPr>
          <p:cNvSpPr txBox="1"/>
          <p:nvPr/>
        </p:nvSpPr>
        <p:spPr>
          <a:xfrm>
            <a:off x="592796" y="6320688"/>
            <a:ext cx="4829808" cy="523220"/>
          </a:xfrm>
          <a:prstGeom prst="rect">
            <a:avLst/>
          </a:prstGeom>
          <a:noFill/>
        </p:spPr>
        <p:txBody>
          <a:bodyPr wrap="square" rtlCol="0">
            <a:spAutoFit/>
          </a:bodyPr>
          <a:lstStyle/>
          <a:p>
            <a:r>
              <a:rPr lang="sv-SE" altLang="ko-KR" sz="1400" dirty="0" smtClean="0">
                <a:solidFill>
                  <a:schemeClr val="accent1">
                    <a:lumMod val="50000"/>
                  </a:schemeClr>
                </a:solidFill>
                <a:latin typeface="Adobe Devanagari" panose="02040503050201020203" pitchFamily="18" charset="0"/>
                <a:cs typeface="Adobe Devanagari" panose="02040503050201020203" pitchFamily="18" charset="0"/>
              </a:rPr>
              <a:t>Mahasiswa dapat menjelaskan  secara tepat </a:t>
            </a:r>
            <a:r>
              <a:rPr lang="it-IT" altLang="ko-KR" sz="1400" dirty="0" smtClean="0">
                <a:solidFill>
                  <a:schemeClr val="accent1">
                    <a:lumMod val="50000"/>
                  </a:schemeClr>
                </a:solidFill>
                <a:latin typeface="Adobe Devanagari" panose="02040503050201020203" pitchFamily="18" charset="0"/>
                <a:cs typeface="Adobe Devanagari" panose="02040503050201020203" pitchFamily="18" charset="0"/>
              </a:rPr>
              <a:t>Karakteristik </a:t>
            </a:r>
            <a:r>
              <a:rPr lang="it-IT" altLang="ko-KR" sz="1400" dirty="0">
                <a:solidFill>
                  <a:schemeClr val="accent1">
                    <a:lumMod val="50000"/>
                  </a:schemeClr>
                </a:solidFill>
                <a:latin typeface="Adobe Devanagari" panose="02040503050201020203" pitchFamily="18" charset="0"/>
                <a:cs typeface="Adobe Devanagari" panose="02040503050201020203" pitchFamily="18" charset="0"/>
              </a:rPr>
              <a:t>seni dan budaya di berbagai wilayah di Indonesia</a:t>
            </a:r>
            <a:endParaRPr lang="ko-KR" altLang="en-US" sz="1400" dirty="0">
              <a:solidFill>
                <a:schemeClr val="accent1">
                  <a:lumMod val="50000"/>
                </a:schemeClr>
              </a:solidFill>
              <a:latin typeface="Adobe Devanagari" panose="02040503050201020203" pitchFamily="18" charset="0"/>
              <a:cs typeface="Adobe Devanagari" panose="02040503050201020203" pitchFamily="18" charset="0"/>
            </a:endParaRPr>
          </a:p>
        </p:txBody>
      </p:sp>
      <p:sp>
        <p:nvSpPr>
          <p:cNvPr id="41" name="Freeform 55">
            <a:extLst>
              <a:ext uri="{FF2B5EF4-FFF2-40B4-BE49-F238E27FC236}">
                <a16:creationId xmlns:a16="http://schemas.microsoft.com/office/drawing/2014/main" xmlns="" id="{822F4F0E-498F-47EE-B922-7434EE4886D1}"/>
              </a:ext>
            </a:extLst>
          </p:cNvPr>
          <p:cNvSpPr/>
          <p:nvPr/>
        </p:nvSpPr>
        <p:spPr>
          <a:xfrm rot="3600000">
            <a:off x="10557574" y="-99859"/>
            <a:ext cx="803649" cy="1969212"/>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TextBox 25">
            <a:extLst>
              <a:ext uri="{FF2B5EF4-FFF2-40B4-BE49-F238E27FC236}">
                <a16:creationId xmlns:a16="http://schemas.microsoft.com/office/drawing/2014/main" xmlns="" id="{66892D2E-618A-4D0D-A57B-6DBF29638944}"/>
              </a:ext>
            </a:extLst>
          </p:cNvPr>
          <p:cNvSpPr txBox="1"/>
          <p:nvPr/>
        </p:nvSpPr>
        <p:spPr>
          <a:xfrm>
            <a:off x="1201145" y="5796635"/>
            <a:ext cx="4829808" cy="523220"/>
          </a:xfrm>
          <a:prstGeom prst="rect">
            <a:avLst/>
          </a:prstGeom>
          <a:noFill/>
        </p:spPr>
        <p:txBody>
          <a:bodyPr wrap="square" rtlCol="0">
            <a:spAutoFit/>
          </a:bodyPr>
          <a:lstStyle/>
          <a:p>
            <a:r>
              <a:rPr lang="sv-SE" altLang="ko-KR" sz="1400" dirty="0" smtClean="0">
                <a:solidFill>
                  <a:schemeClr val="accent2">
                    <a:lumMod val="75000"/>
                  </a:schemeClr>
                </a:solidFill>
                <a:latin typeface="Adobe Devanagari" panose="02040503050201020203" pitchFamily="18" charset="0"/>
                <a:cs typeface="Adobe Devanagari" panose="02040503050201020203" pitchFamily="18" charset="0"/>
              </a:rPr>
              <a:t>Mahasiswa mampu menjelaskan konsep </a:t>
            </a:r>
            <a:r>
              <a:rPr lang="fi-FI" altLang="ko-KR" sz="1400" dirty="0">
                <a:solidFill>
                  <a:schemeClr val="accent2">
                    <a:lumMod val="75000"/>
                  </a:schemeClr>
                </a:solidFill>
                <a:latin typeface="Adobe Devanagari" panose="02040503050201020203" pitchFamily="18" charset="0"/>
                <a:cs typeface="Adobe Devanagari" panose="02040503050201020203" pitchFamily="18" charset="0"/>
              </a:rPr>
              <a:t> </a:t>
            </a:r>
            <a:r>
              <a:rPr lang="fi-FI" altLang="ko-KR" sz="1400" dirty="0" smtClean="0">
                <a:solidFill>
                  <a:schemeClr val="accent2">
                    <a:lumMod val="75000"/>
                  </a:schemeClr>
                </a:solidFill>
                <a:latin typeface="Adobe Devanagari" panose="02040503050201020203" pitchFamily="18" charset="0"/>
                <a:cs typeface="Adobe Devanagari" panose="02040503050201020203" pitchFamily="18" charset="0"/>
              </a:rPr>
              <a:t>Penguatan </a:t>
            </a:r>
            <a:r>
              <a:rPr lang="fi-FI" altLang="ko-KR" sz="1400" dirty="0">
                <a:solidFill>
                  <a:schemeClr val="accent2">
                    <a:lumMod val="75000"/>
                  </a:schemeClr>
                </a:solidFill>
                <a:latin typeface="Adobe Devanagari" panose="02040503050201020203" pitchFamily="18" charset="0"/>
                <a:cs typeface="Adobe Devanagari" panose="02040503050201020203" pitchFamily="18" charset="0"/>
              </a:rPr>
              <a:t>konsep seni musik, seni tari, seni rupa dan ketrampilan</a:t>
            </a:r>
            <a:endParaRPr lang="sv-SE" altLang="ko-KR" sz="1400" dirty="0">
              <a:solidFill>
                <a:schemeClr val="accent2">
                  <a:lumMod val="75000"/>
                </a:schemeClr>
              </a:solidFill>
              <a:latin typeface="Adobe Devanagari" panose="02040503050201020203" pitchFamily="18" charset="0"/>
              <a:cs typeface="Adobe Devanagari" panose="02040503050201020203" pitchFamily="18" charset="0"/>
            </a:endParaRPr>
          </a:p>
        </p:txBody>
      </p:sp>
      <p:sp>
        <p:nvSpPr>
          <p:cNvPr id="28" name="TextBox 27">
            <a:extLst>
              <a:ext uri="{FF2B5EF4-FFF2-40B4-BE49-F238E27FC236}">
                <a16:creationId xmlns:a16="http://schemas.microsoft.com/office/drawing/2014/main" xmlns="" id="{29351EDF-D486-40E0-8918-46A628DE0D23}"/>
              </a:ext>
            </a:extLst>
          </p:cNvPr>
          <p:cNvSpPr txBox="1"/>
          <p:nvPr/>
        </p:nvSpPr>
        <p:spPr>
          <a:xfrm>
            <a:off x="1676144" y="5294543"/>
            <a:ext cx="4829808" cy="738664"/>
          </a:xfrm>
          <a:prstGeom prst="rect">
            <a:avLst/>
          </a:prstGeom>
          <a:noFill/>
        </p:spPr>
        <p:txBody>
          <a:bodyPr wrap="square" rtlCol="0">
            <a:spAutoFit/>
          </a:bodyPr>
          <a:lstStyle/>
          <a:p>
            <a:r>
              <a:rPr lang="sv-SE" altLang="ko-KR" sz="1400" dirty="0">
                <a:solidFill>
                  <a:schemeClr val="accent3">
                    <a:lumMod val="75000"/>
                  </a:schemeClr>
                </a:solidFill>
                <a:latin typeface="Adobe Devanagari" panose="02040503050201020203" pitchFamily="18" charset="0"/>
                <a:cs typeface="Adobe Devanagari" panose="02040503050201020203" pitchFamily="18" charset="0"/>
              </a:rPr>
              <a:t>Mahasiswa  mampu  </a:t>
            </a:r>
            <a:r>
              <a:rPr lang="sv-SE" altLang="ko-KR" sz="1400" dirty="0" smtClean="0">
                <a:solidFill>
                  <a:schemeClr val="accent3">
                    <a:lumMod val="75000"/>
                  </a:schemeClr>
                </a:solidFill>
                <a:latin typeface="Adobe Devanagari" panose="02040503050201020203" pitchFamily="18" charset="0"/>
                <a:cs typeface="Adobe Devanagari" panose="02040503050201020203" pitchFamily="18" charset="0"/>
              </a:rPr>
              <a:t>menjelaskan Penyusunan </a:t>
            </a:r>
            <a:r>
              <a:rPr lang="sv-SE" altLang="ko-KR" sz="1400" dirty="0">
                <a:solidFill>
                  <a:schemeClr val="accent3">
                    <a:lumMod val="75000"/>
                  </a:schemeClr>
                </a:solidFill>
                <a:latin typeface="Adobe Devanagari" panose="02040503050201020203" pitchFamily="18" charset="0"/>
                <a:cs typeface="Adobe Devanagari" panose="02040503050201020203" pitchFamily="18" charset="0"/>
              </a:rPr>
              <a:t>konsep pengembangan teknologi dalam pembentukan kreativitas seni dan budaya sekolah dasar</a:t>
            </a:r>
          </a:p>
        </p:txBody>
      </p:sp>
      <p:sp>
        <p:nvSpPr>
          <p:cNvPr id="30" name="Rectangle 10">
            <a:extLst>
              <a:ext uri="{FF2B5EF4-FFF2-40B4-BE49-F238E27FC236}">
                <a16:creationId xmlns:a16="http://schemas.microsoft.com/office/drawing/2014/main" xmlns="" id="{0A1AA02E-5144-4864-AF69-F99C8C4D448C}"/>
              </a:ext>
            </a:extLst>
          </p:cNvPr>
          <p:cNvSpPr/>
          <p:nvPr/>
        </p:nvSpPr>
        <p:spPr>
          <a:xfrm>
            <a:off x="1576716" y="4650842"/>
            <a:ext cx="617882" cy="580345"/>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solidFill>
                <a:schemeClr val="tx2">
                  <a:lumMod val="60000"/>
                  <a:lumOff val="40000"/>
                </a:schemeClr>
              </a:solidFill>
            </a:endParaRPr>
          </a:p>
        </p:txBody>
      </p:sp>
      <p:sp>
        <p:nvSpPr>
          <p:cNvPr id="31" name="Text Placeholder 12">
            <a:extLst>
              <a:ext uri="{FF2B5EF4-FFF2-40B4-BE49-F238E27FC236}">
                <a16:creationId xmlns:a16="http://schemas.microsoft.com/office/drawing/2014/main" xmlns="" id="{99CEBEDB-AF0B-4C88-AF0B-99AD3083F82E}"/>
              </a:ext>
            </a:extLst>
          </p:cNvPr>
          <p:cNvSpPr txBox="1">
            <a:spLocks/>
          </p:cNvSpPr>
          <p:nvPr/>
        </p:nvSpPr>
        <p:spPr>
          <a:xfrm>
            <a:off x="1667513" y="4790873"/>
            <a:ext cx="461566" cy="30831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rPr>
              <a:t>4</a:t>
            </a:r>
          </a:p>
        </p:txBody>
      </p:sp>
      <p:sp>
        <p:nvSpPr>
          <p:cNvPr id="32" name="Rectangle 10">
            <a:extLst>
              <a:ext uri="{FF2B5EF4-FFF2-40B4-BE49-F238E27FC236}">
                <a16:creationId xmlns:a16="http://schemas.microsoft.com/office/drawing/2014/main" xmlns="" id="{1C331AE5-2652-42E7-ACA9-2381A8A3C36F}"/>
              </a:ext>
            </a:extLst>
          </p:cNvPr>
          <p:cNvSpPr/>
          <p:nvPr/>
        </p:nvSpPr>
        <p:spPr>
          <a:xfrm>
            <a:off x="2058141" y="4218699"/>
            <a:ext cx="617882" cy="580345"/>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solidFill>
                <a:schemeClr val="tx2">
                  <a:lumMod val="60000"/>
                  <a:lumOff val="40000"/>
                </a:schemeClr>
              </a:solidFill>
            </a:endParaRPr>
          </a:p>
        </p:txBody>
      </p:sp>
      <p:sp>
        <p:nvSpPr>
          <p:cNvPr id="33" name="Text Placeholder 12">
            <a:extLst>
              <a:ext uri="{FF2B5EF4-FFF2-40B4-BE49-F238E27FC236}">
                <a16:creationId xmlns:a16="http://schemas.microsoft.com/office/drawing/2014/main" xmlns="" id="{4CAE5A49-3F30-4F0C-A83E-09BC1F7E502E}"/>
              </a:ext>
            </a:extLst>
          </p:cNvPr>
          <p:cNvSpPr txBox="1">
            <a:spLocks/>
          </p:cNvSpPr>
          <p:nvPr/>
        </p:nvSpPr>
        <p:spPr>
          <a:xfrm>
            <a:off x="2136299" y="4371962"/>
            <a:ext cx="461566" cy="30831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rPr>
              <a:t>5</a:t>
            </a:r>
          </a:p>
        </p:txBody>
      </p:sp>
      <p:sp>
        <p:nvSpPr>
          <p:cNvPr id="34" name="Rectangle 10">
            <a:extLst>
              <a:ext uri="{FF2B5EF4-FFF2-40B4-BE49-F238E27FC236}">
                <a16:creationId xmlns:a16="http://schemas.microsoft.com/office/drawing/2014/main" xmlns="" id="{A7B6A6F9-810C-4868-854A-D77CF07C591B}"/>
              </a:ext>
            </a:extLst>
          </p:cNvPr>
          <p:cNvSpPr/>
          <p:nvPr/>
        </p:nvSpPr>
        <p:spPr>
          <a:xfrm>
            <a:off x="2552995" y="3808972"/>
            <a:ext cx="617882" cy="58034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5" name="Text Placeholder 12">
            <a:extLst>
              <a:ext uri="{FF2B5EF4-FFF2-40B4-BE49-F238E27FC236}">
                <a16:creationId xmlns:a16="http://schemas.microsoft.com/office/drawing/2014/main" xmlns="" id="{A4F6AEED-C4BF-479A-B46D-3E15CFDE6788}"/>
              </a:ext>
            </a:extLst>
          </p:cNvPr>
          <p:cNvSpPr txBox="1">
            <a:spLocks/>
          </p:cNvSpPr>
          <p:nvPr/>
        </p:nvSpPr>
        <p:spPr>
          <a:xfrm>
            <a:off x="2620267" y="3941246"/>
            <a:ext cx="461566" cy="30831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rPr>
              <a:t>6</a:t>
            </a:r>
          </a:p>
        </p:txBody>
      </p:sp>
      <p:sp>
        <p:nvSpPr>
          <p:cNvPr id="36" name="Rectangle 10">
            <a:extLst>
              <a:ext uri="{FF2B5EF4-FFF2-40B4-BE49-F238E27FC236}">
                <a16:creationId xmlns:a16="http://schemas.microsoft.com/office/drawing/2014/main" xmlns="" id="{FC75F794-BE6C-49B0-818B-665C777E520A}"/>
              </a:ext>
            </a:extLst>
          </p:cNvPr>
          <p:cNvSpPr/>
          <p:nvPr/>
        </p:nvSpPr>
        <p:spPr>
          <a:xfrm>
            <a:off x="3007700" y="3397991"/>
            <a:ext cx="617882" cy="580345"/>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700" dirty="0">
              <a:solidFill>
                <a:schemeClr val="tx2">
                  <a:lumMod val="60000"/>
                  <a:lumOff val="40000"/>
                </a:schemeClr>
              </a:solidFill>
            </a:endParaRPr>
          </a:p>
        </p:txBody>
      </p:sp>
      <p:sp>
        <p:nvSpPr>
          <p:cNvPr id="37" name="Text Placeholder 12">
            <a:extLst>
              <a:ext uri="{FF2B5EF4-FFF2-40B4-BE49-F238E27FC236}">
                <a16:creationId xmlns:a16="http://schemas.microsoft.com/office/drawing/2014/main" xmlns="" id="{2CA15D7E-2D08-4479-BE1D-3ED5C092FE80}"/>
              </a:ext>
            </a:extLst>
          </p:cNvPr>
          <p:cNvSpPr txBox="1">
            <a:spLocks/>
          </p:cNvSpPr>
          <p:nvPr/>
        </p:nvSpPr>
        <p:spPr>
          <a:xfrm>
            <a:off x="2319447" y="3038506"/>
            <a:ext cx="461566" cy="30831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2400" dirty="0">
              <a:solidFill>
                <a:schemeClr val="bg1"/>
              </a:solidFill>
            </a:endParaRPr>
          </a:p>
        </p:txBody>
      </p:sp>
      <p:sp>
        <p:nvSpPr>
          <p:cNvPr id="38" name="Rectangle 10">
            <a:extLst>
              <a:ext uri="{FF2B5EF4-FFF2-40B4-BE49-F238E27FC236}">
                <a16:creationId xmlns:a16="http://schemas.microsoft.com/office/drawing/2014/main" xmlns="" id="{2C82D051-3A0C-43A2-BA8C-DA4F887F2929}"/>
              </a:ext>
            </a:extLst>
          </p:cNvPr>
          <p:cNvSpPr/>
          <p:nvPr/>
        </p:nvSpPr>
        <p:spPr>
          <a:xfrm>
            <a:off x="3451519" y="2932239"/>
            <a:ext cx="617882" cy="580345"/>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700" dirty="0">
              <a:solidFill>
                <a:schemeClr val="tx2">
                  <a:lumMod val="60000"/>
                  <a:lumOff val="40000"/>
                </a:schemeClr>
              </a:solidFill>
            </a:endParaRPr>
          </a:p>
        </p:txBody>
      </p:sp>
      <p:sp>
        <p:nvSpPr>
          <p:cNvPr id="39" name="Text Placeholder 12">
            <a:extLst>
              <a:ext uri="{FF2B5EF4-FFF2-40B4-BE49-F238E27FC236}">
                <a16:creationId xmlns:a16="http://schemas.microsoft.com/office/drawing/2014/main" xmlns="" id="{FAE8F752-75E1-473A-8729-8CBD25252B5B}"/>
              </a:ext>
            </a:extLst>
          </p:cNvPr>
          <p:cNvSpPr txBox="1">
            <a:spLocks/>
          </p:cNvSpPr>
          <p:nvPr/>
        </p:nvSpPr>
        <p:spPr>
          <a:xfrm>
            <a:off x="3540563" y="3063730"/>
            <a:ext cx="461566" cy="30831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rPr>
              <a:t>8</a:t>
            </a:r>
          </a:p>
        </p:txBody>
      </p:sp>
      <p:sp>
        <p:nvSpPr>
          <p:cNvPr id="46" name="Text Placeholder 12">
            <a:extLst>
              <a:ext uri="{FF2B5EF4-FFF2-40B4-BE49-F238E27FC236}">
                <a16:creationId xmlns:a16="http://schemas.microsoft.com/office/drawing/2014/main" xmlns="" id="{9A170765-A326-4770-980E-CD7223BA7998}"/>
              </a:ext>
            </a:extLst>
          </p:cNvPr>
          <p:cNvSpPr txBox="1">
            <a:spLocks/>
          </p:cNvSpPr>
          <p:nvPr/>
        </p:nvSpPr>
        <p:spPr>
          <a:xfrm>
            <a:off x="3108910" y="3530162"/>
            <a:ext cx="461566" cy="30831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rPr>
              <a:t>7</a:t>
            </a:r>
          </a:p>
        </p:txBody>
      </p:sp>
      <p:sp>
        <p:nvSpPr>
          <p:cNvPr id="49" name="TextBox 48">
            <a:extLst>
              <a:ext uri="{FF2B5EF4-FFF2-40B4-BE49-F238E27FC236}">
                <a16:creationId xmlns:a16="http://schemas.microsoft.com/office/drawing/2014/main" xmlns="" id="{838816AD-44F9-46B3-940F-30A2BBF3B427}"/>
              </a:ext>
            </a:extLst>
          </p:cNvPr>
          <p:cNvSpPr txBox="1"/>
          <p:nvPr/>
        </p:nvSpPr>
        <p:spPr>
          <a:xfrm>
            <a:off x="2129079" y="4861855"/>
            <a:ext cx="5443781" cy="523220"/>
          </a:xfrm>
          <a:prstGeom prst="rect">
            <a:avLst/>
          </a:prstGeom>
          <a:noFill/>
        </p:spPr>
        <p:txBody>
          <a:bodyPr wrap="square" rtlCol="0">
            <a:spAutoFit/>
          </a:bodyPr>
          <a:lstStyle/>
          <a:p>
            <a:r>
              <a:rPr lang="sv-SE" altLang="ko-KR" sz="1400" dirty="0">
                <a:solidFill>
                  <a:schemeClr val="accent4"/>
                </a:solidFill>
                <a:latin typeface="Adobe Devanagari" panose="02040503050201020203" pitchFamily="18" charset="0"/>
                <a:cs typeface="Adobe Devanagari" panose="02040503050201020203" pitchFamily="18" charset="0"/>
              </a:rPr>
              <a:t>Mahasiswa mampu menjelaskan  </a:t>
            </a:r>
            <a:r>
              <a:rPr lang="sv-SE" altLang="ko-KR" sz="1400" dirty="0" smtClean="0">
                <a:solidFill>
                  <a:schemeClr val="accent4"/>
                </a:solidFill>
                <a:latin typeface="Adobe Devanagari" panose="02040503050201020203" pitchFamily="18" charset="0"/>
                <a:cs typeface="Adobe Devanagari" panose="02040503050201020203" pitchFamily="18" charset="0"/>
              </a:rPr>
              <a:t>penyusunan </a:t>
            </a:r>
            <a:r>
              <a:rPr lang="sv-SE" altLang="ko-KR" sz="1400" dirty="0">
                <a:solidFill>
                  <a:schemeClr val="accent4"/>
                </a:solidFill>
                <a:latin typeface="Adobe Devanagari" panose="02040503050201020203" pitchFamily="18" charset="0"/>
                <a:cs typeface="Adobe Devanagari" panose="02040503050201020203" pitchFamily="18" charset="0"/>
              </a:rPr>
              <a:t>rancangan konsep materi seni </a:t>
            </a:r>
            <a:r>
              <a:rPr lang="sv-SE" altLang="ko-KR" sz="1400" dirty="0" smtClean="0">
                <a:solidFill>
                  <a:schemeClr val="accent4"/>
                </a:solidFill>
                <a:latin typeface="Adobe Devanagari" panose="02040503050201020203" pitchFamily="18" charset="0"/>
                <a:cs typeface="Adobe Devanagari" panose="02040503050201020203" pitchFamily="18" charset="0"/>
              </a:rPr>
              <a:t> </a:t>
            </a:r>
            <a:r>
              <a:rPr lang="sv-SE" altLang="ko-KR" sz="1400" dirty="0">
                <a:solidFill>
                  <a:schemeClr val="accent4"/>
                </a:solidFill>
                <a:latin typeface="Adobe Devanagari" panose="02040503050201020203" pitchFamily="18" charset="0"/>
                <a:cs typeface="Adobe Devanagari" panose="02040503050201020203" pitchFamily="18" charset="0"/>
              </a:rPr>
              <a:t>dalam rancangan kreativitas seni dan budaya</a:t>
            </a:r>
          </a:p>
        </p:txBody>
      </p:sp>
      <p:sp>
        <p:nvSpPr>
          <p:cNvPr id="50" name="TextBox 49">
            <a:extLst>
              <a:ext uri="{FF2B5EF4-FFF2-40B4-BE49-F238E27FC236}">
                <a16:creationId xmlns:a16="http://schemas.microsoft.com/office/drawing/2014/main" xmlns="" id="{B4960A44-F9C2-405B-8EDD-B436CAB904E8}"/>
              </a:ext>
            </a:extLst>
          </p:cNvPr>
          <p:cNvSpPr txBox="1"/>
          <p:nvPr/>
        </p:nvSpPr>
        <p:spPr>
          <a:xfrm>
            <a:off x="2619371" y="4487694"/>
            <a:ext cx="4829808" cy="523220"/>
          </a:xfrm>
          <a:prstGeom prst="rect">
            <a:avLst/>
          </a:prstGeom>
          <a:noFill/>
        </p:spPr>
        <p:txBody>
          <a:bodyPr wrap="square" rtlCol="0">
            <a:spAutoFit/>
          </a:bodyPr>
          <a:lstStyle/>
          <a:p>
            <a:r>
              <a:rPr lang="sv-SE" altLang="ko-KR" sz="1400" dirty="0">
                <a:solidFill>
                  <a:schemeClr val="accent5">
                    <a:lumMod val="75000"/>
                  </a:schemeClr>
                </a:solidFill>
                <a:latin typeface="Adobe Devanagari" panose="02040503050201020203" pitchFamily="18" charset="0"/>
                <a:cs typeface="Adobe Devanagari" panose="02040503050201020203" pitchFamily="18" charset="0"/>
              </a:rPr>
              <a:t>Mahasiswa mampu </a:t>
            </a:r>
            <a:r>
              <a:rPr lang="sv-SE" altLang="ko-KR" sz="1400" dirty="0" smtClean="0">
                <a:solidFill>
                  <a:schemeClr val="accent5">
                    <a:lumMod val="75000"/>
                  </a:schemeClr>
                </a:solidFill>
                <a:latin typeface="Adobe Devanagari" panose="02040503050201020203" pitchFamily="18" charset="0"/>
                <a:cs typeface="Adobe Devanagari" panose="02040503050201020203" pitchFamily="18" charset="0"/>
              </a:rPr>
              <a:t>menjelaskan manajemen </a:t>
            </a:r>
            <a:r>
              <a:rPr lang="sv-SE" altLang="ko-KR" sz="1400" dirty="0">
                <a:solidFill>
                  <a:schemeClr val="accent5">
                    <a:lumMod val="75000"/>
                  </a:schemeClr>
                </a:solidFill>
                <a:latin typeface="Adobe Devanagari" panose="02040503050201020203" pitchFamily="18" charset="0"/>
                <a:cs typeface="Adobe Devanagari" panose="02040503050201020203" pitchFamily="18" charset="0"/>
              </a:rPr>
              <a:t>pergelaran seni sekolah dasar</a:t>
            </a:r>
          </a:p>
        </p:txBody>
      </p:sp>
      <p:sp>
        <p:nvSpPr>
          <p:cNvPr id="51" name="TextBox 50">
            <a:extLst>
              <a:ext uri="{FF2B5EF4-FFF2-40B4-BE49-F238E27FC236}">
                <a16:creationId xmlns:a16="http://schemas.microsoft.com/office/drawing/2014/main" xmlns="" id="{5E30C27B-A834-44BD-B63C-DBA978202D82}"/>
              </a:ext>
            </a:extLst>
          </p:cNvPr>
          <p:cNvSpPr txBox="1"/>
          <p:nvPr/>
        </p:nvSpPr>
        <p:spPr>
          <a:xfrm>
            <a:off x="3562362" y="3587287"/>
            <a:ext cx="4829808" cy="307777"/>
          </a:xfrm>
          <a:prstGeom prst="rect">
            <a:avLst/>
          </a:prstGeom>
          <a:noFill/>
        </p:spPr>
        <p:txBody>
          <a:bodyPr wrap="square" rtlCol="0">
            <a:spAutoFit/>
          </a:bodyPr>
          <a:lstStyle/>
          <a:p>
            <a:r>
              <a:rPr lang="sv-SE" altLang="ko-KR" sz="1400" dirty="0">
                <a:solidFill>
                  <a:schemeClr val="accent2">
                    <a:lumMod val="75000"/>
                  </a:schemeClr>
                </a:solidFill>
                <a:latin typeface="Adobe Devanagari" panose="02040503050201020203" pitchFamily="18" charset="0"/>
                <a:cs typeface="Adobe Devanagari" panose="02040503050201020203" pitchFamily="18" charset="0"/>
              </a:rPr>
              <a:t>Mahasiswa </a:t>
            </a:r>
            <a:r>
              <a:rPr lang="sv-SE" altLang="ko-KR" sz="1400" dirty="0" smtClean="0">
                <a:solidFill>
                  <a:schemeClr val="accent2">
                    <a:lumMod val="75000"/>
                  </a:schemeClr>
                </a:solidFill>
                <a:latin typeface="Adobe Devanagari" panose="02040503050201020203" pitchFamily="18" charset="0"/>
                <a:cs typeface="Adobe Devanagari" panose="02040503050201020203" pitchFamily="18" charset="0"/>
              </a:rPr>
              <a:t>mampu membuat ergelaran </a:t>
            </a:r>
            <a:r>
              <a:rPr lang="sv-SE" altLang="ko-KR" sz="1400" dirty="0">
                <a:solidFill>
                  <a:schemeClr val="accent2">
                    <a:lumMod val="75000"/>
                  </a:schemeClr>
                </a:solidFill>
                <a:latin typeface="Adobe Devanagari" panose="02040503050201020203" pitchFamily="18" charset="0"/>
                <a:cs typeface="Adobe Devanagari" panose="02040503050201020203" pitchFamily="18" charset="0"/>
              </a:rPr>
              <a:t>seni Sekolah Dasar</a:t>
            </a:r>
          </a:p>
        </p:txBody>
      </p:sp>
      <p:sp>
        <p:nvSpPr>
          <p:cNvPr id="52" name="TextBox 51">
            <a:extLst>
              <a:ext uri="{FF2B5EF4-FFF2-40B4-BE49-F238E27FC236}">
                <a16:creationId xmlns:a16="http://schemas.microsoft.com/office/drawing/2014/main" xmlns="" id="{1AF75D90-99A8-4A48-A73E-0B5400F82CFA}"/>
              </a:ext>
            </a:extLst>
          </p:cNvPr>
          <p:cNvSpPr txBox="1"/>
          <p:nvPr/>
        </p:nvSpPr>
        <p:spPr>
          <a:xfrm>
            <a:off x="4041804" y="3085195"/>
            <a:ext cx="4829808" cy="523220"/>
          </a:xfrm>
          <a:prstGeom prst="rect">
            <a:avLst/>
          </a:prstGeom>
          <a:noFill/>
        </p:spPr>
        <p:txBody>
          <a:bodyPr wrap="square" rtlCol="0">
            <a:spAutoFit/>
          </a:bodyPr>
          <a:lstStyle/>
          <a:p>
            <a:r>
              <a:rPr lang="sv-SE" altLang="ko-KR" sz="1400" dirty="0">
                <a:solidFill>
                  <a:schemeClr val="accent4"/>
                </a:solidFill>
                <a:latin typeface="Adobe Devanagari" panose="02040503050201020203" pitchFamily="18" charset="0"/>
                <a:cs typeface="Adobe Devanagari" panose="02040503050201020203" pitchFamily="18" charset="0"/>
              </a:rPr>
              <a:t> </a:t>
            </a:r>
            <a:r>
              <a:rPr lang="sv-SE" altLang="ko-KR" sz="1400" dirty="0">
                <a:solidFill>
                  <a:schemeClr val="accent3">
                    <a:lumMod val="75000"/>
                  </a:schemeClr>
                </a:solidFill>
                <a:latin typeface="Adobe Devanagari" panose="02040503050201020203" pitchFamily="18" charset="0"/>
                <a:cs typeface="Adobe Devanagari" panose="02040503050201020203" pitchFamily="18" charset="0"/>
              </a:rPr>
              <a:t>Mahasiswa </a:t>
            </a:r>
            <a:r>
              <a:rPr lang="sv-SE" altLang="ko-KR" sz="1400" dirty="0" smtClean="0">
                <a:solidFill>
                  <a:schemeClr val="accent3">
                    <a:lumMod val="75000"/>
                  </a:schemeClr>
                </a:solidFill>
                <a:latin typeface="Adobe Devanagari" panose="02040503050201020203" pitchFamily="18" charset="0"/>
                <a:cs typeface="Adobe Devanagari" panose="02040503050201020203" pitchFamily="18" charset="0"/>
              </a:rPr>
              <a:t>mampu  membuat laporan </a:t>
            </a:r>
            <a:r>
              <a:rPr lang="sv-SE" altLang="ko-KR" sz="1400" dirty="0">
                <a:solidFill>
                  <a:schemeClr val="accent3">
                    <a:lumMod val="75000"/>
                  </a:schemeClr>
                </a:solidFill>
                <a:latin typeface="Adobe Devanagari" panose="02040503050201020203" pitchFamily="18" charset="0"/>
                <a:cs typeface="Adobe Devanagari" panose="02040503050201020203" pitchFamily="18" charset="0"/>
              </a:rPr>
              <a:t>dan evaluasi akhir pergelaran seni dan budaya SD</a:t>
            </a:r>
          </a:p>
        </p:txBody>
      </p:sp>
      <p:sp>
        <p:nvSpPr>
          <p:cNvPr id="55" name="TextBox 54">
            <a:extLst>
              <a:ext uri="{FF2B5EF4-FFF2-40B4-BE49-F238E27FC236}">
                <a16:creationId xmlns:a16="http://schemas.microsoft.com/office/drawing/2014/main" xmlns="" id="{70E7DC6E-314A-4A39-8B33-DFDF910BC47A}"/>
              </a:ext>
            </a:extLst>
          </p:cNvPr>
          <p:cNvSpPr txBox="1"/>
          <p:nvPr/>
        </p:nvSpPr>
        <p:spPr>
          <a:xfrm>
            <a:off x="3170877" y="4025521"/>
            <a:ext cx="4829808" cy="523220"/>
          </a:xfrm>
          <a:prstGeom prst="rect">
            <a:avLst/>
          </a:prstGeom>
          <a:noFill/>
        </p:spPr>
        <p:txBody>
          <a:bodyPr wrap="square" rtlCol="0">
            <a:spAutoFit/>
          </a:bodyPr>
          <a:lstStyle/>
          <a:p>
            <a:r>
              <a:rPr lang="sv-SE" altLang="ko-KR" sz="1400" dirty="0">
                <a:solidFill>
                  <a:schemeClr val="accent1">
                    <a:lumMod val="50000"/>
                  </a:schemeClr>
                </a:solidFill>
                <a:latin typeface="Adobe Devanagari" panose="02040503050201020203" pitchFamily="18" charset="0"/>
                <a:cs typeface="Adobe Devanagari" panose="02040503050201020203" pitchFamily="18" charset="0"/>
              </a:rPr>
              <a:t>Mahasiswa mampu </a:t>
            </a:r>
            <a:r>
              <a:rPr lang="sv-SE" altLang="ko-KR" sz="1400" dirty="0" smtClean="0">
                <a:solidFill>
                  <a:schemeClr val="accent1">
                    <a:lumMod val="50000"/>
                  </a:schemeClr>
                </a:solidFill>
                <a:latin typeface="Adobe Devanagari" panose="02040503050201020203" pitchFamily="18" charset="0"/>
                <a:cs typeface="Adobe Devanagari" panose="02040503050201020203" pitchFamily="18" charset="0"/>
              </a:rPr>
              <a:t>mengImplementasi </a:t>
            </a:r>
            <a:r>
              <a:rPr lang="sv-SE" altLang="ko-KR" sz="1400" dirty="0">
                <a:solidFill>
                  <a:schemeClr val="accent1">
                    <a:lumMod val="50000"/>
                  </a:schemeClr>
                </a:solidFill>
                <a:latin typeface="Adobe Devanagari" panose="02040503050201020203" pitchFamily="18" charset="0"/>
                <a:cs typeface="Adobe Devanagari" panose="02040503050201020203" pitchFamily="18" charset="0"/>
              </a:rPr>
              <a:t>konsep kreativitas seni dan budaya SD</a:t>
            </a:r>
          </a:p>
        </p:txBody>
      </p:sp>
    </p:spTree>
    <p:extLst>
      <p:ext uri="{BB962C8B-B14F-4D97-AF65-F5344CB8AC3E}">
        <p14:creationId xmlns:p14="http://schemas.microsoft.com/office/powerpoint/2010/main" val="163326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a:solidFill>
                  <a:schemeClr val="accent4">
                    <a:lumMod val="75000"/>
                  </a:schemeClr>
                </a:solidFill>
                <a:latin typeface="Adobe Devanagari" panose="02040503050201020203" pitchFamily="18" charset="0"/>
                <a:cs typeface="Adobe Devanagari" panose="02040503050201020203" pitchFamily="18" charset="0"/>
              </a:rPr>
              <a:t>BAHAN KAJIAN</a:t>
            </a:r>
          </a:p>
        </p:txBody>
      </p:sp>
      <p:grpSp>
        <p:nvGrpSpPr>
          <p:cNvPr id="3" name="Group 2">
            <a:extLst>
              <a:ext uri="{FF2B5EF4-FFF2-40B4-BE49-F238E27FC236}">
                <a16:creationId xmlns:a16="http://schemas.microsoft.com/office/drawing/2014/main" xmlns="" id="{D552C732-AE21-48AB-B323-9CAF029E1455}"/>
              </a:ext>
            </a:extLst>
          </p:cNvPr>
          <p:cNvGrpSpPr/>
          <p:nvPr/>
        </p:nvGrpSpPr>
        <p:grpSpPr>
          <a:xfrm flipH="1">
            <a:off x="5100486" y="2057448"/>
            <a:ext cx="6869794" cy="5488711"/>
            <a:chOff x="1031637" y="2355612"/>
            <a:chExt cx="3652131" cy="2324578"/>
          </a:xfrm>
        </p:grpSpPr>
        <p:sp>
          <p:nvSpPr>
            <p:cNvPr id="4" name="Freeform 2">
              <a:extLst>
                <a:ext uri="{FF2B5EF4-FFF2-40B4-BE49-F238E27FC236}">
                  <a16:creationId xmlns:a16="http://schemas.microsoft.com/office/drawing/2014/main" xmlns="" id="{1D023E79-B96C-4428-86FE-C516A7D56F64}"/>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 name="Group 4">
              <a:extLst>
                <a:ext uri="{FF2B5EF4-FFF2-40B4-BE49-F238E27FC236}">
                  <a16:creationId xmlns:a16="http://schemas.microsoft.com/office/drawing/2014/main" xmlns="" id="{245E27E5-820C-4ADB-AB21-147DA85CD83F}"/>
                </a:ext>
              </a:extLst>
            </p:cNvPr>
            <p:cNvGrpSpPr/>
            <p:nvPr/>
          </p:nvGrpSpPr>
          <p:grpSpPr>
            <a:xfrm rot="3660000">
              <a:off x="1772640" y="2273771"/>
              <a:ext cx="112390" cy="1065317"/>
              <a:chOff x="1039691" y="2468855"/>
              <a:chExt cx="190176" cy="1802639"/>
            </a:xfrm>
          </p:grpSpPr>
          <p:sp>
            <p:nvSpPr>
              <p:cNvPr id="14" name="Rectangle 13">
                <a:extLst>
                  <a:ext uri="{FF2B5EF4-FFF2-40B4-BE49-F238E27FC236}">
                    <a16:creationId xmlns:a16="http://schemas.microsoft.com/office/drawing/2014/main" xmlns="" id="{6AD73076-E5E3-467A-AB34-1F6AF6AE9854}"/>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14">
                <a:extLst>
                  <a:ext uri="{FF2B5EF4-FFF2-40B4-BE49-F238E27FC236}">
                    <a16:creationId xmlns:a16="http://schemas.microsoft.com/office/drawing/2014/main" xmlns="" id="{F555A340-BD75-4994-945D-931CAA5FCFF5}"/>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
              <a:extLst>
                <a:ext uri="{FF2B5EF4-FFF2-40B4-BE49-F238E27FC236}">
                  <a16:creationId xmlns:a16="http://schemas.microsoft.com/office/drawing/2014/main" xmlns="" id="{03DF7A73-6B08-4CBC-B989-80002628EF16}"/>
                </a:ext>
              </a:extLst>
            </p:cNvPr>
            <p:cNvGrpSpPr/>
            <p:nvPr/>
          </p:nvGrpSpPr>
          <p:grpSpPr>
            <a:xfrm>
              <a:off x="1314845" y="3097544"/>
              <a:ext cx="136170" cy="1065354"/>
              <a:chOff x="1093356" y="2490394"/>
              <a:chExt cx="230413" cy="1802702"/>
            </a:xfrm>
          </p:grpSpPr>
          <p:sp>
            <p:nvSpPr>
              <p:cNvPr id="12" name="Rectangle 11">
                <a:extLst>
                  <a:ext uri="{FF2B5EF4-FFF2-40B4-BE49-F238E27FC236}">
                    <a16:creationId xmlns:a16="http://schemas.microsoft.com/office/drawing/2014/main" xmlns="" id="{EE5AB3EB-5D04-4EB8-8D7D-D60BC75E870C}"/>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12">
                <a:extLst>
                  <a:ext uri="{FF2B5EF4-FFF2-40B4-BE49-F238E27FC236}">
                    <a16:creationId xmlns:a16="http://schemas.microsoft.com/office/drawing/2014/main" xmlns="" id="{ABF14F28-307C-4E73-B0CD-B7DC3E25CDBE}"/>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 name="Group 6">
              <a:extLst>
                <a:ext uri="{FF2B5EF4-FFF2-40B4-BE49-F238E27FC236}">
                  <a16:creationId xmlns:a16="http://schemas.microsoft.com/office/drawing/2014/main" xmlns="" id="{23B7633C-36FC-41A1-B4FB-9F3BFA42582B}"/>
                </a:ext>
              </a:extLst>
            </p:cNvPr>
            <p:cNvGrpSpPr/>
            <p:nvPr/>
          </p:nvGrpSpPr>
          <p:grpSpPr>
            <a:xfrm>
              <a:off x="1243434" y="2957732"/>
              <a:ext cx="279625" cy="279625"/>
              <a:chOff x="3275856" y="4077072"/>
              <a:chExt cx="504056" cy="504056"/>
            </a:xfrm>
          </p:grpSpPr>
          <p:sp>
            <p:nvSpPr>
              <p:cNvPr id="10" name="Oval 9">
                <a:extLst>
                  <a:ext uri="{FF2B5EF4-FFF2-40B4-BE49-F238E27FC236}">
                    <a16:creationId xmlns:a16="http://schemas.microsoft.com/office/drawing/2014/main" xmlns="" id="{FA9EC6C2-C91D-4E27-A1D9-98299FA78780}"/>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a16="http://schemas.microsoft.com/office/drawing/2014/main" xmlns="" id="{7694EA01-1969-4479-A0DF-C85E6E6C76C0}"/>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 name="Rounded Rectangle 14">
              <a:extLst>
                <a:ext uri="{FF2B5EF4-FFF2-40B4-BE49-F238E27FC236}">
                  <a16:creationId xmlns:a16="http://schemas.microsoft.com/office/drawing/2014/main" xmlns="" id="{56F153D7-B64E-4B23-85DF-BF50BE88EA57}"/>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Diagonal Stripe 8">
              <a:extLst>
                <a:ext uri="{FF2B5EF4-FFF2-40B4-BE49-F238E27FC236}">
                  <a16:creationId xmlns:a16="http://schemas.microsoft.com/office/drawing/2014/main" xmlns="" id="{2CD8A0B8-7167-4926-980F-890DCAFC4E3B}"/>
                </a:ext>
              </a:extLst>
            </p:cNvPr>
            <p:cNvSpPr/>
            <p:nvPr/>
          </p:nvSpPr>
          <p:spPr>
            <a:xfrm rot="2700000">
              <a:off x="1113308" y="4025200"/>
              <a:ext cx="573319" cy="736662"/>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15">
            <a:extLst>
              <a:ext uri="{FF2B5EF4-FFF2-40B4-BE49-F238E27FC236}">
                <a16:creationId xmlns:a16="http://schemas.microsoft.com/office/drawing/2014/main" xmlns="" id="{CF1261D0-49A3-4283-A515-ABCB04AA4F05}"/>
              </a:ext>
            </a:extLst>
          </p:cNvPr>
          <p:cNvGrpSpPr/>
          <p:nvPr/>
        </p:nvGrpSpPr>
        <p:grpSpPr>
          <a:xfrm>
            <a:off x="6882577" y="4943833"/>
            <a:ext cx="2122406" cy="1866023"/>
            <a:chOff x="3983887" y="4061275"/>
            <a:chExt cx="2122406" cy="1866023"/>
          </a:xfrm>
        </p:grpSpPr>
        <p:grpSp>
          <p:nvGrpSpPr>
            <p:cNvPr id="17" name="Group 16">
              <a:extLst>
                <a:ext uri="{FF2B5EF4-FFF2-40B4-BE49-F238E27FC236}">
                  <a16:creationId xmlns:a16="http://schemas.microsoft.com/office/drawing/2014/main" xmlns="" id="{4CB1A700-9718-4922-9D48-757BFE05066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0" name="Freeform 15">
                <a:extLst>
                  <a:ext uri="{FF2B5EF4-FFF2-40B4-BE49-F238E27FC236}">
                    <a16:creationId xmlns:a16="http://schemas.microsoft.com/office/drawing/2014/main" xmlns="" id="{A32F03F3-C78A-4AC1-8F31-AF80BB77DC0D}"/>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Rectangle 22">
                <a:extLst>
                  <a:ext uri="{FF2B5EF4-FFF2-40B4-BE49-F238E27FC236}">
                    <a16:creationId xmlns:a16="http://schemas.microsoft.com/office/drawing/2014/main" xmlns="" id="{7FFDD6D9-B3D7-419C-A7BA-1BF390C5FEB9}"/>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8" name="Group 17">
              <a:extLst>
                <a:ext uri="{FF2B5EF4-FFF2-40B4-BE49-F238E27FC236}">
                  <a16:creationId xmlns:a16="http://schemas.microsoft.com/office/drawing/2014/main" xmlns="" id="{ED968CC3-B0F4-4FCC-9814-99C41EE42213}"/>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8" name="Freeform 18">
                <a:extLst>
                  <a:ext uri="{FF2B5EF4-FFF2-40B4-BE49-F238E27FC236}">
                    <a16:creationId xmlns:a16="http://schemas.microsoft.com/office/drawing/2014/main" xmlns="" id="{7E6CDDC2-AD7C-44B0-AF6B-2DDC182D6E69}"/>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Freeform 19">
                <a:extLst>
                  <a:ext uri="{FF2B5EF4-FFF2-40B4-BE49-F238E27FC236}">
                    <a16:creationId xmlns:a16="http://schemas.microsoft.com/office/drawing/2014/main" xmlns="" id="{4F4E4007-7FBE-4804-848B-C995E635A4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9" name="Group 18">
              <a:extLst>
                <a:ext uri="{FF2B5EF4-FFF2-40B4-BE49-F238E27FC236}">
                  <a16:creationId xmlns:a16="http://schemas.microsoft.com/office/drawing/2014/main" xmlns="" id="{D00B1EF6-F0C4-4540-8FDC-FD7569F487FC}"/>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6" name="Freeform 21">
                <a:extLst>
                  <a:ext uri="{FF2B5EF4-FFF2-40B4-BE49-F238E27FC236}">
                    <a16:creationId xmlns:a16="http://schemas.microsoft.com/office/drawing/2014/main" xmlns="" id="{0624BE7F-B0CE-4FCC-AD3A-1A1E33DEDB95}"/>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7" name="Rectangle 22">
                <a:extLst>
                  <a:ext uri="{FF2B5EF4-FFF2-40B4-BE49-F238E27FC236}">
                    <a16:creationId xmlns:a16="http://schemas.microsoft.com/office/drawing/2014/main" xmlns="" id="{BE3B4F16-43A4-4DB6-B58F-3AB723658B8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a16="http://schemas.microsoft.com/office/drawing/2014/main" xmlns="" id="{D0FD73CE-4098-45EF-9477-EC2198726973}"/>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4" name="Freeform 24">
                <a:extLst>
                  <a:ext uri="{FF2B5EF4-FFF2-40B4-BE49-F238E27FC236}">
                    <a16:creationId xmlns:a16="http://schemas.microsoft.com/office/drawing/2014/main" xmlns="" id="{EA40E29A-CC4C-4F2C-B9D6-E3E26ED033A8}"/>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5" name="Rectangle 22">
                <a:extLst>
                  <a:ext uri="{FF2B5EF4-FFF2-40B4-BE49-F238E27FC236}">
                    <a16:creationId xmlns:a16="http://schemas.microsoft.com/office/drawing/2014/main" xmlns="" id="{DD70DC6C-6C62-4E07-AD06-786975A72F54}"/>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Group 20">
              <a:extLst>
                <a:ext uri="{FF2B5EF4-FFF2-40B4-BE49-F238E27FC236}">
                  <a16:creationId xmlns:a16="http://schemas.microsoft.com/office/drawing/2014/main" xmlns="" id="{B9368E8B-4A3A-4DE1-8E9F-7150562AE5A7}"/>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2" name="Freeform 27">
                <a:extLst>
                  <a:ext uri="{FF2B5EF4-FFF2-40B4-BE49-F238E27FC236}">
                    <a16:creationId xmlns:a16="http://schemas.microsoft.com/office/drawing/2014/main" xmlns="" id="{997CFB6E-9F79-49E6-A553-353307B96A81}"/>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3" name="Freeform 28">
                <a:extLst>
                  <a:ext uri="{FF2B5EF4-FFF2-40B4-BE49-F238E27FC236}">
                    <a16:creationId xmlns:a16="http://schemas.microsoft.com/office/drawing/2014/main" xmlns="" id="{1AEBC285-30F9-4AE2-AE83-88C8D006A8E7}"/>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4" name="Oval 43">
            <a:extLst>
              <a:ext uri="{FF2B5EF4-FFF2-40B4-BE49-F238E27FC236}">
                <a16:creationId xmlns:a16="http://schemas.microsoft.com/office/drawing/2014/main" xmlns="" id="{A4B3498C-F4AE-4565-BE93-4D0C7F8ADB5C}"/>
              </a:ext>
            </a:extLst>
          </p:cNvPr>
          <p:cNvSpPr/>
          <p:nvPr/>
        </p:nvSpPr>
        <p:spPr>
          <a:xfrm>
            <a:off x="1018331" y="3879771"/>
            <a:ext cx="509349" cy="509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Oval 44">
            <a:extLst>
              <a:ext uri="{FF2B5EF4-FFF2-40B4-BE49-F238E27FC236}">
                <a16:creationId xmlns:a16="http://schemas.microsoft.com/office/drawing/2014/main" xmlns="" id="{06E0A9A3-F09C-4E35-96C1-F2833388F1A2}"/>
              </a:ext>
            </a:extLst>
          </p:cNvPr>
          <p:cNvSpPr/>
          <p:nvPr/>
        </p:nvSpPr>
        <p:spPr>
          <a:xfrm>
            <a:off x="989907" y="4422209"/>
            <a:ext cx="509349" cy="50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Oval 45">
            <a:extLst>
              <a:ext uri="{FF2B5EF4-FFF2-40B4-BE49-F238E27FC236}">
                <a16:creationId xmlns:a16="http://schemas.microsoft.com/office/drawing/2014/main" xmlns="" id="{729A365E-01DD-4B56-A882-32950D7C44BA}"/>
              </a:ext>
            </a:extLst>
          </p:cNvPr>
          <p:cNvSpPr/>
          <p:nvPr/>
        </p:nvSpPr>
        <p:spPr>
          <a:xfrm>
            <a:off x="989472" y="4997735"/>
            <a:ext cx="509349" cy="509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Oval 46">
            <a:extLst>
              <a:ext uri="{FF2B5EF4-FFF2-40B4-BE49-F238E27FC236}">
                <a16:creationId xmlns:a16="http://schemas.microsoft.com/office/drawing/2014/main" xmlns="" id="{B8521C55-89DB-4A77-B2AA-F3E8CD1613FE}"/>
              </a:ext>
            </a:extLst>
          </p:cNvPr>
          <p:cNvSpPr/>
          <p:nvPr/>
        </p:nvSpPr>
        <p:spPr>
          <a:xfrm>
            <a:off x="956147" y="5822830"/>
            <a:ext cx="509349" cy="5093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Rectangle 3">
            <a:extLst>
              <a:ext uri="{FF2B5EF4-FFF2-40B4-BE49-F238E27FC236}">
                <a16:creationId xmlns:a16="http://schemas.microsoft.com/office/drawing/2014/main" xmlns="" id="{BBFEF9F3-D7F7-44A3-B7F3-ED191AE52D62}"/>
              </a:ext>
            </a:extLst>
          </p:cNvPr>
          <p:cNvSpPr/>
          <p:nvPr/>
        </p:nvSpPr>
        <p:spPr>
          <a:xfrm rot="18900000">
            <a:off x="1123607" y="4010267"/>
            <a:ext cx="364559" cy="292846"/>
          </a:xfrm>
          <a:custGeom>
            <a:avLst/>
            <a:gdLst/>
            <a:ahLst/>
            <a:cxnLst/>
            <a:rect l="l" t="t" r="r" b="b"/>
            <a:pathLst>
              <a:path w="5420988" h="4354613">
                <a:moveTo>
                  <a:pt x="1348767" y="746532"/>
                </a:moveTo>
                <a:lnTo>
                  <a:pt x="557008" y="1538292"/>
                </a:lnTo>
                <a:lnTo>
                  <a:pt x="242696" y="1223981"/>
                </a:lnTo>
                <a:lnTo>
                  <a:pt x="720144" y="746532"/>
                </a:lnTo>
                <a:close/>
                <a:moveTo>
                  <a:pt x="2953020" y="1710427"/>
                </a:moveTo>
                <a:lnTo>
                  <a:pt x="1841912" y="2821534"/>
                </a:lnTo>
                <a:lnTo>
                  <a:pt x="1527601" y="2507223"/>
                </a:lnTo>
                <a:lnTo>
                  <a:pt x="2507669" y="1527155"/>
                </a:lnTo>
                <a:lnTo>
                  <a:pt x="2507669" y="1710427"/>
                </a:lnTo>
                <a:close/>
                <a:moveTo>
                  <a:pt x="2204816" y="746532"/>
                </a:moveTo>
                <a:lnTo>
                  <a:pt x="984202" y="1967146"/>
                </a:lnTo>
                <a:lnTo>
                  <a:pt x="669891" y="1652835"/>
                </a:lnTo>
                <a:lnTo>
                  <a:pt x="1576193" y="746532"/>
                </a:lnTo>
                <a:close/>
                <a:moveTo>
                  <a:pt x="2507669" y="704276"/>
                </a:moveTo>
                <a:lnTo>
                  <a:pt x="2507669" y="1299728"/>
                </a:lnTo>
                <a:lnTo>
                  <a:pt x="1413057" y="2394340"/>
                </a:lnTo>
                <a:lnTo>
                  <a:pt x="1098746" y="2080028"/>
                </a:lnTo>
                <a:lnTo>
                  <a:pt x="2474499" y="704276"/>
                </a:lnTo>
                <a:close/>
                <a:moveTo>
                  <a:pt x="3783840" y="1735655"/>
                </a:moveTo>
                <a:lnTo>
                  <a:pt x="2270767" y="3248728"/>
                </a:lnTo>
                <a:lnTo>
                  <a:pt x="1956456" y="2934416"/>
                </a:lnTo>
                <a:lnTo>
                  <a:pt x="3136451" y="1754421"/>
                </a:lnTo>
                <a:close/>
                <a:moveTo>
                  <a:pt x="4496799" y="1714987"/>
                </a:moveTo>
                <a:lnTo>
                  <a:pt x="4496799" y="1878748"/>
                </a:lnTo>
                <a:lnTo>
                  <a:pt x="2696301" y="3679245"/>
                </a:lnTo>
                <a:lnTo>
                  <a:pt x="2381990" y="3364934"/>
                </a:lnTo>
                <a:lnTo>
                  <a:pt x="4018059" y="1728865"/>
                </a:lnTo>
                <a:close/>
                <a:moveTo>
                  <a:pt x="5188803" y="1234621"/>
                </a:moveTo>
                <a:lnTo>
                  <a:pt x="4712161" y="1707180"/>
                </a:lnTo>
                <a:lnTo>
                  <a:pt x="4712161" y="1499750"/>
                </a:lnTo>
                <a:lnTo>
                  <a:pt x="3254907" y="1499750"/>
                </a:lnTo>
                <a:lnTo>
                  <a:pt x="3254907" y="1501015"/>
                </a:lnTo>
                <a:lnTo>
                  <a:pt x="2718814" y="1501014"/>
                </a:lnTo>
                <a:lnTo>
                  <a:pt x="2718814" y="536093"/>
                </a:lnTo>
                <a:lnTo>
                  <a:pt x="931605" y="536093"/>
                </a:lnTo>
                <a:lnTo>
                  <a:pt x="931605" y="535070"/>
                </a:lnTo>
                <a:lnTo>
                  <a:pt x="1489071" y="0"/>
                </a:lnTo>
                <a:lnTo>
                  <a:pt x="3243560" y="0"/>
                </a:lnTo>
                <a:lnTo>
                  <a:pt x="3243560" y="11638"/>
                </a:lnTo>
                <a:lnTo>
                  <a:pt x="3254907" y="11638"/>
                </a:lnTo>
                <a:lnTo>
                  <a:pt x="3254907" y="969491"/>
                </a:lnTo>
                <a:lnTo>
                  <a:pt x="4712161" y="969491"/>
                </a:lnTo>
                <a:lnTo>
                  <a:pt x="4712161" y="762061"/>
                </a:lnTo>
                <a:close/>
                <a:moveTo>
                  <a:pt x="5420988" y="1433714"/>
                </a:moveTo>
                <a:cubicBezTo>
                  <a:pt x="5477229" y="1489956"/>
                  <a:pt x="5477229" y="1581142"/>
                  <a:pt x="5420988" y="1637384"/>
                </a:cubicBezTo>
                <a:lnTo>
                  <a:pt x="2907428" y="4150943"/>
                </a:lnTo>
                <a:lnTo>
                  <a:pt x="2703759" y="4354613"/>
                </a:lnTo>
                <a:lnTo>
                  <a:pt x="2500089" y="4150943"/>
                </a:lnTo>
                <a:lnTo>
                  <a:pt x="0" y="1650854"/>
                </a:lnTo>
                <a:cubicBezTo>
                  <a:pt x="-56242" y="1594612"/>
                  <a:pt x="-56242" y="1503426"/>
                  <a:pt x="0" y="1447185"/>
                </a:cubicBezTo>
                <a:cubicBezTo>
                  <a:pt x="56242" y="1390943"/>
                  <a:pt x="147427" y="1390943"/>
                  <a:pt x="203669" y="1447185"/>
                </a:cubicBezTo>
                <a:lnTo>
                  <a:pt x="2703759" y="3947274"/>
                </a:lnTo>
                <a:lnTo>
                  <a:pt x="5217318" y="1433714"/>
                </a:lnTo>
                <a:cubicBezTo>
                  <a:pt x="5273560" y="1377472"/>
                  <a:pt x="5364746" y="1377472"/>
                  <a:pt x="5420988" y="14337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21">
            <a:extLst>
              <a:ext uri="{FF2B5EF4-FFF2-40B4-BE49-F238E27FC236}">
                <a16:creationId xmlns:a16="http://schemas.microsoft.com/office/drawing/2014/main" xmlns="" id="{3C3386F9-3CED-4742-A8FE-7442B0DF8EF4}"/>
              </a:ext>
            </a:extLst>
          </p:cNvPr>
          <p:cNvSpPr/>
          <p:nvPr/>
        </p:nvSpPr>
        <p:spPr>
          <a:xfrm>
            <a:off x="1070878" y="5929010"/>
            <a:ext cx="296647" cy="296990"/>
          </a:xfrm>
          <a:custGeom>
            <a:avLst/>
            <a:gdLst/>
            <a:ahLst/>
            <a:cxnLst/>
            <a:rect l="l" t="t" r="r" b="b"/>
            <a:pathLst>
              <a:path w="3975208" h="3979806">
                <a:moveTo>
                  <a:pt x="2049173" y="2050685"/>
                </a:moveTo>
                <a:lnTo>
                  <a:pt x="2525339" y="2050685"/>
                </a:lnTo>
                <a:cubicBezTo>
                  <a:pt x="2501269" y="2092239"/>
                  <a:pt x="2487652" y="2140563"/>
                  <a:pt x="2487652" y="2192066"/>
                </a:cubicBezTo>
                <a:cubicBezTo>
                  <a:pt x="2487652" y="2349996"/>
                  <a:pt x="2615682" y="2478023"/>
                  <a:pt x="2773615" y="2478023"/>
                </a:cubicBezTo>
                <a:cubicBezTo>
                  <a:pt x="2931549" y="2478023"/>
                  <a:pt x="3059579" y="2349996"/>
                  <a:pt x="3059579" y="2192066"/>
                </a:cubicBezTo>
                <a:cubicBezTo>
                  <a:pt x="3059579" y="2140563"/>
                  <a:pt x="3045963" y="2092239"/>
                  <a:pt x="3021893" y="2050685"/>
                </a:cubicBezTo>
                <a:lnTo>
                  <a:pt x="3498055" y="2050685"/>
                </a:lnTo>
                <a:lnTo>
                  <a:pt x="3498055" y="2641745"/>
                </a:lnTo>
                <a:lnTo>
                  <a:pt x="3565582" y="2641745"/>
                </a:lnTo>
                <a:cubicBezTo>
                  <a:pt x="3604012" y="2582980"/>
                  <a:pt x="3670956" y="2546426"/>
                  <a:pt x="3746438" y="2546426"/>
                </a:cubicBezTo>
                <a:cubicBezTo>
                  <a:pt x="3872785" y="2546426"/>
                  <a:pt x="3975208" y="2648847"/>
                  <a:pt x="3975208" y="2775192"/>
                </a:cubicBezTo>
                <a:cubicBezTo>
                  <a:pt x="3975208" y="2901536"/>
                  <a:pt x="3872785" y="3003958"/>
                  <a:pt x="3746438" y="3003958"/>
                </a:cubicBezTo>
                <a:cubicBezTo>
                  <a:pt x="3670956" y="3003958"/>
                  <a:pt x="3604012" y="2967403"/>
                  <a:pt x="3565582" y="2908639"/>
                </a:cubicBezTo>
                <a:lnTo>
                  <a:pt x="3498055" y="2908639"/>
                </a:lnTo>
                <a:lnTo>
                  <a:pt x="3498055" y="3499698"/>
                </a:lnTo>
                <a:lnTo>
                  <a:pt x="3026505" y="3499698"/>
                </a:lnTo>
                <a:cubicBezTo>
                  <a:pt x="3047979" y="3460792"/>
                  <a:pt x="3059579" y="3415963"/>
                  <a:pt x="3059579" y="3368427"/>
                </a:cubicBezTo>
                <a:cubicBezTo>
                  <a:pt x="3059579" y="3210496"/>
                  <a:pt x="2931549" y="3082469"/>
                  <a:pt x="2773615" y="3082469"/>
                </a:cubicBezTo>
                <a:cubicBezTo>
                  <a:pt x="2615682" y="3082469"/>
                  <a:pt x="2487652" y="3210496"/>
                  <a:pt x="2487652" y="3368427"/>
                </a:cubicBezTo>
                <a:cubicBezTo>
                  <a:pt x="2487652" y="3415963"/>
                  <a:pt x="2499253" y="3460792"/>
                  <a:pt x="2520726" y="3499698"/>
                </a:cubicBezTo>
                <a:lnTo>
                  <a:pt x="2049173" y="3499698"/>
                </a:lnTo>
                <a:lnTo>
                  <a:pt x="2049173" y="2908639"/>
                </a:lnTo>
                <a:lnTo>
                  <a:pt x="1950400" y="2908639"/>
                </a:lnTo>
                <a:cubicBezTo>
                  <a:pt x="1911969" y="2967403"/>
                  <a:pt x="1845025" y="3003958"/>
                  <a:pt x="1769544" y="3003958"/>
                </a:cubicBezTo>
                <a:cubicBezTo>
                  <a:pt x="1643197" y="3003958"/>
                  <a:pt x="1540773" y="2901536"/>
                  <a:pt x="1540773" y="2775192"/>
                </a:cubicBezTo>
                <a:cubicBezTo>
                  <a:pt x="1540773" y="2648847"/>
                  <a:pt x="1643197" y="2546426"/>
                  <a:pt x="1769544" y="2546426"/>
                </a:cubicBezTo>
                <a:cubicBezTo>
                  <a:pt x="1845025" y="2546426"/>
                  <a:pt x="1911969" y="2582980"/>
                  <a:pt x="1950400" y="2641745"/>
                </a:cubicBezTo>
                <a:lnTo>
                  <a:pt x="2049173" y="2641745"/>
                </a:lnTo>
                <a:close/>
                <a:moveTo>
                  <a:pt x="1204640" y="1545421"/>
                </a:moveTo>
                <a:cubicBezTo>
                  <a:pt x="1330987" y="1545421"/>
                  <a:pt x="1433411" y="1647843"/>
                  <a:pt x="1433411" y="1774187"/>
                </a:cubicBezTo>
                <a:cubicBezTo>
                  <a:pt x="1433411" y="1849667"/>
                  <a:pt x="1396855" y="1916610"/>
                  <a:pt x="1338089" y="1955039"/>
                </a:cubicBezTo>
                <a:lnTo>
                  <a:pt x="1338089" y="2053811"/>
                </a:lnTo>
                <a:lnTo>
                  <a:pt x="1929161" y="2053811"/>
                </a:lnTo>
                <a:lnTo>
                  <a:pt x="1929161" y="2529967"/>
                </a:lnTo>
                <a:cubicBezTo>
                  <a:pt x="1887606" y="2505897"/>
                  <a:pt x="1839281" y="2492281"/>
                  <a:pt x="1787777" y="2492281"/>
                </a:cubicBezTo>
                <a:cubicBezTo>
                  <a:pt x="1629844" y="2492281"/>
                  <a:pt x="1501814" y="2620308"/>
                  <a:pt x="1501814" y="2778238"/>
                </a:cubicBezTo>
                <a:cubicBezTo>
                  <a:pt x="1501814" y="2936168"/>
                  <a:pt x="1629844" y="3064196"/>
                  <a:pt x="1787777" y="3064196"/>
                </a:cubicBezTo>
                <a:cubicBezTo>
                  <a:pt x="1839281" y="3064196"/>
                  <a:pt x="1887606" y="3050580"/>
                  <a:pt x="1929161" y="3026511"/>
                </a:cubicBezTo>
                <a:lnTo>
                  <a:pt x="1929161" y="3502663"/>
                </a:lnTo>
                <a:lnTo>
                  <a:pt x="1338089" y="3502663"/>
                </a:lnTo>
                <a:lnTo>
                  <a:pt x="1338089" y="3570188"/>
                </a:lnTo>
                <a:cubicBezTo>
                  <a:pt x="1396855" y="3608617"/>
                  <a:pt x="1433411" y="3675560"/>
                  <a:pt x="1433411" y="3751040"/>
                </a:cubicBezTo>
                <a:cubicBezTo>
                  <a:pt x="1433411" y="3877385"/>
                  <a:pt x="1330987" y="3979806"/>
                  <a:pt x="1204640" y="3979806"/>
                </a:cubicBezTo>
                <a:cubicBezTo>
                  <a:pt x="1078293" y="3979806"/>
                  <a:pt x="975869" y="3877385"/>
                  <a:pt x="975869" y="3751040"/>
                </a:cubicBezTo>
                <a:cubicBezTo>
                  <a:pt x="975869" y="3675560"/>
                  <a:pt x="1012425" y="3608617"/>
                  <a:pt x="1071190" y="3570188"/>
                </a:cubicBezTo>
                <a:lnTo>
                  <a:pt x="1071190" y="3502663"/>
                </a:lnTo>
                <a:lnTo>
                  <a:pt x="480119" y="3502663"/>
                </a:lnTo>
                <a:lnTo>
                  <a:pt x="480119" y="3031122"/>
                </a:lnTo>
                <a:cubicBezTo>
                  <a:pt x="519026" y="3052596"/>
                  <a:pt x="563855" y="3064196"/>
                  <a:pt x="611393" y="3064196"/>
                </a:cubicBezTo>
                <a:cubicBezTo>
                  <a:pt x="769326" y="3064196"/>
                  <a:pt x="897356" y="2936168"/>
                  <a:pt x="897356" y="2778238"/>
                </a:cubicBezTo>
                <a:cubicBezTo>
                  <a:pt x="897356" y="2620308"/>
                  <a:pt x="769326" y="2492281"/>
                  <a:pt x="611393" y="2492281"/>
                </a:cubicBezTo>
                <a:cubicBezTo>
                  <a:pt x="563855" y="2492281"/>
                  <a:pt x="519026" y="2503881"/>
                  <a:pt x="480119" y="2525354"/>
                </a:cubicBezTo>
                <a:lnTo>
                  <a:pt x="480119" y="2053811"/>
                </a:lnTo>
                <a:lnTo>
                  <a:pt x="1071190" y="2053811"/>
                </a:lnTo>
                <a:lnTo>
                  <a:pt x="1071190" y="1955039"/>
                </a:lnTo>
                <a:cubicBezTo>
                  <a:pt x="1012425" y="1916610"/>
                  <a:pt x="975869" y="1849667"/>
                  <a:pt x="975869" y="1774187"/>
                </a:cubicBezTo>
                <a:cubicBezTo>
                  <a:pt x="975869" y="1647843"/>
                  <a:pt x="1078293" y="1545421"/>
                  <a:pt x="1204640" y="1545421"/>
                </a:cubicBezTo>
                <a:close/>
                <a:moveTo>
                  <a:pt x="477153" y="467589"/>
                </a:moveTo>
                <a:lnTo>
                  <a:pt x="948703" y="467589"/>
                </a:lnTo>
                <a:cubicBezTo>
                  <a:pt x="927229" y="506495"/>
                  <a:pt x="915629" y="551324"/>
                  <a:pt x="915629" y="598861"/>
                </a:cubicBezTo>
                <a:cubicBezTo>
                  <a:pt x="915629" y="756791"/>
                  <a:pt x="1043659" y="884818"/>
                  <a:pt x="1201593" y="884818"/>
                </a:cubicBezTo>
                <a:cubicBezTo>
                  <a:pt x="1359526" y="884818"/>
                  <a:pt x="1487556" y="756791"/>
                  <a:pt x="1487556" y="598861"/>
                </a:cubicBezTo>
                <a:cubicBezTo>
                  <a:pt x="1487556" y="551324"/>
                  <a:pt x="1475955" y="506495"/>
                  <a:pt x="1454482" y="467589"/>
                </a:cubicBezTo>
                <a:lnTo>
                  <a:pt x="1926034" y="467589"/>
                </a:lnTo>
                <a:lnTo>
                  <a:pt x="1926034" y="1058649"/>
                </a:lnTo>
                <a:lnTo>
                  <a:pt x="2024808" y="1058649"/>
                </a:lnTo>
                <a:cubicBezTo>
                  <a:pt x="2063239" y="999884"/>
                  <a:pt x="2130183" y="963330"/>
                  <a:pt x="2205664" y="963330"/>
                </a:cubicBezTo>
                <a:cubicBezTo>
                  <a:pt x="2332011" y="963330"/>
                  <a:pt x="2434435" y="1065751"/>
                  <a:pt x="2434435" y="1192096"/>
                </a:cubicBezTo>
                <a:cubicBezTo>
                  <a:pt x="2434435" y="1318440"/>
                  <a:pt x="2332011" y="1420862"/>
                  <a:pt x="2205664" y="1420862"/>
                </a:cubicBezTo>
                <a:cubicBezTo>
                  <a:pt x="2130183" y="1420862"/>
                  <a:pt x="2063239" y="1384307"/>
                  <a:pt x="2024808" y="1325543"/>
                </a:cubicBezTo>
                <a:lnTo>
                  <a:pt x="1926034" y="1325543"/>
                </a:lnTo>
                <a:lnTo>
                  <a:pt x="1926034" y="1916602"/>
                </a:lnTo>
                <a:lnTo>
                  <a:pt x="1449869" y="1916602"/>
                </a:lnTo>
                <a:cubicBezTo>
                  <a:pt x="1473939" y="1875048"/>
                  <a:pt x="1487556" y="1826725"/>
                  <a:pt x="1487556" y="1775221"/>
                </a:cubicBezTo>
                <a:cubicBezTo>
                  <a:pt x="1487556" y="1617291"/>
                  <a:pt x="1359526" y="1489264"/>
                  <a:pt x="1201593" y="1489264"/>
                </a:cubicBezTo>
                <a:cubicBezTo>
                  <a:pt x="1043659" y="1489264"/>
                  <a:pt x="915629" y="1617291"/>
                  <a:pt x="915629" y="1775222"/>
                </a:cubicBezTo>
                <a:cubicBezTo>
                  <a:pt x="915629" y="1826725"/>
                  <a:pt x="929245" y="1875048"/>
                  <a:pt x="953315" y="1916602"/>
                </a:cubicBezTo>
                <a:lnTo>
                  <a:pt x="477153" y="1916602"/>
                </a:lnTo>
                <a:lnTo>
                  <a:pt x="477153" y="1325543"/>
                </a:lnTo>
                <a:lnTo>
                  <a:pt x="409627" y="1325543"/>
                </a:lnTo>
                <a:cubicBezTo>
                  <a:pt x="371196" y="1384307"/>
                  <a:pt x="304252" y="1420862"/>
                  <a:pt x="228771" y="1420862"/>
                </a:cubicBezTo>
                <a:cubicBezTo>
                  <a:pt x="102423" y="1420862"/>
                  <a:pt x="0" y="1318440"/>
                  <a:pt x="0" y="1192096"/>
                </a:cubicBezTo>
                <a:cubicBezTo>
                  <a:pt x="0" y="1065751"/>
                  <a:pt x="102423" y="963330"/>
                  <a:pt x="228771" y="963330"/>
                </a:cubicBezTo>
                <a:cubicBezTo>
                  <a:pt x="304252" y="963330"/>
                  <a:pt x="371196" y="999885"/>
                  <a:pt x="409627" y="1058649"/>
                </a:cubicBezTo>
                <a:lnTo>
                  <a:pt x="477153" y="1058649"/>
                </a:lnTo>
                <a:close/>
                <a:moveTo>
                  <a:pt x="2779453" y="0"/>
                </a:moveTo>
                <a:cubicBezTo>
                  <a:pt x="2905800" y="0"/>
                  <a:pt x="3008224" y="102422"/>
                  <a:pt x="3008224" y="228766"/>
                </a:cubicBezTo>
                <a:cubicBezTo>
                  <a:pt x="3008224" y="304246"/>
                  <a:pt x="2971668" y="371189"/>
                  <a:pt x="2912903" y="409618"/>
                </a:cubicBezTo>
                <a:lnTo>
                  <a:pt x="2912903" y="477144"/>
                </a:lnTo>
                <a:lnTo>
                  <a:pt x="3503974" y="477144"/>
                </a:lnTo>
                <a:lnTo>
                  <a:pt x="3503974" y="948684"/>
                </a:lnTo>
                <a:cubicBezTo>
                  <a:pt x="3465067" y="927210"/>
                  <a:pt x="3420238" y="915611"/>
                  <a:pt x="3372700" y="915611"/>
                </a:cubicBezTo>
                <a:cubicBezTo>
                  <a:pt x="3214767" y="915611"/>
                  <a:pt x="3086737" y="1043638"/>
                  <a:pt x="3086737" y="1201568"/>
                </a:cubicBezTo>
                <a:cubicBezTo>
                  <a:pt x="3086737" y="1359498"/>
                  <a:pt x="3214767" y="1487526"/>
                  <a:pt x="3372700" y="1487526"/>
                </a:cubicBezTo>
                <a:cubicBezTo>
                  <a:pt x="3420238" y="1487526"/>
                  <a:pt x="3465067" y="1475925"/>
                  <a:pt x="3503974" y="1454452"/>
                </a:cubicBezTo>
                <a:lnTo>
                  <a:pt x="3503974" y="1925995"/>
                </a:lnTo>
                <a:lnTo>
                  <a:pt x="2912903" y="1925995"/>
                </a:lnTo>
                <a:lnTo>
                  <a:pt x="2912903" y="2024767"/>
                </a:lnTo>
                <a:cubicBezTo>
                  <a:pt x="2971668" y="2063196"/>
                  <a:pt x="3008224" y="2130139"/>
                  <a:pt x="3008224" y="2205619"/>
                </a:cubicBezTo>
                <a:cubicBezTo>
                  <a:pt x="3008224" y="2331964"/>
                  <a:pt x="2905800" y="2434385"/>
                  <a:pt x="2779453" y="2434385"/>
                </a:cubicBezTo>
                <a:cubicBezTo>
                  <a:pt x="2653106" y="2434385"/>
                  <a:pt x="2550683" y="2331964"/>
                  <a:pt x="2550683" y="2205619"/>
                </a:cubicBezTo>
                <a:cubicBezTo>
                  <a:pt x="2550683" y="2130139"/>
                  <a:pt x="2587238" y="2063196"/>
                  <a:pt x="2646004" y="2024767"/>
                </a:cubicBezTo>
                <a:lnTo>
                  <a:pt x="2646004" y="1925995"/>
                </a:lnTo>
                <a:lnTo>
                  <a:pt x="2054932" y="1925995"/>
                </a:lnTo>
                <a:lnTo>
                  <a:pt x="2054932" y="1449840"/>
                </a:lnTo>
                <a:cubicBezTo>
                  <a:pt x="2096487" y="1473909"/>
                  <a:pt x="2144812" y="1487526"/>
                  <a:pt x="2196316" y="1487526"/>
                </a:cubicBezTo>
                <a:cubicBezTo>
                  <a:pt x="2354249" y="1487526"/>
                  <a:pt x="2482279" y="1359498"/>
                  <a:pt x="2482279" y="1201568"/>
                </a:cubicBezTo>
                <a:cubicBezTo>
                  <a:pt x="2482279" y="1043638"/>
                  <a:pt x="2354249" y="915611"/>
                  <a:pt x="2196316" y="915611"/>
                </a:cubicBezTo>
                <a:cubicBezTo>
                  <a:pt x="2144812" y="915611"/>
                  <a:pt x="2096487" y="929227"/>
                  <a:pt x="2054932" y="953296"/>
                </a:cubicBezTo>
                <a:lnTo>
                  <a:pt x="2054932" y="477144"/>
                </a:lnTo>
                <a:lnTo>
                  <a:pt x="2646004" y="477144"/>
                </a:lnTo>
                <a:lnTo>
                  <a:pt x="2646004" y="409618"/>
                </a:lnTo>
                <a:cubicBezTo>
                  <a:pt x="2587238" y="371189"/>
                  <a:pt x="2550683" y="304246"/>
                  <a:pt x="2550683" y="228766"/>
                </a:cubicBezTo>
                <a:cubicBezTo>
                  <a:pt x="2550683" y="102422"/>
                  <a:pt x="2653106" y="0"/>
                  <a:pt x="27794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Freeform 53">
            <a:extLst>
              <a:ext uri="{FF2B5EF4-FFF2-40B4-BE49-F238E27FC236}">
                <a16:creationId xmlns:a16="http://schemas.microsoft.com/office/drawing/2014/main" xmlns="" id="{20E82CA4-FFFB-4CED-A9AA-7270F6F69FC6}"/>
              </a:ext>
            </a:extLst>
          </p:cNvPr>
          <p:cNvSpPr/>
          <p:nvPr/>
        </p:nvSpPr>
        <p:spPr>
          <a:xfrm flipH="1">
            <a:off x="1111187" y="4559951"/>
            <a:ext cx="293173" cy="251966"/>
          </a:xfrm>
          <a:custGeom>
            <a:avLst/>
            <a:gdLst/>
            <a:ahLst/>
            <a:cxnLst/>
            <a:rect l="l" t="t" r="r" b="b"/>
            <a:pathLst>
              <a:path w="3747318" h="3220630">
                <a:moveTo>
                  <a:pt x="1455638" y="819213"/>
                </a:moveTo>
                <a:cubicBezTo>
                  <a:pt x="1581890" y="819213"/>
                  <a:pt x="1684238" y="921561"/>
                  <a:pt x="1684238" y="1047813"/>
                </a:cubicBezTo>
                <a:cubicBezTo>
                  <a:pt x="1684238" y="1174065"/>
                  <a:pt x="1581890" y="1276413"/>
                  <a:pt x="1455638" y="1276413"/>
                </a:cubicBezTo>
                <a:cubicBezTo>
                  <a:pt x="1329386" y="1276413"/>
                  <a:pt x="1227038" y="1174065"/>
                  <a:pt x="1227038" y="1047813"/>
                </a:cubicBezTo>
                <a:cubicBezTo>
                  <a:pt x="1227038" y="921561"/>
                  <a:pt x="1329386" y="819213"/>
                  <a:pt x="1455638" y="819213"/>
                </a:cubicBezTo>
                <a:close/>
                <a:moveTo>
                  <a:pt x="2235150" y="819213"/>
                </a:moveTo>
                <a:cubicBezTo>
                  <a:pt x="2361402" y="819213"/>
                  <a:pt x="2463750" y="921561"/>
                  <a:pt x="2463750" y="1047813"/>
                </a:cubicBezTo>
                <a:cubicBezTo>
                  <a:pt x="2463750" y="1174065"/>
                  <a:pt x="2361402" y="1276413"/>
                  <a:pt x="2235150" y="1276413"/>
                </a:cubicBezTo>
                <a:cubicBezTo>
                  <a:pt x="2108898" y="1276413"/>
                  <a:pt x="2006550" y="1174065"/>
                  <a:pt x="2006550" y="1047813"/>
                </a:cubicBezTo>
                <a:cubicBezTo>
                  <a:pt x="2006550" y="921561"/>
                  <a:pt x="2108898" y="819213"/>
                  <a:pt x="2235150" y="819213"/>
                </a:cubicBezTo>
                <a:close/>
                <a:moveTo>
                  <a:pt x="3014662" y="819213"/>
                </a:moveTo>
                <a:cubicBezTo>
                  <a:pt x="3140914" y="819213"/>
                  <a:pt x="3243262" y="921561"/>
                  <a:pt x="3243262" y="1047813"/>
                </a:cubicBezTo>
                <a:cubicBezTo>
                  <a:pt x="3243262" y="1174065"/>
                  <a:pt x="3140914" y="1276413"/>
                  <a:pt x="3014662" y="1276413"/>
                </a:cubicBezTo>
                <a:cubicBezTo>
                  <a:pt x="2888410" y="1276413"/>
                  <a:pt x="2786062" y="1174065"/>
                  <a:pt x="2786062" y="1047813"/>
                </a:cubicBezTo>
                <a:cubicBezTo>
                  <a:pt x="2786062" y="921561"/>
                  <a:pt x="2888410" y="819213"/>
                  <a:pt x="3014662" y="819213"/>
                </a:cubicBezTo>
                <a:close/>
                <a:moveTo>
                  <a:pt x="553290" y="667803"/>
                </a:moveTo>
                <a:lnTo>
                  <a:pt x="552034" y="667803"/>
                </a:lnTo>
                <a:lnTo>
                  <a:pt x="454090" y="667803"/>
                </a:lnTo>
                <a:lnTo>
                  <a:pt x="383671" y="667803"/>
                </a:lnTo>
                <a:cubicBezTo>
                  <a:pt x="171775" y="667803"/>
                  <a:pt x="0" y="839578"/>
                  <a:pt x="0" y="1051474"/>
                </a:cubicBezTo>
                <a:lnTo>
                  <a:pt x="0" y="2372364"/>
                </a:lnTo>
                <a:cubicBezTo>
                  <a:pt x="0" y="2584260"/>
                  <a:pt x="171775" y="2756035"/>
                  <a:pt x="383671" y="2756035"/>
                </a:cubicBezTo>
                <a:lnTo>
                  <a:pt x="649047" y="2756035"/>
                </a:lnTo>
                <a:cubicBezTo>
                  <a:pt x="546380" y="2958845"/>
                  <a:pt x="474406" y="3028353"/>
                  <a:pt x="174793" y="3220630"/>
                </a:cubicBezTo>
                <a:cubicBezTo>
                  <a:pt x="650199" y="3174991"/>
                  <a:pt x="1051667" y="3043772"/>
                  <a:pt x="1403830" y="2756035"/>
                </a:cubicBezTo>
                <a:lnTo>
                  <a:pt x="2640665" y="2756035"/>
                </a:lnTo>
                <a:cubicBezTo>
                  <a:pt x="2782226" y="2756035"/>
                  <a:pt x="2905880" y="2679370"/>
                  <a:pt x="2970971" y="2564477"/>
                </a:cubicBezTo>
                <a:cubicBezTo>
                  <a:pt x="2742421" y="2482699"/>
                  <a:pt x="2531569" y="2366318"/>
                  <a:pt x="2334721" y="2205482"/>
                </a:cubicBezTo>
                <a:lnTo>
                  <a:pt x="974103" y="2205482"/>
                </a:lnTo>
                <a:cubicBezTo>
                  <a:pt x="768630" y="2205482"/>
                  <a:pt x="597451" y="2058657"/>
                  <a:pt x="560170" y="1864121"/>
                </a:cubicBezTo>
                <a:lnTo>
                  <a:pt x="553290" y="1852846"/>
                </a:lnTo>
                <a:close/>
                <a:moveTo>
                  <a:pt x="3363647" y="0"/>
                </a:moveTo>
                <a:lnTo>
                  <a:pt x="1106653" y="0"/>
                </a:lnTo>
                <a:cubicBezTo>
                  <a:pt x="894757" y="0"/>
                  <a:pt x="722982" y="171775"/>
                  <a:pt x="722982" y="383671"/>
                </a:cubicBezTo>
                <a:lnTo>
                  <a:pt x="722982" y="1704561"/>
                </a:lnTo>
                <a:cubicBezTo>
                  <a:pt x="722982" y="1916457"/>
                  <a:pt x="894757" y="2088232"/>
                  <a:pt x="1106653" y="2088232"/>
                </a:cubicBezTo>
                <a:lnTo>
                  <a:pt x="2343488" y="2088232"/>
                </a:lnTo>
                <a:cubicBezTo>
                  <a:pt x="2695651" y="2375969"/>
                  <a:pt x="3097119" y="2507188"/>
                  <a:pt x="3572525" y="2552827"/>
                </a:cubicBezTo>
                <a:cubicBezTo>
                  <a:pt x="3272912" y="2360550"/>
                  <a:pt x="3200938" y="2291042"/>
                  <a:pt x="3098271" y="2088232"/>
                </a:cubicBezTo>
                <a:lnTo>
                  <a:pt x="3363647" y="2088232"/>
                </a:lnTo>
                <a:cubicBezTo>
                  <a:pt x="3575543" y="2088232"/>
                  <a:pt x="3747318" y="1916457"/>
                  <a:pt x="3747318" y="1704561"/>
                </a:cubicBezTo>
                <a:lnTo>
                  <a:pt x="3747318" y="383671"/>
                </a:lnTo>
                <a:cubicBezTo>
                  <a:pt x="3747318" y="171775"/>
                  <a:pt x="3575543" y="0"/>
                  <a:pt x="3363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Round Same Side Corner Rectangle 12">
            <a:extLst>
              <a:ext uri="{FF2B5EF4-FFF2-40B4-BE49-F238E27FC236}">
                <a16:creationId xmlns:a16="http://schemas.microsoft.com/office/drawing/2014/main" xmlns="" id="{2D19E0C5-F2BC-432A-A6B6-D7F6D6A08B0F}"/>
              </a:ext>
            </a:extLst>
          </p:cNvPr>
          <p:cNvSpPr/>
          <p:nvPr/>
        </p:nvSpPr>
        <p:spPr>
          <a:xfrm>
            <a:off x="1104634" y="5106069"/>
            <a:ext cx="290424" cy="292682"/>
          </a:xfrm>
          <a:custGeom>
            <a:avLst/>
            <a:gdLst/>
            <a:ahLst/>
            <a:cxnLst/>
            <a:rect l="l" t="t" r="r" b="b"/>
            <a:pathLst>
              <a:path w="3891831" h="3922089">
                <a:moveTo>
                  <a:pt x="1662674" y="3168351"/>
                </a:moveTo>
                <a:lnTo>
                  <a:pt x="1502829" y="3373344"/>
                </a:lnTo>
                <a:lnTo>
                  <a:pt x="2417229" y="3373344"/>
                </a:lnTo>
                <a:lnTo>
                  <a:pt x="2257384" y="3168351"/>
                </a:lnTo>
                <a:close/>
                <a:moveTo>
                  <a:pt x="2523259" y="1171504"/>
                </a:moveTo>
                <a:cubicBezTo>
                  <a:pt x="2532472" y="1171504"/>
                  <a:pt x="2541686" y="1175018"/>
                  <a:pt x="2548715" y="1182047"/>
                </a:cubicBezTo>
                <a:cubicBezTo>
                  <a:pt x="2562774" y="1196106"/>
                  <a:pt x="2562774" y="1218900"/>
                  <a:pt x="2548715" y="1232959"/>
                </a:cubicBezTo>
                <a:lnTo>
                  <a:pt x="2192302" y="1589372"/>
                </a:lnTo>
                <a:cubicBezTo>
                  <a:pt x="2215318" y="1634545"/>
                  <a:pt x="2208007" y="1691005"/>
                  <a:pt x="2170778" y="1729629"/>
                </a:cubicBezTo>
                <a:lnTo>
                  <a:pt x="1842194" y="2070527"/>
                </a:lnTo>
                <a:lnTo>
                  <a:pt x="1840602" y="2068993"/>
                </a:lnTo>
                <a:lnTo>
                  <a:pt x="1839683" y="2070526"/>
                </a:lnTo>
                <a:lnTo>
                  <a:pt x="1772706" y="2003549"/>
                </a:lnTo>
                <a:lnTo>
                  <a:pt x="1671997" y="1906478"/>
                </a:lnTo>
                <a:lnTo>
                  <a:pt x="1671997" y="2304256"/>
                </a:lnTo>
                <a:lnTo>
                  <a:pt x="519869" y="2304256"/>
                </a:lnTo>
                <a:lnTo>
                  <a:pt x="519869" y="1555463"/>
                </a:lnTo>
                <a:cubicBezTo>
                  <a:pt x="519869" y="1430811"/>
                  <a:pt x="620920" y="1329760"/>
                  <a:pt x="745572" y="1329760"/>
                </a:cubicBezTo>
                <a:lnTo>
                  <a:pt x="887110" y="1329760"/>
                </a:lnTo>
                <a:lnTo>
                  <a:pt x="1095933" y="1689800"/>
                </a:lnTo>
                <a:lnTo>
                  <a:pt x="1304756" y="1329760"/>
                </a:lnTo>
                <a:lnTo>
                  <a:pt x="1446294" y="1329760"/>
                </a:lnTo>
                <a:cubicBezTo>
                  <a:pt x="1483655" y="1329760"/>
                  <a:pt x="1518895" y="1338838"/>
                  <a:pt x="1549463" y="1355810"/>
                </a:cubicBezTo>
                <a:lnTo>
                  <a:pt x="1551429" y="1352534"/>
                </a:lnTo>
                <a:lnTo>
                  <a:pt x="1560928" y="1362033"/>
                </a:lnTo>
                <a:cubicBezTo>
                  <a:pt x="1593912" y="1380586"/>
                  <a:pt x="1621171" y="1407846"/>
                  <a:pt x="1639724" y="1440829"/>
                </a:cubicBezTo>
                <a:lnTo>
                  <a:pt x="1875719" y="1676823"/>
                </a:lnTo>
                <a:lnTo>
                  <a:pt x="1991438" y="1556767"/>
                </a:lnTo>
                <a:cubicBezTo>
                  <a:pt x="2032038" y="1514646"/>
                  <a:pt x="2095142" y="1507302"/>
                  <a:pt x="2142374" y="1537477"/>
                </a:cubicBezTo>
                <a:lnTo>
                  <a:pt x="2497803" y="1182047"/>
                </a:lnTo>
                <a:cubicBezTo>
                  <a:pt x="2504833" y="1175018"/>
                  <a:pt x="2514046" y="1171504"/>
                  <a:pt x="2523259" y="1171504"/>
                </a:cubicBezTo>
                <a:close/>
                <a:moveTo>
                  <a:pt x="3270424" y="602451"/>
                </a:moveTo>
                <a:cubicBezTo>
                  <a:pt x="3365959" y="700507"/>
                  <a:pt x="3424268" y="834597"/>
                  <a:pt x="3424268" y="982306"/>
                </a:cubicBezTo>
                <a:lnTo>
                  <a:pt x="2890568" y="982307"/>
                </a:lnTo>
                <a:close/>
                <a:moveTo>
                  <a:pt x="1095932" y="477151"/>
                </a:moveTo>
                <a:cubicBezTo>
                  <a:pt x="1287178" y="477151"/>
                  <a:pt x="1442214" y="632187"/>
                  <a:pt x="1442214" y="823433"/>
                </a:cubicBezTo>
                <a:cubicBezTo>
                  <a:pt x="1442214" y="1014679"/>
                  <a:pt x="1287178" y="1169715"/>
                  <a:pt x="1095932" y="1169715"/>
                </a:cubicBezTo>
                <a:cubicBezTo>
                  <a:pt x="904686" y="1169715"/>
                  <a:pt x="749650" y="1014679"/>
                  <a:pt x="749650" y="823433"/>
                </a:cubicBezTo>
                <a:cubicBezTo>
                  <a:pt x="749650" y="632187"/>
                  <a:pt x="904686" y="477151"/>
                  <a:pt x="1095932" y="477151"/>
                </a:cubicBezTo>
                <a:close/>
                <a:moveTo>
                  <a:pt x="2797293" y="477150"/>
                </a:moveTo>
                <a:cubicBezTo>
                  <a:pt x="2797293" y="660228"/>
                  <a:pt x="2797294" y="843306"/>
                  <a:pt x="2797294" y="1026384"/>
                </a:cubicBezTo>
                <a:lnTo>
                  <a:pt x="3346527" y="1026384"/>
                </a:lnTo>
                <a:cubicBezTo>
                  <a:pt x="3346527" y="1329718"/>
                  <a:pt x="3100627" y="1575618"/>
                  <a:pt x="2797293" y="1575618"/>
                </a:cubicBezTo>
                <a:cubicBezTo>
                  <a:pt x="2647814" y="1575618"/>
                  <a:pt x="2512282" y="1515904"/>
                  <a:pt x="2413635" y="1418636"/>
                </a:cubicBezTo>
                <a:lnTo>
                  <a:pt x="2585415" y="1246856"/>
                </a:lnTo>
                <a:cubicBezTo>
                  <a:pt x="2612360" y="1219912"/>
                  <a:pt x="2612360" y="1176226"/>
                  <a:pt x="2585415" y="1149281"/>
                </a:cubicBezTo>
                <a:cubicBezTo>
                  <a:pt x="2558471" y="1122337"/>
                  <a:pt x="2514785" y="1122337"/>
                  <a:pt x="2487840" y="1149281"/>
                </a:cubicBezTo>
                <a:lnTo>
                  <a:pt x="2328419" y="1308703"/>
                </a:lnTo>
                <a:cubicBezTo>
                  <a:pt x="2276781" y="1227012"/>
                  <a:pt x="2248059" y="1130052"/>
                  <a:pt x="2248059" y="1026384"/>
                </a:cubicBezTo>
                <a:cubicBezTo>
                  <a:pt x="2248059" y="723050"/>
                  <a:pt x="2493959" y="477150"/>
                  <a:pt x="2797293" y="477150"/>
                </a:cubicBezTo>
                <a:close/>
                <a:moveTo>
                  <a:pt x="2842770" y="361048"/>
                </a:moveTo>
                <a:cubicBezTo>
                  <a:pt x="2979660" y="362831"/>
                  <a:pt x="3115706" y="416416"/>
                  <a:pt x="3220152" y="520862"/>
                </a:cubicBezTo>
                <a:lnTo>
                  <a:pt x="2842770" y="898246"/>
                </a:lnTo>
                <a:close/>
                <a:moveTo>
                  <a:pt x="745283" y="252264"/>
                </a:moveTo>
                <a:cubicBezTo>
                  <a:pt x="540043" y="252264"/>
                  <a:pt x="373664" y="418643"/>
                  <a:pt x="373664" y="623883"/>
                </a:cubicBezTo>
                <a:lnTo>
                  <a:pt x="373664" y="2481932"/>
                </a:lnTo>
                <a:lnTo>
                  <a:pt x="3505664" y="2481932"/>
                </a:lnTo>
                <a:lnTo>
                  <a:pt x="3505664" y="623883"/>
                </a:lnTo>
                <a:cubicBezTo>
                  <a:pt x="3505664" y="418643"/>
                  <a:pt x="3339285" y="252264"/>
                  <a:pt x="3134045" y="252264"/>
                </a:cubicBezTo>
                <a:close/>
                <a:moveTo>
                  <a:pt x="561239" y="0"/>
                </a:moveTo>
                <a:lnTo>
                  <a:pt x="3333911" y="0"/>
                </a:lnTo>
                <a:cubicBezTo>
                  <a:pt x="3562371" y="0"/>
                  <a:pt x="3747575" y="185204"/>
                  <a:pt x="3747575" y="413664"/>
                </a:cubicBezTo>
                <a:lnTo>
                  <a:pt x="3747575" y="2481932"/>
                </a:lnTo>
                <a:lnTo>
                  <a:pt x="3751166" y="2481932"/>
                </a:lnTo>
                <a:lnTo>
                  <a:pt x="3891831" y="3528390"/>
                </a:lnTo>
                <a:lnTo>
                  <a:pt x="3891831" y="3528390"/>
                </a:lnTo>
                <a:lnTo>
                  <a:pt x="3891831" y="3528392"/>
                </a:lnTo>
                <a:lnTo>
                  <a:pt x="3891831" y="3725239"/>
                </a:lnTo>
                <a:cubicBezTo>
                  <a:pt x="3891831" y="3833956"/>
                  <a:pt x="3803698" y="3922089"/>
                  <a:pt x="3694981" y="3922089"/>
                </a:cubicBezTo>
                <a:lnTo>
                  <a:pt x="196850" y="3922089"/>
                </a:lnTo>
                <a:cubicBezTo>
                  <a:pt x="88133" y="3922089"/>
                  <a:pt x="0" y="3833956"/>
                  <a:pt x="0" y="3725239"/>
                </a:cubicBezTo>
                <a:cubicBezTo>
                  <a:pt x="0" y="3659623"/>
                  <a:pt x="1" y="3594006"/>
                  <a:pt x="1" y="3528390"/>
                </a:cubicBezTo>
                <a:lnTo>
                  <a:pt x="3399" y="3528390"/>
                </a:lnTo>
                <a:lnTo>
                  <a:pt x="144064" y="2481932"/>
                </a:lnTo>
                <a:lnTo>
                  <a:pt x="147575" y="2481932"/>
                </a:lnTo>
                <a:lnTo>
                  <a:pt x="147575" y="413664"/>
                </a:lnTo>
                <a:cubicBezTo>
                  <a:pt x="147575" y="185204"/>
                  <a:pt x="332779" y="0"/>
                  <a:pt x="561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57">
            <a:extLst>
              <a:ext uri="{FF2B5EF4-FFF2-40B4-BE49-F238E27FC236}">
                <a16:creationId xmlns:a16="http://schemas.microsoft.com/office/drawing/2014/main" xmlns="" id="{FEADB7A8-FBAB-4583-B157-B0C0F98417FD}"/>
              </a:ext>
            </a:extLst>
          </p:cNvPr>
          <p:cNvSpPr/>
          <p:nvPr/>
        </p:nvSpPr>
        <p:spPr>
          <a:xfrm>
            <a:off x="984514" y="1113116"/>
            <a:ext cx="509349" cy="509349"/>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sz="2701"/>
          </a:p>
        </p:txBody>
      </p:sp>
      <p:sp>
        <p:nvSpPr>
          <p:cNvPr id="59" name="Oval 58">
            <a:extLst>
              <a:ext uri="{FF2B5EF4-FFF2-40B4-BE49-F238E27FC236}">
                <a16:creationId xmlns:a16="http://schemas.microsoft.com/office/drawing/2014/main" xmlns="" id="{0F94C39A-E006-44B9-AB19-E949C865200A}"/>
              </a:ext>
            </a:extLst>
          </p:cNvPr>
          <p:cNvSpPr/>
          <p:nvPr/>
        </p:nvSpPr>
        <p:spPr>
          <a:xfrm>
            <a:off x="973905" y="1644444"/>
            <a:ext cx="509349" cy="509349"/>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ko-KR" altLang="en-US" sz="2701" dirty="0"/>
          </a:p>
        </p:txBody>
      </p:sp>
      <p:sp>
        <p:nvSpPr>
          <p:cNvPr id="60" name="Oval 59">
            <a:extLst>
              <a:ext uri="{FF2B5EF4-FFF2-40B4-BE49-F238E27FC236}">
                <a16:creationId xmlns:a16="http://schemas.microsoft.com/office/drawing/2014/main" xmlns="" id="{F04A7C1B-754B-4E34-A2D8-B053844ED8A7}"/>
              </a:ext>
            </a:extLst>
          </p:cNvPr>
          <p:cNvSpPr/>
          <p:nvPr/>
        </p:nvSpPr>
        <p:spPr>
          <a:xfrm>
            <a:off x="998246" y="2203153"/>
            <a:ext cx="509349" cy="50934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Oval 60">
            <a:extLst>
              <a:ext uri="{FF2B5EF4-FFF2-40B4-BE49-F238E27FC236}">
                <a16:creationId xmlns:a16="http://schemas.microsoft.com/office/drawing/2014/main" xmlns="" id="{D7A79EB7-B0AA-44CF-A6D4-827E3FB459E5}"/>
              </a:ext>
            </a:extLst>
          </p:cNvPr>
          <p:cNvSpPr/>
          <p:nvPr/>
        </p:nvSpPr>
        <p:spPr>
          <a:xfrm>
            <a:off x="995171" y="2749087"/>
            <a:ext cx="509349" cy="509349"/>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sz="2701"/>
          </a:p>
        </p:txBody>
      </p:sp>
      <p:sp>
        <p:nvSpPr>
          <p:cNvPr id="68" name="Rounded Rectangle 31">
            <a:extLst>
              <a:ext uri="{FF2B5EF4-FFF2-40B4-BE49-F238E27FC236}">
                <a16:creationId xmlns:a16="http://schemas.microsoft.com/office/drawing/2014/main" xmlns="" id="{0606EF1B-EC7F-4966-A2D5-81126004CE7D}"/>
              </a:ext>
            </a:extLst>
          </p:cNvPr>
          <p:cNvSpPr>
            <a:spLocks noChangeAspect="1"/>
          </p:cNvSpPr>
          <p:nvPr/>
        </p:nvSpPr>
        <p:spPr>
          <a:xfrm>
            <a:off x="1130353" y="2807712"/>
            <a:ext cx="272295" cy="38715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9" name="Group 110">
            <a:extLst>
              <a:ext uri="{FF2B5EF4-FFF2-40B4-BE49-F238E27FC236}">
                <a16:creationId xmlns:a16="http://schemas.microsoft.com/office/drawing/2014/main" xmlns="" id="{CFE678D9-C9E4-4507-A477-37726D6CCD6F}"/>
              </a:ext>
            </a:extLst>
          </p:cNvPr>
          <p:cNvGrpSpPr/>
          <p:nvPr/>
        </p:nvGrpSpPr>
        <p:grpSpPr>
          <a:xfrm>
            <a:off x="1036394" y="2262702"/>
            <a:ext cx="399320" cy="324404"/>
            <a:chOff x="4835382" y="73243"/>
            <a:chExt cx="2920830" cy="3227535"/>
          </a:xfrm>
          <a:solidFill>
            <a:schemeClr val="accent4"/>
          </a:solidFill>
        </p:grpSpPr>
        <p:sp>
          <p:nvSpPr>
            <p:cNvPr id="70" name="Freeform 111">
              <a:extLst>
                <a:ext uri="{FF2B5EF4-FFF2-40B4-BE49-F238E27FC236}">
                  <a16:creationId xmlns:a16="http://schemas.microsoft.com/office/drawing/2014/main" xmlns="" id="{801126C5-DF2B-4259-ACEB-D60B1650B90D}"/>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71" name="Oval 37">
              <a:extLst>
                <a:ext uri="{FF2B5EF4-FFF2-40B4-BE49-F238E27FC236}">
                  <a16:creationId xmlns:a16="http://schemas.microsoft.com/office/drawing/2014/main" xmlns="" id="{C5C79488-C631-41DD-94BF-6CF21C004BC9}"/>
                </a:ext>
              </a:extLst>
            </p:cNvPr>
            <p:cNvSpPr/>
            <p:nvPr/>
          </p:nvSpPr>
          <p:spPr>
            <a:xfrm rot="18100542">
              <a:off x="5741997" y="25809"/>
              <a:ext cx="1628005" cy="2080554"/>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grpSp>
      <p:sp>
        <p:nvSpPr>
          <p:cNvPr id="72" name="Isosceles Triangle 68">
            <a:extLst>
              <a:ext uri="{FF2B5EF4-FFF2-40B4-BE49-F238E27FC236}">
                <a16:creationId xmlns:a16="http://schemas.microsoft.com/office/drawing/2014/main" xmlns="" id="{29BE1307-84E0-44B7-A07F-74971E4AFDB8}"/>
              </a:ext>
            </a:extLst>
          </p:cNvPr>
          <p:cNvSpPr/>
          <p:nvPr/>
        </p:nvSpPr>
        <p:spPr>
          <a:xfrm rot="10800000">
            <a:off x="1144045" y="1145506"/>
            <a:ext cx="220703" cy="483302"/>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xmlns="" id="{F37EA2B2-6BA6-427A-95B6-5D4D098D474D}"/>
              </a:ext>
            </a:extLst>
          </p:cNvPr>
          <p:cNvSpPr/>
          <p:nvPr/>
        </p:nvSpPr>
        <p:spPr>
          <a:xfrm>
            <a:off x="1041850" y="1796097"/>
            <a:ext cx="393776" cy="26135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TextBox 75">
            <a:extLst>
              <a:ext uri="{FF2B5EF4-FFF2-40B4-BE49-F238E27FC236}">
                <a16:creationId xmlns:a16="http://schemas.microsoft.com/office/drawing/2014/main" xmlns="" id="{25C7BD67-A14B-4560-8492-EA2665EF14F5}"/>
              </a:ext>
            </a:extLst>
          </p:cNvPr>
          <p:cNvSpPr txBox="1"/>
          <p:nvPr/>
        </p:nvSpPr>
        <p:spPr>
          <a:xfrm>
            <a:off x="1469737" y="3972102"/>
            <a:ext cx="6066180" cy="421654"/>
          </a:xfrm>
          <a:prstGeom prst="rect">
            <a:avLst/>
          </a:prstGeom>
          <a:noFill/>
        </p:spPr>
        <p:txBody>
          <a:bodyPr wrap="square" rtlCol="0">
            <a:spAutoFit/>
          </a:bodyPr>
          <a:lstStyle/>
          <a:p>
            <a:pPr marR="0" lvl="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Adobe Ming Std L" panose="02020300000000000000" pitchFamily="18" charset="-128"/>
                <a:ea typeface="Adobe Ming Std L" panose="02020300000000000000" pitchFamily="18" charset="-128"/>
                <a:cs typeface="Times New Roman" panose="02020603050405020304" pitchFamily="18" charset="0"/>
              </a:rPr>
              <a:t>Manajemen</a:t>
            </a:r>
            <a:r>
              <a:rPr lang="en-US" sz="2000" dirty="0" smtClean="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pergelaran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sekolah</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dasar</a:t>
            </a:r>
            <a:endParaRPr lang="en-US" sz="2000" dirty="0">
              <a:effectLst/>
              <a:latin typeface="Adobe Ming Std L" panose="02020300000000000000" pitchFamily="18" charset="-128"/>
              <a:ea typeface="Adobe Ming Std L" panose="02020300000000000000" pitchFamily="18" charset="-128"/>
              <a:cs typeface="Times New Roman" panose="02020603050405020304" pitchFamily="18" charset="0"/>
            </a:endParaRPr>
          </a:p>
        </p:txBody>
      </p:sp>
      <p:sp>
        <p:nvSpPr>
          <p:cNvPr id="77" name="TextBox 76">
            <a:extLst>
              <a:ext uri="{FF2B5EF4-FFF2-40B4-BE49-F238E27FC236}">
                <a16:creationId xmlns:a16="http://schemas.microsoft.com/office/drawing/2014/main" xmlns="" id="{79097706-33D4-430C-A4F5-238616AD340E}"/>
              </a:ext>
            </a:extLst>
          </p:cNvPr>
          <p:cNvSpPr txBox="1"/>
          <p:nvPr/>
        </p:nvSpPr>
        <p:spPr>
          <a:xfrm>
            <a:off x="1435625" y="1690080"/>
            <a:ext cx="8993939" cy="421654"/>
          </a:xfrm>
          <a:prstGeom prst="rect">
            <a:avLst/>
          </a:prstGeom>
          <a:noFill/>
        </p:spPr>
        <p:txBody>
          <a:bodyPr wrap="square" rtlCol="0">
            <a:spAutoFit/>
          </a:bodyPr>
          <a:lstStyle/>
          <a:p>
            <a:pPr marR="0" lvl="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fi-FI" sz="2000" dirty="0" smtClean="0">
                <a:latin typeface="Adobe Ming Std L" panose="02020300000000000000" pitchFamily="18" charset="-128"/>
                <a:ea typeface="Adobe Ming Std L" panose="02020300000000000000" pitchFamily="18" charset="-128"/>
                <a:cs typeface="Times New Roman" panose="02020603050405020304" pitchFamily="18" charset="0"/>
              </a:rPr>
              <a:t>Penguatan </a:t>
            </a:r>
            <a:r>
              <a:rPr lang="fi-FI" sz="2000" dirty="0">
                <a:latin typeface="Adobe Ming Std L" panose="02020300000000000000" pitchFamily="18" charset="-128"/>
                <a:ea typeface="Adobe Ming Std L" panose="02020300000000000000" pitchFamily="18" charset="-128"/>
                <a:cs typeface="Times New Roman" panose="02020603050405020304" pitchFamily="18" charset="0"/>
              </a:rPr>
              <a:t>konsep seni musik, seni tari, seni rupa dan ketrampilan</a:t>
            </a:r>
            <a:endParaRPr lang="en-US" sz="2000" dirty="0">
              <a:effectLst/>
              <a:latin typeface="Adobe Ming Std L" panose="02020300000000000000" pitchFamily="18" charset="-128"/>
              <a:ea typeface="Adobe Ming Std L" panose="02020300000000000000" pitchFamily="18" charset="-128"/>
              <a:cs typeface="Times New Roman" panose="02020603050405020304" pitchFamily="18" charset="0"/>
            </a:endParaRPr>
          </a:p>
        </p:txBody>
      </p:sp>
      <p:sp>
        <p:nvSpPr>
          <p:cNvPr id="78" name="TextBox 77">
            <a:extLst>
              <a:ext uri="{FF2B5EF4-FFF2-40B4-BE49-F238E27FC236}">
                <a16:creationId xmlns:a16="http://schemas.microsoft.com/office/drawing/2014/main" xmlns="" id="{6FD1F9FD-CA98-4403-BB43-9D6972BAA4F2}"/>
              </a:ext>
            </a:extLst>
          </p:cNvPr>
          <p:cNvSpPr txBox="1"/>
          <p:nvPr/>
        </p:nvSpPr>
        <p:spPr>
          <a:xfrm>
            <a:off x="1476574" y="1211824"/>
            <a:ext cx="7528409" cy="369332"/>
          </a:xfrm>
          <a:prstGeom prst="rect">
            <a:avLst/>
          </a:prstGeom>
          <a:noFill/>
        </p:spPr>
        <p:txBody>
          <a:bodyPr wrap="square" rtlCol="0">
            <a:spAutoFit/>
          </a:bodyPr>
          <a:lstStyle/>
          <a:p>
            <a:r>
              <a:rPr lang="it-IT" dirty="0" smtClean="0">
                <a:latin typeface="Adobe Ming Std L" panose="02020300000000000000" pitchFamily="18" charset="-128"/>
                <a:ea typeface="Adobe Ming Std L" panose="02020300000000000000" pitchFamily="18" charset="-128"/>
                <a:cs typeface="Adobe Devanagari" panose="02040503050201020203" pitchFamily="18" charset="0"/>
              </a:rPr>
              <a:t>Karakteristik </a:t>
            </a:r>
            <a:r>
              <a:rPr lang="it-IT" dirty="0">
                <a:latin typeface="Adobe Ming Std L" panose="02020300000000000000" pitchFamily="18" charset="-128"/>
                <a:ea typeface="Adobe Ming Std L" panose="02020300000000000000" pitchFamily="18" charset="-128"/>
                <a:cs typeface="Adobe Devanagari" panose="02040503050201020203" pitchFamily="18" charset="0"/>
              </a:rPr>
              <a:t>seni dan budaya di berbagai wilayah di Indonesia</a:t>
            </a:r>
            <a:endParaRPr lang="en-US" dirty="0">
              <a:effectLst/>
              <a:latin typeface="Adobe Ming Std L" panose="02020300000000000000" pitchFamily="18" charset="-128"/>
              <a:ea typeface="Adobe Ming Std L" panose="02020300000000000000" pitchFamily="18" charset="-128"/>
              <a:cs typeface="Adobe Devanagari" panose="02040503050201020203" pitchFamily="18" charset="0"/>
            </a:endParaRPr>
          </a:p>
        </p:txBody>
      </p:sp>
      <p:sp>
        <p:nvSpPr>
          <p:cNvPr id="79" name="TextBox 78">
            <a:extLst>
              <a:ext uri="{FF2B5EF4-FFF2-40B4-BE49-F238E27FC236}">
                <a16:creationId xmlns:a16="http://schemas.microsoft.com/office/drawing/2014/main" xmlns="" id="{99CC759F-ABA5-4F5B-A541-3AF596D557FC}"/>
              </a:ext>
            </a:extLst>
          </p:cNvPr>
          <p:cNvSpPr txBox="1"/>
          <p:nvPr/>
        </p:nvSpPr>
        <p:spPr>
          <a:xfrm>
            <a:off x="1483254" y="5038822"/>
            <a:ext cx="7086588" cy="400110"/>
          </a:xfrm>
          <a:prstGeom prst="rect">
            <a:avLst/>
          </a:prstGeom>
          <a:noFill/>
        </p:spPr>
        <p:txBody>
          <a:bodyPr wrap="square" rtlCol="0">
            <a:spAutoFit/>
          </a:bodyPr>
          <a:lstStyle/>
          <a:p>
            <a:r>
              <a:rPr lang="en-US" sz="2000" dirty="0" err="1" smtClean="0">
                <a:latin typeface="Adobe Ming Std L" panose="02020300000000000000" pitchFamily="18" charset="-128"/>
                <a:ea typeface="Adobe Ming Std L" panose="02020300000000000000" pitchFamily="18" charset="-128"/>
                <a:cs typeface="Adobe Devanagari" panose="02040503050201020203" pitchFamily="18" charset="0"/>
              </a:rPr>
              <a:t>Pergelaran</a:t>
            </a:r>
            <a:r>
              <a:rPr lang="en-US" sz="2000" dirty="0" smtClean="0">
                <a:latin typeface="Adobe Ming Std L" panose="02020300000000000000" pitchFamily="18" charset="-128"/>
                <a:ea typeface="Adobe Ming Std L" panose="02020300000000000000" pitchFamily="18" charset="-128"/>
                <a:cs typeface="Adobe Devanagari" panose="02040503050201020203" pitchFamily="18" charset="0"/>
              </a:rPr>
              <a:t> </a:t>
            </a:r>
            <a:r>
              <a:rPr lang="en-US" sz="2000" dirty="0" err="1">
                <a:latin typeface="Adobe Ming Std L" panose="02020300000000000000" pitchFamily="18" charset="-128"/>
                <a:ea typeface="Adobe Ming Std L" panose="02020300000000000000" pitchFamily="18" charset="-128"/>
                <a:cs typeface="Adobe Devanagari" panose="02040503050201020203" pitchFamily="18" charset="0"/>
              </a:rPr>
              <a:t>seni</a:t>
            </a:r>
            <a:r>
              <a:rPr lang="en-US" sz="2000" dirty="0">
                <a:latin typeface="Adobe Ming Std L" panose="02020300000000000000" pitchFamily="18" charset="-128"/>
                <a:ea typeface="Adobe Ming Std L" panose="02020300000000000000" pitchFamily="18" charset="-128"/>
                <a:cs typeface="Adobe Devanagari" panose="02040503050201020203" pitchFamily="18" charset="0"/>
              </a:rPr>
              <a:t> </a:t>
            </a:r>
            <a:r>
              <a:rPr lang="en-US" sz="2000" dirty="0" err="1">
                <a:latin typeface="Adobe Ming Std L" panose="02020300000000000000" pitchFamily="18" charset="-128"/>
                <a:ea typeface="Adobe Ming Std L" panose="02020300000000000000" pitchFamily="18" charset="-128"/>
                <a:cs typeface="Adobe Devanagari" panose="02040503050201020203" pitchFamily="18" charset="0"/>
              </a:rPr>
              <a:t>Sekolah</a:t>
            </a:r>
            <a:r>
              <a:rPr lang="en-US" sz="2000" dirty="0">
                <a:latin typeface="Adobe Ming Std L" panose="02020300000000000000" pitchFamily="18" charset="-128"/>
                <a:ea typeface="Adobe Ming Std L" panose="02020300000000000000" pitchFamily="18" charset="-128"/>
                <a:cs typeface="Adobe Devanagari" panose="02040503050201020203" pitchFamily="18" charset="0"/>
              </a:rPr>
              <a:t> </a:t>
            </a:r>
            <a:r>
              <a:rPr lang="en-US" sz="2000" dirty="0" err="1">
                <a:latin typeface="Adobe Ming Std L" panose="02020300000000000000" pitchFamily="18" charset="-128"/>
                <a:ea typeface="Adobe Ming Std L" panose="02020300000000000000" pitchFamily="18" charset="-128"/>
                <a:cs typeface="Adobe Devanagari" panose="02040503050201020203" pitchFamily="18" charset="0"/>
              </a:rPr>
              <a:t>Dasar</a:t>
            </a:r>
            <a:endParaRPr lang="en-US" sz="2000" dirty="0">
              <a:effectLst/>
              <a:latin typeface="Adobe Ming Std L" panose="02020300000000000000" pitchFamily="18" charset="-128"/>
              <a:ea typeface="Adobe Ming Std L" panose="02020300000000000000" pitchFamily="18" charset="-128"/>
              <a:cs typeface="Adobe Devanagari" panose="02040503050201020203" pitchFamily="18" charset="0"/>
            </a:endParaRPr>
          </a:p>
        </p:txBody>
      </p:sp>
      <p:sp>
        <p:nvSpPr>
          <p:cNvPr id="80" name="TextBox 79">
            <a:extLst>
              <a:ext uri="{FF2B5EF4-FFF2-40B4-BE49-F238E27FC236}">
                <a16:creationId xmlns:a16="http://schemas.microsoft.com/office/drawing/2014/main" xmlns="" id="{7336DB07-A40E-4BD3-B038-5F908FE4B059}"/>
              </a:ext>
            </a:extLst>
          </p:cNvPr>
          <p:cNvSpPr txBox="1"/>
          <p:nvPr/>
        </p:nvSpPr>
        <p:spPr>
          <a:xfrm>
            <a:off x="1535233" y="4538679"/>
            <a:ext cx="6434201" cy="421654"/>
          </a:xfrm>
          <a:prstGeom prst="rect">
            <a:avLst/>
          </a:prstGeom>
          <a:noFill/>
        </p:spPr>
        <p:txBody>
          <a:bodyPr wrap="square" rtlCol="0">
            <a:spAutoFit/>
          </a:bodyPr>
          <a:lstStyle/>
          <a:p>
            <a:pPr marR="0" lvl="0">
              <a:lnSpc>
                <a:spcPct val="107000"/>
              </a:lnSpc>
              <a:spcBef>
                <a:spcPts val="0"/>
              </a:spcBef>
              <a:spcAft>
                <a:spcPts val="0"/>
              </a:spcAft>
            </a:pPr>
            <a:r>
              <a:rPr lang="en-US" sz="2000" dirty="0" err="1" smtClean="0">
                <a:latin typeface="Adobe Ming Std L" panose="02020300000000000000" pitchFamily="18" charset="-128"/>
                <a:ea typeface="Adobe Ming Std L" panose="02020300000000000000" pitchFamily="18" charset="-128"/>
                <a:cs typeface="Times New Roman" panose="02020603050405020304" pitchFamily="18" charset="0"/>
              </a:rPr>
              <a:t>Implementasi</a:t>
            </a:r>
            <a:r>
              <a:rPr lang="en-US" sz="2000" dirty="0" smtClean="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konsep</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kreativitas</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budaya</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SD</a:t>
            </a:r>
            <a:endParaRPr lang="en-US" sz="2000" dirty="0">
              <a:effectLst/>
              <a:latin typeface="Adobe Ming Std L" panose="02020300000000000000" pitchFamily="18" charset="-128"/>
              <a:ea typeface="Adobe Ming Std L" panose="02020300000000000000" pitchFamily="18" charset="-128"/>
              <a:cs typeface="Times New Roman" panose="02020603050405020304" pitchFamily="18" charset="0"/>
            </a:endParaRPr>
          </a:p>
        </p:txBody>
      </p:sp>
      <p:sp>
        <p:nvSpPr>
          <p:cNvPr id="81" name="TextBox 80">
            <a:extLst>
              <a:ext uri="{FF2B5EF4-FFF2-40B4-BE49-F238E27FC236}">
                <a16:creationId xmlns:a16="http://schemas.microsoft.com/office/drawing/2014/main" xmlns="" id="{CF89BE06-2F06-47DF-9116-33D607819BBF}"/>
              </a:ext>
            </a:extLst>
          </p:cNvPr>
          <p:cNvSpPr txBox="1"/>
          <p:nvPr/>
        </p:nvSpPr>
        <p:spPr>
          <a:xfrm>
            <a:off x="1466391" y="2156387"/>
            <a:ext cx="8063677" cy="750975"/>
          </a:xfrm>
          <a:prstGeom prst="rect">
            <a:avLst/>
          </a:prstGeom>
          <a:noFill/>
        </p:spPr>
        <p:txBody>
          <a:bodyPr wrap="square" rtlCol="0">
            <a:spAutoFit/>
          </a:bodyPr>
          <a:lstStyle/>
          <a:p>
            <a:pPr marR="0" lvl="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Adobe Ming Std L" panose="02020300000000000000" pitchFamily="18" charset="-128"/>
                <a:ea typeface="Adobe Ming Std L" panose="02020300000000000000" pitchFamily="18" charset="-128"/>
                <a:cs typeface="Times New Roman" panose="02020603050405020304" pitchFamily="18" charset="0"/>
              </a:rPr>
              <a:t>Penyusunan</a:t>
            </a:r>
            <a:r>
              <a:rPr lang="en-US" sz="2000" dirty="0" smtClean="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konsep</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pengembangan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teknologi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dalam</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pembentukan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kreativitas</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budaya</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sekolah</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dasar</a:t>
            </a:r>
            <a:endParaRPr lang="en-US" sz="2000" dirty="0">
              <a:effectLst/>
              <a:latin typeface="Adobe Ming Std L" panose="02020300000000000000" pitchFamily="18" charset="-128"/>
              <a:ea typeface="Adobe Ming Std L" panose="02020300000000000000" pitchFamily="18" charset="-128"/>
              <a:cs typeface="Times New Roman" panose="02020603050405020304" pitchFamily="18" charset="0"/>
            </a:endParaRPr>
          </a:p>
        </p:txBody>
      </p:sp>
      <p:sp>
        <p:nvSpPr>
          <p:cNvPr id="83" name="TextBox 82">
            <a:extLst>
              <a:ext uri="{FF2B5EF4-FFF2-40B4-BE49-F238E27FC236}">
                <a16:creationId xmlns:a16="http://schemas.microsoft.com/office/drawing/2014/main" xmlns="" id="{5F773A9E-3282-432F-B386-86A29C768FD2}"/>
              </a:ext>
            </a:extLst>
          </p:cNvPr>
          <p:cNvSpPr txBox="1"/>
          <p:nvPr/>
        </p:nvSpPr>
        <p:spPr>
          <a:xfrm>
            <a:off x="1469737" y="2837749"/>
            <a:ext cx="7535246" cy="1080296"/>
          </a:xfrm>
          <a:prstGeom prst="rect">
            <a:avLst/>
          </a:prstGeom>
          <a:noFill/>
        </p:spPr>
        <p:txBody>
          <a:bodyPr wrap="square" rtlCol="0">
            <a:spAutoFit/>
          </a:bodyPr>
          <a:lstStyle/>
          <a:p>
            <a:pPr marR="0" lvl="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latin typeface="Adobe Ming Std L" panose="02020300000000000000" pitchFamily="18" charset="-128"/>
                <a:ea typeface="Adobe Ming Std L" panose="02020300000000000000" pitchFamily="18" charset="-128"/>
                <a:cs typeface="Times New Roman" panose="02020603050405020304" pitchFamily="18" charset="0"/>
              </a:rPr>
              <a:t>Penyusunan</a:t>
            </a:r>
            <a:r>
              <a:rPr lang="en-US" sz="2000" dirty="0" smtClean="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rancangan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konsep</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materi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musik</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tari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rupa</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ketrampilan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dalam</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rancangan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kreativitas</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smtClean="0">
                <a:latin typeface="Adobe Ming Std L" panose="02020300000000000000" pitchFamily="18" charset="-128"/>
                <a:ea typeface="Adobe Ming Std L" panose="02020300000000000000" pitchFamily="18" charset="-128"/>
                <a:cs typeface="Times New Roman" panose="02020603050405020304" pitchFamily="18" charset="0"/>
              </a:rPr>
              <a:t>budaya</a:t>
            </a:r>
            <a:endParaRPr lang="en-US" sz="2000" dirty="0">
              <a:effectLst/>
              <a:latin typeface="Adobe Ming Std L" panose="02020300000000000000" pitchFamily="18" charset="-128"/>
              <a:ea typeface="Adobe Ming Std L" panose="02020300000000000000" pitchFamily="18" charset="-128"/>
              <a:cs typeface="Times New Roman" panose="02020603050405020304" pitchFamily="18" charset="0"/>
            </a:endParaRPr>
          </a:p>
        </p:txBody>
      </p:sp>
      <p:sp>
        <p:nvSpPr>
          <p:cNvPr id="84" name="TextBox 83">
            <a:extLst>
              <a:ext uri="{FF2B5EF4-FFF2-40B4-BE49-F238E27FC236}">
                <a16:creationId xmlns:a16="http://schemas.microsoft.com/office/drawing/2014/main" xmlns="" id="{AE7026C7-EF59-4585-AFDF-ED77DA7C295A}"/>
              </a:ext>
            </a:extLst>
          </p:cNvPr>
          <p:cNvSpPr txBox="1"/>
          <p:nvPr/>
        </p:nvSpPr>
        <p:spPr>
          <a:xfrm>
            <a:off x="1493620" y="5760276"/>
            <a:ext cx="4213497" cy="750975"/>
          </a:xfrm>
          <a:prstGeom prst="rect">
            <a:avLst/>
          </a:prstGeom>
          <a:noFill/>
        </p:spPr>
        <p:txBody>
          <a:bodyPr wrap="square" rtlCol="0">
            <a:spAutoFit/>
          </a:bodyPr>
          <a:lstStyle/>
          <a:p>
            <a:pPr marR="0" lvl="0">
              <a:lnSpc>
                <a:spcPct val="107000"/>
              </a:lnSpc>
              <a:spcBef>
                <a:spcPts val="0"/>
              </a:spcBef>
              <a:spcAft>
                <a:spcPts val="0"/>
              </a:spcAft>
            </a:pPr>
            <a:r>
              <a:rPr lang="en-US" sz="2000" dirty="0" err="1" smtClean="0">
                <a:latin typeface="Adobe Ming Std L" panose="02020300000000000000" pitchFamily="18" charset="-128"/>
                <a:ea typeface="Adobe Ming Std L" panose="02020300000000000000" pitchFamily="18" charset="-128"/>
                <a:cs typeface="Times New Roman" panose="02020603050405020304" pitchFamily="18" charset="0"/>
              </a:rPr>
              <a:t>laporan</a:t>
            </a:r>
            <a:r>
              <a:rPr lang="en-US" sz="2000" dirty="0" smtClean="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evaluasi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akhir</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pergelaran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seni</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dan</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a:t>
            </a:r>
            <a:r>
              <a:rPr lang="en-US" sz="2000" dirty="0" err="1">
                <a:latin typeface="Adobe Ming Std L" panose="02020300000000000000" pitchFamily="18" charset="-128"/>
                <a:ea typeface="Adobe Ming Std L" panose="02020300000000000000" pitchFamily="18" charset="-128"/>
                <a:cs typeface="Times New Roman" panose="02020603050405020304" pitchFamily="18" charset="0"/>
              </a:rPr>
              <a:t>budaya</a:t>
            </a:r>
            <a:r>
              <a:rPr lang="en-US" sz="2000" dirty="0">
                <a:latin typeface="Adobe Ming Std L" panose="02020300000000000000" pitchFamily="18" charset="-128"/>
                <a:ea typeface="Adobe Ming Std L" panose="02020300000000000000" pitchFamily="18" charset="-128"/>
                <a:cs typeface="Times New Roman" panose="02020603050405020304" pitchFamily="18" charset="0"/>
              </a:rPr>
              <a:t> SD</a:t>
            </a:r>
            <a:endParaRPr lang="en-US" sz="2000" dirty="0">
              <a:effectLst/>
              <a:latin typeface="Adobe Ming Std L" panose="02020300000000000000" pitchFamily="18" charset="-128"/>
              <a:ea typeface="Adobe Ming Std L" panose="02020300000000000000" pitchFamily="18" charset="-128"/>
              <a:cs typeface="Times New Roman" panose="02020603050405020304" pitchFamily="18" charset="0"/>
            </a:endParaRPr>
          </a:p>
        </p:txBody>
      </p:sp>
    </p:spTree>
    <p:extLst>
      <p:ext uri="{BB962C8B-B14F-4D97-AF65-F5344CB8AC3E}">
        <p14:creationId xmlns:p14="http://schemas.microsoft.com/office/powerpoint/2010/main" val="75188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sz="4800" dirty="0">
                <a:solidFill>
                  <a:schemeClr val="accent4">
                    <a:lumMod val="50000"/>
                  </a:schemeClr>
                </a:solidFill>
                <a:latin typeface="Adobe Fan Heiti Std B" panose="020B0700000000000000" pitchFamily="34" charset="-128"/>
                <a:ea typeface="Adobe Fan Heiti Std B" panose="020B0700000000000000" pitchFamily="34" charset="-128"/>
              </a:rPr>
              <a:t>KEGIATAN PEMBELAJARAN</a:t>
            </a:r>
          </a:p>
        </p:txBody>
      </p:sp>
      <p:grpSp>
        <p:nvGrpSpPr>
          <p:cNvPr id="4" name="Group 3">
            <a:extLst>
              <a:ext uri="{FF2B5EF4-FFF2-40B4-BE49-F238E27FC236}">
                <a16:creationId xmlns:a16="http://schemas.microsoft.com/office/drawing/2014/main" xmlns="" id="{C059DA62-0600-4256-93E8-1F0645375402}"/>
              </a:ext>
            </a:extLst>
          </p:cNvPr>
          <p:cNvGrpSpPr/>
          <p:nvPr/>
        </p:nvGrpSpPr>
        <p:grpSpPr>
          <a:xfrm>
            <a:off x="4718220" y="2473907"/>
            <a:ext cx="1369195" cy="1279809"/>
            <a:chOff x="2827731" y="1829193"/>
            <a:chExt cx="1744272" cy="1630399"/>
          </a:xfrm>
        </p:grpSpPr>
        <p:sp>
          <p:nvSpPr>
            <p:cNvPr id="5" name="Rectangle 15">
              <a:extLst>
                <a:ext uri="{FF2B5EF4-FFF2-40B4-BE49-F238E27FC236}">
                  <a16:creationId xmlns:a16="http://schemas.microsoft.com/office/drawing/2014/main" xmlns="" id="{E7B2269B-E80A-4D97-AA52-D9B13C6716E2}"/>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15">
              <a:extLst>
                <a:ext uri="{FF2B5EF4-FFF2-40B4-BE49-F238E27FC236}">
                  <a16:creationId xmlns:a16="http://schemas.microsoft.com/office/drawing/2014/main" xmlns="" id="{2E1986FD-EDF3-4C7C-A104-683070EB3F41}"/>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a16="http://schemas.microsoft.com/office/drawing/2014/main" xmlns="" id="{98BA213F-EE0B-433A-9B35-DBC5E47B6D52}"/>
              </a:ext>
            </a:extLst>
          </p:cNvPr>
          <p:cNvGrpSpPr/>
          <p:nvPr/>
        </p:nvGrpSpPr>
        <p:grpSpPr>
          <a:xfrm>
            <a:off x="4671062" y="3895890"/>
            <a:ext cx="1279809" cy="1369195"/>
            <a:chOff x="4671062" y="3895890"/>
            <a:chExt cx="1279809" cy="1369195"/>
          </a:xfrm>
        </p:grpSpPr>
        <p:sp>
          <p:nvSpPr>
            <p:cNvPr id="8" name="Rectangle 15">
              <a:extLst>
                <a:ext uri="{FF2B5EF4-FFF2-40B4-BE49-F238E27FC236}">
                  <a16:creationId xmlns:a16="http://schemas.microsoft.com/office/drawing/2014/main" xmlns="" id="{31A8BCB0-D6DD-4233-A8B2-20BE63566CD2}"/>
                </a:ext>
              </a:extLst>
            </p:cNvPr>
            <p:cNvSpPr/>
            <p:nvPr/>
          </p:nvSpPr>
          <p:spPr>
            <a:xfrm rot="10800000">
              <a:off x="4671062" y="3895890"/>
              <a:ext cx="729682" cy="70429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15">
              <a:extLst>
                <a:ext uri="{FF2B5EF4-FFF2-40B4-BE49-F238E27FC236}">
                  <a16:creationId xmlns:a16="http://schemas.microsoft.com/office/drawing/2014/main" xmlns="" id="{A0BB21B9-A60B-43AB-A78E-E31ADDFE0733}"/>
                </a:ext>
              </a:extLst>
            </p:cNvPr>
            <p:cNvSpPr/>
            <p:nvPr/>
          </p:nvSpPr>
          <p:spPr>
            <a:xfrm rot="8033242">
              <a:off x="5233885" y="4548099"/>
              <a:ext cx="729683" cy="70428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0" name="Group 9">
            <a:extLst>
              <a:ext uri="{FF2B5EF4-FFF2-40B4-BE49-F238E27FC236}">
                <a16:creationId xmlns:a16="http://schemas.microsoft.com/office/drawing/2014/main" xmlns="" id="{319E2D5B-5BBE-409E-A6EF-9EB33B2F0409}"/>
              </a:ext>
            </a:extLst>
          </p:cNvPr>
          <p:cNvGrpSpPr/>
          <p:nvPr/>
        </p:nvGrpSpPr>
        <p:grpSpPr>
          <a:xfrm rot="10800000">
            <a:off x="6092300" y="4052735"/>
            <a:ext cx="1369195" cy="1279809"/>
            <a:chOff x="2827731" y="1829193"/>
            <a:chExt cx="1744272" cy="1630399"/>
          </a:xfrm>
        </p:grpSpPr>
        <p:sp>
          <p:nvSpPr>
            <p:cNvPr id="11" name="Rectangle 15">
              <a:extLst>
                <a:ext uri="{FF2B5EF4-FFF2-40B4-BE49-F238E27FC236}">
                  <a16:creationId xmlns:a16="http://schemas.microsoft.com/office/drawing/2014/main" xmlns="" id="{234A1CF1-9748-499F-B5D7-56275F05CFC0}"/>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5">
              <a:extLst>
                <a:ext uri="{FF2B5EF4-FFF2-40B4-BE49-F238E27FC236}">
                  <a16:creationId xmlns:a16="http://schemas.microsoft.com/office/drawing/2014/main" xmlns="" id="{20E8714A-FA3F-47F1-9631-3D095DF4E6EC}"/>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3" name="Group 12">
            <a:extLst>
              <a:ext uri="{FF2B5EF4-FFF2-40B4-BE49-F238E27FC236}">
                <a16:creationId xmlns:a16="http://schemas.microsoft.com/office/drawing/2014/main" xmlns="" id="{E0F8F76B-EC00-4A6A-B74F-41C8C0BD4907}"/>
              </a:ext>
            </a:extLst>
          </p:cNvPr>
          <p:cNvGrpSpPr/>
          <p:nvPr/>
        </p:nvGrpSpPr>
        <p:grpSpPr>
          <a:xfrm rot="5400000">
            <a:off x="6194099" y="2571388"/>
            <a:ext cx="1369196" cy="1279809"/>
            <a:chOff x="2827731" y="1829193"/>
            <a:chExt cx="1744272" cy="1630399"/>
          </a:xfrm>
        </p:grpSpPr>
        <p:sp>
          <p:nvSpPr>
            <p:cNvPr id="14" name="Rectangle 15">
              <a:extLst>
                <a:ext uri="{FF2B5EF4-FFF2-40B4-BE49-F238E27FC236}">
                  <a16:creationId xmlns:a16="http://schemas.microsoft.com/office/drawing/2014/main" xmlns="" id="{1463F9EA-2E71-492C-B848-733F23566D39}"/>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15">
              <a:extLst>
                <a:ext uri="{FF2B5EF4-FFF2-40B4-BE49-F238E27FC236}">
                  <a16:creationId xmlns:a16="http://schemas.microsoft.com/office/drawing/2014/main" xmlns="" id="{7BD2A6C1-0E20-4058-A5A2-9418C6ABAEC0}"/>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6" name="Oval 15">
            <a:extLst>
              <a:ext uri="{FF2B5EF4-FFF2-40B4-BE49-F238E27FC236}">
                <a16:creationId xmlns:a16="http://schemas.microsoft.com/office/drawing/2014/main" xmlns="" id="{FF82250D-BE53-4FB7-A12E-FCB0AE293DF5}"/>
              </a:ext>
            </a:extLst>
          </p:cNvPr>
          <p:cNvSpPr/>
          <p:nvPr/>
        </p:nvSpPr>
        <p:spPr>
          <a:xfrm>
            <a:off x="5735269" y="1858339"/>
            <a:ext cx="563019" cy="563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xmlns="" id="{D04B728C-8230-44A4-907F-26471C521FD4}"/>
              </a:ext>
            </a:extLst>
          </p:cNvPr>
          <p:cNvSpPr/>
          <p:nvPr/>
        </p:nvSpPr>
        <p:spPr>
          <a:xfrm>
            <a:off x="4503719" y="2403150"/>
            <a:ext cx="563019" cy="563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xmlns="" id="{CB8C641F-CD35-4FE2-AE88-E169F2BD8859}"/>
              </a:ext>
            </a:extLst>
          </p:cNvPr>
          <p:cNvSpPr/>
          <p:nvPr/>
        </p:nvSpPr>
        <p:spPr>
          <a:xfrm>
            <a:off x="4012977" y="3685015"/>
            <a:ext cx="563019" cy="563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xmlns="" id="{4EE2E5F2-EB00-45DA-9BD5-43E771CD0D13}"/>
              </a:ext>
            </a:extLst>
          </p:cNvPr>
          <p:cNvSpPr/>
          <p:nvPr/>
        </p:nvSpPr>
        <p:spPr>
          <a:xfrm>
            <a:off x="4615743" y="4920240"/>
            <a:ext cx="563019" cy="563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xmlns="" id="{EE299DF8-5E1C-4FBD-AEBF-2C6C9719081C}"/>
              </a:ext>
            </a:extLst>
          </p:cNvPr>
          <p:cNvSpPr/>
          <p:nvPr/>
        </p:nvSpPr>
        <p:spPr>
          <a:xfrm>
            <a:off x="5881424" y="5390022"/>
            <a:ext cx="563019" cy="563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xmlns="" id="{7AFD4341-D07F-479A-BF0D-70D3B7C4BD08}"/>
              </a:ext>
            </a:extLst>
          </p:cNvPr>
          <p:cNvSpPr/>
          <p:nvPr/>
        </p:nvSpPr>
        <p:spPr>
          <a:xfrm>
            <a:off x="7113715" y="4844290"/>
            <a:ext cx="563019" cy="563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xmlns="" id="{AB576ECE-AAB3-4C81-8861-992B916E7F98}"/>
              </a:ext>
            </a:extLst>
          </p:cNvPr>
          <p:cNvSpPr/>
          <p:nvPr/>
        </p:nvSpPr>
        <p:spPr>
          <a:xfrm>
            <a:off x="7616006" y="3501214"/>
            <a:ext cx="563019" cy="563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xmlns="" id="{BDB671BB-FED1-4918-BE95-7ACA1EA38F8B}"/>
              </a:ext>
            </a:extLst>
          </p:cNvPr>
          <p:cNvSpPr/>
          <p:nvPr/>
        </p:nvSpPr>
        <p:spPr>
          <a:xfrm>
            <a:off x="7014768" y="2302584"/>
            <a:ext cx="563019" cy="563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3">
            <a:extLst>
              <a:ext uri="{FF2B5EF4-FFF2-40B4-BE49-F238E27FC236}">
                <a16:creationId xmlns:a16="http://schemas.microsoft.com/office/drawing/2014/main" xmlns="" id="{5AB1E72E-D4F6-4F1B-B4C1-1B41C327D401}"/>
              </a:ext>
            </a:extLst>
          </p:cNvPr>
          <p:cNvGrpSpPr/>
          <p:nvPr/>
        </p:nvGrpSpPr>
        <p:grpSpPr>
          <a:xfrm>
            <a:off x="6616996" y="5485265"/>
            <a:ext cx="2966597" cy="1026678"/>
            <a:chOff x="4965551" y="1783849"/>
            <a:chExt cx="1780587" cy="1026678"/>
          </a:xfrm>
        </p:grpSpPr>
        <p:sp>
          <p:nvSpPr>
            <p:cNvPr id="25" name="TextBox 24">
              <a:extLst>
                <a:ext uri="{FF2B5EF4-FFF2-40B4-BE49-F238E27FC236}">
                  <a16:creationId xmlns:a16="http://schemas.microsoft.com/office/drawing/2014/main" xmlns="" id="{670965C3-4465-4A6B-9D45-0DFAAAA1F485}"/>
                </a:ext>
              </a:extLst>
            </p:cNvPr>
            <p:cNvSpPr txBox="1"/>
            <p:nvPr/>
          </p:nvSpPr>
          <p:spPr>
            <a:xfrm>
              <a:off x="4965551" y="1979530"/>
              <a:ext cx="1780587" cy="830997"/>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Penyusunan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materi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musik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rupa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ketrampilan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rancangan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konsep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0701F775-5BDC-4325-8576-10AB6C5B43FB}"/>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5</a:t>
              </a:r>
              <a:endParaRPr lang="ko-KR" altLang="en-US" sz="1200" b="1"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xmlns="" id="{8F2F2C30-CE96-4052-9FFE-C83EEE111521}"/>
              </a:ext>
            </a:extLst>
          </p:cNvPr>
          <p:cNvGrpSpPr/>
          <p:nvPr/>
        </p:nvGrpSpPr>
        <p:grpSpPr>
          <a:xfrm>
            <a:off x="7758952" y="2222058"/>
            <a:ext cx="2966597" cy="472680"/>
            <a:chOff x="4965551" y="1783849"/>
            <a:chExt cx="1780587" cy="472680"/>
          </a:xfrm>
        </p:grpSpPr>
        <p:sp>
          <p:nvSpPr>
            <p:cNvPr id="28" name="TextBox 27">
              <a:extLst>
                <a:ext uri="{FF2B5EF4-FFF2-40B4-BE49-F238E27FC236}">
                  <a16:creationId xmlns:a16="http://schemas.microsoft.com/office/drawing/2014/main" xmlns="" id="{2820B909-3CFC-42A5-88BE-AB9C610A1210}"/>
                </a:ext>
              </a:extLst>
            </p:cNvPr>
            <p:cNvSpPr txBox="1"/>
            <p:nvPr/>
          </p:nvSpPr>
          <p:spPr>
            <a:xfrm>
              <a:off x="4965551" y="1979530"/>
              <a:ext cx="1780587"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Ujian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Tengan</a:t>
              </a:r>
              <a:r>
                <a:rPr lang="en-US" altLang="ko-KR" sz="1200" dirty="0">
                  <a:solidFill>
                    <a:schemeClr val="tx1">
                      <a:lumMod val="75000"/>
                      <a:lumOff val="25000"/>
                    </a:schemeClr>
                  </a:solidFill>
                  <a:cs typeface="Arial" pitchFamily="34" charset="0"/>
                </a:rPr>
                <a:t> semester (UTS)</a:t>
              </a:r>
              <a:endParaRPr lang="ko-KR" altLang="en-US" sz="12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237D2B19-D78C-4234-92D0-940BADE3D5AD}"/>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ke8</a:t>
              </a:r>
              <a:endParaRPr lang="ko-KR" altLang="en-US" sz="1200" b="1"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xmlns="" id="{881229C5-B03F-4223-B1D0-87359BACD2EC}"/>
              </a:ext>
            </a:extLst>
          </p:cNvPr>
          <p:cNvGrpSpPr/>
          <p:nvPr/>
        </p:nvGrpSpPr>
        <p:grpSpPr>
          <a:xfrm>
            <a:off x="8330007" y="3320194"/>
            <a:ext cx="2966597" cy="1026678"/>
            <a:chOff x="4965551" y="1783849"/>
            <a:chExt cx="1780587" cy="1026678"/>
          </a:xfrm>
        </p:grpSpPr>
        <p:sp>
          <p:nvSpPr>
            <p:cNvPr id="31" name="TextBox 30">
              <a:extLst>
                <a:ext uri="{FF2B5EF4-FFF2-40B4-BE49-F238E27FC236}">
                  <a16:creationId xmlns:a16="http://schemas.microsoft.com/office/drawing/2014/main" xmlns="" id="{2E824FE0-25DD-4E68-BEED-246A0CD50684}"/>
                </a:ext>
              </a:extLst>
            </p:cNvPr>
            <p:cNvSpPr txBox="1"/>
            <p:nvPr/>
          </p:nvSpPr>
          <p:spPr>
            <a:xfrm>
              <a:off x="4965551" y="1979530"/>
              <a:ext cx="1780587" cy="830997"/>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Penyusunan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materi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musik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rupa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ketrampilan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rancangan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konsep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30369EC4-7EA5-4577-9CF3-C765F10E444B}"/>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7</a:t>
              </a:r>
              <a:endParaRPr lang="ko-KR" altLang="en-US" sz="1200" b="1"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xmlns="" id="{6B6DCC5B-7577-4F9E-B8EE-BD1203B23230}"/>
              </a:ext>
            </a:extLst>
          </p:cNvPr>
          <p:cNvGrpSpPr/>
          <p:nvPr/>
        </p:nvGrpSpPr>
        <p:grpSpPr>
          <a:xfrm>
            <a:off x="7746445" y="4486898"/>
            <a:ext cx="2966597" cy="1026678"/>
            <a:chOff x="4965551" y="1783849"/>
            <a:chExt cx="1780587" cy="1026678"/>
          </a:xfrm>
        </p:grpSpPr>
        <p:sp>
          <p:nvSpPr>
            <p:cNvPr id="34" name="TextBox 33">
              <a:extLst>
                <a:ext uri="{FF2B5EF4-FFF2-40B4-BE49-F238E27FC236}">
                  <a16:creationId xmlns:a16="http://schemas.microsoft.com/office/drawing/2014/main" xmlns="" id="{5DD076EE-6D1B-4343-81EA-952811A1D398}"/>
                </a:ext>
              </a:extLst>
            </p:cNvPr>
            <p:cNvSpPr txBox="1"/>
            <p:nvPr/>
          </p:nvSpPr>
          <p:spPr>
            <a:xfrm>
              <a:off x="4965551" y="1979530"/>
              <a:ext cx="1780587" cy="830997"/>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Penyusunan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materi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musik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rupa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ketrampilan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rancangan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konsep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5140AE7D-9018-4B3D-B228-11C5ABDC9A58}"/>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6</a:t>
              </a:r>
              <a:endParaRPr lang="ko-KR" altLang="en-US" sz="1200" b="1" dirty="0">
                <a:solidFill>
                  <a:schemeClr val="tx1">
                    <a:lumMod val="75000"/>
                    <a:lumOff val="25000"/>
                  </a:schemeClr>
                </a:solidFill>
                <a:cs typeface="Arial" pitchFamily="34" charset="0"/>
              </a:endParaRPr>
            </a:p>
          </p:txBody>
        </p:sp>
      </p:grpSp>
      <p:grpSp>
        <p:nvGrpSpPr>
          <p:cNvPr id="36" name="Group 35">
            <a:extLst>
              <a:ext uri="{FF2B5EF4-FFF2-40B4-BE49-F238E27FC236}">
                <a16:creationId xmlns:a16="http://schemas.microsoft.com/office/drawing/2014/main" xmlns="" id="{D5BEE981-66D0-4F54-8E9F-D2C80E41BA28}"/>
              </a:ext>
            </a:extLst>
          </p:cNvPr>
          <p:cNvGrpSpPr/>
          <p:nvPr/>
        </p:nvGrpSpPr>
        <p:grpSpPr>
          <a:xfrm>
            <a:off x="1935126" y="1688023"/>
            <a:ext cx="3630944" cy="657346"/>
            <a:chOff x="4578852" y="1783849"/>
            <a:chExt cx="2167286" cy="657346"/>
          </a:xfrm>
        </p:grpSpPr>
        <p:sp>
          <p:nvSpPr>
            <p:cNvPr id="37" name="TextBox 36">
              <a:extLst>
                <a:ext uri="{FF2B5EF4-FFF2-40B4-BE49-F238E27FC236}">
                  <a16:creationId xmlns:a16="http://schemas.microsoft.com/office/drawing/2014/main" xmlns="" id="{CD4F094F-E0CF-4EDE-82E2-5DD75DAD40D9}"/>
                </a:ext>
              </a:extLst>
            </p:cNvPr>
            <p:cNvSpPr txBox="1"/>
            <p:nvPr/>
          </p:nvSpPr>
          <p:spPr>
            <a:xfrm>
              <a:off x="4578852" y="1979530"/>
              <a:ext cx="2167286" cy="461665"/>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Memahami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Rencana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Pembelajaran</a:t>
              </a:r>
              <a:r>
                <a:rPr lang="en-US" altLang="ko-KR" sz="1200" dirty="0">
                  <a:solidFill>
                    <a:schemeClr val="tx1">
                      <a:lumMod val="75000"/>
                      <a:lumOff val="25000"/>
                    </a:schemeClr>
                  </a:solidFill>
                  <a:cs typeface="Arial" pitchFamily="34" charset="0"/>
                </a:rPr>
                <a:t> Semester (RPS), </a:t>
              </a:r>
              <a:r>
                <a:rPr lang="en-US" altLang="ko-KR" sz="1200" dirty="0" err="1">
                  <a:solidFill>
                    <a:schemeClr val="tx1">
                      <a:lumMod val="75000"/>
                      <a:lumOff val="25000"/>
                    </a:schemeClr>
                  </a:solidFill>
                  <a:cs typeface="Arial" pitchFamily="34" charset="0"/>
                </a:rPr>
                <a:t>kontrak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perkuliahan</a:t>
              </a:r>
              <a:r>
                <a:rPr lang="en-US" altLang="ko-KR" sz="1200" dirty="0">
                  <a:solidFill>
                    <a:schemeClr val="tx1">
                      <a:lumMod val="75000"/>
                      <a:lumOff val="25000"/>
                    </a:schemeClr>
                  </a:solidFill>
                  <a:cs typeface="Arial" pitchFamily="34" charset="0"/>
                </a:rPr>
                <a:t> dan strategi </a:t>
              </a:r>
              <a:r>
                <a:rPr lang="en-US" altLang="ko-KR" sz="1200" dirty="0" err="1">
                  <a:solidFill>
                    <a:schemeClr val="tx1">
                      <a:lumMod val="75000"/>
                      <a:lumOff val="25000"/>
                    </a:schemeClr>
                  </a:solidFill>
                  <a:cs typeface="Arial" pitchFamily="34" charset="0"/>
                </a:rPr>
                <a:t>belajar</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xmlns="" id="{A283FDEA-F3E8-4620-AF4F-DE99C3B6DFBE}"/>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a:t>
              </a:r>
              <a:endParaRPr lang="ko-KR" altLang="en-US" sz="1200" b="1" dirty="0">
                <a:solidFill>
                  <a:schemeClr val="tx1">
                    <a:lumMod val="75000"/>
                    <a:lumOff val="25000"/>
                  </a:schemeClr>
                </a:solidFill>
                <a:cs typeface="Arial" pitchFamily="34" charset="0"/>
              </a:endParaRPr>
            </a:p>
          </p:txBody>
        </p:sp>
      </p:grpSp>
      <p:grpSp>
        <p:nvGrpSpPr>
          <p:cNvPr id="39" name="Group 38">
            <a:extLst>
              <a:ext uri="{FF2B5EF4-FFF2-40B4-BE49-F238E27FC236}">
                <a16:creationId xmlns:a16="http://schemas.microsoft.com/office/drawing/2014/main" xmlns="" id="{DC48EAAB-61CC-4762-89F1-2A3CC94FAD28}"/>
              </a:ext>
            </a:extLst>
          </p:cNvPr>
          <p:cNvGrpSpPr/>
          <p:nvPr/>
        </p:nvGrpSpPr>
        <p:grpSpPr>
          <a:xfrm>
            <a:off x="946296" y="2536930"/>
            <a:ext cx="3487260" cy="657346"/>
            <a:chOff x="4664617" y="1783849"/>
            <a:chExt cx="2081522" cy="657346"/>
          </a:xfrm>
        </p:grpSpPr>
        <p:sp>
          <p:nvSpPr>
            <p:cNvPr id="40" name="TextBox 39">
              <a:extLst>
                <a:ext uri="{FF2B5EF4-FFF2-40B4-BE49-F238E27FC236}">
                  <a16:creationId xmlns:a16="http://schemas.microsoft.com/office/drawing/2014/main" xmlns="" id="{240F34D3-D9BB-41BF-8C09-01F57882309F}"/>
                </a:ext>
              </a:extLst>
            </p:cNvPr>
            <p:cNvSpPr txBox="1"/>
            <p:nvPr/>
          </p:nvSpPr>
          <p:spPr>
            <a:xfrm>
              <a:off x="4664617" y="1979530"/>
              <a:ext cx="2081522" cy="461665"/>
            </a:xfrm>
            <a:prstGeom prst="rect">
              <a:avLst/>
            </a:prstGeom>
            <a:noFill/>
          </p:spPr>
          <p:txBody>
            <a:bodyPr wrap="square" rtlCol="0">
              <a:spAutoFit/>
            </a:bodyPr>
            <a:lstStyle/>
            <a:p>
              <a:pPr algn="r"/>
              <a:r>
                <a:rPr lang="en-US" altLang="ko-KR" sz="1200" dirty="0" err="1" smtClean="0">
                  <a:solidFill>
                    <a:schemeClr val="tx1">
                      <a:lumMod val="75000"/>
                      <a:lumOff val="25000"/>
                    </a:schemeClr>
                  </a:solidFill>
                  <a:cs typeface="Arial" pitchFamily="34" charset="0"/>
                </a:rPr>
                <a:t>Memahami</a:t>
              </a:r>
              <a:r>
                <a:rPr lang="en-US" altLang="ko-KR" sz="1200" dirty="0" smtClean="0">
                  <a:solidFill>
                    <a:schemeClr val="tx1">
                      <a:lumMod val="75000"/>
                      <a:lumOff val="25000"/>
                    </a:schemeClr>
                  </a:solidFill>
                  <a:cs typeface="Arial" pitchFamily="34" charset="0"/>
                </a:rPr>
                <a:t> </a:t>
              </a:r>
              <a:r>
                <a:rPr lang="it-IT" altLang="ko-KR" sz="1200" dirty="0">
                  <a:solidFill>
                    <a:schemeClr val="tx1">
                      <a:lumMod val="75000"/>
                      <a:lumOff val="25000"/>
                    </a:schemeClr>
                  </a:solidFill>
                  <a:cs typeface="Arial" pitchFamily="34" charset="0"/>
                </a:rPr>
                <a:t>berbagai macam seni dan budaya di Indonesia</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xmlns="" id="{D20F034B-85A9-48EF-9C0F-F9B4B13C1164}"/>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2</a:t>
              </a:r>
              <a:endParaRPr lang="ko-KR" altLang="en-US" sz="1200" b="1" dirty="0">
                <a:solidFill>
                  <a:schemeClr val="tx1">
                    <a:lumMod val="75000"/>
                    <a:lumOff val="25000"/>
                  </a:schemeClr>
                </a:solidFill>
                <a:cs typeface="Arial" pitchFamily="34" charset="0"/>
              </a:endParaRPr>
            </a:p>
          </p:txBody>
        </p:sp>
      </p:grpSp>
      <p:grpSp>
        <p:nvGrpSpPr>
          <p:cNvPr id="42" name="Group 41">
            <a:extLst>
              <a:ext uri="{FF2B5EF4-FFF2-40B4-BE49-F238E27FC236}">
                <a16:creationId xmlns:a16="http://schemas.microsoft.com/office/drawing/2014/main" xmlns="" id="{7FE01B97-9AFB-4F1C-B1A9-9A528A51AA01}"/>
              </a:ext>
            </a:extLst>
          </p:cNvPr>
          <p:cNvGrpSpPr/>
          <p:nvPr/>
        </p:nvGrpSpPr>
        <p:grpSpPr>
          <a:xfrm>
            <a:off x="852687" y="3637852"/>
            <a:ext cx="2983091" cy="657346"/>
            <a:chOff x="4965551" y="1783849"/>
            <a:chExt cx="1780587" cy="657346"/>
          </a:xfrm>
        </p:grpSpPr>
        <p:sp>
          <p:nvSpPr>
            <p:cNvPr id="43" name="TextBox 42">
              <a:extLst>
                <a:ext uri="{FF2B5EF4-FFF2-40B4-BE49-F238E27FC236}">
                  <a16:creationId xmlns:a16="http://schemas.microsoft.com/office/drawing/2014/main" xmlns="" id="{CB6BBA1D-FEE7-4287-9770-A21AE350E200}"/>
                </a:ext>
              </a:extLst>
            </p:cNvPr>
            <p:cNvSpPr txBox="1"/>
            <p:nvPr/>
          </p:nvSpPr>
          <p:spPr>
            <a:xfrm>
              <a:off x="4965551" y="1979530"/>
              <a:ext cx="1780587" cy="461665"/>
            </a:xfrm>
            <a:prstGeom prst="rect">
              <a:avLst/>
            </a:prstGeom>
            <a:noFill/>
          </p:spPr>
          <p:txBody>
            <a:bodyPr wrap="square" rtlCol="0">
              <a:spAutoFit/>
            </a:bodyPr>
            <a:lstStyle/>
            <a:p>
              <a:pPr algn="r"/>
              <a:r>
                <a:rPr lang="fi-FI" altLang="ko-KR" sz="1200" dirty="0" smtClean="0">
                  <a:solidFill>
                    <a:schemeClr val="tx1">
                      <a:lumMod val="75000"/>
                      <a:lumOff val="25000"/>
                    </a:schemeClr>
                  </a:solidFill>
                  <a:cs typeface="Arial" pitchFamily="34" charset="0"/>
                </a:rPr>
                <a:t>Memahami konsep </a:t>
              </a:r>
              <a:r>
                <a:rPr lang="fi-FI" altLang="ko-KR" sz="1200" dirty="0">
                  <a:solidFill>
                    <a:schemeClr val="tx1">
                      <a:lumMod val="75000"/>
                      <a:lumOff val="25000"/>
                    </a:schemeClr>
                  </a:solidFill>
                  <a:cs typeface="Arial" pitchFamily="34" charset="0"/>
                </a:rPr>
                <a:t>seni musik, seni tari, seni rupa dan ketrampilan</a:t>
              </a:r>
              <a:endParaRPr lang="ko-KR" altLang="en-US" sz="1200"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xmlns="" id="{EE45E466-CB57-493B-B5EB-F6D4ED870BA5}"/>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3</a:t>
              </a:r>
              <a:endParaRPr lang="ko-KR" altLang="en-US" sz="1200" b="1" dirty="0">
                <a:solidFill>
                  <a:schemeClr val="tx1">
                    <a:lumMod val="75000"/>
                    <a:lumOff val="25000"/>
                  </a:schemeClr>
                </a:solidFill>
                <a:cs typeface="Arial" pitchFamily="34" charset="0"/>
              </a:endParaRPr>
            </a:p>
          </p:txBody>
        </p:sp>
      </p:grpSp>
      <p:grpSp>
        <p:nvGrpSpPr>
          <p:cNvPr id="45" name="Group 44">
            <a:extLst>
              <a:ext uri="{FF2B5EF4-FFF2-40B4-BE49-F238E27FC236}">
                <a16:creationId xmlns:a16="http://schemas.microsoft.com/office/drawing/2014/main" xmlns="" id="{A743626D-595F-49E4-A1A1-E232E20EAC25}"/>
              </a:ext>
            </a:extLst>
          </p:cNvPr>
          <p:cNvGrpSpPr/>
          <p:nvPr/>
        </p:nvGrpSpPr>
        <p:grpSpPr>
          <a:xfrm>
            <a:off x="1454005" y="4860067"/>
            <a:ext cx="2983091" cy="852506"/>
            <a:chOff x="4965551" y="1773355"/>
            <a:chExt cx="1780587" cy="852506"/>
          </a:xfrm>
        </p:grpSpPr>
        <p:sp>
          <p:nvSpPr>
            <p:cNvPr id="46" name="TextBox 45">
              <a:extLst>
                <a:ext uri="{FF2B5EF4-FFF2-40B4-BE49-F238E27FC236}">
                  <a16:creationId xmlns:a16="http://schemas.microsoft.com/office/drawing/2014/main" xmlns="" id="{14715325-DFB2-463F-8202-869CA657784F}"/>
                </a:ext>
              </a:extLst>
            </p:cNvPr>
            <p:cNvSpPr txBox="1"/>
            <p:nvPr/>
          </p:nvSpPr>
          <p:spPr>
            <a:xfrm>
              <a:off x="4965551" y="1979530"/>
              <a:ext cx="1780587" cy="646331"/>
            </a:xfrm>
            <a:prstGeom prst="rect">
              <a:avLst/>
            </a:prstGeom>
            <a:noFill/>
          </p:spPr>
          <p:txBody>
            <a:bodyPr wrap="square" rtlCol="0">
              <a:spAutoFit/>
            </a:bodyPr>
            <a:lstStyle/>
            <a:p>
              <a:pPr algn="r"/>
              <a:r>
                <a:rPr lang="en-US" altLang="ko-KR" sz="1200" dirty="0" err="1" smtClean="0">
                  <a:solidFill>
                    <a:schemeClr val="tx1">
                      <a:lumMod val="75000"/>
                      <a:lumOff val="25000"/>
                    </a:schemeClr>
                  </a:solidFill>
                  <a:cs typeface="Arial" pitchFamily="34" charset="0"/>
                </a:rPr>
                <a:t>Menyusun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konsep</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pengembangan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teknologi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pembentukan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sekolah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dasar</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xmlns="" id="{EAB8B0CB-73D0-46AF-A2C1-9546F4D00F06}"/>
                </a:ext>
              </a:extLst>
            </p:cNvPr>
            <p:cNvSpPr txBox="1"/>
            <p:nvPr/>
          </p:nvSpPr>
          <p:spPr>
            <a:xfrm>
              <a:off x="4965551" y="1773355"/>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4</a:t>
              </a:r>
              <a:endParaRPr lang="ko-KR" altLang="en-US" sz="1200" b="1" dirty="0">
                <a:solidFill>
                  <a:schemeClr val="tx1">
                    <a:lumMod val="75000"/>
                    <a:lumOff val="25000"/>
                  </a:schemeClr>
                </a:solidFill>
                <a:cs typeface="Arial" pitchFamily="34" charset="0"/>
              </a:endParaRPr>
            </a:p>
          </p:txBody>
        </p:sp>
      </p:grpSp>
      <p:sp>
        <p:nvSpPr>
          <p:cNvPr id="52" name="Parallelogram 30">
            <a:extLst>
              <a:ext uri="{FF2B5EF4-FFF2-40B4-BE49-F238E27FC236}">
                <a16:creationId xmlns:a16="http://schemas.microsoft.com/office/drawing/2014/main" xmlns="" id="{14CDAA14-7C9F-433C-9593-42231E53888B}"/>
              </a:ext>
            </a:extLst>
          </p:cNvPr>
          <p:cNvSpPr/>
          <p:nvPr/>
        </p:nvSpPr>
        <p:spPr>
          <a:xfrm flipH="1">
            <a:off x="4752602" y="5083690"/>
            <a:ext cx="273822" cy="27449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Isosceles Triangle 8">
            <a:extLst>
              <a:ext uri="{FF2B5EF4-FFF2-40B4-BE49-F238E27FC236}">
                <a16:creationId xmlns:a16="http://schemas.microsoft.com/office/drawing/2014/main" xmlns="" id="{7B0590FD-C52F-46CE-8861-4C4D6CD9F045}"/>
              </a:ext>
            </a:extLst>
          </p:cNvPr>
          <p:cNvSpPr/>
          <p:nvPr/>
        </p:nvSpPr>
        <p:spPr>
          <a:xfrm rot="16200000">
            <a:off x="7771942" y="3668274"/>
            <a:ext cx="265227" cy="31622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Oval 7">
            <a:extLst>
              <a:ext uri="{FF2B5EF4-FFF2-40B4-BE49-F238E27FC236}">
                <a16:creationId xmlns:a16="http://schemas.microsoft.com/office/drawing/2014/main" xmlns="" id="{9AEC08E3-BE74-4D13-B754-BDD6DCABE2E7}"/>
              </a:ext>
            </a:extLst>
          </p:cNvPr>
          <p:cNvSpPr/>
          <p:nvPr/>
        </p:nvSpPr>
        <p:spPr>
          <a:xfrm>
            <a:off x="7262728" y="4987286"/>
            <a:ext cx="281290" cy="28129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 Same Side Corner Rectangle 11">
            <a:extLst>
              <a:ext uri="{FF2B5EF4-FFF2-40B4-BE49-F238E27FC236}">
                <a16:creationId xmlns:a16="http://schemas.microsoft.com/office/drawing/2014/main" xmlns="" id="{DB043948-5C08-42CE-AC1F-1EE53E6C30E5}"/>
              </a:ext>
            </a:extLst>
          </p:cNvPr>
          <p:cNvSpPr>
            <a:spLocks noChangeAspect="1"/>
          </p:cNvSpPr>
          <p:nvPr/>
        </p:nvSpPr>
        <p:spPr>
          <a:xfrm rot="9900000">
            <a:off x="4658758" y="2564184"/>
            <a:ext cx="308325" cy="26186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ounded Rectangle 27">
            <a:extLst>
              <a:ext uri="{FF2B5EF4-FFF2-40B4-BE49-F238E27FC236}">
                <a16:creationId xmlns:a16="http://schemas.microsoft.com/office/drawing/2014/main" xmlns="" id="{65F17FC5-77EA-43CC-8225-0165CDEBA0F7}"/>
              </a:ext>
            </a:extLst>
          </p:cNvPr>
          <p:cNvSpPr/>
          <p:nvPr/>
        </p:nvSpPr>
        <p:spPr>
          <a:xfrm>
            <a:off x="5887135" y="2014888"/>
            <a:ext cx="269704" cy="2071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Donut 24">
            <a:extLst>
              <a:ext uri="{FF2B5EF4-FFF2-40B4-BE49-F238E27FC236}">
                <a16:creationId xmlns:a16="http://schemas.microsoft.com/office/drawing/2014/main" xmlns="" id="{D177810F-7E29-4729-BFAB-1E3D0C11B464}"/>
              </a:ext>
            </a:extLst>
          </p:cNvPr>
          <p:cNvSpPr/>
          <p:nvPr/>
        </p:nvSpPr>
        <p:spPr>
          <a:xfrm>
            <a:off x="6015036" y="5513576"/>
            <a:ext cx="307715" cy="31022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8" name="Oval 21">
            <a:extLst>
              <a:ext uri="{FF2B5EF4-FFF2-40B4-BE49-F238E27FC236}">
                <a16:creationId xmlns:a16="http://schemas.microsoft.com/office/drawing/2014/main" xmlns="" id="{10A0D1EE-1F33-49F8-BBBB-033D721F51A1}"/>
              </a:ext>
            </a:extLst>
          </p:cNvPr>
          <p:cNvSpPr>
            <a:spLocks noChangeAspect="1"/>
          </p:cNvSpPr>
          <p:nvPr/>
        </p:nvSpPr>
        <p:spPr>
          <a:xfrm>
            <a:off x="4136205" y="3820391"/>
            <a:ext cx="297351" cy="2998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Rounded Rectangle 7">
            <a:extLst>
              <a:ext uri="{FF2B5EF4-FFF2-40B4-BE49-F238E27FC236}">
                <a16:creationId xmlns:a16="http://schemas.microsoft.com/office/drawing/2014/main" xmlns="" id="{04307070-DC10-4DD7-AE92-040C0FEE360A}"/>
              </a:ext>
            </a:extLst>
          </p:cNvPr>
          <p:cNvSpPr>
            <a:spLocks noChangeAspect="1"/>
          </p:cNvSpPr>
          <p:nvPr/>
        </p:nvSpPr>
        <p:spPr>
          <a:xfrm>
            <a:off x="7171771" y="2435005"/>
            <a:ext cx="288000" cy="24854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60" name="Group 59">
            <a:extLst>
              <a:ext uri="{FF2B5EF4-FFF2-40B4-BE49-F238E27FC236}">
                <a16:creationId xmlns:a16="http://schemas.microsoft.com/office/drawing/2014/main" xmlns="" id="{88CFD640-CABE-4515-A670-89F2E2074081}"/>
              </a:ext>
            </a:extLst>
          </p:cNvPr>
          <p:cNvGrpSpPr/>
          <p:nvPr/>
        </p:nvGrpSpPr>
        <p:grpSpPr>
          <a:xfrm>
            <a:off x="5307271" y="3184042"/>
            <a:ext cx="1559416" cy="1356589"/>
            <a:chOff x="3741176" y="2106694"/>
            <a:chExt cx="4709648" cy="3723835"/>
          </a:xfrm>
        </p:grpSpPr>
        <p:grpSp>
          <p:nvGrpSpPr>
            <p:cNvPr id="61" name="Group 60">
              <a:extLst>
                <a:ext uri="{FF2B5EF4-FFF2-40B4-BE49-F238E27FC236}">
                  <a16:creationId xmlns:a16="http://schemas.microsoft.com/office/drawing/2014/main" xmlns="" id="{A53E76C7-3EB2-49F0-8656-83141DC33C9B}"/>
                </a:ext>
              </a:extLst>
            </p:cNvPr>
            <p:cNvGrpSpPr/>
            <p:nvPr/>
          </p:nvGrpSpPr>
          <p:grpSpPr>
            <a:xfrm>
              <a:off x="3741176" y="2106694"/>
              <a:ext cx="4709648" cy="3723835"/>
              <a:chOff x="2228055" y="1971102"/>
              <a:chExt cx="4575969" cy="3618138"/>
            </a:xfrm>
          </p:grpSpPr>
          <p:sp>
            <p:nvSpPr>
              <p:cNvPr id="65" name="Freeform 18">
                <a:extLst>
                  <a:ext uri="{FF2B5EF4-FFF2-40B4-BE49-F238E27FC236}">
                    <a16:creationId xmlns:a16="http://schemas.microsoft.com/office/drawing/2014/main" xmlns="" id="{2CD5121B-3BBB-4869-9B50-138B6AA7A621}"/>
                  </a:ext>
                </a:extLst>
              </p:cNvPr>
              <p:cNvSpPr>
                <a:spLocks/>
              </p:cNvSpPr>
              <p:nvPr/>
            </p:nvSpPr>
            <p:spPr bwMode="auto">
              <a:xfrm>
                <a:off x="2228055" y="1971102"/>
                <a:ext cx="3243960" cy="3618138"/>
              </a:xfrm>
              <a:custGeom>
                <a:avLst/>
                <a:gdLst/>
                <a:ahLst/>
                <a:cxnLst/>
                <a:rect l="l" t="t" r="r" b="b"/>
                <a:pathLst>
                  <a:path w="3243960" h="3618138">
                    <a:moveTo>
                      <a:pt x="1764407" y="0"/>
                    </a:moveTo>
                    <a:lnTo>
                      <a:pt x="1913381" y="1203"/>
                    </a:lnTo>
                    <a:lnTo>
                      <a:pt x="2053042" y="12022"/>
                    </a:lnTo>
                    <a:lnTo>
                      <a:pt x="2185723" y="30056"/>
                    </a:lnTo>
                    <a:lnTo>
                      <a:pt x="2312583" y="56506"/>
                    </a:lnTo>
                    <a:lnTo>
                      <a:pt x="2433624" y="88967"/>
                    </a:lnTo>
                    <a:lnTo>
                      <a:pt x="2545354" y="131046"/>
                    </a:lnTo>
                    <a:lnTo>
                      <a:pt x="2653593" y="176731"/>
                    </a:lnTo>
                    <a:lnTo>
                      <a:pt x="2752521" y="230833"/>
                    </a:lnTo>
                    <a:lnTo>
                      <a:pt x="2763561" y="238103"/>
                    </a:lnTo>
                    <a:lnTo>
                      <a:pt x="2764776" y="236609"/>
                    </a:lnTo>
                    <a:cubicBezTo>
                      <a:pt x="3318761" y="687035"/>
                      <a:pt x="3404939" y="1500322"/>
                      <a:pt x="2957653" y="2056846"/>
                    </a:cubicBezTo>
                    <a:lnTo>
                      <a:pt x="2794867" y="1926012"/>
                    </a:lnTo>
                    <a:cubicBezTo>
                      <a:pt x="3170184" y="1459033"/>
                      <a:pt x="3097872" y="776605"/>
                      <a:pt x="2633024" y="398652"/>
                    </a:cubicBezTo>
                    <a:lnTo>
                      <a:pt x="2635535" y="395564"/>
                    </a:lnTo>
                    <a:cubicBezTo>
                      <a:pt x="2458856" y="294299"/>
                      <a:pt x="2250796" y="159602"/>
                      <a:pt x="1912553" y="162771"/>
                    </a:cubicBezTo>
                    <a:cubicBezTo>
                      <a:pt x="1018501" y="171149"/>
                      <a:pt x="651082" y="745769"/>
                      <a:pt x="651082" y="1464934"/>
                    </a:cubicBezTo>
                    <a:cubicBezTo>
                      <a:pt x="651082" y="2065638"/>
                      <a:pt x="1045124" y="2571338"/>
                      <a:pt x="1581345" y="2720212"/>
                    </a:cubicBezTo>
                    <a:cubicBezTo>
                      <a:pt x="2189761" y="2865156"/>
                      <a:pt x="2916596" y="3085457"/>
                      <a:pt x="3019039" y="3381117"/>
                    </a:cubicBezTo>
                    <a:lnTo>
                      <a:pt x="3030682" y="3420409"/>
                    </a:lnTo>
                    <a:lnTo>
                      <a:pt x="3049304" y="3486532"/>
                    </a:lnTo>
                    <a:lnTo>
                      <a:pt x="3067926" y="3553859"/>
                    </a:lnTo>
                    <a:lnTo>
                      <a:pt x="3088874" y="3615173"/>
                    </a:lnTo>
                    <a:lnTo>
                      <a:pt x="3090086" y="3618138"/>
                    </a:lnTo>
                    <a:lnTo>
                      <a:pt x="1487028" y="3618138"/>
                    </a:lnTo>
                    <a:lnTo>
                      <a:pt x="1482754" y="3594736"/>
                    </a:lnTo>
                    <a:lnTo>
                      <a:pt x="1471115" y="3529813"/>
                    </a:lnTo>
                    <a:lnTo>
                      <a:pt x="1458312" y="3466094"/>
                    </a:lnTo>
                    <a:lnTo>
                      <a:pt x="1443182" y="3404780"/>
                    </a:lnTo>
                    <a:lnTo>
                      <a:pt x="1428052" y="3345869"/>
                    </a:lnTo>
                    <a:lnTo>
                      <a:pt x="1409430" y="3294173"/>
                    </a:lnTo>
                    <a:lnTo>
                      <a:pt x="1389645" y="3249689"/>
                    </a:lnTo>
                    <a:lnTo>
                      <a:pt x="1368696" y="3214824"/>
                    </a:lnTo>
                    <a:lnTo>
                      <a:pt x="1345419" y="3193183"/>
                    </a:lnTo>
                    <a:lnTo>
                      <a:pt x="1319814" y="3182363"/>
                    </a:lnTo>
                    <a:lnTo>
                      <a:pt x="1290717" y="3177554"/>
                    </a:lnTo>
                    <a:lnTo>
                      <a:pt x="1256965" y="3179958"/>
                    </a:lnTo>
                    <a:lnTo>
                      <a:pt x="1223213" y="3184767"/>
                    </a:lnTo>
                    <a:lnTo>
                      <a:pt x="1191790" y="3193183"/>
                    </a:lnTo>
                    <a:lnTo>
                      <a:pt x="1161529" y="3201598"/>
                    </a:lnTo>
                    <a:lnTo>
                      <a:pt x="1133597" y="3210015"/>
                    </a:lnTo>
                    <a:lnTo>
                      <a:pt x="1112647" y="3217228"/>
                    </a:lnTo>
                    <a:lnTo>
                      <a:pt x="1062602" y="3234059"/>
                    </a:lnTo>
                    <a:lnTo>
                      <a:pt x="1005573" y="3249689"/>
                    </a:lnTo>
                    <a:lnTo>
                      <a:pt x="941560" y="3262914"/>
                    </a:lnTo>
                    <a:lnTo>
                      <a:pt x="874056" y="3271330"/>
                    </a:lnTo>
                    <a:lnTo>
                      <a:pt x="806552" y="3278543"/>
                    </a:lnTo>
                    <a:lnTo>
                      <a:pt x="737886" y="3280948"/>
                    </a:lnTo>
                    <a:lnTo>
                      <a:pt x="672709" y="3276139"/>
                    </a:lnTo>
                    <a:lnTo>
                      <a:pt x="611025" y="3265318"/>
                    </a:lnTo>
                    <a:lnTo>
                      <a:pt x="577273" y="3256902"/>
                    </a:lnTo>
                    <a:lnTo>
                      <a:pt x="543521" y="3241274"/>
                    </a:lnTo>
                    <a:lnTo>
                      <a:pt x="509769" y="3223240"/>
                    </a:lnTo>
                    <a:lnTo>
                      <a:pt x="480674" y="3201598"/>
                    </a:lnTo>
                    <a:lnTo>
                      <a:pt x="450413" y="3175149"/>
                    </a:lnTo>
                    <a:lnTo>
                      <a:pt x="427136" y="3147498"/>
                    </a:lnTo>
                    <a:lnTo>
                      <a:pt x="410841" y="3112633"/>
                    </a:lnTo>
                    <a:lnTo>
                      <a:pt x="398039" y="3072958"/>
                    </a:lnTo>
                    <a:lnTo>
                      <a:pt x="393384" y="3029676"/>
                    </a:lnTo>
                    <a:lnTo>
                      <a:pt x="398039" y="2981586"/>
                    </a:lnTo>
                    <a:lnTo>
                      <a:pt x="403859" y="2947924"/>
                    </a:lnTo>
                    <a:lnTo>
                      <a:pt x="412006" y="2910653"/>
                    </a:lnTo>
                    <a:lnTo>
                      <a:pt x="421316" y="2872182"/>
                    </a:lnTo>
                    <a:lnTo>
                      <a:pt x="424808" y="2834911"/>
                    </a:lnTo>
                    <a:lnTo>
                      <a:pt x="424808" y="2795237"/>
                    </a:lnTo>
                    <a:lnTo>
                      <a:pt x="414333" y="2760372"/>
                    </a:lnTo>
                    <a:lnTo>
                      <a:pt x="403859" y="2741136"/>
                    </a:lnTo>
                    <a:lnTo>
                      <a:pt x="385236" y="2723102"/>
                    </a:lnTo>
                    <a:lnTo>
                      <a:pt x="365452" y="2709877"/>
                    </a:lnTo>
                    <a:lnTo>
                      <a:pt x="344502" y="2699057"/>
                    </a:lnTo>
                    <a:lnTo>
                      <a:pt x="323552" y="2683427"/>
                    </a:lnTo>
                    <a:lnTo>
                      <a:pt x="307259" y="2666596"/>
                    </a:lnTo>
                    <a:lnTo>
                      <a:pt x="294455" y="2644956"/>
                    </a:lnTo>
                    <a:lnTo>
                      <a:pt x="289800" y="2620911"/>
                    </a:lnTo>
                    <a:lnTo>
                      <a:pt x="292128" y="2596866"/>
                    </a:lnTo>
                    <a:lnTo>
                      <a:pt x="300275" y="2574023"/>
                    </a:lnTo>
                    <a:lnTo>
                      <a:pt x="310750" y="2554786"/>
                    </a:lnTo>
                    <a:lnTo>
                      <a:pt x="317733" y="2535551"/>
                    </a:lnTo>
                    <a:lnTo>
                      <a:pt x="283982" y="2511505"/>
                    </a:lnTo>
                    <a:lnTo>
                      <a:pt x="260703" y="2487461"/>
                    </a:lnTo>
                    <a:lnTo>
                      <a:pt x="247901" y="2463416"/>
                    </a:lnTo>
                    <a:lnTo>
                      <a:pt x="245574" y="2436966"/>
                    </a:lnTo>
                    <a:lnTo>
                      <a:pt x="249066" y="2412922"/>
                    </a:lnTo>
                    <a:lnTo>
                      <a:pt x="258376" y="2386471"/>
                    </a:lnTo>
                    <a:lnTo>
                      <a:pt x="271178" y="2360023"/>
                    </a:lnTo>
                    <a:lnTo>
                      <a:pt x="285145" y="2333572"/>
                    </a:lnTo>
                    <a:lnTo>
                      <a:pt x="297948" y="2305921"/>
                    </a:lnTo>
                    <a:lnTo>
                      <a:pt x="310750" y="2279471"/>
                    </a:lnTo>
                    <a:lnTo>
                      <a:pt x="317733" y="2250617"/>
                    </a:lnTo>
                    <a:lnTo>
                      <a:pt x="294455" y="2228976"/>
                    </a:lnTo>
                    <a:lnTo>
                      <a:pt x="261868" y="2212145"/>
                    </a:lnTo>
                    <a:lnTo>
                      <a:pt x="225789" y="2196515"/>
                    </a:lnTo>
                    <a:lnTo>
                      <a:pt x="188545" y="2183290"/>
                    </a:lnTo>
                    <a:lnTo>
                      <a:pt x="150138" y="2170066"/>
                    </a:lnTo>
                    <a:lnTo>
                      <a:pt x="111731" y="2156841"/>
                    </a:lnTo>
                    <a:lnTo>
                      <a:pt x="75651" y="2141212"/>
                    </a:lnTo>
                    <a:lnTo>
                      <a:pt x="46554" y="2124381"/>
                    </a:lnTo>
                    <a:lnTo>
                      <a:pt x="20950" y="2100335"/>
                    </a:lnTo>
                    <a:lnTo>
                      <a:pt x="5820" y="2071482"/>
                    </a:lnTo>
                    <a:lnTo>
                      <a:pt x="0" y="2041425"/>
                    </a:lnTo>
                    <a:lnTo>
                      <a:pt x="4656" y="2012571"/>
                    </a:lnTo>
                    <a:lnTo>
                      <a:pt x="15130" y="1986122"/>
                    </a:lnTo>
                    <a:lnTo>
                      <a:pt x="31424" y="1964481"/>
                    </a:lnTo>
                    <a:lnTo>
                      <a:pt x="51209" y="1942841"/>
                    </a:lnTo>
                    <a:lnTo>
                      <a:pt x="69831" y="1924807"/>
                    </a:lnTo>
                    <a:lnTo>
                      <a:pt x="84961" y="1910380"/>
                    </a:lnTo>
                    <a:lnTo>
                      <a:pt x="129188" y="1857481"/>
                    </a:lnTo>
                    <a:lnTo>
                      <a:pt x="175742" y="1809391"/>
                    </a:lnTo>
                    <a:lnTo>
                      <a:pt x="222297" y="1761301"/>
                    </a:lnTo>
                    <a:lnTo>
                      <a:pt x="266523" y="1708402"/>
                    </a:lnTo>
                    <a:lnTo>
                      <a:pt x="308423" y="1656704"/>
                    </a:lnTo>
                    <a:lnTo>
                      <a:pt x="346829" y="1597795"/>
                    </a:lnTo>
                    <a:lnTo>
                      <a:pt x="378254" y="1534075"/>
                    </a:lnTo>
                    <a:lnTo>
                      <a:pt x="395711" y="1481176"/>
                    </a:lnTo>
                    <a:lnTo>
                      <a:pt x="401531" y="1429479"/>
                    </a:lnTo>
                    <a:lnTo>
                      <a:pt x="401531" y="1374175"/>
                    </a:lnTo>
                    <a:cubicBezTo>
                      <a:pt x="401143" y="1354538"/>
                      <a:pt x="400754" y="1334901"/>
                      <a:pt x="400367" y="1315264"/>
                    </a:cubicBezTo>
                    <a:lnTo>
                      <a:pt x="398039" y="1256355"/>
                    </a:lnTo>
                    <a:lnTo>
                      <a:pt x="400367" y="1192635"/>
                    </a:lnTo>
                    <a:lnTo>
                      <a:pt x="406186" y="1125309"/>
                    </a:lnTo>
                    <a:lnTo>
                      <a:pt x="471362" y="847589"/>
                    </a:lnTo>
                    <a:lnTo>
                      <a:pt x="512097" y="746600"/>
                    </a:lnTo>
                    <a:lnTo>
                      <a:pt x="560979" y="652824"/>
                    </a:lnTo>
                    <a:lnTo>
                      <a:pt x="618008" y="565059"/>
                    </a:lnTo>
                    <a:lnTo>
                      <a:pt x="683184" y="482103"/>
                    </a:lnTo>
                    <a:lnTo>
                      <a:pt x="755343" y="406361"/>
                    </a:lnTo>
                    <a:lnTo>
                      <a:pt x="833322" y="336631"/>
                    </a:lnTo>
                    <a:lnTo>
                      <a:pt x="918283" y="272912"/>
                    </a:lnTo>
                    <a:lnTo>
                      <a:pt x="1006736" y="216405"/>
                    </a:lnTo>
                    <a:lnTo>
                      <a:pt x="1102172" y="165911"/>
                    </a:lnTo>
                    <a:lnTo>
                      <a:pt x="1199936" y="123832"/>
                    </a:lnTo>
                    <a:lnTo>
                      <a:pt x="1298864" y="86563"/>
                    </a:lnTo>
                    <a:lnTo>
                      <a:pt x="1631727" y="10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nvGrpSpPr>
              <p:cNvPr id="66" name="Group 65">
                <a:extLst>
                  <a:ext uri="{FF2B5EF4-FFF2-40B4-BE49-F238E27FC236}">
                    <a16:creationId xmlns:a16="http://schemas.microsoft.com/office/drawing/2014/main" xmlns="" id="{8187299D-CF31-4004-8325-0314BAE2CB56}"/>
                  </a:ext>
                </a:extLst>
              </p:cNvPr>
              <p:cNvGrpSpPr/>
              <p:nvPr/>
            </p:nvGrpSpPr>
            <p:grpSpPr>
              <a:xfrm>
                <a:off x="4023554" y="4019367"/>
                <a:ext cx="1008112" cy="734938"/>
                <a:chOff x="3509379" y="4293096"/>
                <a:chExt cx="1008112" cy="734938"/>
              </a:xfrm>
            </p:grpSpPr>
            <p:sp>
              <p:nvSpPr>
                <p:cNvPr id="68" name="Rounded Rectangle 10">
                  <a:extLst>
                    <a:ext uri="{FF2B5EF4-FFF2-40B4-BE49-F238E27FC236}">
                      <a16:creationId xmlns:a16="http://schemas.microsoft.com/office/drawing/2014/main" xmlns="" id="{7D4B0A2B-02E4-4426-A048-F3A4E0358A6E}"/>
                    </a:ext>
                  </a:extLst>
                </p:cNvPr>
                <p:cNvSpPr/>
                <p:nvPr/>
              </p:nvSpPr>
              <p:spPr>
                <a:xfrm>
                  <a:off x="3509379" y="4293096"/>
                  <a:ext cx="1008112"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Rounded Rectangle 13">
                  <a:extLst>
                    <a:ext uri="{FF2B5EF4-FFF2-40B4-BE49-F238E27FC236}">
                      <a16:creationId xmlns:a16="http://schemas.microsoft.com/office/drawing/2014/main" xmlns="" id="{AF044EA0-26FD-468B-B23E-6BE14C210D38}"/>
                    </a:ext>
                  </a:extLst>
                </p:cNvPr>
                <p:cNvSpPr/>
                <p:nvPr/>
              </p:nvSpPr>
              <p:spPr>
                <a:xfrm>
                  <a:off x="3581435" y="4537695"/>
                  <a:ext cx="864000"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Chord 69">
                  <a:extLst>
                    <a:ext uri="{FF2B5EF4-FFF2-40B4-BE49-F238E27FC236}">
                      <a16:creationId xmlns:a16="http://schemas.microsoft.com/office/drawing/2014/main" xmlns="" id="{75937B61-A69B-44B1-A8F4-4D1E1F02D843}"/>
                    </a:ext>
                  </a:extLst>
                </p:cNvPr>
                <p:cNvSpPr/>
                <p:nvPr/>
              </p:nvSpPr>
              <p:spPr>
                <a:xfrm>
                  <a:off x="3766973" y="4535109"/>
                  <a:ext cx="492925" cy="492925"/>
                </a:xfrm>
                <a:prstGeom prst="chord">
                  <a:avLst>
                    <a:gd name="adj1" fmla="val 21471232"/>
                    <a:gd name="adj2" fmla="val 10878117"/>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67" name="Freeform 18">
                <a:extLst>
                  <a:ext uri="{FF2B5EF4-FFF2-40B4-BE49-F238E27FC236}">
                    <a16:creationId xmlns:a16="http://schemas.microsoft.com/office/drawing/2014/main" xmlns="" id="{FF9264A3-7E2D-42CE-9F31-F13F283EA1A7}"/>
                  </a:ext>
                </a:extLst>
              </p:cNvPr>
              <p:cNvSpPr>
                <a:spLocks/>
              </p:cNvSpPr>
              <p:nvPr/>
            </p:nvSpPr>
            <p:spPr bwMode="auto">
              <a:xfrm flipH="1">
                <a:off x="3560064" y="1971102"/>
                <a:ext cx="3243960" cy="3618138"/>
              </a:xfrm>
              <a:custGeom>
                <a:avLst/>
                <a:gdLst/>
                <a:ahLst/>
                <a:cxnLst/>
                <a:rect l="l" t="t" r="r" b="b"/>
                <a:pathLst>
                  <a:path w="3243960" h="3618138">
                    <a:moveTo>
                      <a:pt x="1764407" y="0"/>
                    </a:moveTo>
                    <a:lnTo>
                      <a:pt x="1631727" y="10821"/>
                    </a:lnTo>
                    <a:lnTo>
                      <a:pt x="1298864" y="86563"/>
                    </a:lnTo>
                    <a:lnTo>
                      <a:pt x="1199936" y="123832"/>
                    </a:lnTo>
                    <a:lnTo>
                      <a:pt x="1102172" y="165911"/>
                    </a:lnTo>
                    <a:lnTo>
                      <a:pt x="1006736" y="216405"/>
                    </a:lnTo>
                    <a:lnTo>
                      <a:pt x="918283" y="272912"/>
                    </a:lnTo>
                    <a:lnTo>
                      <a:pt x="833322" y="336631"/>
                    </a:lnTo>
                    <a:lnTo>
                      <a:pt x="755343" y="406361"/>
                    </a:lnTo>
                    <a:lnTo>
                      <a:pt x="683184" y="482103"/>
                    </a:lnTo>
                    <a:lnTo>
                      <a:pt x="618008" y="565059"/>
                    </a:lnTo>
                    <a:lnTo>
                      <a:pt x="560979" y="652824"/>
                    </a:lnTo>
                    <a:lnTo>
                      <a:pt x="512097" y="746600"/>
                    </a:lnTo>
                    <a:lnTo>
                      <a:pt x="471362" y="847589"/>
                    </a:lnTo>
                    <a:lnTo>
                      <a:pt x="406186" y="1125309"/>
                    </a:lnTo>
                    <a:lnTo>
                      <a:pt x="400367" y="1192635"/>
                    </a:lnTo>
                    <a:lnTo>
                      <a:pt x="398039" y="1256355"/>
                    </a:lnTo>
                    <a:lnTo>
                      <a:pt x="400367" y="1315264"/>
                    </a:lnTo>
                    <a:cubicBezTo>
                      <a:pt x="400754" y="1334901"/>
                      <a:pt x="401143" y="1354538"/>
                      <a:pt x="401531" y="1374175"/>
                    </a:cubicBezTo>
                    <a:lnTo>
                      <a:pt x="401531" y="1429479"/>
                    </a:lnTo>
                    <a:lnTo>
                      <a:pt x="395711" y="1481176"/>
                    </a:lnTo>
                    <a:lnTo>
                      <a:pt x="378254" y="1534075"/>
                    </a:lnTo>
                    <a:lnTo>
                      <a:pt x="346829" y="1597795"/>
                    </a:lnTo>
                    <a:lnTo>
                      <a:pt x="308423" y="1656704"/>
                    </a:lnTo>
                    <a:lnTo>
                      <a:pt x="266523" y="1708402"/>
                    </a:lnTo>
                    <a:lnTo>
                      <a:pt x="222297" y="1761301"/>
                    </a:lnTo>
                    <a:lnTo>
                      <a:pt x="175742" y="1809391"/>
                    </a:lnTo>
                    <a:lnTo>
                      <a:pt x="129188" y="1857481"/>
                    </a:lnTo>
                    <a:lnTo>
                      <a:pt x="84961" y="1910380"/>
                    </a:lnTo>
                    <a:lnTo>
                      <a:pt x="69831" y="1924807"/>
                    </a:lnTo>
                    <a:lnTo>
                      <a:pt x="51209" y="1942841"/>
                    </a:lnTo>
                    <a:lnTo>
                      <a:pt x="31424" y="1964481"/>
                    </a:lnTo>
                    <a:lnTo>
                      <a:pt x="15130" y="1986122"/>
                    </a:lnTo>
                    <a:lnTo>
                      <a:pt x="4656" y="2012571"/>
                    </a:lnTo>
                    <a:lnTo>
                      <a:pt x="0" y="2041425"/>
                    </a:lnTo>
                    <a:lnTo>
                      <a:pt x="5820" y="2071482"/>
                    </a:lnTo>
                    <a:lnTo>
                      <a:pt x="20950" y="2100335"/>
                    </a:lnTo>
                    <a:lnTo>
                      <a:pt x="46554" y="2124381"/>
                    </a:lnTo>
                    <a:lnTo>
                      <a:pt x="75651" y="2141212"/>
                    </a:lnTo>
                    <a:lnTo>
                      <a:pt x="111731" y="2156841"/>
                    </a:lnTo>
                    <a:lnTo>
                      <a:pt x="150138" y="2170066"/>
                    </a:lnTo>
                    <a:lnTo>
                      <a:pt x="188545" y="2183290"/>
                    </a:lnTo>
                    <a:lnTo>
                      <a:pt x="225789" y="2196515"/>
                    </a:lnTo>
                    <a:lnTo>
                      <a:pt x="261868" y="2212145"/>
                    </a:lnTo>
                    <a:lnTo>
                      <a:pt x="294455" y="2228976"/>
                    </a:lnTo>
                    <a:lnTo>
                      <a:pt x="317733" y="2250617"/>
                    </a:lnTo>
                    <a:lnTo>
                      <a:pt x="310750" y="2279471"/>
                    </a:lnTo>
                    <a:lnTo>
                      <a:pt x="297948" y="2305921"/>
                    </a:lnTo>
                    <a:lnTo>
                      <a:pt x="285145" y="2333572"/>
                    </a:lnTo>
                    <a:lnTo>
                      <a:pt x="271178" y="2360023"/>
                    </a:lnTo>
                    <a:lnTo>
                      <a:pt x="258376" y="2386471"/>
                    </a:lnTo>
                    <a:lnTo>
                      <a:pt x="249066" y="2412922"/>
                    </a:lnTo>
                    <a:lnTo>
                      <a:pt x="245574" y="2436966"/>
                    </a:lnTo>
                    <a:lnTo>
                      <a:pt x="247901" y="2463416"/>
                    </a:lnTo>
                    <a:lnTo>
                      <a:pt x="260703" y="2487461"/>
                    </a:lnTo>
                    <a:lnTo>
                      <a:pt x="283982" y="2511505"/>
                    </a:lnTo>
                    <a:lnTo>
                      <a:pt x="317733" y="2535551"/>
                    </a:lnTo>
                    <a:lnTo>
                      <a:pt x="310750" y="2554786"/>
                    </a:lnTo>
                    <a:lnTo>
                      <a:pt x="300275" y="2574023"/>
                    </a:lnTo>
                    <a:lnTo>
                      <a:pt x="292128" y="2596866"/>
                    </a:lnTo>
                    <a:lnTo>
                      <a:pt x="289800" y="2620911"/>
                    </a:lnTo>
                    <a:lnTo>
                      <a:pt x="294455" y="2644956"/>
                    </a:lnTo>
                    <a:lnTo>
                      <a:pt x="307259" y="2666596"/>
                    </a:lnTo>
                    <a:lnTo>
                      <a:pt x="323552" y="2683427"/>
                    </a:lnTo>
                    <a:lnTo>
                      <a:pt x="344502" y="2699057"/>
                    </a:lnTo>
                    <a:lnTo>
                      <a:pt x="365452" y="2709877"/>
                    </a:lnTo>
                    <a:lnTo>
                      <a:pt x="385236" y="2723102"/>
                    </a:lnTo>
                    <a:lnTo>
                      <a:pt x="403859" y="2741136"/>
                    </a:lnTo>
                    <a:lnTo>
                      <a:pt x="414333" y="2760372"/>
                    </a:lnTo>
                    <a:lnTo>
                      <a:pt x="424808" y="2795237"/>
                    </a:lnTo>
                    <a:lnTo>
                      <a:pt x="424808" y="2834911"/>
                    </a:lnTo>
                    <a:lnTo>
                      <a:pt x="421316" y="2872182"/>
                    </a:lnTo>
                    <a:lnTo>
                      <a:pt x="412006" y="2910653"/>
                    </a:lnTo>
                    <a:lnTo>
                      <a:pt x="403859" y="2947924"/>
                    </a:lnTo>
                    <a:lnTo>
                      <a:pt x="398039" y="2981586"/>
                    </a:lnTo>
                    <a:lnTo>
                      <a:pt x="393384" y="3029676"/>
                    </a:lnTo>
                    <a:lnTo>
                      <a:pt x="398039" y="3072958"/>
                    </a:lnTo>
                    <a:lnTo>
                      <a:pt x="410841" y="3112633"/>
                    </a:lnTo>
                    <a:lnTo>
                      <a:pt x="427136" y="3147498"/>
                    </a:lnTo>
                    <a:lnTo>
                      <a:pt x="450413" y="3175149"/>
                    </a:lnTo>
                    <a:lnTo>
                      <a:pt x="480674" y="3201598"/>
                    </a:lnTo>
                    <a:lnTo>
                      <a:pt x="509769" y="3223240"/>
                    </a:lnTo>
                    <a:lnTo>
                      <a:pt x="543521" y="3241274"/>
                    </a:lnTo>
                    <a:lnTo>
                      <a:pt x="577273" y="3256902"/>
                    </a:lnTo>
                    <a:lnTo>
                      <a:pt x="611025" y="3265318"/>
                    </a:lnTo>
                    <a:lnTo>
                      <a:pt x="672709" y="3276139"/>
                    </a:lnTo>
                    <a:lnTo>
                      <a:pt x="737886" y="3280948"/>
                    </a:lnTo>
                    <a:lnTo>
                      <a:pt x="806552" y="3278543"/>
                    </a:lnTo>
                    <a:lnTo>
                      <a:pt x="874056" y="3271330"/>
                    </a:lnTo>
                    <a:lnTo>
                      <a:pt x="941560" y="3262914"/>
                    </a:lnTo>
                    <a:lnTo>
                      <a:pt x="1005573" y="3249689"/>
                    </a:lnTo>
                    <a:lnTo>
                      <a:pt x="1062602" y="3234059"/>
                    </a:lnTo>
                    <a:lnTo>
                      <a:pt x="1112647" y="3217228"/>
                    </a:lnTo>
                    <a:lnTo>
                      <a:pt x="1133597" y="3210015"/>
                    </a:lnTo>
                    <a:lnTo>
                      <a:pt x="1161529" y="3201598"/>
                    </a:lnTo>
                    <a:lnTo>
                      <a:pt x="1191790" y="3193183"/>
                    </a:lnTo>
                    <a:lnTo>
                      <a:pt x="1223213" y="3184767"/>
                    </a:lnTo>
                    <a:lnTo>
                      <a:pt x="1256965" y="3179958"/>
                    </a:lnTo>
                    <a:lnTo>
                      <a:pt x="1290717" y="3177554"/>
                    </a:lnTo>
                    <a:lnTo>
                      <a:pt x="1319814" y="3182363"/>
                    </a:lnTo>
                    <a:lnTo>
                      <a:pt x="1345419" y="3193183"/>
                    </a:lnTo>
                    <a:lnTo>
                      <a:pt x="1368696" y="3214824"/>
                    </a:lnTo>
                    <a:lnTo>
                      <a:pt x="1389645" y="3249689"/>
                    </a:lnTo>
                    <a:lnTo>
                      <a:pt x="1409430" y="3294173"/>
                    </a:lnTo>
                    <a:lnTo>
                      <a:pt x="1428052" y="3345869"/>
                    </a:lnTo>
                    <a:lnTo>
                      <a:pt x="1443182" y="3404780"/>
                    </a:lnTo>
                    <a:lnTo>
                      <a:pt x="1458312" y="3466094"/>
                    </a:lnTo>
                    <a:lnTo>
                      <a:pt x="1471115" y="3529813"/>
                    </a:lnTo>
                    <a:lnTo>
                      <a:pt x="1482754" y="3594736"/>
                    </a:lnTo>
                    <a:lnTo>
                      <a:pt x="1487029" y="3618138"/>
                    </a:lnTo>
                    <a:lnTo>
                      <a:pt x="3090086" y="3618138"/>
                    </a:lnTo>
                    <a:lnTo>
                      <a:pt x="3088874" y="3615173"/>
                    </a:lnTo>
                    <a:lnTo>
                      <a:pt x="3067926" y="3553859"/>
                    </a:lnTo>
                    <a:lnTo>
                      <a:pt x="3049304" y="3486532"/>
                    </a:lnTo>
                    <a:lnTo>
                      <a:pt x="3030682" y="3420409"/>
                    </a:lnTo>
                    <a:lnTo>
                      <a:pt x="3019039" y="3381117"/>
                    </a:lnTo>
                    <a:cubicBezTo>
                      <a:pt x="2916596" y="3085457"/>
                      <a:pt x="2189761" y="2865156"/>
                      <a:pt x="1581345" y="2720212"/>
                    </a:cubicBezTo>
                    <a:cubicBezTo>
                      <a:pt x="1045124" y="2571338"/>
                      <a:pt x="651082" y="2065638"/>
                      <a:pt x="651082" y="1464934"/>
                    </a:cubicBezTo>
                    <a:cubicBezTo>
                      <a:pt x="651082" y="745769"/>
                      <a:pt x="1018501" y="171149"/>
                      <a:pt x="1912553" y="162771"/>
                    </a:cubicBezTo>
                    <a:cubicBezTo>
                      <a:pt x="2250796" y="159602"/>
                      <a:pt x="2458856" y="294299"/>
                      <a:pt x="2635535" y="395564"/>
                    </a:cubicBezTo>
                    <a:lnTo>
                      <a:pt x="2633024" y="398652"/>
                    </a:lnTo>
                    <a:cubicBezTo>
                      <a:pt x="3097872" y="776605"/>
                      <a:pt x="3170184" y="1459033"/>
                      <a:pt x="2794867" y="1926012"/>
                    </a:cubicBezTo>
                    <a:lnTo>
                      <a:pt x="2957653" y="2056846"/>
                    </a:lnTo>
                    <a:cubicBezTo>
                      <a:pt x="3404939" y="1500322"/>
                      <a:pt x="3318761" y="687035"/>
                      <a:pt x="2764776" y="236609"/>
                    </a:cubicBezTo>
                    <a:lnTo>
                      <a:pt x="2763561" y="238103"/>
                    </a:lnTo>
                    <a:lnTo>
                      <a:pt x="2752521" y="230833"/>
                    </a:lnTo>
                    <a:lnTo>
                      <a:pt x="2653593" y="176731"/>
                    </a:lnTo>
                    <a:lnTo>
                      <a:pt x="2545354" y="131046"/>
                    </a:lnTo>
                    <a:lnTo>
                      <a:pt x="2433624" y="88967"/>
                    </a:lnTo>
                    <a:lnTo>
                      <a:pt x="2312583" y="56506"/>
                    </a:lnTo>
                    <a:lnTo>
                      <a:pt x="2185723" y="30056"/>
                    </a:lnTo>
                    <a:lnTo>
                      <a:pt x="2053042" y="12022"/>
                    </a:lnTo>
                    <a:lnTo>
                      <a:pt x="1913381" y="12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62" name="Graphic 33">
              <a:extLst>
                <a:ext uri="{FF2B5EF4-FFF2-40B4-BE49-F238E27FC236}">
                  <a16:creationId xmlns:a16="http://schemas.microsoft.com/office/drawing/2014/main" xmlns="" id="{D218E200-D643-4358-AD92-B6C24CFE9ABC}"/>
                </a:ext>
              </a:extLst>
            </p:cNvPr>
            <p:cNvGrpSpPr/>
            <p:nvPr/>
          </p:nvGrpSpPr>
          <p:grpSpPr>
            <a:xfrm>
              <a:off x="5396784" y="2778453"/>
              <a:ext cx="1364502" cy="1261798"/>
              <a:chOff x="7424910" y="2405641"/>
              <a:chExt cx="1771650" cy="1638300"/>
            </a:xfrm>
            <a:solidFill>
              <a:schemeClr val="accent2"/>
            </a:solidFill>
          </p:grpSpPr>
          <p:sp>
            <p:nvSpPr>
              <p:cNvPr id="63" name="Freeform: Shape 62">
                <a:extLst>
                  <a:ext uri="{FF2B5EF4-FFF2-40B4-BE49-F238E27FC236}">
                    <a16:creationId xmlns:a16="http://schemas.microsoft.com/office/drawing/2014/main" xmlns="" id="{FEF83B68-65A0-47D3-BFD1-9107BB48298F}"/>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solidFill>
                <a:schemeClr val="accent5"/>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3FCB324B-4EB1-4AB5-A09D-4C878A090454}"/>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7184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sz="4800" dirty="0">
                <a:solidFill>
                  <a:schemeClr val="accent4">
                    <a:lumMod val="50000"/>
                  </a:schemeClr>
                </a:solidFill>
                <a:latin typeface="Adobe Fan Heiti Std B" panose="020B0700000000000000" pitchFamily="34" charset="-128"/>
                <a:ea typeface="Adobe Fan Heiti Std B" panose="020B0700000000000000" pitchFamily="34" charset="-128"/>
              </a:rPr>
              <a:t>KEGIATAN PEMBELAJARAN</a:t>
            </a:r>
          </a:p>
        </p:txBody>
      </p:sp>
      <p:grpSp>
        <p:nvGrpSpPr>
          <p:cNvPr id="4" name="Group 3">
            <a:extLst>
              <a:ext uri="{FF2B5EF4-FFF2-40B4-BE49-F238E27FC236}">
                <a16:creationId xmlns:a16="http://schemas.microsoft.com/office/drawing/2014/main" xmlns="" id="{C059DA62-0600-4256-93E8-1F0645375402}"/>
              </a:ext>
            </a:extLst>
          </p:cNvPr>
          <p:cNvGrpSpPr/>
          <p:nvPr/>
        </p:nvGrpSpPr>
        <p:grpSpPr>
          <a:xfrm>
            <a:off x="4718220" y="2473907"/>
            <a:ext cx="1369195" cy="1279809"/>
            <a:chOff x="2827731" y="1829193"/>
            <a:chExt cx="1744272" cy="1630399"/>
          </a:xfrm>
        </p:grpSpPr>
        <p:sp>
          <p:nvSpPr>
            <p:cNvPr id="5" name="Rectangle 15">
              <a:extLst>
                <a:ext uri="{FF2B5EF4-FFF2-40B4-BE49-F238E27FC236}">
                  <a16:creationId xmlns:a16="http://schemas.microsoft.com/office/drawing/2014/main" xmlns="" id="{E7B2269B-E80A-4D97-AA52-D9B13C6716E2}"/>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15">
              <a:extLst>
                <a:ext uri="{FF2B5EF4-FFF2-40B4-BE49-F238E27FC236}">
                  <a16:creationId xmlns:a16="http://schemas.microsoft.com/office/drawing/2014/main" xmlns="" id="{2E1986FD-EDF3-4C7C-A104-683070EB3F41}"/>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a16="http://schemas.microsoft.com/office/drawing/2014/main" xmlns="" id="{98BA213F-EE0B-433A-9B35-DBC5E47B6D52}"/>
              </a:ext>
            </a:extLst>
          </p:cNvPr>
          <p:cNvGrpSpPr/>
          <p:nvPr/>
        </p:nvGrpSpPr>
        <p:grpSpPr>
          <a:xfrm>
            <a:off x="4671062" y="3895890"/>
            <a:ext cx="1279809" cy="1369195"/>
            <a:chOff x="4671062" y="3895890"/>
            <a:chExt cx="1279809" cy="1369195"/>
          </a:xfrm>
        </p:grpSpPr>
        <p:sp>
          <p:nvSpPr>
            <p:cNvPr id="8" name="Rectangle 15">
              <a:extLst>
                <a:ext uri="{FF2B5EF4-FFF2-40B4-BE49-F238E27FC236}">
                  <a16:creationId xmlns:a16="http://schemas.microsoft.com/office/drawing/2014/main" xmlns="" id="{31A8BCB0-D6DD-4233-A8B2-20BE63566CD2}"/>
                </a:ext>
              </a:extLst>
            </p:cNvPr>
            <p:cNvSpPr/>
            <p:nvPr/>
          </p:nvSpPr>
          <p:spPr>
            <a:xfrm rot="10800000">
              <a:off x="4671062" y="3895890"/>
              <a:ext cx="729682" cy="70429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15">
              <a:extLst>
                <a:ext uri="{FF2B5EF4-FFF2-40B4-BE49-F238E27FC236}">
                  <a16:creationId xmlns:a16="http://schemas.microsoft.com/office/drawing/2014/main" xmlns="" id="{A0BB21B9-A60B-43AB-A78E-E31ADDFE0733}"/>
                </a:ext>
              </a:extLst>
            </p:cNvPr>
            <p:cNvSpPr/>
            <p:nvPr/>
          </p:nvSpPr>
          <p:spPr>
            <a:xfrm rot="8033242">
              <a:off x="5233885" y="4548099"/>
              <a:ext cx="729683" cy="70428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0" name="Group 9">
            <a:extLst>
              <a:ext uri="{FF2B5EF4-FFF2-40B4-BE49-F238E27FC236}">
                <a16:creationId xmlns:a16="http://schemas.microsoft.com/office/drawing/2014/main" xmlns="" id="{319E2D5B-5BBE-409E-A6EF-9EB33B2F0409}"/>
              </a:ext>
            </a:extLst>
          </p:cNvPr>
          <p:cNvGrpSpPr/>
          <p:nvPr/>
        </p:nvGrpSpPr>
        <p:grpSpPr>
          <a:xfrm rot="10800000">
            <a:off x="6092300" y="4052735"/>
            <a:ext cx="1369195" cy="1279809"/>
            <a:chOff x="2827731" y="1829193"/>
            <a:chExt cx="1744272" cy="1630399"/>
          </a:xfrm>
        </p:grpSpPr>
        <p:sp>
          <p:nvSpPr>
            <p:cNvPr id="11" name="Rectangle 15">
              <a:extLst>
                <a:ext uri="{FF2B5EF4-FFF2-40B4-BE49-F238E27FC236}">
                  <a16:creationId xmlns:a16="http://schemas.microsoft.com/office/drawing/2014/main" xmlns="" id="{234A1CF1-9748-499F-B5D7-56275F05CFC0}"/>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5">
              <a:extLst>
                <a:ext uri="{FF2B5EF4-FFF2-40B4-BE49-F238E27FC236}">
                  <a16:creationId xmlns:a16="http://schemas.microsoft.com/office/drawing/2014/main" xmlns="" id="{20E8714A-FA3F-47F1-9631-3D095DF4E6EC}"/>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3" name="Group 12">
            <a:extLst>
              <a:ext uri="{FF2B5EF4-FFF2-40B4-BE49-F238E27FC236}">
                <a16:creationId xmlns:a16="http://schemas.microsoft.com/office/drawing/2014/main" xmlns="" id="{E0F8F76B-EC00-4A6A-B74F-41C8C0BD4907}"/>
              </a:ext>
            </a:extLst>
          </p:cNvPr>
          <p:cNvGrpSpPr/>
          <p:nvPr/>
        </p:nvGrpSpPr>
        <p:grpSpPr>
          <a:xfrm rot="5400000">
            <a:off x="6194099" y="2571388"/>
            <a:ext cx="1369196" cy="1279809"/>
            <a:chOff x="2827731" y="1829193"/>
            <a:chExt cx="1744272" cy="1630399"/>
          </a:xfrm>
        </p:grpSpPr>
        <p:sp>
          <p:nvSpPr>
            <p:cNvPr id="14" name="Rectangle 15">
              <a:extLst>
                <a:ext uri="{FF2B5EF4-FFF2-40B4-BE49-F238E27FC236}">
                  <a16:creationId xmlns:a16="http://schemas.microsoft.com/office/drawing/2014/main" xmlns="" id="{1463F9EA-2E71-492C-B848-733F23566D39}"/>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15">
              <a:extLst>
                <a:ext uri="{FF2B5EF4-FFF2-40B4-BE49-F238E27FC236}">
                  <a16:creationId xmlns:a16="http://schemas.microsoft.com/office/drawing/2014/main" xmlns="" id="{7BD2A6C1-0E20-4058-A5A2-9418C6ABAEC0}"/>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6" name="Oval 15">
            <a:extLst>
              <a:ext uri="{FF2B5EF4-FFF2-40B4-BE49-F238E27FC236}">
                <a16:creationId xmlns:a16="http://schemas.microsoft.com/office/drawing/2014/main" xmlns="" id="{FF82250D-BE53-4FB7-A12E-FCB0AE293DF5}"/>
              </a:ext>
            </a:extLst>
          </p:cNvPr>
          <p:cNvSpPr/>
          <p:nvPr/>
        </p:nvSpPr>
        <p:spPr>
          <a:xfrm>
            <a:off x="5735269" y="1858339"/>
            <a:ext cx="563019" cy="563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xmlns="" id="{D04B728C-8230-44A4-907F-26471C521FD4}"/>
              </a:ext>
            </a:extLst>
          </p:cNvPr>
          <p:cNvSpPr/>
          <p:nvPr/>
        </p:nvSpPr>
        <p:spPr>
          <a:xfrm>
            <a:off x="4503719" y="2403150"/>
            <a:ext cx="563019" cy="563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xmlns="" id="{CB8C641F-CD35-4FE2-AE88-E169F2BD8859}"/>
              </a:ext>
            </a:extLst>
          </p:cNvPr>
          <p:cNvSpPr/>
          <p:nvPr/>
        </p:nvSpPr>
        <p:spPr>
          <a:xfrm>
            <a:off x="4012977" y="3685015"/>
            <a:ext cx="563019" cy="563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xmlns="" id="{4EE2E5F2-EB00-45DA-9BD5-43E771CD0D13}"/>
              </a:ext>
            </a:extLst>
          </p:cNvPr>
          <p:cNvSpPr/>
          <p:nvPr/>
        </p:nvSpPr>
        <p:spPr>
          <a:xfrm>
            <a:off x="4615743" y="4920240"/>
            <a:ext cx="563019" cy="563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xmlns="" id="{EE299DF8-5E1C-4FBD-AEBF-2C6C9719081C}"/>
              </a:ext>
            </a:extLst>
          </p:cNvPr>
          <p:cNvSpPr/>
          <p:nvPr/>
        </p:nvSpPr>
        <p:spPr>
          <a:xfrm>
            <a:off x="5881424" y="5390022"/>
            <a:ext cx="563019" cy="563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xmlns="" id="{7AFD4341-D07F-479A-BF0D-70D3B7C4BD08}"/>
              </a:ext>
            </a:extLst>
          </p:cNvPr>
          <p:cNvSpPr/>
          <p:nvPr/>
        </p:nvSpPr>
        <p:spPr>
          <a:xfrm>
            <a:off x="7113715" y="4844290"/>
            <a:ext cx="563019" cy="5630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xmlns="" id="{AB576ECE-AAB3-4C81-8861-992B916E7F98}"/>
              </a:ext>
            </a:extLst>
          </p:cNvPr>
          <p:cNvSpPr/>
          <p:nvPr/>
        </p:nvSpPr>
        <p:spPr>
          <a:xfrm>
            <a:off x="7616006" y="3501214"/>
            <a:ext cx="563019" cy="5630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xmlns="" id="{BDB671BB-FED1-4918-BE95-7ACA1EA38F8B}"/>
              </a:ext>
            </a:extLst>
          </p:cNvPr>
          <p:cNvSpPr/>
          <p:nvPr/>
        </p:nvSpPr>
        <p:spPr>
          <a:xfrm>
            <a:off x="7014768" y="2302584"/>
            <a:ext cx="563019" cy="5630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3">
            <a:extLst>
              <a:ext uri="{FF2B5EF4-FFF2-40B4-BE49-F238E27FC236}">
                <a16:creationId xmlns:a16="http://schemas.microsoft.com/office/drawing/2014/main" xmlns="" id="{5AB1E72E-D4F6-4F1B-B4C1-1B41C327D401}"/>
              </a:ext>
            </a:extLst>
          </p:cNvPr>
          <p:cNvGrpSpPr/>
          <p:nvPr/>
        </p:nvGrpSpPr>
        <p:grpSpPr>
          <a:xfrm>
            <a:off x="6616996" y="5485265"/>
            <a:ext cx="2966597" cy="472680"/>
            <a:chOff x="4965551" y="1783849"/>
            <a:chExt cx="1780587" cy="472680"/>
          </a:xfrm>
        </p:grpSpPr>
        <p:sp>
          <p:nvSpPr>
            <p:cNvPr id="25" name="TextBox 24">
              <a:extLst>
                <a:ext uri="{FF2B5EF4-FFF2-40B4-BE49-F238E27FC236}">
                  <a16:creationId xmlns:a16="http://schemas.microsoft.com/office/drawing/2014/main" xmlns="" id="{670965C3-4465-4A6B-9D45-0DFAAAA1F485}"/>
                </a:ext>
              </a:extLst>
            </p:cNvPr>
            <p:cNvSpPr txBox="1"/>
            <p:nvPr/>
          </p:nvSpPr>
          <p:spPr>
            <a:xfrm>
              <a:off x="4965551" y="1979530"/>
              <a:ext cx="1780587"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Pergelaran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Sekolah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Dasar</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0701F775-5BDC-4325-8576-10AB6C5B43FB}"/>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13</a:t>
              </a:r>
              <a:endParaRPr lang="ko-KR" altLang="en-US" sz="1200" b="1"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xmlns="" id="{8F2F2C30-CE96-4052-9FFE-C83EEE111521}"/>
              </a:ext>
            </a:extLst>
          </p:cNvPr>
          <p:cNvGrpSpPr/>
          <p:nvPr/>
        </p:nvGrpSpPr>
        <p:grpSpPr>
          <a:xfrm>
            <a:off x="7758952" y="2222058"/>
            <a:ext cx="2966597" cy="472680"/>
            <a:chOff x="4965551" y="1783849"/>
            <a:chExt cx="1780587" cy="472680"/>
          </a:xfrm>
        </p:grpSpPr>
        <p:sp>
          <p:nvSpPr>
            <p:cNvPr id="28" name="TextBox 27">
              <a:extLst>
                <a:ext uri="{FF2B5EF4-FFF2-40B4-BE49-F238E27FC236}">
                  <a16:creationId xmlns:a16="http://schemas.microsoft.com/office/drawing/2014/main" xmlns="" id="{2820B909-3CFC-42A5-88BE-AB9C610A1210}"/>
                </a:ext>
              </a:extLst>
            </p:cNvPr>
            <p:cNvSpPr txBox="1"/>
            <p:nvPr/>
          </p:nvSpPr>
          <p:spPr>
            <a:xfrm>
              <a:off x="4965551" y="1979530"/>
              <a:ext cx="1780587"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Ujian</a:t>
              </a:r>
              <a:r>
                <a:rPr lang="en-US" altLang="ko-KR" sz="1200" dirty="0">
                  <a:solidFill>
                    <a:schemeClr val="tx1">
                      <a:lumMod val="75000"/>
                      <a:lumOff val="25000"/>
                    </a:schemeClr>
                  </a:solidFill>
                  <a:cs typeface="Arial" pitchFamily="34" charset="0"/>
                </a:rPr>
                <a:t> Akhir semester (UAS)</a:t>
              </a:r>
              <a:endParaRPr lang="ko-KR" altLang="en-US" sz="1200"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237D2B19-D78C-4234-92D0-940BADE3D5AD}"/>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16</a:t>
              </a:r>
              <a:endParaRPr lang="ko-KR" altLang="en-US" sz="1200" b="1"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xmlns="" id="{881229C5-B03F-4223-B1D0-87359BACD2EC}"/>
              </a:ext>
            </a:extLst>
          </p:cNvPr>
          <p:cNvGrpSpPr/>
          <p:nvPr/>
        </p:nvGrpSpPr>
        <p:grpSpPr>
          <a:xfrm>
            <a:off x="8372306" y="3491719"/>
            <a:ext cx="3819694" cy="657346"/>
            <a:chOff x="4965551" y="1783849"/>
            <a:chExt cx="2292626" cy="657346"/>
          </a:xfrm>
        </p:grpSpPr>
        <p:sp>
          <p:nvSpPr>
            <p:cNvPr id="31" name="TextBox 30">
              <a:extLst>
                <a:ext uri="{FF2B5EF4-FFF2-40B4-BE49-F238E27FC236}">
                  <a16:creationId xmlns:a16="http://schemas.microsoft.com/office/drawing/2014/main" xmlns="" id="{2E824FE0-25DD-4E68-BEED-246A0CD50684}"/>
                </a:ext>
              </a:extLst>
            </p:cNvPr>
            <p:cNvSpPr txBox="1"/>
            <p:nvPr/>
          </p:nvSpPr>
          <p:spPr>
            <a:xfrm>
              <a:off x="4965551" y="1979530"/>
              <a:ext cx="2292626" cy="461665"/>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Laporan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evaluasi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 SD</a:t>
              </a:r>
              <a:endParaRPr lang="en-US" altLang="ko-KR"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30369EC4-7EA5-4577-9CF3-C765F10E444B}"/>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15</a:t>
              </a:r>
              <a:endParaRPr lang="ko-KR" altLang="en-US" sz="1200" b="1"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xmlns="" id="{6B6DCC5B-7577-4F9E-B8EE-BD1203B23230}"/>
              </a:ext>
            </a:extLst>
          </p:cNvPr>
          <p:cNvGrpSpPr/>
          <p:nvPr/>
        </p:nvGrpSpPr>
        <p:grpSpPr>
          <a:xfrm>
            <a:off x="7849287" y="4797127"/>
            <a:ext cx="2966597" cy="472680"/>
            <a:chOff x="4965551" y="1783849"/>
            <a:chExt cx="1780587" cy="472680"/>
          </a:xfrm>
        </p:grpSpPr>
        <p:sp>
          <p:nvSpPr>
            <p:cNvPr id="34" name="TextBox 33">
              <a:extLst>
                <a:ext uri="{FF2B5EF4-FFF2-40B4-BE49-F238E27FC236}">
                  <a16:creationId xmlns:a16="http://schemas.microsoft.com/office/drawing/2014/main" xmlns="" id="{5DD076EE-6D1B-4343-81EA-952811A1D398}"/>
                </a:ext>
              </a:extLst>
            </p:cNvPr>
            <p:cNvSpPr txBox="1"/>
            <p:nvPr/>
          </p:nvSpPr>
          <p:spPr>
            <a:xfrm>
              <a:off x="4965551" y="1979530"/>
              <a:ext cx="1780587"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Pergelaran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Sekolah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Dasar</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5140AE7D-9018-4B3D-B228-11C5ABDC9A58}"/>
                </a:ext>
              </a:extLst>
            </p:cNvPr>
            <p:cNvSpPr txBox="1"/>
            <p:nvPr/>
          </p:nvSpPr>
          <p:spPr>
            <a:xfrm>
              <a:off x="4965551" y="1783849"/>
              <a:ext cx="1780587"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14</a:t>
              </a:r>
              <a:endParaRPr lang="ko-KR" altLang="en-US" sz="1200" b="1" dirty="0">
                <a:solidFill>
                  <a:schemeClr val="tx1">
                    <a:lumMod val="75000"/>
                    <a:lumOff val="25000"/>
                  </a:schemeClr>
                </a:solidFill>
                <a:cs typeface="Arial" pitchFamily="34" charset="0"/>
              </a:endParaRPr>
            </a:p>
          </p:txBody>
        </p:sp>
      </p:grpSp>
      <p:grpSp>
        <p:nvGrpSpPr>
          <p:cNvPr id="36" name="Group 35">
            <a:extLst>
              <a:ext uri="{FF2B5EF4-FFF2-40B4-BE49-F238E27FC236}">
                <a16:creationId xmlns:a16="http://schemas.microsoft.com/office/drawing/2014/main" xmlns="" id="{D5BEE981-66D0-4F54-8E9F-D2C80E41BA28}"/>
              </a:ext>
            </a:extLst>
          </p:cNvPr>
          <p:cNvGrpSpPr/>
          <p:nvPr/>
        </p:nvGrpSpPr>
        <p:grpSpPr>
          <a:xfrm>
            <a:off x="1935126" y="1688023"/>
            <a:ext cx="3630944" cy="472680"/>
            <a:chOff x="4578852" y="1783849"/>
            <a:chExt cx="2167286" cy="472680"/>
          </a:xfrm>
        </p:grpSpPr>
        <p:sp>
          <p:nvSpPr>
            <p:cNvPr id="37" name="TextBox 36">
              <a:extLst>
                <a:ext uri="{FF2B5EF4-FFF2-40B4-BE49-F238E27FC236}">
                  <a16:creationId xmlns:a16="http://schemas.microsoft.com/office/drawing/2014/main" xmlns="" id="{CD4F094F-E0CF-4EDE-82E2-5DD75DAD40D9}"/>
                </a:ext>
              </a:extLst>
            </p:cNvPr>
            <p:cNvSpPr txBox="1"/>
            <p:nvPr/>
          </p:nvSpPr>
          <p:spPr>
            <a:xfrm>
              <a:off x="4578852" y="1979530"/>
              <a:ext cx="2167286" cy="276999"/>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Manajemen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pergelaran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sekolah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dasar</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xmlns="" id="{A283FDEA-F3E8-4620-AF4F-DE99C3B6DFBE}"/>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9</a:t>
              </a:r>
              <a:endParaRPr lang="ko-KR" altLang="en-US" sz="1200" b="1" dirty="0">
                <a:solidFill>
                  <a:schemeClr val="tx1">
                    <a:lumMod val="75000"/>
                    <a:lumOff val="25000"/>
                  </a:schemeClr>
                </a:solidFill>
                <a:cs typeface="Arial" pitchFamily="34" charset="0"/>
              </a:endParaRPr>
            </a:p>
          </p:txBody>
        </p:sp>
      </p:grpSp>
      <p:grpSp>
        <p:nvGrpSpPr>
          <p:cNvPr id="39" name="Group 38">
            <a:extLst>
              <a:ext uri="{FF2B5EF4-FFF2-40B4-BE49-F238E27FC236}">
                <a16:creationId xmlns:a16="http://schemas.microsoft.com/office/drawing/2014/main" xmlns="" id="{DC48EAAB-61CC-4762-89F1-2A3CC94FAD28}"/>
              </a:ext>
            </a:extLst>
          </p:cNvPr>
          <p:cNvGrpSpPr/>
          <p:nvPr/>
        </p:nvGrpSpPr>
        <p:grpSpPr>
          <a:xfrm>
            <a:off x="852689" y="2333065"/>
            <a:ext cx="3487260" cy="657346"/>
            <a:chOff x="4664617" y="1783849"/>
            <a:chExt cx="2081522" cy="657346"/>
          </a:xfrm>
        </p:grpSpPr>
        <p:sp>
          <p:nvSpPr>
            <p:cNvPr id="40" name="TextBox 39">
              <a:extLst>
                <a:ext uri="{FF2B5EF4-FFF2-40B4-BE49-F238E27FC236}">
                  <a16:creationId xmlns:a16="http://schemas.microsoft.com/office/drawing/2014/main" xmlns="" id="{240F34D3-D9BB-41BF-8C09-01F57882309F}"/>
                </a:ext>
              </a:extLst>
            </p:cNvPr>
            <p:cNvSpPr txBox="1"/>
            <p:nvPr/>
          </p:nvSpPr>
          <p:spPr>
            <a:xfrm>
              <a:off x="4664617" y="1979530"/>
              <a:ext cx="2081522" cy="461665"/>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Implementasi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konsep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 SD)</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xmlns="" id="{D20F034B-85A9-48EF-9C0F-F9B4B13C1164}"/>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10</a:t>
              </a:r>
              <a:endParaRPr lang="ko-KR" altLang="en-US" sz="1200" b="1" dirty="0">
                <a:solidFill>
                  <a:schemeClr val="tx1">
                    <a:lumMod val="75000"/>
                    <a:lumOff val="25000"/>
                  </a:schemeClr>
                </a:solidFill>
                <a:cs typeface="Arial" pitchFamily="34" charset="0"/>
              </a:endParaRPr>
            </a:p>
          </p:txBody>
        </p:sp>
      </p:grpSp>
      <p:grpSp>
        <p:nvGrpSpPr>
          <p:cNvPr id="42" name="Group 41">
            <a:extLst>
              <a:ext uri="{FF2B5EF4-FFF2-40B4-BE49-F238E27FC236}">
                <a16:creationId xmlns:a16="http://schemas.microsoft.com/office/drawing/2014/main" xmlns="" id="{7FE01B97-9AFB-4F1C-B1A9-9A528A51AA01}"/>
              </a:ext>
            </a:extLst>
          </p:cNvPr>
          <p:cNvGrpSpPr/>
          <p:nvPr/>
        </p:nvGrpSpPr>
        <p:grpSpPr>
          <a:xfrm>
            <a:off x="-191386" y="3637852"/>
            <a:ext cx="4027166" cy="472680"/>
            <a:chOff x="4596673" y="1783849"/>
            <a:chExt cx="2149465" cy="472680"/>
          </a:xfrm>
        </p:grpSpPr>
        <p:sp>
          <p:nvSpPr>
            <p:cNvPr id="43" name="TextBox 42">
              <a:extLst>
                <a:ext uri="{FF2B5EF4-FFF2-40B4-BE49-F238E27FC236}">
                  <a16:creationId xmlns:a16="http://schemas.microsoft.com/office/drawing/2014/main" xmlns="" id="{CB6BBA1D-FEE7-4287-9770-A21AE350E200}"/>
                </a:ext>
              </a:extLst>
            </p:cNvPr>
            <p:cNvSpPr txBox="1"/>
            <p:nvPr/>
          </p:nvSpPr>
          <p:spPr>
            <a:xfrm>
              <a:off x="4596673" y="1979530"/>
              <a:ext cx="2149465" cy="276999"/>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Implementasi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konsep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 SD</a:t>
              </a:r>
              <a:endParaRPr lang="en-US" altLang="ko-KR" sz="1200"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xmlns="" id="{EE45E466-CB57-493B-B5EB-F6D4ED870BA5}"/>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11</a:t>
              </a:r>
              <a:endParaRPr lang="ko-KR" altLang="en-US" sz="1200" b="1" dirty="0">
                <a:solidFill>
                  <a:schemeClr val="tx1">
                    <a:lumMod val="75000"/>
                    <a:lumOff val="25000"/>
                  </a:schemeClr>
                </a:solidFill>
                <a:cs typeface="Arial" pitchFamily="34" charset="0"/>
              </a:endParaRPr>
            </a:p>
          </p:txBody>
        </p:sp>
      </p:grpSp>
      <p:grpSp>
        <p:nvGrpSpPr>
          <p:cNvPr id="45" name="Group 44">
            <a:extLst>
              <a:ext uri="{FF2B5EF4-FFF2-40B4-BE49-F238E27FC236}">
                <a16:creationId xmlns:a16="http://schemas.microsoft.com/office/drawing/2014/main" xmlns="" id="{A743626D-595F-49E4-A1A1-E232E20EAC25}"/>
              </a:ext>
            </a:extLst>
          </p:cNvPr>
          <p:cNvGrpSpPr/>
          <p:nvPr/>
        </p:nvGrpSpPr>
        <p:grpSpPr>
          <a:xfrm>
            <a:off x="1454005" y="4860067"/>
            <a:ext cx="2983091" cy="667840"/>
            <a:chOff x="4965551" y="1773355"/>
            <a:chExt cx="1780587" cy="667840"/>
          </a:xfrm>
        </p:grpSpPr>
        <p:sp>
          <p:nvSpPr>
            <p:cNvPr id="46" name="TextBox 45">
              <a:extLst>
                <a:ext uri="{FF2B5EF4-FFF2-40B4-BE49-F238E27FC236}">
                  <a16:creationId xmlns:a16="http://schemas.microsoft.com/office/drawing/2014/main" xmlns="" id="{14715325-DFB2-463F-8202-869CA657784F}"/>
                </a:ext>
              </a:extLst>
            </p:cNvPr>
            <p:cNvSpPr txBox="1"/>
            <p:nvPr/>
          </p:nvSpPr>
          <p:spPr>
            <a:xfrm>
              <a:off x="4965551" y="1979530"/>
              <a:ext cx="1780587" cy="461665"/>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Implementasi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konsep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kreativitas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seni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budaya</a:t>
              </a:r>
              <a:r>
                <a:rPr lang="en-US" altLang="ko-KR" sz="1200" dirty="0">
                  <a:solidFill>
                    <a:schemeClr val="tx1">
                      <a:lumMod val="75000"/>
                      <a:lumOff val="25000"/>
                    </a:schemeClr>
                  </a:solidFill>
                  <a:cs typeface="Arial" pitchFamily="34" charset="0"/>
                </a:rPr>
                <a:t> SD. </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xmlns="" id="{EAB8B0CB-73D0-46AF-A2C1-9546F4D00F06}"/>
                </a:ext>
              </a:extLst>
            </p:cNvPr>
            <p:cNvSpPr txBox="1"/>
            <p:nvPr/>
          </p:nvSpPr>
          <p:spPr>
            <a:xfrm>
              <a:off x="4965551" y="1773355"/>
              <a:ext cx="1780587" cy="276999"/>
            </a:xfrm>
            <a:prstGeom prst="rect">
              <a:avLst/>
            </a:prstGeom>
            <a:noFill/>
          </p:spPr>
          <p:txBody>
            <a:bodyPr wrap="square" rtlCol="0">
              <a:spAutoFit/>
            </a:bodyPr>
            <a:lstStyle/>
            <a:p>
              <a:pPr algn="r"/>
              <a:r>
                <a:rPr lang="en-US" altLang="ko-KR" sz="1200" b="1" dirty="0" err="1">
                  <a:solidFill>
                    <a:schemeClr val="tx1">
                      <a:lumMod val="75000"/>
                      <a:lumOff val="25000"/>
                    </a:schemeClr>
                  </a:solidFill>
                  <a:cs typeface="Arial" pitchFamily="34" charset="0"/>
                </a:rPr>
                <a:t>Pertemuan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ke</a:t>
              </a:r>
              <a:r>
                <a:rPr lang="en-US" altLang="ko-KR" sz="1200" b="1" dirty="0">
                  <a:solidFill>
                    <a:schemeClr val="tx1">
                      <a:lumMod val="75000"/>
                      <a:lumOff val="25000"/>
                    </a:schemeClr>
                  </a:solidFill>
                  <a:cs typeface="Arial" pitchFamily="34" charset="0"/>
                </a:rPr>
                <a:t> 12</a:t>
              </a:r>
              <a:endParaRPr lang="ko-KR" altLang="en-US" sz="1200" b="1" dirty="0">
                <a:solidFill>
                  <a:schemeClr val="tx1">
                    <a:lumMod val="75000"/>
                    <a:lumOff val="25000"/>
                  </a:schemeClr>
                </a:solidFill>
                <a:cs typeface="Arial" pitchFamily="34" charset="0"/>
              </a:endParaRPr>
            </a:p>
          </p:txBody>
        </p:sp>
      </p:grpSp>
      <p:sp>
        <p:nvSpPr>
          <p:cNvPr id="52" name="Parallelogram 30">
            <a:extLst>
              <a:ext uri="{FF2B5EF4-FFF2-40B4-BE49-F238E27FC236}">
                <a16:creationId xmlns:a16="http://schemas.microsoft.com/office/drawing/2014/main" xmlns="" id="{14CDAA14-7C9F-433C-9593-42231E53888B}"/>
              </a:ext>
            </a:extLst>
          </p:cNvPr>
          <p:cNvSpPr/>
          <p:nvPr/>
        </p:nvSpPr>
        <p:spPr>
          <a:xfrm flipH="1">
            <a:off x="4752602" y="5083690"/>
            <a:ext cx="273822" cy="27449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Isosceles Triangle 8">
            <a:extLst>
              <a:ext uri="{FF2B5EF4-FFF2-40B4-BE49-F238E27FC236}">
                <a16:creationId xmlns:a16="http://schemas.microsoft.com/office/drawing/2014/main" xmlns="" id="{7B0590FD-C52F-46CE-8861-4C4D6CD9F045}"/>
              </a:ext>
            </a:extLst>
          </p:cNvPr>
          <p:cNvSpPr/>
          <p:nvPr/>
        </p:nvSpPr>
        <p:spPr>
          <a:xfrm rot="16200000">
            <a:off x="7771942" y="3668274"/>
            <a:ext cx="265227" cy="31622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Oval 7">
            <a:extLst>
              <a:ext uri="{FF2B5EF4-FFF2-40B4-BE49-F238E27FC236}">
                <a16:creationId xmlns:a16="http://schemas.microsoft.com/office/drawing/2014/main" xmlns="" id="{9AEC08E3-BE74-4D13-B754-BDD6DCABE2E7}"/>
              </a:ext>
            </a:extLst>
          </p:cNvPr>
          <p:cNvSpPr/>
          <p:nvPr/>
        </p:nvSpPr>
        <p:spPr>
          <a:xfrm>
            <a:off x="7262728" y="4987286"/>
            <a:ext cx="281290" cy="28129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 Same Side Corner Rectangle 11">
            <a:extLst>
              <a:ext uri="{FF2B5EF4-FFF2-40B4-BE49-F238E27FC236}">
                <a16:creationId xmlns:a16="http://schemas.microsoft.com/office/drawing/2014/main" xmlns="" id="{DB043948-5C08-42CE-AC1F-1EE53E6C30E5}"/>
              </a:ext>
            </a:extLst>
          </p:cNvPr>
          <p:cNvSpPr>
            <a:spLocks noChangeAspect="1"/>
          </p:cNvSpPr>
          <p:nvPr/>
        </p:nvSpPr>
        <p:spPr>
          <a:xfrm rot="9900000">
            <a:off x="4658758" y="2564184"/>
            <a:ext cx="308325" cy="26186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ounded Rectangle 27">
            <a:extLst>
              <a:ext uri="{FF2B5EF4-FFF2-40B4-BE49-F238E27FC236}">
                <a16:creationId xmlns:a16="http://schemas.microsoft.com/office/drawing/2014/main" xmlns="" id="{65F17FC5-77EA-43CC-8225-0165CDEBA0F7}"/>
              </a:ext>
            </a:extLst>
          </p:cNvPr>
          <p:cNvSpPr/>
          <p:nvPr/>
        </p:nvSpPr>
        <p:spPr>
          <a:xfrm>
            <a:off x="5887135" y="2014888"/>
            <a:ext cx="269704" cy="2071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Donut 24">
            <a:extLst>
              <a:ext uri="{FF2B5EF4-FFF2-40B4-BE49-F238E27FC236}">
                <a16:creationId xmlns:a16="http://schemas.microsoft.com/office/drawing/2014/main" xmlns="" id="{D177810F-7E29-4729-BFAB-1E3D0C11B464}"/>
              </a:ext>
            </a:extLst>
          </p:cNvPr>
          <p:cNvSpPr/>
          <p:nvPr/>
        </p:nvSpPr>
        <p:spPr>
          <a:xfrm>
            <a:off x="6015036" y="5513576"/>
            <a:ext cx="307715" cy="31022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8" name="Oval 21">
            <a:extLst>
              <a:ext uri="{FF2B5EF4-FFF2-40B4-BE49-F238E27FC236}">
                <a16:creationId xmlns:a16="http://schemas.microsoft.com/office/drawing/2014/main" xmlns="" id="{10A0D1EE-1F33-49F8-BBBB-033D721F51A1}"/>
              </a:ext>
            </a:extLst>
          </p:cNvPr>
          <p:cNvSpPr>
            <a:spLocks noChangeAspect="1"/>
          </p:cNvSpPr>
          <p:nvPr/>
        </p:nvSpPr>
        <p:spPr>
          <a:xfrm>
            <a:off x="4136205" y="3820391"/>
            <a:ext cx="297351" cy="2998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Rounded Rectangle 7">
            <a:extLst>
              <a:ext uri="{FF2B5EF4-FFF2-40B4-BE49-F238E27FC236}">
                <a16:creationId xmlns:a16="http://schemas.microsoft.com/office/drawing/2014/main" xmlns="" id="{04307070-DC10-4DD7-AE92-040C0FEE360A}"/>
              </a:ext>
            </a:extLst>
          </p:cNvPr>
          <p:cNvSpPr>
            <a:spLocks noChangeAspect="1"/>
          </p:cNvSpPr>
          <p:nvPr/>
        </p:nvSpPr>
        <p:spPr>
          <a:xfrm>
            <a:off x="7171771" y="2435005"/>
            <a:ext cx="288000" cy="24854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60" name="Group 59">
            <a:extLst>
              <a:ext uri="{FF2B5EF4-FFF2-40B4-BE49-F238E27FC236}">
                <a16:creationId xmlns:a16="http://schemas.microsoft.com/office/drawing/2014/main" xmlns="" id="{88CFD640-CABE-4515-A670-89F2E2074081}"/>
              </a:ext>
            </a:extLst>
          </p:cNvPr>
          <p:cNvGrpSpPr/>
          <p:nvPr/>
        </p:nvGrpSpPr>
        <p:grpSpPr>
          <a:xfrm>
            <a:off x="5307271" y="3184042"/>
            <a:ext cx="1559416" cy="1356589"/>
            <a:chOff x="3741176" y="2106694"/>
            <a:chExt cx="4709648" cy="3723835"/>
          </a:xfrm>
        </p:grpSpPr>
        <p:grpSp>
          <p:nvGrpSpPr>
            <p:cNvPr id="61" name="Group 60">
              <a:extLst>
                <a:ext uri="{FF2B5EF4-FFF2-40B4-BE49-F238E27FC236}">
                  <a16:creationId xmlns:a16="http://schemas.microsoft.com/office/drawing/2014/main" xmlns="" id="{A53E76C7-3EB2-49F0-8656-83141DC33C9B}"/>
                </a:ext>
              </a:extLst>
            </p:cNvPr>
            <p:cNvGrpSpPr/>
            <p:nvPr/>
          </p:nvGrpSpPr>
          <p:grpSpPr>
            <a:xfrm>
              <a:off x="3741176" y="2106694"/>
              <a:ext cx="4709648" cy="3723835"/>
              <a:chOff x="2228055" y="1971102"/>
              <a:chExt cx="4575969" cy="3618138"/>
            </a:xfrm>
          </p:grpSpPr>
          <p:sp>
            <p:nvSpPr>
              <p:cNvPr id="65" name="Freeform 18">
                <a:extLst>
                  <a:ext uri="{FF2B5EF4-FFF2-40B4-BE49-F238E27FC236}">
                    <a16:creationId xmlns:a16="http://schemas.microsoft.com/office/drawing/2014/main" xmlns="" id="{2CD5121B-3BBB-4869-9B50-138B6AA7A621}"/>
                  </a:ext>
                </a:extLst>
              </p:cNvPr>
              <p:cNvSpPr>
                <a:spLocks/>
              </p:cNvSpPr>
              <p:nvPr/>
            </p:nvSpPr>
            <p:spPr bwMode="auto">
              <a:xfrm>
                <a:off x="2228055" y="1971102"/>
                <a:ext cx="3243960" cy="3618138"/>
              </a:xfrm>
              <a:custGeom>
                <a:avLst/>
                <a:gdLst/>
                <a:ahLst/>
                <a:cxnLst/>
                <a:rect l="l" t="t" r="r" b="b"/>
                <a:pathLst>
                  <a:path w="3243960" h="3618138">
                    <a:moveTo>
                      <a:pt x="1764407" y="0"/>
                    </a:moveTo>
                    <a:lnTo>
                      <a:pt x="1913381" y="1203"/>
                    </a:lnTo>
                    <a:lnTo>
                      <a:pt x="2053042" y="12022"/>
                    </a:lnTo>
                    <a:lnTo>
                      <a:pt x="2185723" y="30056"/>
                    </a:lnTo>
                    <a:lnTo>
                      <a:pt x="2312583" y="56506"/>
                    </a:lnTo>
                    <a:lnTo>
                      <a:pt x="2433624" y="88967"/>
                    </a:lnTo>
                    <a:lnTo>
                      <a:pt x="2545354" y="131046"/>
                    </a:lnTo>
                    <a:lnTo>
                      <a:pt x="2653593" y="176731"/>
                    </a:lnTo>
                    <a:lnTo>
                      <a:pt x="2752521" y="230833"/>
                    </a:lnTo>
                    <a:lnTo>
                      <a:pt x="2763561" y="238103"/>
                    </a:lnTo>
                    <a:lnTo>
                      <a:pt x="2764776" y="236609"/>
                    </a:lnTo>
                    <a:cubicBezTo>
                      <a:pt x="3318761" y="687035"/>
                      <a:pt x="3404939" y="1500322"/>
                      <a:pt x="2957653" y="2056846"/>
                    </a:cubicBezTo>
                    <a:lnTo>
                      <a:pt x="2794867" y="1926012"/>
                    </a:lnTo>
                    <a:cubicBezTo>
                      <a:pt x="3170184" y="1459033"/>
                      <a:pt x="3097872" y="776605"/>
                      <a:pt x="2633024" y="398652"/>
                    </a:cubicBezTo>
                    <a:lnTo>
                      <a:pt x="2635535" y="395564"/>
                    </a:lnTo>
                    <a:cubicBezTo>
                      <a:pt x="2458856" y="294299"/>
                      <a:pt x="2250796" y="159602"/>
                      <a:pt x="1912553" y="162771"/>
                    </a:cubicBezTo>
                    <a:cubicBezTo>
                      <a:pt x="1018501" y="171149"/>
                      <a:pt x="651082" y="745769"/>
                      <a:pt x="651082" y="1464934"/>
                    </a:cubicBezTo>
                    <a:cubicBezTo>
                      <a:pt x="651082" y="2065638"/>
                      <a:pt x="1045124" y="2571338"/>
                      <a:pt x="1581345" y="2720212"/>
                    </a:cubicBezTo>
                    <a:cubicBezTo>
                      <a:pt x="2189761" y="2865156"/>
                      <a:pt x="2916596" y="3085457"/>
                      <a:pt x="3019039" y="3381117"/>
                    </a:cubicBezTo>
                    <a:lnTo>
                      <a:pt x="3030682" y="3420409"/>
                    </a:lnTo>
                    <a:lnTo>
                      <a:pt x="3049304" y="3486532"/>
                    </a:lnTo>
                    <a:lnTo>
                      <a:pt x="3067926" y="3553859"/>
                    </a:lnTo>
                    <a:lnTo>
                      <a:pt x="3088874" y="3615173"/>
                    </a:lnTo>
                    <a:lnTo>
                      <a:pt x="3090086" y="3618138"/>
                    </a:lnTo>
                    <a:lnTo>
                      <a:pt x="1487028" y="3618138"/>
                    </a:lnTo>
                    <a:lnTo>
                      <a:pt x="1482754" y="3594736"/>
                    </a:lnTo>
                    <a:lnTo>
                      <a:pt x="1471115" y="3529813"/>
                    </a:lnTo>
                    <a:lnTo>
                      <a:pt x="1458312" y="3466094"/>
                    </a:lnTo>
                    <a:lnTo>
                      <a:pt x="1443182" y="3404780"/>
                    </a:lnTo>
                    <a:lnTo>
                      <a:pt x="1428052" y="3345869"/>
                    </a:lnTo>
                    <a:lnTo>
                      <a:pt x="1409430" y="3294173"/>
                    </a:lnTo>
                    <a:lnTo>
                      <a:pt x="1389645" y="3249689"/>
                    </a:lnTo>
                    <a:lnTo>
                      <a:pt x="1368696" y="3214824"/>
                    </a:lnTo>
                    <a:lnTo>
                      <a:pt x="1345419" y="3193183"/>
                    </a:lnTo>
                    <a:lnTo>
                      <a:pt x="1319814" y="3182363"/>
                    </a:lnTo>
                    <a:lnTo>
                      <a:pt x="1290717" y="3177554"/>
                    </a:lnTo>
                    <a:lnTo>
                      <a:pt x="1256965" y="3179958"/>
                    </a:lnTo>
                    <a:lnTo>
                      <a:pt x="1223213" y="3184767"/>
                    </a:lnTo>
                    <a:lnTo>
                      <a:pt x="1191790" y="3193183"/>
                    </a:lnTo>
                    <a:lnTo>
                      <a:pt x="1161529" y="3201598"/>
                    </a:lnTo>
                    <a:lnTo>
                      <a:pt x="1133597" y="3210015"/>
                    </a:lnTo>
                    <a:lnTo>
                      <a:pt x="1112647" y="3217228"/>
                    </a:lnTo>
                    <a:lnTo>
                      <a:pt x="1062602" y="3234059"/>
                    </a:lnTo>
                    <a:lnTo>
                      <a:pt x="1005573" y="3249689"/>
                    </a:lnTo>
                    <a:lnTo>
                      <a:pt x="941560" y="3262914"/>
                    </a:lnTo>
                    <a:lnTo>
                      <a:pt x="874056" y="3271330"/>
                    </a:lnTo>
                    <a:lnTo>
                      <a:pt x="806552" y="3278543"/>
                    </a:lnTo>
                    <a:lnTo>
                      <a:pt x="737886" y="3280948"/>
                    </a:lnTo>
                    <a:lnTo>
                      <a:pt x="672709" y="3276139"/>
                    </a:lnTo>
                    <a:lnTo>
                      <a:pt x="611025" y="3265318"/>
                    </a:lnTo>
                    <a:lnTo>
                      <a:pt x="577273" y="3256902"/>
                    </a:lnTo>
                    <a:lnTo>
                      <a:pt x="543521" y="3241274"/>
                    </a:lnTo>
                    <a:lnTo>
                      <a:pt x="509769" y="3223240"/>
                    </a:lnTo>
                    <a:lnTo>
                      <a:pt x="480674" y="3201598"/>
                    </a:lnTo>
                    <a:lnTo>
                      <a:pt x="450413" y="3175149"/>
                    </a:lnTo>
                    <a:lnTo>
                      <a:pt x="427136" y="3147498"/>
                    </a:lnTo>
                    <a:lnTo>
                      <a:pt x="410841" y="3112633"/>
                    </a:lnTo>
                    <a:lnTo>
                      <a:pt x="398039" y="3072958"/>
                    </a:lnTo>
                    <a:lnTo>
                      <a:pt x="393384" y="3029676"/>
                    </a:lnTo>
                    <a:lnTo>
                      <a:pt x="398039" y="2981586"/>
                    </a:lnTo>
                    <a:lnTo>
                      <a:pt x="403859" y="2947924"/>
                    </a:lnTo>
                    <a:lnTo>
                      <a:pt x="412006" y="2910653"/>
                    </a:lnTo>
                    <a:lnTo>
                      <a:pt x="421316" y="2872182"/>
                    </a:lnTo>
                    <a:lnTo>
                      <a:pt x="424808" y="2834911"/>
                    </a:lnTo>
                    <a:lnTo>
                      <a:pt x="424808" y="2795237"/>
                    </a:lnTo>
                    <a:lnTo>
                      <a:pt x="414333" y="2760372"/>
                    </a:lnTo>
                    <a:lnTo>
                      <a:pt x="403859" y="2741136"/>
                    </a:lnTo>
                    <a:lnTo>
                      <a:pt x="385236" y="2723102"/>
                    </a:lnTo>
                    <a:lnTo>
                      <a:pt x="365452" y="2709877"/>
                    </a:lnTo>
                    <a:lnTo>
                      <a:pt x="344502" y="2699057"/>
                    </a:lnTo>
                    <a:lnTo>
                      <a:pt x="323552" y="2683427"/>
                    </a:lnTo>
                    <a:lnTo>
                      <a:pt x="307259" y="2666596"/>
                    </a:lnTo>
                    <a:lnTo>
                      <a:pt x="294455" y="2644956"/>
                    </a:lnTo>
                    <a:lnTo>
                      <a:pt x="289800" y="2620911"/>
                    </a:lnTo>
                    <a:lnTo>
                      <a:pt x="292128" y="2596866"/>
                    </a:lnTo>
                    <a:lnTo>
                      <a:pt x="300275" y="2574023"/>
                    </a:lnTo>
                    <a:lnTo>
                      <a:pt x="310750" y="2554786"/>
                    </a:lnTo>
                    <a:lnTo>
                      <a:pt x="317733" y="2535551"/>
                    </a:lnTo>
                    <a:lnTo>
                      <a:pt x="283982" y="2511505"/>
                    </a:lnTo>
                    <a:lnTo>
                      <a:pt x="260703" y="2487461"/>
                    </a:lnTo>
                    <a:lnTo>
                      <a:pt x="247901" y="2463416"/>
                    </a:lnTo>
                    <a:lnTo>
                      <a:pt x="245574" y="2436966"/>
                    </a:lnTo>
                    <a:lnTo>
                      <a:pt x="249066" y="2412922"/>
                    </a:lnTo>
                    <a:lnTo>
                      <a:pt x="258376" y="2386471"/>
                    </a:lnTo>
                    <a:lnTo>
                      <a:pt x="271178" y="2360023"/>
                    </a:lnTo>
                    <a:lnTo>
                      <a:pt x="285145" y="2333572"/>
                    </a:lnTo>
                    <a:lnTo>
                      <a:pt x="297948" y="2305921"/>
                    </a:lnTo>
                    <a:lnTo>
                      <a:pt x="310750" y="2279471"/>
                    </a:lnTo>
                    <a:lnTo>
                      <a:pt x="317733" y="2250617"/>
                    </a:lnTo>
                    <a:lnTo>
                      <a:pt x="294455" y="2228976"/>
                    </a:lnTo>
                    <a:lnTo>
                      <a:pt x="261868" y="2212145"/>
                    </a:lnTo>
                    <a:lnTo>
                      <a:pt x="225789" y="2196515"/>
                    </a:lnTo>
                    <a:lnTo>
                      <a:pt x="188545" y="2183290"/>
                    </a:lnTo>
                    <a:lnTo>
                      <a:pt x="150138" y="2170066"/>
                    </a:lnTo>
                    <a:lnTo>
                      <a:pt x="111731" y="2156841"/>
                    </a:lnTo>
                    <a:lnTo>
                      <a:pt x="75651" y="2141212"/>
                    </a:lnTo>
                    <a:lnTo>
                      <a:pt x="46554" y="2124381"/>
                    </a:lnTo>
                    <a:lnTo>
                      <a:pt x="20950" y="2100335"/>
                    </a:lnTo>
                    <a:lnTo>
                      <a:pt x="5820" y="2071482"/>
                    </a:lnTo>
                    <a:lnTo>
                      <a:pt x="0" y="2041425"/>
                    </a:lnTo>
                    <a:lnTo>
                      <a:pt x="4656" y="2012571"/>
                    </a:lnTo>
                    <a:lnTo>
                      <a:pt x="15130" y="1986122"/>
                    </a:lnTo>
                    <a:lnTo>
                      <a:pt x="31424" y="1964481"/>
                    </a:lnTo>
                    <a:lnTo>
                      <a:pt x="51209" y="1942841"/>
                    </a:lnTo>
                    <a:lnTo>
                      <a:pt x="69831" y="1924807"/>
                    </a:lnTo>
                    <a:lnTo>
                      <a:pt x="84961" y="1910380"/>
                    </a:lnTo>
                    <a:lnTo>
                      <a:pt x="129188" y="1857481"/>
                    </a:lnTo>
                    <a:lnTo>
                      <a:pt x="175742" y="1809391"/>
                    </a:lnTo>
                    <a:lnTo>
                      <a:pt x="222297" y="1761301"/>
                    </a:lnTo>
                    <a:lnTo>
                      <a:pt x="266523" y="1708402"/>
                    </a:lnTo>
                    <a:lnTo>
                      <a:pt x="308423" y="1656704"/>
                    </a:lnTo>
                    <a:lnTo>
                      <a:pt x="346829" y="1597795"/>
                    </a:lnTo>
                    <a:lnTo>
                      <a:pt x="378254" y="1534075"/>
                    </a:lnTo>
                    <a:lnTo>
                      <a:pt x="395711" y="1481176"/>
                    </a:lnTo>
                    <a:lnTo>
                      <a:pt x="401531" y="1429479"/>
                    </a:lnTo>
                    <a:lnTo>
                      <a:pt x="401531" y="1374175"/>
                    </a:lnTo>
                    <a:cubicBezTo>
                      <a:pt x="401143" y="1354538"/>
                      <a:pt x="400754" y="1334901"/>
                      <a:pt x="400367" y="1315264"/>
                    </a:cubicBezTo>
                    <a:lnTo>
                      <a:pt x="398039" y="1256355"/>
                    </a:lnTo>
                    <a:lnTo>
                      <a:pt x="400367" y="1192635"/>
                    </a:lnTo>
                    <a:lnTo>
                      <a:pt x="406186" y="1125309"/>
                    </a:lnTo>
                    <a:lnTo>
                      <a:pt x="471362" y="847589"/>
                    </a:lnTo>
                    <a:lnTo>
                      <a:pt x="512097" y="746600"/>
                    </a:lnTo>
                    <a:lnTo>
                      <a:pt x="560979" y="652824"/>
                    </a:lnTo>
                    <a:lnTo>
                      <a:pt x="618008" y="565059"/>
                    </a:lnTo>
                    <a:lnTo>
                      <a:pt x="683184" y="482103"/>
                    </a:lnTo>
                    <a:lnTo>
                      <a:pt x="755343" y="406361"/>
                    </a:lnTo>
                    <a:lnTo>
                      <a:pt x="833322" y="336631"/>
                    </a:lnTo>
                    <a:lnTo>
                      <a:pt x="918283" y="272912"/>
                    </a:lnTo>
                    <a:lnTo>
                      <a:pt x="1006736" y="216405"/>
                    </a:lnTo>
                    <a:lnTo>
                      <a:pt x="1102172" y="165911"/>
                    </a:lnTo>
                    <a:lnTo>
                      <a:pt x="1199936" y="123832"/>
                    </a:lnTo>
                    <a:lnTo>
                      <a:pt x="1298864" y="86563"/>
                    </a:lnTo>
                    <a:lnTo>
                      <a:pt x="1631727" y="10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nvGrpSpPr>
              <p:cNvPr id="66" name="Group 65">
                <a:extLst>
                  <a:ext uri="{FF2B5EF4-FFF2-40B4-BE49-F238E27FC236}">
                    <a16:creationId xmlns:a16="http://schemas.microsoft.com/office/drawing/2014/main" xmlns="" id="{8187299D-CF31-4004-8325-0314BAE2CB56}"/>
                  </a:ext>
                </a:extLst>
              </p:cNvPr>
              <p:cNvGrpSpPr/>
              <p:nvPr/>
            </p:nvGrpSpPr>
            <p:grpSpPr>
              <a:xfrm>
                <a:off x="4023554" y="4019367"/>
                <a:ext cx="1008112" cy="734938"/>
                <a:chOff x="3509379" y="4293096"/>
                <a:chExt cx="1008112" cy="734938"/>
              </a:xfrm>
            </p:grpSpPr>
            <p:sp>
              <p:nvSpPr>
                <p:cNvPr id="68" name="Rounded Rectangle 10">
                  <a:extLst>
                    <a:ext uri="{FF2B5EF4-FFF2-40B4-BE49-F238E27FC236}">
                      <a16:creationId xmlns:a16="http://schemas.microsoft.com/office/drawing/2014/main" xmlns="" id="{7D4B0A2B-02E4-4426-A048-F3A4E0358A6E}"/>
                    </a:ext>
                  </a:extLst>
                </p:cNvPr>
                <p:cNvSpPr/>
                <p:nvPr/>
              </p:nvSpPr>
              <p:spPr>
                <a:xfrm>
                  <a:off x="3509379" y="4293096"/>
                  <a:ext cx="1008112"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Rounded Rectangle 13">
                  <a:extLst>
                    <a:ext uri="{FF2B5EF4-FFF2-40B4-BE49-F238E27FC236}">
                      <a16:creationId xmlns:a16="http://schemas.microsoft.com/office/drawing/2014/main" xmlns="" id="{AF044EA0-26FD-468B-B23E-6BE14C210D38}"/>
                    </a:ext>
                  </a:extLst>
                </p:cNvPr>
                <p:cNvSpPr/>
                <p:nvPr/>
              </p:nvSpPr>
              <p:spPr>
                <a:xfrm>
                  <a:off x="3581435" y="4537695"/>
                  <a:ext cx="864000"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Chord 69">
                  <a:extLst>
                    <a:ext uri="{FF2B5EF4-FFF2-40B4-BE49-F238E27FC236}">
                      <a16:creationId xmlns:a16="http://schemas.microsoft.com/office/drawing/2014/main" xmlns="" id="{75937B61-A69B-44B1-A8F4-4D1E1F02D843}"/>
                    </a:ext>
                  </a:extLst>
                </p:cNvPr>
                <p:cNvSpPr/>
                <p:nvPr/>
              </p:nvSpPr>
              <p:spPr>
                <a:xfrm>
                  <a:off x="3766973" y="4535109"/>
                  <a:ext cx="492925" cy="492925"/>
                </a:xfrm>
                <a:prstGeom prst="chord">
                  <a:avLst>
                    <a:gd name="adj1" fmla="val 21471232"/>
                    <a:gd name="adj2" fmla="val 10878117"/>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67" name="Freeform 18">
                <a:extLst>
                  <a:ext uri="{FF2B5EF4-FFF2-40B4-BE49-F238E27FC236}">
                    <a16:creationId xmlns:a16="http://schemas.microsoft.com/office/drawing/2014/main" xmlns="" id="{FF9264A3-7E2D-42CE-9F31-F13F283EA1A7}"/>
                  </a:ext>
                </a:extLst>
              </p:cNvPr>
              <p:cNvSpPr>
                <a:spLocks/>
              </p:cNvSpPr>
              <p:nvPr/>
            </p:nvSpPr>
            <p:spPr bwMode="auto">
              <a:xfrm flipH="1">
                <a:off x="3560064" y="1971102"/>
                <a:ext cx="3243960" cy="3618138"/>
              </a:xfrm>
              <a:custGeom>
                <a:avLst/>
                <a:gdLst/>
                <a:ahLst/>
                <a:cxnLst/>
                <a:rect l="l" t="t" r="r" b="b"/>
                <a:pathLst>
                  <a:path w="3243960" h="3618138">
                    <a:moveTo>
                      <a:pt x="1764407" y="0"/>
                    </a:moveTo>
                    <a:lnTo>
                      <a:pt x="1631727" y="10821"/>
                    </a:lnTo>
                    <a:lnTo>
                      <a:pt x="1298864" y="86563"/>
                    </a:lnTo>
                    <a:lnTo>
                      <a:pt x="1199936" y="123832"/>
                    </a:lnTo>
                    <a:lnTo>
                      <a:pt x="1102172" y="165911"/>
                    </a:lnTo>
                    <a:lnTo>
                      <a:pt x="1006736" y="216405"/>
                    </a:lnTo>
                    <a:lnTo>
                      <a:pt x="918283" y="272912"/>
                    </a:lnTo>
                    <a:lnTo>
                      <a:pt x="833322" y="336631"/>
                    </a:lnTo>
                    <a:lnTo>
                      <a:pt x="755343" y="406361"/>
                    </a:lnTo>
                    <a:lnTo>
                      <a:pt x="683184" y="482103"/>
                    </a:lnTo>
                    <a:lnTo>
                      <a:pt x="618008" y="565059"/>
                    </a:lnTo>
                    <a:lnTo>
                      <a:pt x="560979" y="652824"/>
                    </a:lnTo>
                    <a:lnTo>
                      <a:pt x="512097" y="746600"/>
                    </a:lnTo>
                    <a:lnTo>
                      <a:pt x="471362" y="847589"/>
                    </a:lnTo>
                    <a:lnTo>
                      <a:pt x="406186" y="1125309"/>
                    </a:lnTo>
                    <a:lnTo>
                      <a:pt x="400367" y="1192635"/>
                    </a:lnTo>
                    <a:lnTo>
                      <a:pt x="398039" y="1256355"/>
                    </a:lnTo>
                    <a:lnTo>
                      <a:pt x="400367" y="1315264"/>
                    </a:lnTo>
                    <a:cubicBezTo>
                      <a:pt x="400754" y="1334901"/>
                      <a:pt x="401143" y="1354538"/>
                      <a:pt x="401531" y="1374175"/>
                    </a:cubicBezTo>
                    <a:lnTo>
                      <a:pt x="401531" y="1429479"/>
                    </a:lnTo>
                    <a:lnTo>
                      <a:pt x="395711" y="1481176"/>
                    </a:lnTo>
                    <a:lnTo>
                      <a:pt x="378254" y="1534075"/>
                    </a:lnTo>
                    <a:lnTo>
                      <a:pt x="346829" y="1597795"/>
                    </a:lnTo>
                    <a:lnTo>
                      <a:pt x="308423" y="1656704"/>
                    </a:lnTo>
                    <a:lnTo>
                      <a:pt x="266523" y="1708402"/>
                    </a:lnTo>
                    <a:lnTo>
                      <a:pt x="222297" y="1761301"/>
                    </a:lnTo>
                    <a:lnTo>
                      <a:pt x="175742" y="1809391"/>
                    </a:lnTo>
                    <a:lnTo>
                      <a:pt x="129188" y="1857481"/>
                    </a:lnTo>
                    <a:lnTo>
                      <a:pt x="84961" y="1910380"/>
                    </a:lnTo>
                    <a:lnTo>
                      <a:pt x="69831" y="1924807"/>
                    </a:lnTo>
                    <a:lnTo>
                      <a:pt x="51209" y="1942841"/>
                    </a:lnTo>
                    <a:lnTo>
                      <a:pt x="31424" y="1964481"/>
                    </a:lnTo>
                    <a:lnTo>
                      <a:pt x="15130" y="1986122"/>
                    </a:lnTo>
                    <a:lnTo>
                      <a:pt x="4656" y="2012571"/>
                    </a:lnTo>
                    <a:lnTo>
                      <a:pt x="0" y="2041425"/>
                    </a:lnTo>
                    <a:lnTo>
                      <a:pt x="5820" y="2071482"/>
                    </a:lnTo>
                    <a:lnTo>
                      <a:pt x="20950" y="2100335"/>
                    </a:lnTo>
                    <a:lnTo>
                      <a:pt x="46554" y="2124381"/>
                    </a:lnTo>
                    <a:lnTo>
                      <a:pt x="75651" y="2141212"/>
                    </a:lnTo>
                    <a:lnTo>
                      <a:pt x="111731" y="2156841"/>
                    </a:lnTo>
                    <a:lnTo>
                      <a:pt x="150138" y="2170066"/>
                    </a:lnTo>
                    <a:lnTo>
                      <a:pt x="188545" y="2183290"/>
                    </a:lnTo>
                    <a:lnTo>
                      <a:pt x="225789" y="2196515"/>
                    </a:lnTo>
                    <a:lnTo>
                      <a:pt x="261868" y="2212145"/>
                    </a:lnTo>
                    <a:lnTo>
                      <a:pt x="294455" y="2228976"/>
                    </a:lnTo>
                    <a:lnTo>
                      <a:pt x="317733" y="2250617"/>
                    </a:lnTo>
                    <a:lnTo>
                      <a:pt x="310750" y="2279471"/>
                    </a:lnTo>
                    <a:lnTo>
                      <a:pt x="297948" y="2305921"/>
                    </a:lnTo>
                    <a:lnTo>
                      <a:pt x="285145" y="2333572"/>
                    </a:lnTo>
                    <a:lnTo>
                      <a:pt x="271178" y="2360023"/>
                    </a:lnTo>
                    <a:lnTo>
                      <a:pt x="258376" y="2386471"/>
                    </a:lnTo>
                    <a:lnTo>
                      <a:pt x="249066" y="2412922"/>
                    </a:lnTo>
                    <a:lnTo>
                      <a:pt x="245574" y="2436966"/>
                    </a:lnTo>
                    <a:lnTo>
                      <a:pt x="247901" y="2463416"/>
                    </a:lnTo>
                    <a:lnTo>
                      <a:pt x="260703" y="2487461"/>
                    </a:lnTo>
                    <a:lnTo>
                      <a:pt x="283982" y="2511505"/>
                    </a:lnTo>
                    <a:lnTo>
                      <a:pt x="317733" y="2535551"/>
                    </a:lnTo>
                    <a:lnTo>
                      <a:pt x="310750" y="2554786"/>
                    </a:lnTo>
                    <a:lnTo>
                      <a:pt x="300275" y="2574023"/>
                    </a:lnTo>
                    <a:lnTo>
                      <a:pt x="292128" y="2596866"/>
                    </a:lnTo>
                    <a:lnTo>
                      <a:pt x="289800" y="2620911"/>
                    </a:lnTo>
                    <a:lnTo>
                      <a:pt x="294455" y="2644956"/>
                    </a:lnTo>
                    <a:lnTo>
                      <a:pt x="307259" y="2666596"/>
                    </a:lnTo>
                    <a:lnTo>
                      <a:pt x="323552" y="2683427"/>
                    </a:lnTo>
                    <a:lnTo>
                      <a:pt x="344502" y="2699057"/>
                    </a:lnTo>
                    <a:lnTo>
                      <a:pt x="365452" y="2709877"/>
                    </a:lnTo>
                    <a:lnTo>
                      <a:pt x="385236" y="2723102"/>
                    </a:lnTo>
                    <a:lnTo>
                      <a:pt x="403859" y="2741136"/>
                    </a:lnTo>
                    <a:lnTo>
                      <a:pt x="414333" y="2760372"/>
                    </a:lnTo>
                    <a:lnTo>
                      <a:pt x="424808" y="2795237"/>
                    </a:lnTo>
                    <a:lnTo>
                      <a:pt x="424808" y="2834911"/>
                    </a:lnTo>
                    <a:lnTo>
                      <a:pt x="421316" y="2872182"/>
                    </a:lnTo>
                    <a:lnTo>
                      <a:pt x="412006" y="2910653"/>
                    </a:lnTo>
                    <a:lnTo>
                      <a:pt x="403859" y="2947924"/>
                    </a:lnTo>
                    <a:lnTo>
                      <a:pt x="398039" y="2981586"/>
                    </a:lnTo>
                    <a:lnTo>
                      <a:pt x="393384" y="3029676"/>
                    </a:lnTo>
                    <a:lnTo>
                      <a:pt x="398039" y="3072958"/>
                    </a:lnTo>
                    <a:lnTo>
                      <a:pt x="410841" y="3112633"/>
                    </a:lnTo>
                    <a:lnTo>
                      <a:pt x="427136" y="3147498"/>
                    </a:lnTo>
                    <a:lnTo>
                      <a:pt x="450413" y="3175149"/>
                    </a:lnTo>
                    <a:lnTo>
                      <a:pt x="480674" y="3201598"/>
                    </a:lnTo>
                    <a:lnTo>
                      <a:pt x="509769" y="3223240"/>
                    </a:lnTo>
                    <a:lnTo>
                      <a:pt x="543521" y="3241274"/>
                    </a:lnTo>
                    <a:lnTo>
                      <a:pt x="577273" y="3256902"/>
                    </a:lnTo>
                    <a:lnTo>
                      <a:pt x="611025" y="3265318"/>
                    </a:lnTo>
                    <a:lnTo>
                      <a:pt x="672709" y="3276139"/>
                    </a:lnTo>
                    <a:lnTo>
                      <a:pt x="737886" y="3280948"/>
                    </a:lnTo>
                    <a:lnTo>
                      <a:pt x="806552" y="3278543"/>
                    </a:lnTo>
                    <a:lnTo>
                      <a:pt x="874056" y="3271330"/>
                    </a:lnTo>
                    <a:lnTo>
                      <a:pt x="941560" y="3262914"/>
                    </a:lnTo>
                    <a:lnTo>
                      <a:pt x="1005573" y="3249689"/>
                    </a:lnTo>
                    <a:lnTo>
                      <a:pt x="1062602" y="3234059"/>
                    </a:lnTo>
                    <a:lnTo>
                      <a:pt x="1112647" y="3217228"/>
                    </a:lnTo>
                    <a:lnTo>
                      <a:pt x="1133597" y="3210015"/>
                    </a:lnTo>
                    <a:lnTo>
                      <a:pt x="1161529" y="3201598"/>
                    </a:lnTo>
                    <a:lnTo>
                      <a:pt x="1191790" y="3193183"/>
                    </a:lnTo>
                    <a:lnTo>
                      <a:pt x="1223213" y="3184767"/>
                    </a:lnTo>
                    <a:lnTo>
                      <a:pt x="1256965" y="3179958"/>
                    </a:lnTo>
                    <a:lnTo>
                      <a:pt x="1290717" y="3177554"/>
                    </a:lnTo>
                    <a:lnTo>
                      <a:pt x="1319814" y="3182363"/>
                    </a:lnTo>
                    <a:lnTo>
                      <a:pt x="1345419" y="3193183"/>
                    </a:lnTo>
                    <a:lnTo>
                      <a:pt x="1368696" y="3214824"/>
                    </a:lnTo>
                    <a:lnTo>
                      <a:pt x="1389645" y="3249689"/>
                    </a:lnTo>
                    <a:lnTo>
                      <a:pt x="1409430" y="3294173"/>
                    </a:lnTo>
                    <a:lnTo>
                      <a:pt x="1428052" y="3345869"/>
                    </a:lnTo>
                    <a:lnTo>
                      <a:pt x="1443182" y="3404780"/>
                    </a:lnTo>
                    <a:lnTo>
                      <a:pt x="1458312" y="3466094"/>
                    </a:lnTo>
                    <a:lnTo>
                      <a:pt x="1471115" y="3529813"/>
                    </a:lnTo>
                    <a:lnTo>
                      <a:pt x="1482754" y="3594736"/>
                    </a:lnTo>
                    <a:lnTo>
                      <a:pt x="1487029" y="3618138"/>
                    </a:lnTo>
                    <a:lnTo>
                      <a:pt x="3090086" y="3618138"/>
                    </a:lnTo>
                    <a:lnTo>
                      <a:pt x="3088874" y="3615173"/>
                    </a:lnTo>
                    <a:lnTo>
                      <a:pt x="3067926" y="3553859"/>
                    </a:lnTo>
                    <a:lnTo>
                      <a:pt x="3049304" y="3486532"/>
                    </a:lnTo>
                    <a:lnTo>
                      <a:pt x="3030682" y="3420409"/>
                    </a:lnTo>
                    <a:lnTo>
                      <a:pt x="3019039" y="3381117"/>
                    </a:lnTo>
                    <a:cubicBezTo>
                      <a:pt x="2916596" y="3085457"/>
                      <a:pt x="2189761" y="2865156"/>
                      <a:pt x="1581345" y="2720212"/>
                    </a:cubicBezTo>
                    <a:cubicBezTo>
                      <a:pt x="1045124" y="2571338"/>
                      <a:pt x="651082" y="2065638"/>
                      <a:pt x="651082" y="1464934"/>
                    </a:cubicBezTo>
                    <a:cubicBezTo>
                      <a:pt x="651082" y="745769"/>
                      <a:pt x="1018501" y="171149"/>
                      <a:pt x="1912553" y="162771"/>
                    </a:cubicBezTo>
                    <a:cubicBezTo>
                      <a:pt x="2250796" y="159602"/>
                      <a:pt x="2458856" y="294299"/>
                      <a:pt x="2635535" y="395564"/>
                    </a:cubicBezTo>
                    <a:lnTo>
                      <a:pt x="2633024" y="398652"/>
                    </a:lnTo>
                    <a:cubicBezTo>
                      <a:pt x="3097872" y="776605"/>
                      <a:pt x="3170184" y="1459033"/>
                      <a:pt x="2794867" y="1926012"/>
                    </a:cubicBezTo>
                    <a:lnTo>
                      <a:pt x="2957653" y="2056846"/>
                    </a:lnTo>
                    <a:cubicBezTo>
                      <a:pt x="3404939" y="1500322"/>
                      <a:pt x="3318761" y="687035"/>
                      <a:pt x="2764776" y="236609"/>
                    </a:cubicBezTo>
                    <a:lnTo>
                      <a:pt x="2763561" y="238103"/>
                    </a:lnTo>
                    <a:lnTo>
                      <a:pt x="2752521" y="230833"/>
                    </a:lnTo>
                    <a:lnTo>
                      <a:pt x="2653593" y="176731"/>
                    </a:lnTo>
                    <a:lnTo>
                      <a:pt x="2545354" y="131046"/>
                    </a:lnTo>
                    <a:lnTo>
                      <a:pt x="2433624" y="88967"/>
                    </a:lnTo>
                    <a:lnTo>
                      <a:pt x="2312583" y="56506"/>
                    </a:lnTo>
                    <a:lnTo>
                      <a:pt x="2185723" y="30056"/>
                    </a:lnTo>
                    <a:lnTo>
                      <a:pt x="2053042" y="12022"/>
                    </a:lnTo>
                    <a:lnTo>
                      <a:pt x="1913381" y="12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62" name="Graphic 33">
              <a:extLst>
                <a:ext uri="{FF2B5EF4-FFF2-40B4-BE49-F238E27FC236}">
                  <a16:creationId xmlns:a16="http://schemas.microsoft.com/office/drawing/2014/main" xmlns="" id="{D218E200-D643-4358-AD92-B6C24CFE9ABC}"/>
                </a:ext>
              </a:extLst>
            </p:cNvPr>
            <p:cNvGrpSpPr/>
            <p:nvPr/>
          </p:nvGrpSpPr>
          <p:grpSpPr>
            <a:xfrm>
              <a:off x="5396784" y="2778453"/>
              <a:ext cx="1364502" cy="1261798"/>
              <a:chOff x="7424910" y="2405641"/>
              <a:chExt cx="1771650" cy="1638300"/>
            </a:xfrm>
            <a:solidFill>
              <a:schemeClr val="accent2"/>
            </a:solidFill>
          </p:grpSpPr>
          <p:sp>
            <p:nvSpPr>
              <p:cNvPr id="63" name="Freeform: Shape 62">
                <a:extLst>
                  <a:ext uri="{FF2B5EF4-FFF2-40B4-BE49-F238E27FC236}">
                    <a16:creationId xmlns:a16="http://schemas.microsoft.com/office/drawing/2014/main" xmlns="" id="{FEF83B68-65A0-47D3-BFD1-9107BB48298F}"/>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solidFill>
                <a:schemeClr val="accent5"/>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3FCB324B-4EB1-4AB5-A09D-4C878A090454}"/>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98495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1BB3ACD-39D6-4B07-B165-F979837486AA}"/>
              </a:ext>
            </a:extLst>
          </p:cNvPr>
          <p:cNvSpPr>
            <a:spLocks noGrp="1"/>
          </p:cNvSpPr>
          <p:nvPr>
            <p:ph type="body" sz="quarter" idx="10"/>
          </p:nvPr>
        </p:nvSpPr>
        <p:spPr/>
        <p:txBody>
          <a:bodyPr/>
          <a:lstStyle/>
          <a:p>
            <a:r>
              <a:rPr lang="en-US" dirty="0" smtClean="0">
                <a:solidFill>
                  <a:schemeClr val="accent4">
                    <a:lumMod val="75000"/>
                  </a:schemeClr>
                </a:solidFill>
                <a:latin typeface="Adobe Devanagari"/>
              </a:rPr>
              <a:t>PENILAIAN</a:t>
            </a:r>
            <a:endParaRPr lang="en-US" dirty="0">
              <a:solidFill>
                <a:schemeClr val="accent4">
                  <a:lumMod val="75000"/>
                </a:schemeClr>
              </a:solidFill>
              <a:latin typeface="Adobe Devanagari"/>
            </a:endParaRPr>
          </a:p>
        </p:txBody>
      </p:sp>
      <p:sp>
        <p:nvSpPr>
          <p:cNvPr id="6" name="Oval Callout 12">
            <a:extLst>
              <a:ext uri="{FF2B5EF4-FFF2-40B4-BE49-F238E27FC236}">
                <a16:creationId xmlns:a16="http://schemas.microsoft.com/office/drawing/2014/main" xmlns="" id="{9A3B8707-9FF6-4ADD-9981-A509E15FB74D}"/>
              </a:ext>
            </a:extLst>
          </p:cNvPr>
          <p:cNvSpPr/>
          <p:nvPr/>
        </p:nvSpPr>
        <p:spPr>
          <a:xfrm rot="1882940">
            <a:off x="3123978" y="1535576"/>
            <a:ext cx="1404550" cy="1404394"/>
          </a:xfrm>
          <a:prstGeom prst="wedgeEllipseCallout">
            <a:avLst>
              <a:gd name="adj1" fmla="val -4564"/>
              <a:gd name="adj2" fmla="val 68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Callout 13">
            <a:extLst>
              <a:ext uri="{FF2B5EF4-FFF2-40B4-BE49-F238E27FC236}">
                <a16:creationId xmlns:a16="http://schemas.microsoft.com/office/drawing/2014/main" xmlns="" id="{92F1C5B2-8888-4D18-B622-11CC97673D25}"/>
              </a:ext>
            </a:extLst>
          </p:cNvPr>
          <p:cNvSpPr/>
          <p:nvPr/>
        </p:nvSpPr>
        <p:spPr>
          <a:xfrm rot="1882940">
            <a:off x="6502504" y="1535576"/>
            <a:ext cx="1404550" cy="1404394"/>
          </a:xfrm>
          <a:prstGeom prst="wedgeEllipseCallout">
            <a:avLst>
              <a:gd name="adj1" fmla="val -4564"/>
              <a:gd name="adj2" fmla="val 68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Callout 14">
            <a:extLst>
              <a:ext uri="{FF2B5EF4-FFF2-40B4-BE49-F238E27FC236}">
                <a16:creationId xmlns:a16="http://schemas.microsoft.com/office/drawing/2014/main" xmlns="" id="{B2E684E6-E821-4621-9B94-EFE47C9D651D}"/>
              </a:ext>
            </a:extLst>
          </p:cNvPr>
          <p:cNvSpPr/>
          <p:nvPr/>
        </p:nvSpPr>
        <p:spPr>
          <a:xfrm rot="1882940">
            <a:off x="9881028" y="1535576"/>
            <a:ext cx="1404550" cy="1404394"/>
          </a:xfrm>
          <a:prstGeom prst="wedgeEllipseCallout">
            <a:avLst>
              <a:gd name="adj1" fmla="val -4564"/>
              <a:gd name="adj2" fmla="val 68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xmlns="" id="{F3547202-6B2E-4F1D-B342-8268B9E48FEB}"/>
              </a:ext>
            </a:extLst>
          </p:cNvPr>
          <p:cNvSpPr/>
          <p:nvPr/>
        </p:nvSpPr>
        <p:spPr>
          <a:xfrm>
            <a:off x="3220872" y="1683776"/>
            <a:ext cx="1225004" cy="1077218"/>
          </a:xfrm>
          <a:prstGeom prst="rect">
            <a:avLst/>
          </a:prstGeom>
        </p:spPr>
        <p:txBody>
          <a:bodyPr wrap="square">
            <a:spAutoFit/>
          </a:bodyPr>
          <a:lstStyle/>
          <a:p>
            <a:pPr algn="ctr"/>
            <a:r>
              <a:rPr lang="en-US" sz="1600" dirty="0">
                <a:solidFill>
                  <a:schemeClr val="bg1"/>
                </a:solidFill>
                <a:latin typeface="Bahnschrift" pitchFamily="34" charset="0"/>
              </a:rPr>
              <a:t>UTS</a:t>
            </a:r>
          </a:p>
          <a:p>
            <a:pPr algn="ctr"/>
            <a:r>
              <a:rPr lang="en-US" sz="1600" dirty="0">
                <a:solidFill>
                  <a:schemeClr val="bg1"/>
                </a:solidFill>
                <a:latin typeface="Bahnschrift" pitchFamily="34" charset="0"/>
              </a:rPr>
              <a:t>UAS</a:t>
            </a:r>
          </a:p>
          <a:p>
            <a:pPr algn="ctr"/>
            <a:r>
              <a:rPr lang="en-US" sz="1600" dirty="0">
                <a:solidFill>
                  <a:schemeClr val="bg1"/>
                </a:solidFill>
                <a:latin typeface="Bahnschrift" pitchFamily="34" charset="0"/>
              </a:rPr>
              <a:t>TUGAS INDIVIDU</a:t>
            </a:r>
          </a:p>
        </p:txBody>
      </p:sp>
      <p:sp>
        <p:nvSpPr>
          <p:cNvPr id="10" name="Rectangle 9">
            <a:extLst>
              <a:ext uri="{FF2B5EF4-FFF2-40B4-BE49-F238E27FC236}">
                <a16:creationId xmlns:a16="http://schemas.microsoft.com/office/drawing/2014/main" xmlns="" id="{4FC46D3E-67F5-4E0D-982C-70E7EEF62081}"/>
              </a:ext>
            </a:extLst>
          </p:cNvPr>
          <p:cNvSpPr/>
          <p:nvPr/>
        </p:nvSpPr>
        <p:spPr>
          <a:xfrm>
            <a:off x="6599397" y="1914609"/>
            <a:ext cx="1210765" cy="523220"/>
          </a:xfrm>
          <a:prstGeom prst="rect">
            <a:avLst/>
          </a:prstGeom>
        </p:spPr>
        <p:txBody>
          <a:bodyPr wrap="square">
            <a:spAutoFit/>
          </a:bodyPr>
          <a:lstStyle/>
          <a:p>
            <a:pPr algn="ctr"/>
            <a:r>
              <a:rPr lang="en-US" altLang="ko-KR" sz="1400" b="1" dirty="0" smtClean="0">
                <a:solidFill>
                  <a:schemeClr val="bg1"/>
                </a:solidFill>
              </a:rPr>
              <a:t>TUGAS KELOMPOK</a:t>
            </a:r>
            <a:endParaRPr lang="ko-KR" altLang="en-US" sz="1400" b="1" dirty="0">
              <a:solidFill>
                <a:schemeClr val="bg1"/>
              </a:solidFill>
            </a:endParaRPr>
          </a:p>
        </p:txBody>
      </p:sp>
      <p:sp>
        <p:nvSpPr>
          <p:cNvPr id="11" name="Rectangle 10">
            <a:extLst>
              <a:ext uri="{FF2B5EF4-FFF2-40B4-BE49-F238E27FC236}">
                <a16:creationId xmlns:a16="http://schemas.microsoft.com/office/drawing/2014/main" xmlns="" id="{6477573B-C3C4-4238-99BD-FE259DFFBD39}"/>
              </a:ext>
            </a:extLst>
          </p:cNvPr>
          <p:cNvSpPr/>
          <p:nvPr/>
        </p:nvSpPr>
        <p:spPr>
          <a:xfrm>
            <a:off x="9888795" y="2022330"/>
            <a:ext cx="1389016" cy="307777"/>
          </a:xfrm>
          <a:prstGeom prst="rect">
            <a:avLst/>
          </a:prstGeom>
        </p:spPr>
        <p:txBody>
          <a:bodyPr wrap="square">
            <a:spAutoFit/>
          </a:bodyPr>
          <a:lstStyle/>
          <a:p>
            <a:pPr algn="ctr"/>
            <a:r>
              <a:rPr lang="en-US" altLang="ko-KR" sz="1400" b="1" dirty="0" smtClean="0">
                <a:solidFill>
                  <a:schemeClr val="bg1"/>
                </a:solidFill>
              </a:rPr>
              <a:t>KEHADIRAN</a:t>
            </a:r>
            <a:endParaRPr lang="ko-KR" altLang="en-US" sz="1400" b="1" dirty="0">
              <a:solidFill>
                <a:schemeClr val="bg1"/>
              </a:solidFill>
            </a:endParaRPr>
          </a:p>
        </p:txBody>
      </p:sp>
      <p:sp>
        <p:nvSpPr>
          <p:cNvPr id="4" name="Picture Placeholder 3">
            <a:extLst>
              <a:ext uri="{FF2B5EF4-FFF2-40B4-BE49-F238E27FC236}">
                <a16:creationId xmlns:a16="http://schemas.microsoft.com/office/drawing/2014/main" xmlns="" id="{DE8C37F5-30A8-4683-839F-39637159C9F5}"/>
              </a:ext>
            </a:extLst>
          </p:cNvPr>
          <p:cNvSpPr>
            <a:spLocks noGrp="1"/>
          </p:cNvSpPr>
          <p:nvPr>
            <p:ph type="pic" sz="quarter" idx="11"/>
          </p:nvPr>
        </p:nvSpPr>
        <p:spPr>
          <a:xfrm>
            <a:off x="1060871" y="2560940"/>
            <a:ext cx="2160000" cy="2160000"/>
          </a:xfrm>
        </p:spPr>
      </p:sp>
      <p:sp>
        <p:nvSpPr>
          <p:cNvPr id="12" name="Picture Placeholder 11">
            <a:extLst>
              <a:ext uri="{FF2B5EF4-FFF2-40B4-BE49-F238E27FC236}">
                <a16:creationId xmlns:a16="http://schemas.microsoft.com/office/drawing/2014/main" xmlns="" id="{DA98F26A-9A12-4DF1-BB67-5E1D7BB44F67}"/>
              </a:ext>
            </a:extLst>
          </p:cNvPr>
          <p:cNvSpPr>
            <a:spLocks noGrp="1"/>
          </p:cNvSpPr>
          <p:nvPr>
            <p:ph type="pic" sz="quarter" idx="57"/>
          </p:nvPr>
        </p:nvSpPr>
        <p:spPr/>
      </p:sp>
      <p:sp>
        <p:nvSpPr>
          <p:cNvPr id="16" name="Picture Placeholder 15">
            <a:extLst>
              <a:ext uri="{FF2B5EF4-FFF2-40B4-BE49-F238E27FC236}">
                <a16:creationId xmlns:a16="http://schemas.microsoft.com/office/drawing/2014/main" xmlns="" id="{EE939F80-7B5E-4B69-9FEF-00C8139E5EA1}"/>
              </a:ext>
            </a:extLst>
          </p:cNvPr>
          <p:cNvSpPr>
            <a:spLocks noGrp="1"/>
          </p:cNvSpPr>
          <p:nvPr>
            <p:ph type="pic" sz="quarter" idx="60"/>
          </p:nvPr>
        </p:nvSpPr>
        <p:spPr/>
      </p:sp>
      <p:sp>
        <p:nvSpPr>
          <p:cNvPr id="3" name="TextBox 2"/>
          <p:cNvSpPr txBox="1"/>
          <p:nvPr/>
        </p:nvSpPr>
        <p:spPr>
          <a:xfrm>
            <a:off x="1045230" y="3236514"/>
            <a:ext cx="2175642" cy="369332"/>
          </a:xfrm>
          <a:prstGeom prst="rect">
            <a:avLst/>
          </a:prstGeom>
          <a:noFill/>
        </p:spPr>
        <p:txBody>
          <a:bodyPr wrap="square" rtlCol="0">
            <a:spAutoFit/>
          </a:bodyPr>
          <a:lstStyle/>
          <a:p>
            <a:pPr algn="ctr"/>
            <a:r>
              <a:rPr lang="en-US" b="1" dirty="0" smtClean="0">
                <a:solidFill>
                  <a:schemeClr val="accent3">
                    <a:lumMod val="75000"/>
                  </a:schemeClr>
                </a:solidFill>
                <a:latin typeface="Bahnschrift" pitchFamily="34" charset="0"/>
              </a:rPr>
              <a:t>PENGETAHUAN</a:t>
            </a:r>
            <a:endParaRPr lang="en-US" b="1" dirty="0">
              <a:solidFill>
                <a:schemeClr val="accent3">
                  <a:lumMod val="75000"/>
                </a:schemeClr>
              </a:solidFill>
              <a:latin typeface="Bahnschrift" pitchFamily="34" charset="0"/>
            </a:endParaRPr>
          </a:p>
        </p:txBody>
      </p:sp>
      <p:sp>
        <p:nvSpPr>
          <p:cNvPr id="31" name="Freeform 108">
            <a:extLst>
              <a:ext uri="{FF2B5EF4-FFF2-40B4-BE49-F238E27FC236}">
                <a16:creationId xmlns:a16="http://schemas.microsoft.com/office/drawing/2014/main" xmlns="" id="{6A02011B-41CE-4E20-9214-001F7D847E12}"/>
              </a:ext>
            </a:extLst>
          </p:cNvPr>
          <p:cNvSpPr/>
          <p:nvPr/>
        </p:nvSpPr>
        <p:spPr>
          <a:xfrm>
            <a:off x="1728856" y="3720662"/>
            <a:ext cx="825158" cy="866581"/>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TextBox 32"/>
          <p:cNvSpPr txBox="1"/>
          <p:nvPr/>
        </p:nvSpPr>
        <p:spPr>
          <a:xfrm>
            <a:off x="4493174" y="3162138"/>
            <a:ext cx="2175642" cy="369332"/>
          </a:xfrm>
          <a:prstGeom prst="rect">
            <a:avLst/>
          </a:prstGeom>
          <a:noFill/>
        </p:spPr>
        <p:txBody>
          <a:bodyPr wrap="square" rtlCol="0">
            <a:spAutoFit/>
          </a:bodyPr>
          <a:lstStyle/>
          <a:p>
            <a:pPr algn="ctr"/>
            <a:r>
              <a:rPr lang="en-US" b="1" dirty="0" smtClean="0">
                <a:solidFill>
                  <a:schemeClr val="accent2"/>
                </a:solidFill>
                <a:latin typeface="Bahnschrift" pitchFamily="34" charset="0"/>
              </a:rPr>
              <a:t>KETERAMPILAN</a:t>
            </a:r>
            <a:endParaRPr lang="en-US" b="1" dirty="0">
              <a:solidFill>
                <a:schemeClr val="accent2"/>
              </a:solidFill>
              <a:latin typeface="Bahnschrift" pitchFamily="34" charset="0"/>
            </a:endParaRPr>
          </a:p>
        </p:txBody>
      </p:sp>
      <p:sp>
        <p:nvSpPr>
          <p:cNvPr id="47" name="TextBox 46"/>
          <p:cNvSpPr txBox="1"/>
          <p:nvPr/>
        </p:nvSpPr>
        <p:spPr>
          <a:xfrm>
            <a:off x="7992570" y="3204982"/>
            <a:ext cx="2175642" cy="369332"/>
          </a:xfrm>
          <a:prstGeom prst="rect">
            <a:avLst/>
          </a:prstGeom>
          <a:noFill/>
        </p:spPr>
        <p:txBody>
          <a:bodyPr wrap="square" rtlCol="0">
            <a:spAutoFit/>
          </a:bodyPr>
          <a:lstStyle/>
          <a:p>
            <a:pPr algn="ctr"/>
            <a:r>
              <a:rPr lang="en-US" b="1" dirty="0" smtClean="0">
                <a:solidFill>
                  <a:schemeClr val="accent1">
                    <a:lumMod val="75000"/>
                  </a:schemeClr>
                </a:solidFill>
                <a:latin typeface="Bahnschrift" pitchFamily="34" charset="0"/>
              </a:rPr>
              <a:t>SIKAP</a:t>
            </a:r>
            <a:endParaRPr lang="en-US" b="1" dirty="0">
              <a:solidFill>
                <a:schemeClr val="accent1">
                  <a:lumMod val="75000"/>
                </a:schemeClr>
              </a:solidFill>
              <a:latin typeface="Bahnschrift" pitchFamily="34" charset="0"/>
            </a:endParaRPr>
          </a:p>
        </p:txBody>
      </p:sp>
      <p:sp>
        <p:nvSpPr>
          <p:cNvPr id="48" name="Rounded Rectangle 7">
            <a:extLst>
              <a:ext uri="{FF2B5EF4-FFF2-40B4-BE49-F238E27FC236}">
                <a16:creationId xmlns:a16="http://schemas.microsoft.com/office/drawing/2014/main" xmlns="" id="{EC656316-B78D-4EC1-9C72-547CA566FED0}"/>
              </a:ext>
            </a:extLst>
          </p:cNvPr>
          <p:cNvSpPr>
            <a:spLocks noChangeAspect="1"/>
          </p:cNvSpPr>
          <p:nvPr/>
        </p:nvSpPr>
        <p:spPr>
          <a:xfrm rot="18924894" flipH="1">
            <a:off x="5869622" y="3626542"/>
            <a:ext cx="219194" cy="85729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Block Arc 20">
            <a:extLst>
              <a:ext uri="{FF2B5EF4-FFF2-40B4-BE49-F238E27FC236}">
                <a16:creationId xmlns:a16="http://schemas.microsoft.com/office/drawing/2014/main" xmlns="" id="{442BD419-0F67-4BAB-976B-E90CC1C4AECE}"/>
              </a:ext>
            </a:extLst>
          </p:cNvPr>
          <p:cNvSpPr>
            <a:spLocks noChangeAspect="1"/>
          </p:cNvSpPr>
          <p:nvPr/>
        </p:nvSpPr>
        <p:spPr>
          <a:xfrm rot="10800000">
            <a:off x="4948599" y="3672969"/>
            <a:ext cx="651667" cy="706606"/>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0" name="Rectangle 16">
            <a:extLst>
              <a:ext uri="{FF2B5EF4-FFF2-40B4-BE49-F238E27FC236}">
                <a16:creationId xmlns:a16="http://schemas.microsoft.com/office/drawing/2014/main" xmlns="" id="{F1978DC7-2159-40E0-A5D4-88F414868797}"/>
              </a:ext>
            </a:extLst>
          </p:cNvPr>
          <p:cNvSpPr/>
          <p:nvPr/>
        </p:nvSpPr>
        <p:spPr>
          <a:xfrm>
            <a:off x="9025756" y="3706236"/>
            <a:ext cx="771432" cy="44771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1">
                  <a:lumMod val="75000"/>
                </a:schemeClr>
              </a:solidFill>
            </a:endParaRPr>
          </a:p>
        </p:txBody>
      </p:sp>
      <p:sp>
        <p:nvSpPr>
          <p:cNvPr id="51" name="Round Same Side Corner Rectangle 8">
            <a:extLst>
              <a:ext uri="{FF2B5EF4-FFF2-40B4-BE49-F238E27FC236}">
                <a16:creationId xmlns:a16="http://schemas.microsoft.com/office/drawing/2014/main" xmlns="" id="{DB67113F-D303-42DA-95BD-610BBED8BE92}"/>
              </a:ext>
            </a:extLst>
          </p:cNvPr>
          <p:cNvSpPr/>
          <p:nvPr/>
        </p:nvSpPr>
        <p:spPr>
          <a:xfrm>
            <a:off x="8450319" y="3605846"/>
            <a:ext cx="442516" cy="80020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66079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C2D20D7-77AB-4D31-8E2C-8B0FD0CEFB77}"/>
              </a:ext>
            </a:extLst>
          </p:cNvPr>
          <p:cNvSpPr txBox="1"/>
          <p:nvPr/>
        </p:nvSpPr>
        <p:spPr>
          <a:xfrm>
            <a:off x="7044622" y="4966446"/>
            <a:ext cx="4865970" cy="584775"/>
          </a:xfrm>
          <a:prstGeom prst="rect">
            <a:avLst/>
          </a:prstGeom>
          <a:noFill/>
        </p:spPr>
        <p:txBody>
          <a:bodyPr wrap="square" rtlCol="0" anchor="ctr">
            <a:spAutoFit/>
          </a:bodyPr>
          <a:lstStyle/>
          <a:p>
            <a:r>
              <a:rPr lang="en-US" altLang="ko-KR" sz="3200" b="1" dirty="0" smtClean="0">
                <a:solidFill>
                  <a:schemeClr val="accent4">
                    <a:lumMod val="50000"/>
                  </a:schemeClr>
                </a:solidFill>
                <a:cs typeface="Arial" pitchFamily="34" charset="0"/>
              </a:rPr>
              <a:t>RUBRIK PENILAIAN</a:t>
            </a:r>
            <a:endParaRPr lang="ko-KR" altLang="en-US" sz="3200" b="1" dirty="0">
              <a:solidFill>
                <a:schemeClr val="accent4">
                  <a:lumMod val="50000"/>
                </a:schemeClr>
              </a:solidFill>
              <a:cs typeface="Arial" pitchFamily="34" charset="0"/>
            </a:endParaRPr>
          </a:p>
        </p:txBody>
      </p:sp>
      <p:grpSp>
        <p:nvGrpSpPr>
          <p:cNvPr id="9" name="Graphic 14">
            <a:extLst>
              <a:ext uri="{FF2B5EF4-FFF2-40B4-BE49-F238E27FC236}">
                <a16:creationId xmlns:a16="http://schemas.microsoft.com/office/drawing/2014/main" xmlns="" id="{3A17E718-3C33-4F4F-9C60-EC9E0F464446}"/>
              </a:ext>
            </a:extLst>
          </p:cNvPr>
          <p:cNvGrpSpPr/>
          <p:nvPr/>
        </p:nvGrpSpPr>
        <p:grpSpPr>
          <a:xfrm>
            <a:off x="4453574" y="347879"/>
            <a:ext cx="7181377" cy="3798452"/>
            <a:chOff x="2444748" y="555045"/>
            <a:chExt cx="7282048" cy="5727454"/>
          </a:xfrm>
        </p:grpSpPr>
        <p:sp>
          <p:nvSpPr>
            <p:cNvPr id="10" name="Freeform: Shape 22">
              <a:extLst>
                <a:ext uri="{FF2B5EF4-FFF2-40B4-BE49-F238E27FC236}">
                  <a16:creationId xmlns:a16="http://schemas.microsoft.com/office/drawing/2014/main" xmlns="" id="{8430F4E2-6DA8-4856-9429-C0FAFB0E5DF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11" name="Freeform: Shape 23">
              <a:extLst>
                <a:ext uri="{FF2B5EF4-FFF2-40B4-BE49-F238E27FC236}">
                  <a16:creationId xmlns:a16="http://schemas.microsoft.com/office/drawing/2014/main" xmlns="" id="{6C773BBF-ED38-4107-8C9E-289FCC0DB31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2" name="Freeform: Shape 24">
              <a:extLst>
                <a:ext uri="{FF2B5EF4-FFF2-40B4-BE49-F238E27FC236}">
                  <a16:creationId xmlns:a16="http://schemas.microsoft.com/office/drawing/2014/main" xmlns="" id="{5DCF5E4F-E36D-499F-B997-3A966EB8BEA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3" name="Freeform: Shape 25">
              <a:extLst>
                <a:ext uri="{FF2B5EF4-FFF2-40B4-BE49-F238E27FC236}">
                  <a16:creationId xmlns:a16="http://schemas.microsoft.com/office/drawing/2014/main" xmlns="" id="{C9400506-56CA-4FBD-9FAA-AB79E3BD2D5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4" name="Freeform: Shape 26">
              <a:extLst>
                <a:ext uri="{FF2B5EF4-FFF2-40B4-BE49-F238E27FC236}">
                  <a16:creationId xmlns:a16="http://schemas.microsoft.com/office/drawing/2014/main" xmlns="" id="{38F9E44F-6D8B-4C5E-891D-E7801A73947C}"/>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5" name="Freeform: Shape 27">
              <a:extLst>
                <a:ext uri="{FF2B5EF4-FFF2-40B4-BE49-F238E27FC236}">
                  <a16:creationId xmlns:a16="http://schemas.microsoft.com/office/drawing/2014/main" xmlns="" id="{E8CBFEB6-E880-4BA4-A78E-48EDDFB73A0B}"/>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6" name="Freeform: Shape 28">
              <a:extLst>
                <a:ext uri="{FF2B5EF4-FFF2-40B4-BE49-F238E27FC236}">
                  <a16:creationId xmlns:a16="http://schemas.microsoft.com/office/drawing/2014/main" xmlns="" id="{49477805-2DAB-4FAB-9836-FCCAD9130A4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7" name="Freeform: Shape 29">
              <a:extLst>
                <a:ext uri="{FF2B5EF4-FFF2-40B4-BE49-F238E27FC236}">
                  <a16:creationId xmlns:a16="http://schemas.microsoft.com/office/drawing/2014/main" xmlns="" id="{7973620B-3BF4-4D36-92A7-C1AE015F757B}"/>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aphicFrame>
        <p:nvGraphicFramePr>
          <p:cNvPr id="19" name="Picture Placeholder 1"/>
          <p:cNvGraphicFramePr>
            <a:graphicFrameLocks noGrp="1"/>
          </p:cNvGraphicFramePr>
          <p:nvPr>
            <p:ph type="pic" idx="10"/>
            <p:extLst>
              <p:ext uri="{D42A27DB-BD31-4B8C-83A1-F6EECF244321}">
                <p14:modId xmlns:p14="http://schemas.microsoft.com/office/powerpoint/2010/main" val="3485959593"/>
              </p:ext>
            </p:extLst>
          </p:nvPr>
        </p:nvGraphicFramePr>
        <p:xfrm>
          <a:off x="4735078" y="583012"/>
          <a:ext cx="6601094" cy="2648978"/>
        </p:xfrm>
        <a:graphic>
          <a:graphicData uri="http://schemas.openxmlformats.org/drawingml/2006/table">
            <a:tbl>
              <a:tblPr firstRow="1" firstCol="1" bandRow="1">
                <a:tableStyleId>{00A15C55-8517-42AA-B614-E9B94910E393}</a:tableStyleId>
              </a:tblPr>
              <a:tblGrid>
                <a:gridCol w="716237"/>
                <a:gridCol w="2320885"/>
                <a:gridCol w="2324330"/>
                <a:gridCol w="1239642"/>
              </a:tblGrid>
              <a:tr h="253192">
                <a:tc>
                  <a:txBody>
                    <a:bodyPr/>
                    <a:lstStyle/>
                    <a:p>
                      <a:pPr>
                        <a:lnSpc>
                          <a:spcPct val="107000"/>
                        </a:lnSpc>
                        <a:spcAft>
                          <a:spcPts val="0"/>
                        </a:spcAft>
                      </a:pPr>
                      <a:r>
                        <a:rPr lang="en-US" sz="1100" dirty="0">
                          <a:effectLst/>
                        </a:rPr>
                        <a:t>No </a:t>
                      </a:r>
                      <a:endParaRPr lang="en-US"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100" dirty="0" err="1">
                          <a:effectLst/>
                        </a:rPr>
                        <a:t>Aspek</a:t>
                      </a:r>
                      <a:endParaRPr lang="en-US"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100" dirty="0" err="1">
                          <a:effectLst/>
                        </a:rPr>
                        <a:t>Angka</a:t>
                      </a:r>
                      <a:r>
                        <a:rPr lang="en-US" sz="1100" dirty="0">
                          <a:effectLst/>
                        </a:rPr>
                        <a:t> (10-100/</a:t>
                      </a:r>
                      <a:r>
                        <a:rPr lang="en-US" sz="1100" dirty="0" err="1">
                          <a:effectLst/>
                        </a:rPr>
                        <a:t>aspek</a:t>
                      </a:r>
                      <a:r>
                        <a:rPr lang="en-US" sz="1100" dirty="0">
                          <a:effectLst/>
                        </a:rPr>
                        <a:t>)</a:t>
                      </a:r>
                      <a:endParaRPr lang="en-US" sz="1100" dirty="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keterangan</a:t>
                      </a:r>
                      <a:endParaRPr lang="en-US" sz="1100">
                        <a:effectLst/>
                        <a:latin typeface="Calibri"/>
                        <a:ea typeface="Calibri"/>
                        <a:cs typeface="Times New Roman"/>
                      </a:endParaRPr>
                    </a:p>
                  </a:txBody>
                  <a:tcPr marL="68580" marR="68580" marT="0" marB="0"/>
                </a:tc>
              </a:tr>
              <a:tr h="253192">
                <a:tc>
                  <a:txBody>
                    <a:bodyPr/>
                    <a:lstStyle/>
                    <a:p>
                      <a:pPr>
                        <a:lnSpc>
                          <a:spcPct val="107000"/>
                        </a:lnSpc>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dirty="0" err="1">
                          <a:effectLst/>
                        </a:rPr>
                        <a:t>Komunikatif</a:t>
                      </a:r>
                      <a:endParaRPr lang="en-US" sz="1100" dirty="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253192">
                <a:tc>
                  <a:txBody>
                    <a:bodyPr/>
                    <a:lstStyle/>
                    <a:p>
                      <a:pPr>
                        <a:lnSpc>
                          <a:spcPct val="107000"/>
                        </a:lnSpc>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Artikulasi</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352800">
                <a:tc>
                  <a:txBody>
                    <a:bodyPr/>
                    <a:lstStyle/>
                    <a:p>
                      <a:pPr>
                        <a:lnSpc>
                          <a:spcPct val="107000"/>
                        </a:lnSpc>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Media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253192">
                <a:tc>
                  <a:txBody>
                    <a:bodyPr/>
                    <a:lstStyle/>
                    <a:p>
                      <a:pPr>
                        <a:lnSpc>
                          <a:spcPct val="107000"/>
                        </a:lnSpc>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Kolaborasi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dirty="0">
                          <a:effectLst/>
                        </a:rPr>
                        <a:t> </a:t>
                      </a:r>
                      <a:endParaRPr lang="en-US" sz="1100" dirty="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253192">
                <a:tc>
                  <a:txBody>
                    <a:bodyPr/>
                    <a:lstStyle/>
                    <a:p>
                      <a:pPr>
                        <a:lnSpc>
                          <a:spcPct val="107000"/>
                        </a:lnSpc>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Manajemen waktu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253192">
                <a:tc>
                  <a:txBody>
                    <a:bodyPr/>
                    <a:lstStyle/>
                    <a:p>
                      <a:pPr>
                        <a:lnSpc>
                          <a:spcPct val="107000"/>
                        </a:lnSpc>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Kualitas pustaka</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270642">
                <a:tc>
                  <a:txBody>
                    <a:bodyPr/>
                    <a:lstStyle/>
                    <a:p>
                      <a:pPr>
                        <a:lnSpc>
                          <a:spcPct val="107000"/>
                        </a:lnSpc>
                        <a:spcAft>
                          <a:spcPts val="0"/>
                        </a:spcAft>
                      </a:pPr>
                      <a:r>
                        <a:rPr lang="en-US" sz="1100">
                          <a:effectLst/>
                        </a:rPr>
                        <a:t>7</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Originalitas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dirty="0">
                          <a:effectLst/>
                        </a:rPr>
                        <a:t> </a:t>
                      </a:r>
                      <a:endParaRPr lang="en-US" sz="1100" dirty="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253192">
                <a:tc>
                  <a:txBody>
                    <a:bodyPr/>
                    <a:lstStyle/>
                    <a:p>
                      <a:pPr>
                        <a:lnSpc>
                          <a:spcPct val="107000"/>
                        </a:lnSpc>
                        <a:spcAft>
                          <a:spcPts val="0"/>
                        </a:spcAft>
                      </a:pPr>
                      <a:r>
                        <a:rPr lang="en-US" sz="1100">
                          <a:effectLst/>
                        </a:rPr>
                        <a:t>8</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en-US" sz="1100">
                          <a:effectLst/>
                        </a:rPr>
                        <a:t>Estetika dan kreativitas</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r>
              <a:tr h="253192">
                <a:tc gridSpan="2">
                  <a:txBody>
                    <a:bodyPr/>
                    <a:lstStyle/>
                    <a:p>
                      <a:pPr>
                        <a:lnSpc>
                          <a:spcPct val="107000"/>
                        </a:lnSpc>
                        <a:spcAft>
                          <a:spcPts val="0"/>
                        </a:spcAft>
                      </a:pPr>
                      <a:r>
                        <a:rPr lang="en-US" sz="1100">
                          <a:effectLst/>
                        </a:rPr>
                        <a:t>JUMLAH</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a:lnSpc>
                          <a:spcPct val="107000"/>
                        </a:lnSpc>
                        <a:spcAft>
                          <a:spcPts val="0"/>
                        </a:spcAft>
                      </a:pPr>
                      <a:r>
                        <a:rPr lang="id-ID" sz="1100">
                          <a:effectLst/>
                        </a:rPr>
                        <a:t> </a:t>
                      </a:r>
                      <a:endParaRPr lang="en-US" sz="1100">
                        <a:effectLst/>
                        <a:latin typeface="Calibri"/>
                        <a:ea typeface="Calibri"/>
                        <a:cs typeface="Times New Roman"/>
                      </a:endParaRPr>
                    </a:p>
                  </a:txBody>
                  <a:tcPr marL="68580" marR="68580" marT="0" marB="0"/>
                </a:tc>
                <a:tc>
                  <a:txBody>
                    <a:bodyPr/>
                    <a:lstStyle/>
                    <a:p>
                      <a:pPr>
                        <a:lnSpc>
                          <a:spcPct val="107000"/>
                        </a:lnSpc>
                        <a:spcAft>
                          <a:spcPts val="0"/>
                        </a:spcAft>
                      </a:pPr>
                      <a:r>
                        <a:rPr lang="id-ID" sz="11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20" name="TextBox 19">
            <a:extLst>
              <a:ext uri="{FF2B5EF4-FFF2-40B4-BE49-F238E27FC236}">
                <a16:creationId xmlns:a16="http://schemas.microsoft.com/office/drawing/2014/main" xmlns="" id="{2888A2C8-7D6B-48E0-B9DC-2B1E29161F18}"/>
              </a:ext>
            </a:extLst>
          </p:cNvPr>
          <p:cNvSpPr txBox="1"/>
          <p:nvPr/>
        </p:nvSpPr>
        <p:spPr>
          <a:xfrm>
            <a:off x="4514514" y="3255443"/>
            <a:ext cx="5862203" cy="338554"/>
          </a:xfrm>
          <a:prstGeom prst="rect">
            <a:avLst/>
          </a:prstGeom>
          <a:noFill/>
        </p:spPr>
        <p:txBody>
          <a:bodyPr wrap="square" rtlCol="0" anchor="ctr">
            <a:spAutoFit/>
          </a:bodyPr>
          <a:lstStyle/>
          <a:p>
            <a:pPr algn="r"/>
            <a:r>
              <a:rPr lang="sv-SE" altLang="ko-KR" sz="1600" dirty="0">
                <a:solidFill>
                  <a:schemeClr val="accent4">
                    <a:lumMod val="50000"/>
                  </a:schemeClr>
                </a:solidFill>
                <a:latin typeface="Bahnschrift" pitchFamily="34" charset="0"/>
                <a:cs typeface="Arial" pitchFamily="34" charset="0"/>
              </a:rPr>
              <a:t>Instrument penilaian </a:t>
            </a:r>
            <a:r>
              <a:rPr lang="en-US" altLang="ko-KR" sz="1600" dirty="0" err="1" smtClean="0">
                <a:solidFill>
                  <a:schemeClr val="accent4">
                    <a:lumMod val="50000"/>
                  </a:schemeClr>
                </a:solidFill>
                <a:latin typeface="Bahnschrift" pitchFamily="34" charset="0"/>
                <a:cs typeface="Arial" pitchFamily="34" charset="0"/>
              </a:rPr>
              <a:t>kelompok</a:t>
            </a:r>
            <a:endParaRPr lang="ko-KR" altLang="en-US" sz="1600" dirty="0">
              <a:solidFill>
                <a:schemeClr val="accent4">
                  <a:lumMod val="50000"/>
                </a:schemeClr>
              </a:solidFill>
              <a:latin typeface="Bahnschrift" pitchFamily="34" charset="0"/>
              <a:cs typeface="Arial" pitchFamily="34" charset="0"/>
            </a:endParaRPr>
          </a:p>
        </p:txBody>
      </p:sp>
      <p:pic>
        <p:nvPicPr>
          <p:cNvPr id="32" name="Picture 31" descr="E:\002-KIMS BUSINESS\007-02-MaxPPT-Contents\150811-\노트.png">
            <a:extLst>
              <a:ext uri="{FF2B5EF4-FFF2-40B4-BE49-F238E27FC236}">
                <a16:creationId xmlns:a16="http://schemas.microsoft.com/office/drawing/2014/main" xmlns="" id="{52853698-2B68-4074-B1A2-9AEC411C0A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421" y="3706965"/>
            <a:ext cx="6103282" cy="310373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102043" y="4286044"/>
            <a:ext cx="3594115" cy="1754326"/>
          </a:xfrm>
          <a:prstGeom prst="rect">
            <a:avLst/>
          </a:prstGeom>
        </p:spPr>
        <p:txBody>
          <a:bodyPr wrap="square">
            <a:spAutoFit/>
          </a:bodyPr>
          <a:lstStyle/>
          <a:p>
            <a:r>
              <a:rPr lang="en-US" dirty="0">
                <a:solidFill>
                  <a:schemeClr val="accent4">
                    <a:lumMod val="75000"/>
                  </a:schemeClr>
                </a:solidFill>
                <a:latin typeface="Bahnschrift" pitchFamily="34" charset="0"/>
              </a:rPr>
              <a:t>UTS</a:t>
            </a:r>
            <a:r>
              <a:rPr lang="id-ID" dirty="0">
                <a:solidFill>
                  <a:schemeClr val="accent4">
                    <a:lumMod val="75000"/>
                  </a:schemeClr>
                </a:solidFill>
                <a:latin typeface="Bahnschrift" pitchFamily="34" charset="0"/>
              </a:rPr>
              <a:t>		</a:t>
            </a:r>
            <a:r>
              <a:rPr lang="id-ID" dirty="0" smtClean="0">
                <a:solidFill>
                  <a:schemeClr val="accent4">
                    <a:lumMod val="75000"/>
                  </a:schemeClr>
                </a:solidFill>
                <a:latin typeface="Bahnschrift" pitchFamily="34" charset="0"/>
              </a:rPr>
              <a:t>2</a:t>
            </a:r>
            <a:r>
              <a:rPr lang="en-US" dirty="0">
                <a:solidFill>
                  <a:schemeClr val="accent4">
                    <a:lumMod val="75000"/>
                  </a:schemeClr>
                </a:solidFill>
                <a:latin typeface="Bahnschrift" pitchFamily="34" charset="0"/>
              </a:rPr>
              <a:t>0</a:t>
            </a:r>
            <a:r>
              <a:rPr lang="id-ID" dirty="0">
                <a:solidFill>
                  <a:schemeClr val="accent4">
                    <a:lumMod val="75000"/>
                  </a:schemeClr>
                </a:solidFill>
                <a:latin typeface="Bahnschrift" pitchFamily="34" charset="0"/>
              </a:rPr>
              <a:t>% </a:t>
            </a:r>
            <a:endParaRPr lang="en-US" dirty="0">
              <a:solidFill>
                <a:schemeClr val="accent4">
                  <a:lumMod val="75000"/>
                </a:schemeClr>
              </a:solidFill>
              <a:latin typeface="Bahnschrift" pitchFamily="34" charset="0"/>
            </a:endParaRPr>
          </a:p>
          <a:p>
            <a:r>
              <a:rPr lang="en-US" dirty="0">
                <a:solidFill>
                  <a:schemeClr val="accent4">
                    <a:lumMod val="75000"/>
                  </a:schemeClr>
                </a:solidFill>
                <a:latin typeface="Bahnschrift" pitchFamily="34" charset="0"/>
              </a:rPr>
              <a:t>UAS		</a:t>
            </a:r>
            <a:r>
              <a:rPr lang="en-US" dirty="0" smtClean="0">
                <a:solidFill>
                  <a:schemeClr val="accent4">
                    <a:lumMod val="75000"/>
                  </a:schemeClr>
                </a:solidFill>
                <a:latin typeface="Bahnschrift" pitchFamily="34" charset="0"/>
              </a:rPr>
              <a:t>20</a:t>
            </a:r>
            <a:r>
              <a:rPr lang="id-ID" dirty="0">
                <a:solidFill>
                  <a:schemeClr val="accent4">
                    <a:lumMod val="75000"/>
                  </a:schemeClr>
                </a:solidFill>
                <a:latin typeface="Bahnschrift" pitchFamily="34" charset="0"/>
              </a:rPr>
              <a:t>%</a:t>
            </a:r>
            <a:endParaRPr lang="en-US" dirty="0">
              <a:solidFill>
                <a:schemeClr val="accent4">
                  <a:lumMod val="75000"/>
                </a:schemeClr>
              </a:solidFill>
              <a:latin typeface="Bahnschrift" pitchFamily="34" charset="0"/>
            </a:endParaRPr>
          </a:p>
          <a:p>
            <a:r>
              <a:rPr lang="id-ID" dirty="0">
                <a:solidFill>
                  <a:schemeClr val="accent4">
                    <a:lumMod val="75000"/>
                  </a:schemeClr>
                </a:solidFill>
                <a:latin typeface="Bahnschrift" pitchFamily="34" charset="0"/>
              </a:rPr>
              <a:t>Tugas</a:t>
            </a:r>
            <a:r>
              <a:rPr lang="en-US" dirty="0">
                <a:solidFill>
                  <a:schemeClr val="accent4">
                    <a:lumMod val="75000"/>
                  </a:schemeClr>
                </a:solidFill>
                <a:latin typeface="Bahnschrift" pitchFamily="34" charset="0"/>
              </a:rPr>
              <a:t> </a:t>
            </a:r>
            <a:r>
              <a:rPr lang="en-US" dirty="0" err="1">
                <a:solidFill>
                  <a:schemeClr val="accent4">
                    <a:lumMod val="75000"/>
                  </a:schemeClr>
                </a:solidFill>
                <a:latin typeface="Bahnschrift" pitchFamily="34" charset="0"/>
              </a:rPr>
              <a:t>Individu</a:t>
            </a:r>
            <a:r>
              <a:rPr lang="id-ID" dirty="0">
                <a:solidFill>
                  <a:schemeClr val="accent4">
                    <a:lumMod val="75000"/>
                  </a:schemeClr>
                </a:solidFill>
                <a:latin typeface="Bahnschrift" pitchFamily="34" charset="0"/>
              </a:rPr>
              <a:t>	</a:t>
            </a:r>
            <a:r>
              <a:rPr lang="en-US" dirty="0" smtClean="0">
                <a:solidFill>
                  <a:schemeClr val="accent4">
                    <a:lumMod val="75000"/>
                  </a:schemeClr>
                </a:solidFill>
                <a:latin typeface="Bahnschrift" pitchFamily="34" charset="0"/>
              </a:rPr>
              <a:t>10</a:t>
            </a:r>
            <a:r>
              <a:rPr lang="id-ID" dirty="0">
                <a:solidFill>
                  <a:schemeClr val="accent4">
                    <a:lumMod val="75000"/>
                  </a:schemeClr>
                </a:solidFill>
                <a:latin typeface="Bahnschrift" pitchFamily="34" charset="0"/>
              </a:rPr>
              <a:t>%</a:t>
            </a:r>
            <a:endParaRPr lang="en-US" dirty="0">
              <a:solidFill>
                <a:schemeClr val="accent4">
                  <a:lumMod val="75000"/>
                </a:schemeClr>
              </a:solidFill>
              <a:latin typeface="Bahnschrift" pitchFamily="34" charset="0"/>
            </a:endParaRPr>
          </a:p>
          <a:p>
            <a:r>
              <a:rPr lang="en-US" dirty="0" err="1">
                <a:solidFill>
                  <a:schemeClr val="accent4">
                    <a:lumMod val="75000"/>
                  </a:schemeClr>
                </a:solidFill>
                <a:latin typeface="Bahnschrift" pitchFamily="34" charset="0"/>
              </a:rPr>
              <a:t>Tugas</a:t>
            </a:r>
            <a:r>
              <a:rPr lang="en-US" dirty="0">
                <a:solidFill>
                  <a:schemeClr val="accent4">
                    <a:lumMod val="75000"/>
                  </a:schemeClr>
                </a:solidFill>
                <a:latin typeface="Bahnschrift" pitchFamily="34" charset="0"/>
              </a:rPr>
              <a:t> </a:t>
            </a:r>
            <a:r>
              <a:rPr lang="en-US" dirty="0" err="1">
                <a:solidFill>
                  <a:schemeClr val="accent4">
                    <a:lumMod val="75000"/>
                  </a:schemeClr>
                </a:solidFill>
                <a:latin typeface="Bahnschrift" pitchFamily="34" charset="0"/>
              </a:rPr>
              <a:t>kelompok</a:t>
            </a:r>
            <a:r>
              <a:rPr lang="en-US" dirty="0">
                <a:solidFill>
                  <a:schemeClr val="accent4">
                    <a:lumMod val="75000"/>
                  </a:schemeClr>
                </a:solidFill>
                <a:latin typeface="Bahnschrift" pitchFamily="34" charset="0"/>
              </a:rPr>
              <a:t>	</a:t>
            </a:r>
            <a:r>
              <a:rPr lang="en-US" dirty="0" smtClean="0">
                <a:solidFill>
                  <a:schemeClr val="accent4">
                    <a:lumMod val="75000"/>
                  </a:schemeClr>
                </a:solidFill>
                <a:latin typeface="Bahnschrift" pitchFamily="34" charset="0"/>
              </a:rPr>
              <a:t>30</a:t>
            </a:r>
            <a:r>
              <a:rPr lang="id-ID" dirty="0">
                <a:solidFill>
                  <a:schemeClr val="accent4">
                    <a:lumMod val="75000"/>
                  </a:schemeClr>
                </a:solidFill>
                <a:latin typeface="Bahnschrift" pitchFamily="34" charset="0"/>
              </a:rPr>
              <a:t>%</a:t>
            </a:r>
            <a:endParaRPr lang="en-US" dirty="0">
              <a:solidFill>
                <a:schemeClr val="accent4">
                  <a:lumMod val="75000"/>
                </a:schemeClr>
              </a:solidFill>
              <a:latin typeface="Bahnschrift" pitchFamily="34" charset="0"/>
            </a:endParaRPr>
          </a:p>
          <a:p>
            <a:r>
              <a:rPr lang="id-ID" u="sng" dirty="0">
                <a:solidFill>
                  <a:schemeClr val="accent4">
                    <a:lumMod val="75000"/>
                  </a:schemeClr>
                </a:solidFill>
                <a:latin typeface="Bahnschrift" pitchFamily="34" charset="0"/>
              </a:rPr>
              <a:t>Kehadiran	</a:t>
            </a:r>
            <a:r>
              <a:rPr lang="en-US" u="sng" dirty="0" smtClean="0">
                <a:solidFill>
                  <a:schemeClr val="accent4">
                    <a:lumMod val="75000"/>
                  </a:schemeClr>
                </a:solidFill>
                <a:latin typeface="Bahnschrift" pitchFamily="34" charset="0"/>
              </a:rPr>
              <a:t>20</a:t>
            </a:r>
            <a:r>
              <a:rPr lang="id-ID" u="sng" dirty="0" smtClean="0">
                <a:solidFill>
                  <a:schemeClr val="accent4">
                    <a:lumMod val="75000"/>
                  </a:schemeClr>
                </a:solidFill>
                <a:latin typeface="Bahnschrift" pitchFamily="34" charset="0"/>
              </a:rPr>
              <a:t>%</a:t>
            </a:r>
            <a:endParaRPr lang="en-US" dirty="0">
              <a:solidFill>
                <a:schemeClr val="accent4">
                  <a:lumMod val="75000"/>
                </a:schemeClr>
              </a:solidFill>
              <a:latin typeface="Bahnschrift" pitchFamily="34" charset="0"/>
            </a:endParaRPr>
          </a:p>
          <a:p>
            <a:r>
              <a:rPr lang="id-ID" dirty="0">
                <a:solidFill>
                  <a:schemeClr val="accent4">
                    <a:lumMod val="75000"/>
                  </a:schemeClr>
                </a:solidFill>
                <a:latin typeface="Bahnschrift" pitchFamily="34" charset="0"/>
              </a:rPr>
              <a:t>Total	</a:t>
            </a:r>
            <a:r>
              <a:rPr lang="en-US" dirty="0">
                <a:solidFill>
                  <a:schemeClr val="accent4">
                    <a:lumMod val="75000"/>
                  </a:schemeClr>
                </a:solidFill>
                <a:latin typeface="Bahnschrift" pitchFamily="34" charset="0"/>
              </a:rPr>
              <a:t>	</a:t>
            </a:r>
            <a:r>
              <a:rPr lang="id-ID" dirty="0" smtClean="0">
                <a:solidFill>
                  <a:schemeClr val="accent4">
                    <a:lumMod val="75000"/>
                  </a:schemeClr>
                </a:solidFill>
                <a:latin typeface="Bahnschrift" pitchFamily="34" charset="0"/>
              </a:rPr>
              <a:t>100</a:t>
            </a:r>
            <a:r>
              <a:rPr lang="id-ID" dirty="0">
                <a:solidFill>
                  <a:schemeClr val="accent4">
                    <a:lumMod val="75000"/>
                  </a:schemeClr>
                </a:solidFill>
                <a:latin typeface="Bahnschrift" pitchFamily="34" charset="0"/>
              </a:rPr>
              <a:t>%</a:t>
            </a:r>
            <a:endParaRPr lang="en-US" dirty="0">
              <a:solidFill>
                <a:schemeClr val="accent4">
                  <a:lumMod val="75000"/>
                </a:schemeClr>
              </a:solidFill>
              <a:latin typeface="Bahnschrift" pitchFamily="34" charset="0"/>
            </a:endParaRPr>
          </a:p>
        </p:txBody>
      </p:sp>
      <p:sp>
        <p:nvSpPr>
          <p:cNvPr id="34" name="TextBox 33">
            <a:extLst>
              <a:ext uri="{FF2B5EF4-FFF2-40B4-BE49-F238E27FC236}">
                <a16:creationId xmlns:a16="http://schemas.microsoft.com/office/drawing/2014/main" xmlns="" id="{EABF5407-E822-477F-8513-9FB41FE0B90E}"/>
              </a:ext>
            </a:extLst>
          </p:cNvPr>
          <p:cNvSpPr txBox="1"/>
          <p:nvPr/>
        </p:nvSpPr>
        <p:spPr>
          <a:xfrm>
            <a:off x="1102043" y="3954762"/>
            <a:ext cx="2970906" cy="553998"/>
          </a:xfrm>
          <a:prstGeom prst="rect">
            <a:avLst/>
          </a:prstGeom>
          <a:noFill/>
        </p:spPr>
        <p:txBody>
          <a:bodyPr wrap="square" rtlCol="0">
            <a:spAutoFit/>
          </a:bodyPr>
          <a:lstStyle/>
          <a:p>
            <a:pPr lvl="0"/>
            <a:r>
              <a:rPr lang="en-US" b="1" dirty="0" err="1" smtClean="0">
                <a:solidFill>
                  <a:schemeClr val="accent4">
                    <a:lumMod val="75000"/>
                  </a:schemeClr>
                </a:solidFill>
              </a:rPr>
              <a:t>Presentase</a:t>
            </a:r>
            <a:r>
              <a:rPr lang="en-US" b="1" dirty="0" smtClean="0">
                <a:solidFill>
                  <a:schemeClr val="accent4">
                    <a:lumMod val="75000"/>
                  </a:schemeClr>
                </a:solidFill>
              </a:rPr>
              <a:t> </a:t>
            </a:r>
            <a:r>
              <a:rPr lang="id-ID" b="1" dirty="0" smtClean="0">
                <a:solidFill>
                  <a:schemeClr val="accent4">
                    <a:lumMod val="75000"/>
                  </a:schemeClr>
                </a:solidFill>
              </a:rPr>
              <a:t>Penilaian</a:t>
            </a:r>
            <a:endParaRPr lang="en-US" b="1" dirty="0">
              <a:solidFill>
                <a:schemeClr val="accent4">
                  <a:lumMod val="75000"/>
                </a:schemeClr>
              </a:solidFill>
            </a:endParaRPr>
          </a:p>
          <a:p>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grpSp>
        <p:nvGrpSpPr>
          <p:cNvPr id="45" name="Group 44">
            <a:extLst>
              <a:ext uri="{FF2B5EF4-FFF2-40B4-BE49-F238E27FC236}">
                <a16:creationId xmlns:a16="http://schemas.microsoft.com/office/drawing/2014/main" xmlns="" id="{D552C732-AE21-48AB-B323-9CAF029E1455}"/>
              </a:ext>
            </a:extLst>
          </p:cNvPr>
          <p:cNvGrpSpPr/>
          <p:nvPr/>
        </p:nvGrpSpPr>
        <p:grpSpPr>
          <a:xfrm>
            <a:off x="-1025583" y="28161"/>
            <a:ext cx="4925105" cy="5091884"/>
            <a:chOff x="181479" y="2369112"/>
            <a:chExt cx="4502289" cy="2441036"/>
          </a:xfrm>
        </p:grpSpPr>
        <p:sp>
          <p:nvSpPr>
            <p:cNvPr id="46" name="Freeform 2">
              <a:extLst>
                <a:ext uri="{FF2B5EF4-FFF2-40B4-BE49-F238E27FC236}">
                  <a16:creationId xmlns:a16="http://schemas.microsoft.com/office/drawing/2014/main" xmlns="" id="{1D023E79-B96C-4428-86FE-C516A7D56F64}"/>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7" name="Group 46">
              <a:extLst>
                <a:ext uri="{FF2B5EF4-FFF2-40B4-BE49-F238E27FC236}">
                  <a16:creationId xmlns:a16="http://schemas.microsoft.com/office/drawing/2014/main" xmlns="" id="{245E27E5-820C-4ADB-AB21-147DA85CD83F}"/>
                </a:ext>
              </a:extLst>
            </p:cNvPr>
            <p:cNvGrpSpPr/>
            <p:nvPr/>
          </p:nvGrpSpPr>
          <p:grpSpPr>
            <a:xfrm rot="3660000">
              <a:off x="1772640" y="2273771"/>
              <a:ext cx="112390" cy="1065317"/>
              <a:chOff x="1039691" y="2468855"/>
              <a:chExt cx="190176" cy="1802639"/>
            </a:xfrm>
          </p:grpSpPr>
          <p:sp>
            <p:nvSpPr>
              <p:cNvPr id="56" name="Rectangle 55">
                <a:extLst>
                  <a:ext uri="{FF2B5EF4-FFF2-40B4-BE49-F238E27FC236}">
                    <a16:creationId xmlns:a16="http://schemas.microsoft.com/office/drawing/2014/main" xmlns="" id="{6AD73076-E5E3-467A-AB34-1F6AF6AE9854}"/>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ectangle 56">
                <a:extLst>
                  <a:ext uri="{FF2B5EF4-FFF2-40B4-BE49-F238E27FC236}">
                    <a16:creationId xmlns:a16="http://schemas.microsoft.com/office/drawing/2014/main" xmlns="" id="{F555A340-BD75-4994-945D-931CAA5FCFF5}"/>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8" name="Group 47">
              <a:extLst>
                <a:ext uri="{FF2B5EF4-FFF2-40B4-BE49-F238E27FC236}">
                  <a16:creationId xmlns:a16="http://schemas.microsoft.com/office/drawing/2014/main" xmlns="" id="{03DF7A73-6B08-4CBC-B989-80002628EF16}"/>
                </a:ext>
              </a:extLst>
            </p:cNvPr>
            <p:cNvGrpSpPr/>
            <p:nvPr/>
          </p:nvGrpSpPr>
          <p:grpSpPr>
            <a:xfrm>
              <a:off x="1314845" y="3097544"/>
              <a:ext cx="136170" cy="1065354"/>
              <a:chOff x="1093356" y="2490394"/>
              <a:chExt cx="230413" cy="1802702"/>
            </a:xfrm>
          </p:grpSpPr>
          <p:sp>
            <p:nvSpPr>
              <p:cNvPr id="54" name="Rectangle 53">
                <a:extLst>
                  <a:ext uri="{FF2B5EF4-FFF2-40B4-BE49-F238E27FC236}">
                    <a16:creationId xmlns:a16="http://schemas.microsoft.com/office/drawing/2014/main" xmlns="" id="{EE5AB3EB-5D04-4EB8-8D7D-D60BC75E870C}"/>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Rectangle 54">
                <a:extLst>
                  <a:ext uri="{FF2B5EF4-FFF2-40B4-BE49-F238E27FC236}">
                    <a16:creationId xmlns:a16="http://schemas.microsoft.com/office/drawing/2014/main" xmlns="" id="{ABF14F28-307C-4E73-B0CD-B7DC3E25CDBE}"/>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9" name="Group 48">
              <a:extLst>
                <a:ext uri="{FF2B5EF4-FFF2-40B4-BE49-F238E27FC236}">
                  <a16:creationId xmlns:a16="http://schemas.microsoft.com/office/drawing/2014/main" xmlns="" id="{23B7633C-36FC-41A1-B4FB-9F3BFA42582B}"/>
                </a:ext>
              </a:extLst>
            </p:cNvPr>
            <p:cNvGrpSpPr/>
            <p:nvPr/>
          </p:nvGrpSpPr>
          <p:grpSpPr>
            <a:xfrm>
              <a:off x="1243434" y="2957732"/>
              <a:ext cx="279625" cy="279625"/>
              <a:chOff x="3275856" y="4077072"/>
              <a:chExt cx="504056" cy="504056"/>
            </a:xfrm>
          </p:grpSpPr>
          <p:sp>
            <p:nvSpPr>
              <p:cNvPr id="52" name="Oval 51">
                <a:extLst>
                  <a:ext uri="{FF2B5EF4-FFF2-40B4-BE49-F238E27FC236}">
                    <a16:creationId xmlns:a16="http://schemas.microsoft.com/office/drawing/2014/main" xmlns="" id="{FA9EC6C2-C91D-4E27-A1D9-98299FA78780}"/>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Oval 52">
                <a:extLst>
                  <a:ext uri="{FF2B5EF4-FFF2-40B4-BE49-F238E27FC236}">
                    <a16:creationId xmlns:a16="http://schemas.microsoft.com/office/drawing/2014/main" xmlns="" id="{7694EA01-1969-4479-A0DF-C85E6E6C76C0}"/>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0" name="Rounded Rectangle 14">
              <a:extLst>
                <a:ext uri="{FF2B5EF4-FFF2-40B4-BE49-F238E27FC236}">
                  <a16:creationId xmlns:a16="http://schemas.microsoft.com/office/drawing/2014/main" xmlns="" id="{56F153D7-B64E-4B23-85DF-BF50BE88EA57}"/>
                </a:ext>
              </a:extLst>
            </p:cNvPr>
            <p:cNvSpPr/>
            <p:nvPr/>
          </p:nvSpPr>
          <p:spPr>
            <a:xfrm rot="19957432">
              <a:off x="1939684" y="2369112"/>
              <a:ext cx="698343" cy="541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Diagonal Stripe 50">
              <a:extLst>
                <a:ext uri="{FF2B5EF4-FFF2-40B4-BE49-F238E27FC236}">
                  <a16:creationId xmlns:a16="http://schemas.microsoft.com/office/drawing/2014/main" xmlns="" id="{2CD8A0B8-7167-4926-980F-890DCAFC4E3B}"/>
                </a:ext>
              </a:extLst>
            </p:cNvPr>
            <p:cNvSpPr/>
            <p:nvPr/>
          </p:nvSpPr>
          <p:spPr>
            <a:xfrm rot="8313623">
              <a:off x="181479" y="3914056"/>
              <a:ext cx="1463138" cy="896092"/>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Tree>
    <p:extLst>
      <p:ext uri="{BB962C8B-B14F-4D97-AF65-F5344CB8AC3E}">
        <p14:creationId xmlns:p14="http://schemas.microsoft.com/office/powerpoint/2010/main" val="84694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2">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3594</TotalTime>
  <Words>679</Words>
  <Application>Microsoft Office PowerPoint</Application>
  <PresentationFormat>Custom</PresentationFormat>
  <Paragraphs>147</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PUSTAKA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ASUS</cp:lastModifiedBy>
  <cp:revision>99</cp:revision>
  <dcterms:created xsi:type="dcterms:W3CDTF">2020-01-20T05:08:25Z</dcterms:created>
  <dcterms:modified xsi:type="dcterms:W3CDTF">2023-09-11T10:43:27Z</dcterms:modified>
</cp:coreProperties>
</file>