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933" r:id="rId2"/>
    <p:sldMasterId id="2147483946" r:id="rId3"/>
    <p:sldMasterId id="2147483958" r:id="rId4"/>
    <p:sldMasterId id="2147483970" r:id="rId5"/>
    <p:sldMasterId id="2147483989" r:id="rId6"/>
    <p:sldMasterId id="2147484008" r:id="rId7"/>
    <p:sldMasterId id="2147484104" r:id="rId8"/>
    <p:sldMasterId id="2147484146" r:id="rId9"/>
    <p:sldMasterId id="2147484170" r:id="rId10"/>
  </p:sldMasterIdLst>
  <p:notesMasterIdLst>
    <p:notesMasterId r:id="rId31"/>
  </p:notesMasterIdLst>
  <p:sldIdLst>
    <p:sldId id="256" r:id="rId11"/>
    <p:sldId id="280" r:id="rId12"/>
    <p:sldId id="279" r:id="rId13"/>
    <p:sldId id="281" r:id="rId14"/>
    <p:sldId id="282" r:id="rId15"/>
    <p:sldId id="286" r:id="rId16"/>
    <p:sldId id="285" r:id="rId17"/>
    <p:sldId id="292" r:id="rId18"/>
    <p:sldId id="287" r:id="rId19"/>
    <p:sldId id="288" r:id="rId20"/>
    <p:sldId id="283" r:id="rId21"/>
    <p:sldId id="284" r:id="rId22"/>
    <p:sldId id="259" r:id="rId23"/>
    <p:sldId id="260" r:id="rId24"/>
    <p:sldId id="277" r:id="rId25"/>
    <p:sldId id="289" r:id="rId26"/>
    <p:sldId id="291" r:id="rId27"/>
    <p:sldId id="278" r:id="rId28"/>
    <p:sldId id="290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5536-9726-4933-84DC-40C82052C1E4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D583-FF20-4404-80E6-7696B484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D583-FF20-4404-80E6-7696B484C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F72B4-2E3F-4C14-9BC6-5946B0340CA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0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D583-FF20-4404-80E6-7696B484C4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50926F-67BD-44E3-9727-CAF5391CD87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7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C66167-CD62-4ABD-B26B-222DD7C1D74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559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D583-FF20-4404-80E6-7696B484C4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98E2C6-E382-4DFC-AD1B-BDDB753A07E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DB448E-125D-4546-8D76-65B36C7ADC8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293C43-B2B5-4E32-9E50-C68CBC17EF8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5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5D117-EC85-4EFE-A172-55D20AF072FA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443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23A70-C224-4AD9-937E-DB689F15EFC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453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D583-FF20-4404-80E6-7696B484C4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50926F-67BD-44E3-9727-CAF5391CD875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948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B010795-8A43-4D20-84E8-EB726D6F1BCE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EE7D6851-E34B-46B6-ACB2-99ACC0549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AB9350D-DD1A-42D6-930C-67749872477E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EC624919-5CC0-46C2-8730-3EEE3C46D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9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387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D62-C9ED-4D57-9DCF-2E4ABC0A87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05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670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38430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39329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374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83727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7453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8997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07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7D6B92A-41F8-40CF-8BD1-054EAF271370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A0FFBAF1-6952-49AC-8CB1-7F95326F7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1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88972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04636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4396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8728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97402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9346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03074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64918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42740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2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52B2708-B758-4BB2-8909-AA4C98C4D450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copy right by yudha 2004 (c)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A79B806E-463F-48C2-93A7-BDB2881CF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330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60510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132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6011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0284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38326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59286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98685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536603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45056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213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197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082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23965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653709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93202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61219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77817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95825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5692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9798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69048-2057-4AD7-A70F-A60F6D4721F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copy right by yudha 2004 (c)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334A5-F27A-4543-A54C-E731B445CA94}" type="slidenum">
              <a:rPr 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6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41569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69048-2057-4AD7-A70F-A60F6D4721F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copy right by yudha 2004 (c)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334A5-F27A-4543-A54C-E731B445CA94}" type="slidenum">
              <a:rPr 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8563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69048-2057-4AD7-A70F-A60F6D4721F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copy right by yudha 2004 (c)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334A5-F27A-4543-A54C-E731B445CA94}" type="slidenum">
              <a:rPr 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32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312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418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7329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102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804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06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082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D4D51E3-8E48-46FB-9C3E-D036A4A6045A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3F50F140-F105-4B90-88D3-40A4B3BF9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85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176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442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067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446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D62-C9ED-4D57-9DCF-2E4ABC0A87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41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482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8869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5921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3888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103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C616FE5-5CA2-44C9-8D8A-36D7D107D80C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EB8EB03E-9859-418D-B0C7-61C92D200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7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1248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035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2127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68536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5036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2035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70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20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61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438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50A6008-1CC8-41C5-908A-684BE5E3AE7B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01802D69-DC26-4FAC-B2D6-104E0C7F4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776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051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2239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7507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49280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8752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1976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D62-C9ED-4D57-9DCF-2E4ABC0A87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98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75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92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B71D02B-D032-41C8-A1DD-C1A80D3B6008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4344E38B-A4E6-4B96-9ED2-8A97EF6CCC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07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8728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1252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3859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0721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188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9898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339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2345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2630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35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03BB897-CA3D-466C-8E40-50F40932AF73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77A9047C-C48D-463E-BB3F-1FC2BAA6E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2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1061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4019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165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875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4003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D62-C9ED-4D57-9DCF-2E4ABC0A87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8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62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7098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5592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171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8835FBF-891D-49B3-9DF9-DA8CD9362C3B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8CF1AEFE-ED97-4B8A-B3E9-2335ECDFF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404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230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5368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5193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273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40799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8659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1528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775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12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74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F9B76A7-D17D-4F58-A105-6C251F2A8D39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9F33D1AE-3B07-4FED-B2C5-DF074E853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06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596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04447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3468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D62-C9ED-4D57-9DCF-2E4ABC0A87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78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3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52399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5740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58790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440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5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5439E3E-0F3B-4ED5-A44B-6B7459658ABD}" type="datetime1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Font typeface="Arial" pitchFamily="34" charset="0"/>
              <a:buNone/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fld id="{EC873ED6-39FF-4DFD-B7DF-59F0B0899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63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98331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480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640177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4843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865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52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4895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265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28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7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69048-2057-4AD7-A70F-A60F6D4721F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 right by yudha 2004 (c)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buFontTx/>
              <a:buNone/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334A5-F27A-4543-A54C-E731B445CA94}" type="slidenum">
              <a:rPr 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0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copy right by yudha 2004 (c)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69048-2057-4AD7-A70F-A60F6D4721F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334A5-F27A-4543-A54C-E731B445CA94}" type="slidenum">
              <a:rPr 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3105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92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5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005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9989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418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116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4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18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5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69048-2057-4AD7-A70F-A60F6D4721F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copy right by yudha 2004 (c)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334A5-F27A-4543-A54C-E731B445CA94}" type="slidenum">
              <a:rPr 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8534400" cy="2438400"/>
          </a:xfrm>
        </p:spPr>
        <p:txBody>
          <a:bodyPr>
            <a:normAutofit/>
          </a:bodyPr>
          <a:lstStyle/>
          <a:p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MATA KULIAH </a:t>
            </a:r>
            <a:b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 SENGKETA BISNIS</a:t>
            </a:r>
            <a:b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 GASAL 2020/2021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0" y="4038600"/>
            <a:ext cx="7543800" cy="1524000"/>
          </a:xfrm>
        </p:spPr>
        <p:txBody>
          <a:bodyPr>
            <a:noAutofit/>
          </a:bodyPr>
          <a:lstStyle/>
          <a:p>
            <a:pPr algn="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MAGISTER ILMU HUKUM</a:t>
            </a: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LAMBUNG MANGKURAT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3390900" cy="523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14400"/>
            <a:ext cx="3581400" cy="523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990600"/>
            <a:ext cx="3581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88" y="365125"/>
            <a:ext cx="10539412" cy="8540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10515600" cy="4805363"/>
          </a:xfr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(3 x b) + (3xt)+4F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=  ---------------------------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 + 3 + 4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Na= Nilai akhir atau nilai kesimpulan evaluasi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Xb= Nilai ujian tengah semester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Xt = Nilai semua tugas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=  Ujian akhir semester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5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0972800" cy="11398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4625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0854267"/>
              </p:ext>
            </p:extLst>
          </p:nvPr>
        </p:nvGraphicFramePr>
        <p:xfrm>
          <a:off x="1524000" y="1600201"/>
          <a:ext cx="8686800" cy="466344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Angka Mutu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–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– 79,9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– 74,9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– 69,9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– 65,9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– 59,9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– 54,9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49,9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43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6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6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337"/>
            <a:ext cx="109728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1777"/>
            <a:ext cx="11201400" cy="480993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Bisnis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(PSB) “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diwajibkan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menyerahkan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individual.</a:t>
            </a:r>
          </a:p>
          <a:p>
            <a:pPr eaLnBrk="1" hangingPunct="1"/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individual yang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topik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disampaikan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Semester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Gasal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2020/2021</a:t>
            </a:r>
          </a:p>
          <a:p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dipersilakan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menyimpang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topik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perkuliahan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3058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Lanjutan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……..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…….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1"/>
            <a:ext cx="10363200" cy="46069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mengangkat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pernah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praktik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kaitannya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makalahnya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individual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minimal 20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lampiran-lampiran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kuarto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(A4)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spasi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ganda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spasi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diketik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MS Words,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pica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Times New Roman,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Font 12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Lanjutan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.....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sistematika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makalah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01400" cy="5060160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Sistematika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: (a)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; (b)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NIM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gelar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; (c)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abstrak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Indonesia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Inggeris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pemadatan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pembahasan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(50-100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spasi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1; (d)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efisien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latar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rumusan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; (e)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; (f)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pembahasan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yang 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berisikan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tinjauan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dipergunakan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; (g)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simpulan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saran;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(h)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lampiran-lampiran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perujukan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 dirty="0">
                <a:latin typeface="Times New Roman" pitchFamily="18" charset="0"/>
                <a:cs typeface="Times New Roman" pitchFamily="18" charset="0"/>
              </a:rPr>
              <a:t>foot note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menyebutkan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sumbernya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lengkap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diatur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tesis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9404723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dirty="0" err="1" smtClean="0"/>
              <a:t>Lanjutan</a:t>
            </a:r>
            <a:r>
              <a:rPr dirty="0" smtClean="0"/>
              <a:t> …….. </a:t>
            </a:r>
            <a:r>
              <a:rPr lang="en-US" dirty="0" err="1" smtClean="0"/>
              <a:t>Makalah</a:t>
            </a:r>
            <a:r>
              <a:rPr lang="en-US" dirty="0" smtClean="0"/>
              <a:t> …..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9906000" cy="4876800"/>
          </a:xfrm>
        </p:spPr>
        <p:txBody>
          <a:bodyPr rtlCol="0">
            <a:normAutofit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diawali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pentingnnya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sehubungan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esensialitas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Menelaah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menelaah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20040" indent="-320040">
              <a:buFont typeface="Wingdings"/>
              <a:buChar char="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320040">
              <a:buFont typeface="Wingdings"/>
              <a:buChar char="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4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10571998" cy="970450"/>
          </a:xfrm>
        </p:spPr>
        <p:txBody>
          <a:bodyPr/>
          <a:lstStyle/>
          <a:p>
            <a:pPr algn="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11811000" cy="480060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 non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disajikan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makalah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dikemukakan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dipandang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dikemukakan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saran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kongkrit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ditujukan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saran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3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9875520" cy="1356360"/>
          </a:xfrm>
        </p:spPr>
        <p:txBody>
          <a:bodyPr>
            <a:normAutofit/>
          </a:bodyPr>
          <a:lstStyle/>
          <a:p>
            <a:r>
              <a:rPr dirty="0" err="1" smtClean="0">
                <a:latin typeface="Times New Roman" pitchFamily="18" charset="0"/>
                <a:cs typeface="Times New Roman" pitchFamily="18" charset="0"/>
              </a:rPr>
              <a:t>Lanjutan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etentuan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daftar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pustaka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744200" cy="506016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diupayakan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referensi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(minimal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Pengutipan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bacaan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dipertanggungjawabkan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instansi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swasta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Mencantumkan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minimal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pustaka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kutipan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individual. 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makalah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11125200" cy="411480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Makalah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dimaksud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diserahkan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UAS.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makalah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diserahkan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37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2711450" y="1557338"/>
            <a:ext cx="7175500" cy="2857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33375"/>
            <a:ext cx="1200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0375" y="333376"/>
            <a:ext cx="324008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Fakultas Hukum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28775"/>
            <a:ext cx="12001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063876"/>
            <a:ext cx="12287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0376" y="1700214"/>
            <a:ext cx="3382963" cy="638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+62 85249774568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7350" y="3213100"/>
            <a:ext cx="4248150" cy="55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Rachmadi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</a:t>
            </a:r>
            <a:r>
              <a:rPr lang="id-ID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ulm.ac.id</a:t>
            </a:r>
            <a:endParaRPr lang="id-ID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Title 8"/>
          <p:cNvSpPr>
            <a:spLocks noGrp="1"/>
          </p:cNvSpPr>
          <p:nvPr>
            <p:ph type="ctrTitle"/>
          </p:nvPr>
        </p:nvSpPr>
        <p:spPr>
          <a:xfrm>
            <a:off x="2209800" y="5559426"/>
            <a:ext cx="7962900" cy="677863"/>
          </a:xfrm>
        </p:spPr>
        <p:txBody>
          <a:bodyPr/>
          <a:lstStyle/>
          <a:p>
            <a:pPr algn="r" eaLnBrk="1" hangingPunct="1"/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Rachmadi Usman</a:t>
            </a:r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671764"/>
            <a:ext cx="29241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36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10968038" cy="4525963"/>
          </a:xfrm>
        </p:spPr>
        <p:txBody>
          <a:bodyPr>
            <a:norm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menyerahkan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melampirkan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kedinasan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Toleransi keterlambatan memasuki ruang kuliah hanya 15 menit (dosen dan mahasiswa).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phone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diaktifkan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getar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600" y="457200"/>
            <a:ext cx="7924800" cy="2667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Diakhir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kaidah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doktrin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0" y="3505200"/>
            <a:ext cx="7239000" cy="5334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Capaian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4391025"/>
            <a:ext cx="2638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5243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0" y="282246"/>
            <a:ext cx="7406640" cy="1356360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Deskripsi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2" y="2362200"/>
            <a:ext cx="7981949" cy="37338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pengadilan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pengadilan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tuntutan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945483"/>
            <a:ext cx="41148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" y="4572000"/>
            <a:ext cx="3028950" cy="2040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" y="28224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09348" y="304801"/>
            <a:ext cx="8153853" cy="6096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066800"/>
            <a:ext cx="11048999" cy="50292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Peradilan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Pengadilan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Negosiasi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Konsiliasi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09348" y="609602"/>
            <a:ext cx="8001453" cy="761999"/>
          </a:xfrm>
        </p:spPr>
        <p:txBody>
          <a:bodyPr/>
          <a:lstStyle/>
          <a:p>
            <a:pPr algn="r"/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10972800" cy="474344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Perbankan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Intelektual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Usaha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Sengketa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Dispute Resolution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9050"/>
            <a:ext cx="121158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2286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295403" y="1905001"/>
            <a:ext cx="9696446" cy="331893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serahan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3733800"/>
            <a:ext cx="2009775" cy="2276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419600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29718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28194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219200"/>
            <a:ext cx="274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</TotalTime>
  <Words>842</Words>
  <Application>Microsoft Office PowerPoint</Application>
  <PresentationFormat>Widescreen</PresentationFormat>
  <Paragraphs>117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MS PGothic</vt:lpstr>
      <vt:lpstr>Arial</vt:lpstr>
      <vt:lpstr>Bookman Old Style</vt:lpstr>
      <vt:lpstr>Calibri</vt:lpstr>
      <vt:lpstr>Calibri Light</vt:lpstr>
      <vt:lpstr>Century Gothic</vt:lpstr>
      <vt:lpstr>Century Schoolbook</vt:lpstr>
      <vt:lpstr>Comic Sans MS</vt:lpstr>
      <vt:lpstr>Corbel</vt:lpstr>
      <vt:lpstr>Garamond</vt:lpstr>
      <vt:lpstr>Rockwell</vt:lpstr>
      <vt:lpstr>Times New Roman</vt:lpstr>
      <vt:lpstr>Trebuchet MS</vt:lpstr>
      <vt:lpstr>Wingdings</vt:lpstr>
      <vt:lpstr>Wingdings 2</vt:lpstr>
      <vt:lpstr>Wingdings 3</vt:lpstr>
      <vt:lpstr>1_Office Theme</vt:lpstr>
      <vt:lpstr>Office Theme</vt:lpstr>
      <vt:lpstr>View</vt:lpstr>
      <vt:lpstr>Basis</vt:lpstr>
      <vt:lpstr>Damask</vt:lpstr>
      <vt:lpstr>Berlin</vt:lpstr>
      <vt:lpstr>Organic</vt:lpstr>
      <vt:lpstr>Ion</vt:lpstr>
      <vt:lpstr>1_Basis</vt:lpstr>
      <vt:lpstr>Quotable</vt:lpstr>
      <vt:lpstr>MATA KULIAH  PENYELESAIAN SENGKETA BISNIS SEMESTER GASAL 2020/2021</vt:lpstr>
      <vt:lpstr>Rachmadi Usman</vt:lpstr>
      <vt:lpstr>Diakhir proses pembelajaran diharapkan mahasiswa mampu memahami dan menganalisis seluk beluk proses, bentuk, konsep, kaidah hukum dalam penyelesaian sengketa bisnis sesuai dengan doktrin, prinsip dan aturan hukum yang berlaku.</vt:lpstr>
      <vt:lpstr>Deskripsi Mata Kuliah</vt:lpstr>
      <vt:lpstr>Materi</vt:lpstr>
      <vt:lpstr>Materi</vt:lpstr>
      <vt:lpstr>PowerPoint Presentation</vt:lpstr>
      <vt:lpstr>Sumber Bahan Pembelajaran</vt:lpstr>
      <vt:lpstr>PowerPoint Presentation</vt:lpstr>
      <vt:lpstr>PowerPoint Presentation</vt:lpstr>
      <vt:lpstr>Rumus Nilai Akhir Semester</vt:lpstr>
      <vt:lpstr>Nilai Akhir</vt:lpstr>
      <vt:lpstr>Makalah Tugas Akhir</vt:lpstr>
      <vt:lpstr>Lanjutan …….. makalah …….</vt:lpstr>
      <vt:lpstr>Lanjutan ..... sistematika makalah</vt:lpstr>
      <vt:lpstr>Lanjutan …….. Makalah …..</vt:lpstr>
      <vt:lpstr>Lanjutan ….. Makalah …..</vt:lpstr>
      <vt:lpstr>Lanjutan ….. Ketentuan daftar pustaka</vt:lpstr>
      <vt:lpstr>Lanjutan …….. Pedoman makalah</vt:lpstr>
      <vt:lpstr>Aturan Tambahan 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PEDOMAN PENULISAN MAKALAH MATA KULIAH HUKUM PERBANKAN</dc:title>
  <dc:creator>Acer</dc:creator>
  <cp:lastModifiedBy>Windows User</cp:lastModifiedBy>
  <cp:revision>28</cp:revision>
  <dcterms:created xsi:type="dcterms:W3CDTF">2011-12-02T06:09:00Z</dcterms:created>
  <dcterms:modified xsi:type="dcterms:W3CDTF">2020-10-03T05:30:31Z</dcterms:modified>
</cp:coreProperties>
</file>