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87" r:id="rId4"/>
    <p:sldId id="289" r:id="rId5"/>
    <p:sldId id="285" r:id="rId6"/>
    <p:sldId id="257" r:id="rId7"/>
    <p:sldId id="293" r:id="rId8"/>
    <p:sldId id="294" r:id="rId9"/>
    <p:sldId id="263" r:id="rId10"/>
    <p:sldId id="260" r:id="rId11"/>
    <p:sldId id="266" r:id="rId12"/>
    <p:sldId id="280" r:id="rId14"/>
    <p:sldId id="267" r:id="rId15"/>
    <p:sldId id="269" r:id="rId16"/>
    <p:sldId id="292" r:id="rId17"/>
    <p:sldId id="271" r:id="rId18"/>
    <p:sldId id="274" r:id="rId19"/>
    <p:sldId id="275" r:id="rId20"/>
    <p:sldId id="276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109C1-0578-42CA-9FA2-0066B44D09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C33A9-4F0E-44F5-86E4-FC5BC3C44CEB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b="1" dirty="0" err="1" smtClean="0"/>
            <a:t>Penghapusan</a:t>
          </a:r>
          <a:endParaRPr lang="en-US" sz="2000" b="1" dirty="0"/>
        </a:p>
      </dgm:t>
    </dgm:pt>
    <dgm:pt modelId="{3228A186-D4AC-4331-A3FA-2A58EA735342}" cxnId="{02B30C1E-9F49-47FE-89E9-693D0C9A8C72}" type="parTrans">
      <dgm:prSet/>
      <dgm:spPr/>
      <dgm:t>
        <a:bodyPr/>
        <a:lstStyle/>
        <a:p>
          <a:endParaRPr lang="en-US"/>
        </a:p>
      </dgm:t>
    </dgm:pt>
    <dgm:pt modelId="{027B108D-9400-41F7-9AD8-38186CAFDF15}" cxnId="{02B30C1E-9F49-47FE-89E9-693D0C9A8C72}" type="sibTrans">
      <dgm:prSet/>
      <dgm:spPr/>
      <dgm:t>
        <a:bodyPr/>
        <a:lstStyle/>
        <a:p>
          <a:endParaRPr lang="en-US"/>
        </a:p>
      </dgm:t>
    </dgm:pt>
    <dgm:pt modelId="{56335FBB-1ACE-4490-9EA9-181FA37BB7DF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b="1" dirty="0" err="1" smtClean="0"/>
            <a:t>Pembentukan</a:t>
          </a:r>
          <a:endParaRPr lang="en-US" sz="2000" b="1" dirty="0"/>
        </a:p>
      </dgm:t>
    </dgm:pt>
    <dgm:pt modelId="{8B2D8B99-5CD7-40A2-BA5B-7137B50FEF86}" cxnId="{49560D32-DE3E-4B78-A744-82C1D2C01A19}" type="parTrans">
      <dgm:prSet/>
      <dgm:spPr/>
      <dgm:t>
        <a:bodyPr/>
        <a:lstStyle/>
        <a:p>
          <a:endParaRPr lang="en-US"/>
        </a:p>
      </dgm:t>
    </dgm:pt>
    <dgm:pt modelId="{5D6DF95C-143A-408E-B18F-A9838771792B}" cxnId="{49560D32-DE3E-4B78-A744-82C1D2C01A19}" type="sibTrans">
      <dgm:prSet/>
      <dgm:spPr/>
      <dgm:t>
        <a:bodyPr/>
        <a:lstStyle/>
        <a:p>
          <a:endParaRPr lang="en-US"/>
        </a:p>
      </dgm:t>
    </dgm:pt>
    <dgm:pt modelId="{4041BEDD-6C6E-4F74-94DE-9508D6987EA6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b="1" dirty="0" err="1" smtClean="0"/>
            <a:t>Generalisasi</a:t>
          </a:r>
          <a:endParaRPr lang="en-US" sz="2000" b="1" dirty="0"/>
        </a:p>
      </dgm:t>
    </dgm:pt>
    <dgm:pt modelId="{F378D3C4-4FBC-426E-B679-8F98767E5AB2}" cxnId="{BA787B14-B6A8-4C40-B107-9608EE299642}" type="parTrans">
      <dgm:prSet/>
      <dgm:spPr/>
      <dgm:t>
        <a:bodyPr/>
        <a:lstStyle/>
        <a:p>
          <a:endParaRPr lang="en-US"/>
        </a:p>
      </dgm:t>
    </dgm:pt>
    <dgm:pt modelId="{85B22962-1945-418A-9864-D9864D2F62AA}" cxnId="{BA787B14-B6A8-4C40-B107-9608EE299642}" type="sibTrans">
      <dgm:prSet/>
      <dgm:spPr/>
      <dgm:t>
        <a:bodyPr/>
        <a:lstStyle/>
        <a:p>
          <a:endParaRPr lang="en-US"/>
        </a:p>
      </dgm:t>
    </dgm:pt>
    <dgm:pt modelId="{8D7CAAFB-DB01-4A02-A023-4BACCD2A5B95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b="1" dirty="0" err="1" smtClean="0"/>
            <a:t>Distorsi</a:t>
          </a:r>
          <a:endParaRPr lang="en-US" sz="2000" b="1" dirty="0"/>
        </a:p>
      </dgm:t>
    </dgm:pt>
    <dgm:pt modelId="{E475C609-0DA7-47DF-968C-FDF3413626F6}" cxnId="{542B1B43-2E98-4A54-92AA-2333341399B6}" type="parTrans">
      <dgm:prSet/>
      <dgm:spPr/>
      <dgm:t>
        <a:bodyPr/>
        <a:lstStyle/>
        <a:p>
          <a:endParaRPr lang="en-US"/>
        </a:p>
      </dgm:t>
    </dgm:pt>
    <dgm:pt modelId="{873E5862-D690-4D04-A49F-47CD0A91FCD4}" cxnId="{542B1B43-2E98-4A54-92AA-2333341399B6}" type="sibTrans">
      <dgm:prSet/>
      <dgm:spPr/>
      <dgm:t>
        <a:bodyPr/>
        <a:lstStyle/>
        <a:p>
          <a:endParaRPr lang="en-US"/>
        </a:p>
      </dgm:t>
    </dgm:pt>
    <dgm:pt modelId="{9613983F-97CB-41BA-BCD0-1B2973818E58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memilih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menyaring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menutupi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beberapa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bagian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(blocking out some part)</a:t>
          </a:r>
          <a:endParaRPr lang="en-US" sz="1600" dirty="0"/>
        </a:p>
      </dgm:t>
    </dgm:pt>
    <dgm:pt modelId="{3DA3355A-CE31-4125-BE99-4FD17A65A176}" cxnId="{DD5C303B-9F72-421C-A858-9BEC55497B9A}" type="parTrans">
      <dgm:prSet/>
      <dgm:spPr/>
      <dgm:t>
        <a:bodyPr/>
        <a:lstStyle/>
        <a:p>
          <a:endParaRPr lang="en-US"/>
        </a:p>
      </dgm:t>
    </dgm:pt>
    <dgm:pt modelId="{A1A703D4-66EA-4817-B79E-91715F65CD71}" cxnId="{DD5C303B-9F72-421C-A858-9BEC55497B9A}" type="sibTrans">
      <dgm:prSet/>
      <dgm:spPr/>
      <dgm:t>
        <a:bodyPr/>
        <a:lstStyle/>
        <a:p>
          <a:endParaRPr lang="en-US"/>
        </a:p>
      </dgm:t>
    </dgm:pt>
    <dgm:pt modelId="{72328EF5-19D6-4643-B164-08844B30A647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mencari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pola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makna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hal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semu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tidak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ada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/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nyata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), </a:t>
          </a:r>
          <a:endParaRPr lang="en-US" sz="1600" dirty="0"/>
        </a:p>
      </dgm:t>
    </dgm:pt>
    <dgm:pt modelId="{9A93A1C9-2CD5-49D3-AC23-E91797C125FA}" cxnId="{DC7064C0-4A1B-470A-A179-2EA89E5AD0FB}" type="parTrans">
      <dgm:prSet/>
      <dgm:spPr/>
      <dgm:t>
        <a:bodyPr/>
        <a:lstStyle/>
        <a:p>
          <a:endParaRPr lang="en-US"/>
        </a:p>
      </dgm:t>
    </dgm:pt>
    <dgm:pt modelId="{42F16BC6-451D-4CC3-AE18-E7C6E38747B0}" cxnId="{DC7064C0-4A1B-470A-A179-2EA89E5AD0FB}" type="sibTrans">
      <dgm:prSet/>
      <dgm:spPr/>
      <dgm:t>
        <a:bodyPr/>
        <a:lstStyle/>
        <a:p>
          <a:endParaRPr lang="en-US"/>
        </a:p>
      </dgm:t>
    </dgm:pt>
    <dgm:pt modelId="{45150C21-15F4-477A-9267-B3F2F814D524}">
      <dgm:prSet phldrT="[Text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mengubah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(twisting)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pengalaman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mengurangi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melengkapi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bagian</a:t>
          </a:r>
          <a:r>
            <a:rPr lang="en-US" sz="1600" dirty="0" smtClean="0"/>
            <a:t>, </a:t>
          </a:r>
          <a:r>
            <a:rPr lang="en-US" sz="1600" i="1" dirty="0" err="1" smtClean="0"/>
            <a:t>memberikan</a:t>
          </a:r>
          <a:r>
            <a:rPr lang="en-US" sz="1600" i="1" dirty="0" smtClean="0"/>
            <a:t> </a:t>
          </a:r>
          <a:r>
            <a:rPr lang="en-US" sz="1600" i="1" dirty="0" err="1" smtClean="0"/>
            <a:t>arti</a:t>
          </a:r>
          <a:r>
            <a:rPr lang="en-US" sz="1600" i="1" dirty="0" smtClean="0"/>
            <a:t> yang </a:t>
          </a:r>
          <a:r>
            <a:rPr lang="en-US" sz="1600" i="1" dirty="0" err="1" smtClean="0"/>
            <a:t>berbeda</a:t>
          </a:r>
          <a:r>
            <a:rPr lang="en-US" sz="1600" i="1" dirty="0" smtClean="0"/>
            <a:t> </a:t>
          </a:r>
          <a:r>
            <a:rPr lang="en-US" sz="1600" i="1" dirty="0" err="1" smtClean="0"/>
            <a:t>dengan</a:t>
          </a:r>
          <a:r>
            <a:rPr lang="en-US" sz="1600" i="1" dirty="0" smtClean="0"/>
            <a:t> </a:t>
          </a:r>
          <a:r>
            <a:rPr lang="en-US" sz="1600" i="1" dirty="0" err="1" smtClean="0"/>
            <a:t>kenyataan</a:t>
          </a:r>
          <a:r>
            <a:rPr lang="en-US" sz="1600" i="1" dirty="0" smtClean="0"/>
            <a:t> (reading different meaning into it)</a:t>
          </a:r>
          <a:endParaRPr lang="en-US" sz="1600" dirty="0"/>
        </a:p>
      </dgm:t>
    </dgm:pt>
    <dgm:pt modelId="{D791F7E4-DCC4-4D54-BAC6-A5E61CB8E746}" cxnId="{5999E93B-99F0-4DFA-8FA1-E13BF33F8AF3}" type="parTrans">
      <dgm:prSet/>
      <dgm:spPr/>
      <dgm:t>
        <a:bodyPr/>
        <a:lstStyle/>
        <a:p>
          <a:endParaRPr lang="en-US"/>
        </a:p>
      </dgm:t>
    </dgm:pt>
    <dgm:pt modelId="{530A3A2B-2714-4370-8C08-165272BE543A}" cxnId="{5999E93B-99F0-4DFA-8FA1-E13BF33F8AF3}" type="sibTrans">
      <dgm:prSet/>
      <dgm:spPr/>
      <dgm:t>
        <a:bodyPr/>
        <a:lstStyle/>
        <a:p>
          <a:endParaRPr lang="en-US"/>
        </a:p>
      </dgm:t>
    </dgm:pt>
    <dgm:pt modelId="{0A36A8BF-9186-4627-8004-30C3BB3B3505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menciptakan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sesuatu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dari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pengalaman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dan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menggeneralisasikan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US" sz="1600" i="1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i="1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semua</a:t>
          </a:r>
          <a:endParaRPr lang="en-US" sz="1600" dirty="0"/>
        </a:p>
      </dgm:t>
    </dgm:pt>
    <dgm:pt modelId="{3351A317-E73E-4BD3-9A66-83A41E860AEC}" cxnId="{B70FE573-C3F7-4476-9EE4-C4C9C5BE5F60}" type="parTrans">
      <dgm:prSet/>
      <dgm:spPr/>
      <dgm:t>
        <a:bodyPr/>
        <a:lstStyle/>
        <a:p>
          <a:endParaRPr lang="en-US"/>
        </a:p>
      </dgm:t>
    </dgm:pt>
    <dgm:pt modelId="{F9BFC282-1F10-47BE-B1BB-A601BAC1BD22}" cxnId="{B70FE573-C3F7-4476-9EE4-C4C9C5BE5F60}" type="sibTrans">
      <dgm:prSet/>
      <dgm:spPr/>
      <dgm:t>
        <a:bodyPr/>
        <a:lstStyle/>
        <a:p>
          <a:endParaRPr lang="en-US"/>
        </a:p>
      </dgm:t>
    </dgm:pt>
    <dgm:pt modelId="{4F00695B-2F77-4C03-A163-2E9CCF2C8586}" type="pres">
      <dgm:prSet presAssocID="{A14109C1-0578-42CA-9FA2-0066B44D090F}" presName="outerComposite" presStyleCnt="0">
        <dgm:presLayoutVars>
          <dgm:chMax val="5"/>
          <dgm:dir/>
          <dgm:resizeHandles val="exact"/>
        </dgm:presLayoutVars>
      </dgm:prSet>
      <dgm:spPr/>
    </dgm:pt>
    <dgm:pt modelId="{1A9202C9-FA7A-4B4C-90E7-ADDD3C0C7F78}" type="pres">
      <dgm:prSet presAssocID="{A14109C1-0578-42CA-9FA2-0066B44D090F}" presName="dummyMaxCanvas" presStyleCnt="0">
        <dgm:presLayoutVars/>
      </dgm:prSet>
      <dgm:spPr/>
    </dgm:pt>
    <dgm:pt modelId="{2DE4FF33-4355-4CE5-ABE6-A2B6983198C2}" type="pres">
      <dgm:prSet presAssocID="{A14109C1-0578-42CA-9FA2-0066B44D090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E66DD-5BC4-4C52-8189-D42104B35DA6}" type="pres">
      <dgm:prSet presAssocID="{A14109C1-0578-42CA-9FA2-0066B44D090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602D6-822F-439E-BDF1-B440AC3C5C0D}" type="pres">
      <dgm:prSet presAssocID="{A14109C1-0578-42CA-9FA2-0066B44D090F}" presName="FourNodes_3" presStyleLbl="node1" presStyleIdx="2" presStyleCnt="4">
        <dgm:presLayoutVars>
          <dgm:bulletEnabled val="1"/>
        </dgm:presLayoutVars>
      </dgm:prSet>
      <dgm:spPr/>
    </dgm:pt>
    <dgm:pt modelId="{747C1C83-8025-4F30-B22F-C544D6A05520}" type="pres">
      <dgm:prSet presAssocID="{A14109C1-0578-42CA-9FA2-0066B44D090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28B49-4EAF-416E-BE5A-05DF4FEFDB4E}" type="pres">
      <dgm:prSet presAssocID="{A14109C1-0578-42CA-9FA2-0066B44D090F}" presName="FourConn_1-2" presStyleLbl="fgAccFollowNode1" presStyleIdx="0" presStyleCnt="3">
        <dgm:presLayoutVars>
          <dgm:bulletEnabled val="1"/>
        </dgm:presLayoutVars>
      </dgm:prSet>
      <dgm:spPr/>
    </dgm:pt>
    <dgm:pt modelId="{583FF03C-241A-4BD5-9066-2924112B6930}" type="pres">
      <dgm:prSet presAssocID="{A14109C1-0578-42CA-9FA2-0066B44D090F}" presName="FourConn_2-3" presStyleLbl="fgAccFollowNode1" presStyleIdx="1" presStyleCnt="3">
        <dgm:presLayoutVars>
          <dgm:bulletEnabled val="1"/>
        </dgm:presLayoutVars>
      </dgm:prSet>
      <dgm:spPr/>
    </dgm:pt>
    <dgm:pt modelId="{6A26946E-4D38-4DC9-B883-AC3051CB7C76}" type="pres">
      <dgm:prSet presAssocID="{A14109C1-0578-42CA-9FA2-0066B44D090F}" presName="FourConn_3-4" presStyleLbl="fgAccFollowNode1" presStyleIdx="2" presStyleCnt="3">
        <dgm:presLayoutVars>
          <dgm:bulletEnabled val="1"/>
        </dgm:presLayoutVars>
      </dgm:prSet>
      <dgm:spPr/>
    </dgm:pt>
    <dgm:pt modelId="{675E20AF-DE8B-4AEE-91C6-A221768A8EE4}" type="pres">
      <dgm:prSet presAssocID="{A14109C1-0578-42CA-9FA2-0066B44D090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ABA3-6FFC-4094-BE23-3DF16897B76E}" type="pres">
      <dgm:prSet presAssocID="{A14109C1-0578-42CA-9FA2-0066B44D090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D62D-FB9B-4A47-91DF-8EEBF83F9990}" type="pres">
      <dgm:prSet presAssocID="{A14109C1-0578-42CA-9FA2-0066B44D090F}" presName="FourNodes_3_text" presStyleLbl="node1" presStyleIdx="3" presStyleCnt="4">
        <dgm:presLayoutVars>
          <dgm:bulletEnabled val="1"/>
        </dgm:presLayoutVars>
      </dgm:prSet>
      <dgm:spPr/>
    </dgm:pt>
    <dgm:pt modelId="{7EF769FA-D1DB-4883-BC0E-A564074E6464}" type="pres">
      <dgm:prSet presAssocID="{A14109C1-0578-42CA-9FA2-0066B44D090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125F8-8F06-4E44-B747-F361A9C02BB4}" type="presOf" srcId="{8D7CAAFB-DB01-4A02-A023-4BACCD2A5B95}" destId="{5C0602D6-822F-439E-BDF1-B440AC3C5C0D}" srcOrd="0" destOrd="0" presId="urn:microsoft.com/office/officeart/2005/8/layout/vProcess5"/>
    <dgm:cxn modelId="{DC7064C0-4A1B-470A-A179-2EA89E5AD0FB}" srcId="{56335FBB-1ACE-4490-9EA9-181FA37BB7DF}" destId="{72328EF5-19D6-4643-B164-08844B30A647}" srcOrd="0" destOrd="0" parTransId="{9A93A1C9-2CD5-49D3-AC23-E91797C125FA}" sibTransId="{42F16BC6-451D-4CC3-AE18-E7C6E38747B0}"/>
    <dgm:cxn modelId="{CFEA4D68-6F86-4935-8215-0255C55EBCED}" type="presOf" srcId="{9613983F-97CB-41BA-BCD0-1B2973818E58}" destId="{2DE4FF33-4355-4CE5-ABE6-A2B6983198C2}" srcOrd="0" destOrd="1" presId="urn:microsoft.com/office/officeart/2005/8/layout/vProcess5"/>
    <dgm:cxn modelId="{95A15881-8E28-4CD7-B0AC-F96DA0F5256B}" type="presOf" srcId="{A14109C1-0578-42CA-9FA2-0066B44D090F}" destId="{4F00695B-2F77-4C03-A163-2E9CCF2C8586}" srcOrd="0" destOrd="0" presId="urn:microsoft.com/office/officeart/2005/8/layout/vProcess5"/>
    <dgm:cxn modelId="{CCFCF805-844D-4CDD-917C-E0692666D2A5}" type="presOf" srcId="{56335FBB-1ACE-4490-9EA9-181FA37BB7DF}" destId="{3C2E66DD-5BC4-4C52-8189-D42104B35DA6}" srcOrd="0" destOrd="0" presId="urn:microsoft.com/office/officeart/2005/8/layout/vProcess5"/>
    <dgm:cxn modelId="{1F0D1283-3EB7-402B-BCF9-5CB9402509AB}" type="presOf" srcId="{4041BEDD-6C6E-4F74-94DE-9508D6987EA6}" destId="{7EF769FA-D1DB-4883-BC0E-A564074E6464}" srcOrd="1" destOrd="0" presId="urn:microsoft.com/office/officeart/2005/8/layout/vProcess5"/>
    <dgm:cxn modelId="{D26274B5-CC35-43C8-B7A5-4027FEECCF0C}" type="presOf" srcId="{A03C33A9-4F0E-44F5-86E4-FC5BC3C44CEB}" destId="{675E20AF-DE8B-4AEE-91C6-A221768A8EE4}" srcOrd="1" destOrd="0" presId="urn:microsoft.com/office/officeart/2005/8/layout/vProcess5"/>
    <dgm:cxn modelId="{674FF999-F51D-4674-8C86-5A13A9F8F932}" type="presOf" srcId="{45150C21-15F4-477A-9267-B3F2F814D524}" destId="{9A40D62D-FB9B-4A47-91DF-8EEBF83F9990}" srcOrd="1" destOrd="1" presId="urn:microsoft.com/office/officeart/2005/8/layout/vProcess5"/>
    <dgm:cxn modelId="{74C4E6A1-C816-4505-A188-90C2301CA4F0}" type="presOf" srcId="{0A36A8BF-9186-4627-8004-30C3BB3B3505}" destId="{7EF769FA-D1DB-4883-BC0E-A564074E6464}" srcOrd="1" destOrd="1" presId="urn:microsoft.com/office/officeart/2005/8/layout/vProcess5"/>
    <dgm:cxn modelId="{02376AAE-523F-4093-8C88-5D8D2C72F746}" type="presOf" srcId="{8D7CAAFB-DB01-4A02-A023-4BACCD2A5B95}" destId="{9A40D62D-FB9B-4A47-91DF-8EEBF83F9990}" srcOrd="1" destOrd="0" presId="urn:microsoft.com/office/officeart/2005/8/layout/vProcess5"/>
    <dgm:cxn modelId="{BA787B14-B6A8-4C40-B107-9608EE299642}" srcId="{A14109C1-0578-42CA-9FA2-0066B44D090F}" destId="{4041BEDD-6C6E-4F74-94DE-9508D6987EA6}" srcOrd="3" destOrd="0" parTransId="{F378D3C4-4FBC-426E-B679-8F98767E5AB2}" sibTransId="{85B22962-1945-418A-9864-D9864D2F62AA}"/>
    <dgm:cxn modelId="{B70FE573-C3F7-4476-9EE4-C4C9C5BE5F60}" srcId="{4041BEDD-6C6E-4F74-94DE-9508D6987EA6}" destId="{0A36A8BF-9186-4627-8004-30C3BB3B3505}" srcOrd="0" destOrd="0" parTransId="{3351A317-E73E-4BD3-9A66-83A41E860AEC}" sibTransId="{F9BFC282-1F10-47BE-B1BB-A601BAC1BD22}"/>
    <dgm:cxn modelId="{FFFB969C-45D3-494F-9EA8-249A37499B50}" type="presOf" srcId="{72328EF5-19D6-4643-B164-08844B30A647}" destId="{3C2E66DD-5BC4-4C52-8189-D42104B35DA6}" srcOrd="0" destOrd="1" presId="urn:microsoft.com/office/officeart/2005/8/layout/vProcess5"/>
    <dgm:cxn modelId="{DD5C303B-9F72-421C-A858-9BEC55497B9A}" srcId="{A03C33A9-4F0E-44F5-86E4-FC5BC3C44CEB}" destId="{9613983F-97CB-41BA-BCD0-1B2973818E58}" srcOrd="0" destOrd="0" parTransId="{3DA3355A-CE31-4125-BE99-4FD17A65A176}" sibTransId="{A1A703D4-66EA-4817-B79E-91715F65CD71}"/>
    <dgm:cxn modelId="{DB6479AE-7117-4203-9540-FE88907EA7F8}" type="presOf" srcId="{72328EF5-19D6-4643-B164-08844B30A647}" destId="{F3EAABA3-6FFC-4094-BE23-3DF16897B76E}" srcOrd="1" destOrd="1" presId="urn:microsoft.com/office/officeart/2005/8/layout/vProcess5"/>
    <dgm:cxn modelId="{AA581766-7105-4896-9173-9F5A0BA9D4B6}" type="presOf" srcId="{4041BEDD-6C6E-4F74-94DE-9508D6987EA6}" destId="{747C1C83-8025-4F30-B22F-C544D6A05520}" srcOrd="0" destOrd="0" presId="urn:microsoft.com/office/officeart/2005/8/layout/vProcess5"/>
    <dgm:cxn modelId="{798909E4-4C49-441C-BE8D-49116B07C4D6}" type="presOf" srcId="{9613983F-97CB-41BA-BCD0-1B2973818E58}" destId="{675E20AF-DE8B-4AEE-91C6-A221768A8EE4}" srcOrd="1" destOrd="1" presId="urn:microsoft.com/office/officeart/2005/8/layout/vProcess5"/>
    <dgm:cxn modelId="{5E1B4BAD-9A9E-4DCC-A24E-EBF8686C592D}" type="presOf" srcId="{5D6DF95C-143A-408E-B18F-A9838771792B}" destId="{583FF03C-241A-4BD5-9066-2924112B6930}" srcOrd="0" destOrd="0" presId="urn:microsoft.com/office/officeart/2005/8/layout/vProcess5"/>
    <dgm:cxn modelId="{542B1B43-2E98-4A54-92AA-2333341399B6}" srcId="{A14109C1-0578-42CA-9FA2-0066B44D090F}" destId="{8D7CAAFB-DB01-4A02-A023-4BACCD2A5B95}" srcOrd="2" destOrd="0" parTransId="{E475C609-0DA7-47DF-968C-FDF3413626F6}" sibTransId="{873E5862-D690-4D04-A49F-47CD0A91FCD4}"/>
    <dgm:cxn modelId="{CF564B0F-6AB8-4A28-B74E-058A348B4D8C}" type="presOf" srcId="{45150C21-15F4-477A-9267-B3F2F814D524}" destId="{5C0602D6-822F-439E-BDF1-B440AC3C5C0D}" srcOrd="0" destOrd="1" presId="urn:microsoft.com/office/officeart/2005/8/layout/vProcess5"/>
    <dgm:cxn modelId="{11589A70-D482-41D0-9667-9EBF60E90283}" type="presOf" srcId="{873E5862-D690-4D04-A49F-47CD0A91FCD4}" destId="{6A26946E-4D38-4DC9-B883-AC3051CB7C76}" srcOrd="0" destOrd="0" presId="urn:microsoft.com/office/officeart/2005/8/layout/vProcess5"/>
    <dgm:cxn modelId="{02B30C1E-9F49-47FE-89E9-693D0C9A8C72}" srcId="{A14109C1-0578-42CA-9FA2-0066B44D090F}" destId="{A03C33A9-4F0E-44F5-86E4-FC5BC3C44CEB}" srcOrd="0" destOrd="0" parTransId="{3228A186-D4AC-4331-A3FA-2A58EA735342}" sibTransId="{027B108D-9400-41F7-9AD8-38186CAFDF15}"/>
    <dgm:cxn modelId="{00CFD9A2-0D9E-4267-9848-4E573CC31CAD}" type="presOf" srcId="{A03C33A9-4F0E-44F5-86E4-FC5BC3C44CEB}" destId="{2DE4FF33-4355-4CE5-ABE6-A2B6983198C2}" srcOrd="0" destOrd="0" presId="urn:microsoft.com/office/officeart/2005/8/layout/vProcess5"/>
    <dgm:cxn modelId="{FDB884D2-4582-4C4D-8641-FE14CDB93910}" type="presOf" srcId="{027B108D-9400-41F7-9AD8-38186CAFDF15}" destId="{F3128B49-4EAF-416E-BE5A-05DF4FEFDB4E}" srcOrd="0" destOrd="0" presId="urn:microsoft.com/office/officeart/2005/8/layout/vProcess5"/>
    <dgm:cxn modelId="{7712E224-AD4B-4987-AC5A-D4D7B40C0C62}" type="presOf" srcId="{56335FBB-1ACE-4490-9EA9-181FA37BB7DF}" destId="{F3EAABA3-6FFC-4094-BE23-3DF16897B76E}" srcOrd="1" destOrd="0" presId="urn:microsoft.com/office/officeart/2005/8/layout/vProcess5"/>
    <dgm:cxn modelId="{5999E93B-99F0-4DFA-8FA1-E13BF33F8AF3}" srcId="{8D7CAAFB-DB01-4A02-A023-4BACCD2A5B95}" destId="{45150C21-15F4-477A-9267-B3F2F814D524}" srcOrd="0" destOrd="0" parTransId="{D791F7E4-DCC4-4D54-BAC6-A5E61CB8E746}" sibTransId="{530A3A2B-2714-4370-8C08-165272BE543A}"/>
    <dgm:cxn modelId="{49560D32-DE3E-4B78-A744-82C1D2C01A19}" srcId="{A14109C1-0578-42CA-9FA2-0066B44D090F}" destId="{56335FBB-1ACE-4490-9EA9-181FA37BB7DF}" srcOrd="1" destOrd="0" parTransId="{8B2D8B99-5CD7-40A2-BA5B-7137B50FEF86}" sibTransId="{5D6DF95C-143A-408E-B18F-A9838771792B}"/>
    <dgm:cxn modelId="{30B10381-AE22-48AA-A97A-59ACA176CB2D}" type="presOf" srcId="{0A36A8BF-9186-4627-8004-30C3BB3B3505}" destId="{747C1C83-8025-4F30-B22F-C544D6A05520}" srcOrd="0" destOrd="1" presId="urn:microsoft.com/office/officeart/2005/8/layout/vProcess5"/>
    <dgm:cxn modelId="{72D5B8BE-0EFE-465E-A76E-2EF146CD2B46}" type="presParOf" srcId="{4F00695B-2F77-4C03-A163-2E9CCF2C8586}" destId="{1A9202C9-FA7A-4B4C-90E7-ADDD3C0C7F78}" srcOrd="0" destOrd="0" presId="urn:microsoft.com/office/officeart/2005/8/layout/vProcess5"/>
    <dgm:cxn modelId="{34C1902B-74E2-49F0-975A-637B179D4AA4}" type="presParOf" srcId="{4F00695B-2F77-4C03-A163-2E9CCF2C8586}" destId="{2DE4FF33-4355-4CE5-ABE6-A2B6983198C2}" srcOrd="1" destOrd="0" presId="urn:microsoft.com/office/officeart/2005/8/layout/vProcess5"/>
    <dgm:cxn modelId="{1770B269-0778-4969-84BB-AAD89ED1D50E}" type="presParOf" srcId="{4F00695B-2F77-4C03-A163-2E9CCF2C8586}" destId="{3C2E66DD-5BC4-4C52-8189-D42104B35DA6}" srcOrd="2" destOrd="0" presId="urn:microsoft.com/office/officeart/2005/8/layout/vProcess5"/>
    <dgm:cxn modelId="{FF27E2B4-895E-47D5-A896-2203030FA883}" type="presParOf" srcId="{4F00695B-2F77-4C03-A163-2E9CCF2C8586}" destId="{5C0602D6-822F-439E-BDF1-B440AC3C5C0D}" srcOrd="3" destOrd="0" presId="urn:microsoft.com/office/officeart/2005/8/layout/vProcess5"/>
    <dgm:cxn modelId="{242A7290-CB50-4583-B86E-8FA44B37FDA1}" type="presParOf" srcId="{4F00695B-2F77-4C03-A163-2E9CCF2C8586}" destId="{747C1C83-8025-4F30-B22F-C544D6A05520}" srcOrd="4" destOrd="0" presId="urn:microsoft.com/office/officeart/2005/8/layout/vProcess5"/>
    <dgm:cxn modelId="{1349EE4A-77B5-4917-8FAE-51CA705827EC}" type="presParOf" srcId="{4F00695B-2F77-4C03-A163-2E9CCF2C8586}" destId="{F3128B49-4EAF-416E-BE5A-05DF4FEFDB4E}" srcOrd="5" destOrd="0" presId="urn:microsoft.com/office/officeart/2005/8/layout/vProcess5"/>
    <dgm:cxn modelId="{EDDA43DF-E268-40D9-8BD6-62DA23C0EEC6}" type="presParOf" srcId="{4F00695B-2F77-4C03-A163-2E9CCF2C8586}" destId="{583FF03C-241A-4BD5-9066-2924112B6930}" srcOrd="6" destOrd="0" presId="urn:microsoft.com/office/officeart/2005/8/layout/vProcess5"/>
    <dgm:cxn modelId="{4C505812-4ACE-4263-82F6-6C10A35D6B98}" type="presParOf" srcId="{4F00695B-2F77-4C03-A163-2E9CCF2C8586}" destId="{6A26946E-4D38-4DC9-B883-AC3051CB7C76}" srcOrd="7" destOrd="0" presId="urn:microsoft.com/office/officeart/2005/8/layout/vProcess5"/>
    <dgm:cxn modelId="{5D912268-1437-4354-8659-1E8F14D06003}" type="presParOf" srcId="{4F00695B-2F77-4C03-A163-2E9CCF2C8586}" destId="{675E20AF-DE8B-4AEE-91C6-A221768A8EE4}" srcOrd="8" destOrd="0" presId="urn:microsoft.com/office/officeart/2005/8/layout/vProcess5"/>
    <dgm:cxn modelId="{A47E0415-EF94-440F-B224-EDB640799950}" type="presParOf" srcId="{4F00695B-2F77-4C03-A163-2E9CCF2C8586}" destId="{F3EAABA3-6FFC-4094-BE23-3DF16897B76E}" srcOrd="9" destOrd="0" presId="urn:microsoft.com/office/officeart/2005/8/layout/vProcess5"/>
    <dgm:cxn modelId="{016DF813-765E-4E82-A9F5-2DC042989108}" type="presParOf" srcId="{4F00695B-2F77-4C03-A163-2E9CCF2C8586}" destId="{9A40D62D-FB9B-4A47-91DF-8EEBF83F9990}" srcOrd="10" destOrd="0" presId="urn:microsoft.com/office/officeart/2005/8/layout/vProcess5"/>
    <dgm:cxn modelId="{35FDAFB5-FF61-478E-A9DC-4D1245C878A8}" type="presParOf" srcId="{4F00695B-2F77-4C03-A163-2E9CCF2C8586}" destId="{7EF769FA-D1DB-4883-BC0E-A564074E6464}" srcOrd="11" destOrd="0" presId="urn:microsoft.com/office/officeart/2005/8/layout/vProcess5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C8E14-5400-49FB-A7FF-73B92385FF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CAA6C-1EA4-4EE5-9BF7-5ED879B0DD18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dirty="0" smtClean="0"/>
            <a:t>SUPIR 1</a:t>
          </a:r>
          <a:endParaRPr lang="en-US" dirty="0"/>
        </a:p>
      </dgm:t>
    </dgm:pt>
    <dgm:pt modelId="{79A12B99-39BB-47FE-81D6-0A9ED43CB4E8}" cxnId="{CC8859B9-AF3C-4F0E-B618-53C09D056B96}" type="parTrans">
      <dgm:prSet/>
      <dgm:spPr/>
      <dgm:t>
        <a:bodyPr/>
        <a:lstStyle/>
        <a:p>
          <a:endParaRPr lang="en-US"/>
        </a:p>
      </dgm:t>
    </dgm:pt>
    <dgm:pt modelId="{51CD3F73-8F00-4A34-8661-EF6CE603EB6E}" cxnId="{CC8859B9-AF3C-4F0E-B618-53C09D056B96}" type="sibTrans">
      <dgm:prSet/>
      <dgm:spPr/>
      <dgm:t>
        <a:bodyPr/>
        <a:lstStyle/>
        <a:p>
          <a:endParaRPr lang="en-US"/>
        </a:p>
      </dgm:t>
    </dgm:pt>
    <dgm:pt modelId="{72DF29BF-D9A2-4DDC-9932-8A5D1ECF54C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“</a:t>
          </a:r>
          <a:r>
            <a:rPr lang="en-US" i="1" dirty="0" smtClean="0"/>
            <a:t>Ah, </a:t>
          </a:r>
          <a:r>
            <a:rPr lang="en-US" i="1" dirty="0" err="1" smtClean="0"/>
            <a:t>kacau</a:t>
          </a:r>
          <a:r>
            <a:rPr lang="en-US" i="1" dirty="0" smtClean="0"/>
            <a:t> </a:t>
          </a:r>
          <a:r>
            <a:rPr lang="en-US" i="1" dirty="0" err="1" smtClean="0"/>
            <a:t>mas</a:t>
          </a:r>
          <a:r>
            <a:rPr lang="en-US" i="1" dirty="0" smtClean="0"/>
            <a:t>, </a:t>
          </a:r>
          <a:r>
            <a:rPr lang="en-US" i="1" dirty="0" err="1" smtClean="0"/>
            <a:t>disini</a:t>
          </a:r>
          <a:r>
            <a:rPr lang="en-US" i="1" dirty="0" smtClean="0"/>
            <a:t> </a:t>
          </a:r>
          <a:r>
            <a:rPr lang="en-US" i="1" dirty="0" err="1" smtClean="0"/>
            <a:t>mobilnya</a:t>
          </a:r>
          <a:r>
            <a:rPr lang="en-US" i="1" dirty="0" smtClean="0"/>
            <a:t> </a:t>
          </a:r>
          <a:r>
            <a:rPr lang="en-US" i="1" dirty="0" err="1" smtClean="0"/>
            <a:t>sudah</a:t>
          </a:r>
          <a:r>
            <a:rPr lang="en-US" i="1" dirty="0" smtClean="0"/>
            <a:t> </a:t>
          </a:r>
          <a:r>
            <a:rPr lang="en-US" i="1" dirty="0" err="1" smtClean="0"/>
            <a:t>tua-tua</a:t>
          </a:r>
          <a:r>
            <a:rPr lang="en-US" i="1" dirty="0" smtClean="0"/>
            <a:t> </a:t>
          </a:r>
          <a:r>
            <a:rPr lang="en-US" i="1" dirty="0" err="1" smtClean="0"/>
            <a:t>nggak</a:t>
          </a:r>
          <a:r>
            <a:rPr lang="en-US" i="1" dirty="0" smtClean="0"/>
            <a:t> </a:t>
          </a:r>
          <a:r>
            <a:rPr lang="en-US" i="1" dirty="0" err="1" smtClean="0"/>
            <a:t>diganti</a:t>
          </a:r>
          <a:r>
            <a:rPr lang="en-US" i="1" dirty="0" smtClean="0"/>
            <a:t> </a:t>
          </a:r>
          <a:r>
            <a:rPr lang="en-US" i="1" dirty="0" err="1" smtClean="0"/>
            <a:t>ganti</a:t>
          </a:r>
          <a:r>
            <a:rPr lang="en-US" i="1" dirty="0" smtClean="0"/>
            <a:t>, </a:t>
          </a:r>
          <a:r>
            <a:rPr lang="en-US" i="1" dirty="0" err="1" smtClean="0"/>
            <a:t>susah</a:t>
          </a:r>
          <a:r>
            <a:rPr lang="en-US" i="1" dirty="0" smtClean="0"/>
            <a:t> </a:t>
          </a:r>
          <a:r>
            <a:rPr lang="en-US" i="1" dirty="0" err="1" smtClean="0"/>
            <a:t>untuk</a:t>
          </a:r>
          <a:r>
            <a:rPr lang="en-US" i="1" dirty="0" smtClean="0"/>
            <a:t> </a:t>
          </a:r>
          <a:r>
            <a:rPr lang="en-US" i="1" dirty="0" err="1" smtClean="0"/>
            <a:t>jalan</a:t>
          </a:r>
          <a:r>
            <a:rPr lang="en-US" i="1" dirty="0" smtClean="0"/>
            <a:t> </a:t>
          </a:r>
          <a:r>
            <a:rPr lang="en-US" i="1" dirty="0" err="1" smtClean="0"/>
            <a:t>tanjakan</a:t>
          </a:r>
          <a:r>
            <a:rPr lang="en-US" i="1" dirty="0" smtClean="0"/>
            <a:t>, </a:t>
          </a:r>
          <a:r>
            <a:rPr lang="en-US" i="1" dirty="0" err="1" smtClean="0"/>
            <a:t>mana</a:t>
          </a:r>
          <a:r>
            <a:rPr lang="en-US" i="1" dirty="0" smtClean="0"/>
            <a:t> </a:t>
          </a:r>
          <a:r>
            <a:rPr lang="en-US" i="1" dirty="0" err="1" smtClean="0"/>
            <a:t>udara</a:t>
          </a:r>
          <a:r>
            <a:rPr lang="en-US" i="1" dirty="0" smtClean="0"/>
            <a:t> </a:t>
          </a:r>
          <a:r>
            <a:rPr lang="en-US" i="1" dirty="0" err="1" smtClean="0"/>
            <a:t>panas</a:t>
          </a:r>
          <a:r>
            <a:rPr lang="en-US" i="1" dirty="0" smtClean="0"/>
            <a:t> </a:t>
          </a:r>
          <a:r>
            <a:rPr lang="en-US" i="1" dirty="0" err="1" smtClean="0"/>
            <a:t>begini</a:t>
          </a:r>
          <a:r>
            <a:rPr lang="en-US" i="1" dirty="0" smtClean="0"/>
            <a:t>, </a:t>
          </a:r>
          <a:r>
            <a:rPr lang="en-US" i="1" dirty="0" err="1" smtClean="0"/>
            <a:t>mobil</a:t>
          </a:r>
          <a:r>
            <a:rPr lang="en-US" i="1" dirty="0" smtClean="0"/>
            <a:t> </a:t>
          </a:r>
          <a:r>
            <a:rPr lang="en-US" i="1" dirty="0" err="1" smtClean="0"/>
            <a:t>nggak</a:t>
          </a:r>
          <a:r>
            <a:rPr lang="en-US" i="1" dirty="0" smtClean="0"/>
            <a:t> </a:t>
          </a:r>
          <a:r>
            <a:rPr lang="en-US" i="1" dirty="0" err="1" smtClean="0"/>
            <a:t>ada</a:t>
          </a:r>
          <a:r>
            <a:rPr lang="en-US" i="1" dirty="0" smtClean="0"/>
            <a:t> Ac </a:t>
          </a:r>
          <a:r>
            <a:rPr lang="en-US" i="1" dirty="0" err="1" smtClean="0"/>
            <a:t>nya</a:t>
          </a:r>
          <a:r>
            <a:rPr lang="en-US" i="1" dirty="0" smtClean="0"/>
            <a:t>…</a:t>
          </a:r>
          <a:r>
            <a:rPr lang="en-US" i="1" dirty="0" err="1" smtClean="0"/>
            <a:t>payah</a:t>
          </a:r>
          <a:r>
            <a:rPr lang="en-US" dirty="0" smtClean="0"/>
            <a:t>…”</a:t>
          </a:r>
          <a:endParaRPr lang="en-US" dirty="0"/>
        </a:p>
      </dgm:t>
    </dgm:pt>
    <dgm:pt modelId="{B6C71F37-2309-4F12-BE0A-3532C2B4088A}" cxnId="{0DD7B04C-D0E0-4081-A41B-23D2A9A7C3E0}" type="parTrans">
      <dgm:prSet/>
      <dgm:spPr/>
      <dgm:t>
        <a:bodyPr/>
        <a:lstStyle/>
        <a:p>
          <a:endParaRPr lang="en-US"/>
        </a:p>
      </dgm:t>
    </dgm:pt>
    <dgm:pt modelId="{48214641-C5D4-4121-9703-A414CE8FCAB1}" cxnId="{0DD7B04C-D0E0-4081-A41B-23D2A9A7C3E0}" type="sibTrans">
      <dgm:prSet/>
      <dgm:spPr/>
      <dgm:t>
        <a:bodyPr/>
        <a:lstStyle/>
        <a:p>
          <a:endParaRPr lang="en-US"/>
        </a:p>
      </dgm:t>
    </dgm:pt>
    <dgm:pt modelId="{66B93B17-B297-45A5-B850-4C9D43BBB888}">
      <dgm:prSet phldrT="[Text]"/>
      <dgm:spPr/>
      <dgm:t>
        <a:bodyPr/>
        <a:lstStyle/>
        <a:p>
          <a:pPr>
            <a:lnSpc>
              <a:spcPct val="90000"/>
            </a:lnSpc>
          </a:pPr>
          <a:r>
            <a:rPr lang="en-US" sz="2200" dirty="0" smtClean="0"/>
            <a:t>SUPIR 2</a:t>
          </a:r>
          <a:endParaRPr lang="en-US" sz="2200" dirty="0"/>
        </a:p>
      </dgm:t>
    </dgm:pt>
    <dgm:pt modelId="{35A0539A-A6B8-41E7-934B-42FD2DBA464F}" cxnId="{C4B5F930-997E-4DF7-AC47-0F77B038B230}" type="parTrans">
      <dgm:prSet/>
      <dgm:spPr/>
      <dgm:t>
        <a:bodyPr/>
        <a:lstStyle/>
        <a:p>
          <a:endParaRPr lang="en-US"/>
        </a:p>
      </dgm:t>
    </dgm:pt>
    <dgm:pt modelId="{9D2E8168-147E-41C8-83F5-99B27D220C35}" cxnId="{C4B5F930-997E-4DF7-AC47-0F77B038B230}" type="sibTrans">
      <dgm:prSet/>
      <dgm:spPr/>
      <dgm:t>
        <a:bodyPr/>
        <a:lstStyle/>
        <a:p>
          <a:endParaRPr lang="en-US"/>
        </a:p>
      </dgm:t>
    </dgm:pt>
    <dgm:pt modelId="{94683456-5942-41CE-843A-1A30A4CAE9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/>
            <a:t>“</a:t>
          </a:r>
          <a:r>
            <a:rPr lang="en-US" sz="2000" i="1" dirty="0" smtClean="0"/>
            <a:t>Perusahaan </a:t>
          </a:r>
          <a:r>
            <a:rPr lang="en-US" sz="2000" i="1" dirty="0" err="1" smtClean="0"/>
            <a:t>ini</a:t>
          </a:r>
          <a:r>
            <a:rPr lang="en-US" sz="2000" i="1" dirty="0" smtClean="0"/>
            <a:t> </a:t>
          </a:r>
          <a:r>
            <a:rPr lang="en-US" sz="2000" i="1" dirty="0" err="1" smtClean="0"/>
            <a:t>hebat</a:t>
          </a:r>
          <a:r>
            <a:rPr lang="en-US" sz="2000" i="1" dirty="0" smtClean="0"/>
            <a:t> </a:t>
          </a:r>
          <a:r>
            <a:rPr lang="en-US" sz="2000" i="1" dirty="0" err="1" smtClean="0"/>
            <a:t>mas</a:t>
          </a:r>
          <a:r>
            <a:rPr lang="en-US" sz="2000" i="1" dirty="0" smtClean="0"/>
            <a:t>, </a:t>
          </a:r>
          <a:r>
            <a:rPr lang="en-US" sz="2000" i="1" dirty="0" err="1" smtClean="0"/>
            <a:t>sementara</a:t>
          </a:r>
          <a:r>
            <a:rPr lang="en-US" sz="2000" i="1" dirty="0" smtClean="0"/>
            <a:t> yang lain </a:t>
          </a:r>
          <a:r>
            <a:rPr lang="en-US" sz="2000" i="1" dirty="0" err="1" smtClean="0"/>
            <a:t>berhenti</a:t>
          </a:r>
          <a:r>
            <a:rPr lang="en-US" sz="2000" i="1" dirty="0" smtClean="0"/>
            <a:t> </a:t>
          </a:r>
          <a:r>
            <a:rPr lang="en-US" sz="2000" i="1" dirty="0" err="1" smtClean="0"/>
            <a:t>menarik</a:t>
          </a:r>
          <a:r>
            <a:rPr lang="en-US" sz="2000" i="1" dirty="0" smtClean="0"/>
            <a:t> </a:t>
          </a:r>
          <a:r>
            <a:rPr lang="en-US" sz="2000" i="1" dirty="0" err="1" smtClean="0"/>
            <a:t>penumpang</a:t>
          </a:r>
          <a:r>
            <a:rPr lang="en-US" sz="2000" i="1" dirty="0" smtClean="0"/>
            <a:t>, </a:t>
          </a:r>
          <a:r>
            <a:rPr lang="en-US" sz="2000" i="1" dirty="0" err="1" smtClean="0"/>
            <a:t>dalam</a:t>
          </a:r>
          <a:r>
            <a:rPr lang="en-US" sz="2000" i="1" dirty="0" smtClean="0"/>
            <a:t> </a:t>
          </a:r>
          <a:r>
            <a:rPr lang="en-US" sz="2000" i="1" dirty="0" err="1" smtClean="0"/>
            <a:t>keadaan</a:t>
          </a:r>
          <a:r>
            <a:rPr lang="en-US" sz="2000" i="1" dirty="0" smtClean="0"/>
            <a:t> </a:t>
          </a:r>
          <a:r>
            <a:rPr lang="en-US" sz="2000" i="1" dirty="0" err="1" smtClean="0"/>
            <a:t>sepi</a:t>
          </a:r>
          <a:r>
            <a:rPr lang="en-US" sz="2000" i="1" dirty="0" smtClean="0"/>
            <a:t> </a:t>
          </a:r>
          <a:r>
            <a:rPr lang="en-US" sz="2000" i="1" dirty="0" err="1" smtClean="0"/>
            <a:t>begini</a:t>
          </a:r>
          <a:r>
            <a:rPr lang="en-US" sz="2000" i="1" dirty="0" smtClean="0"/>
            <a:t> </a:t>
          </a:r>
          <a:r>
            <a:rPr lang="en-US" sz="2000" i="1" dirty="0" err="1" smtClean="0"/>
            <a:t>disini</a:t>
          </a:r>
          <a:r>
            <a:rPr lang="en-US" sz="2000" i="1" dirty="0" smtClean="0"/>
            <a:t> </a:t>
          </a:r>
          <a:r>
            <a:rPr lang="en-US" sz="2000" i="1" dirty="0" err="1" smtClean="0"/>
            <a:t>masih</a:t>
          </a:r>
          <a:r>
            <a:rPr lang="en-US" sz="2000" i="1" dirty="0" smtClean="0"/>
            <a:t> </a:t>
          </a:r>
          <a:r>
            <a:rPr lang="en-US" sz="2000" i="1" dirty="0" err="1" smtClean="0"/>
            <a:t>jalan</a:t>
          </a:r>
          <a:r>
            <a:rPr lang="en-US" sz="2000" i="1" dirty="0" smtClean="0"/>
            <a:t> </a:t>
          </a:r>
          <a:r>
            <a:rPr lang="en-US" sz="2000" i="1" dirty="0" err="1" smtClean="0"/>
            <a:t>terus</a:t>
          </a:r>
          <a:r>
            <a:rPr lang="en-US" sz="2000" i="1" dirty="0" smtClean="0"/>
            <a:t>, </a:t>
          </a:r>
          <a:r>
            <a:rPr lang="en-US" sz="2000" i="1" dirty="0" err="1" smtClean="0"/>
            <a:t>walaupun</a:t>
          </a:r>
          <a:r>
            <a:rPr lang="en-US" sz="2000" i="1" dirty="0" smtClean="0"/>
            <a:t> </a:t>
          </a:r>
          <a:r>
            <a:rPr lang="en-US" sz="2000" i="1" dirty="0" err="1" smtClean="0"/>
            <a:t>satu</a:t>
          </a:r>
          <a:r>
            <a:rPr lang="en-US" sz="2000" i="1" dirty="0" smtClean="0"/>
            <a:t> </a:t>
          </a:r>
          <a:r>
            <a:rPr lang="en-US" sz="2000" i="1" dirty="0" err="1" smtClean="0"/>
            <a:t>penumpang</a:t>
          </a:r>
          <a:r>
            <a:rPr lang="en-US" sz="2000" i="1" dirty="0" smtClean="0"/>
            <a:t> </a:t>
          </a:r>
          <a:r>
            <a:rPr lang="en-US" sz="2000" i="1" dirty="0" err="1" smtClean="0"/>
            <a:t>kita</a:t>
          </a:r>
          <a:r>
            <a:rPr lang="en-US" sz="2000" i="1" dirty="0" smtClean="0"/>
            <a:t> </a:t>
          </a:r>
          <a:r>
            <a:rPr lang="en-US" sz="2000" i="1" dirty="0" err="1" smtClean="0"/>
            <a:t>tetap</a:t>
          </a:r>
          <a:r>
            <a:rPr lang="en-US" sz="2000" i="1" dirty="0" smtClean="0"/>
            <a:t> </a:t>
          </a:r>
          <a:r>
            <a:rPr lang="en-US" sz="2000" i="1" dirty="0" err="1" smtClean="0"/>
            <a:t>jalan</a:t>
          </a:r>
          <a:r>
            <a:rPr lang="en-US" sz="2000" i="1" dirty="0" smtClean="0"/>
            <a:t>, </a:t>
          </a:r>
          <a:r>
            <a:rPr lang="en-US" sz="2000" i="1" dirty="0" err="1" smtClean="0"/>
            <a:t>karena</a:t>
          </a:r>
          <a:r>
            <a:rPr lang="en-US" sz="2000" i="1" dirty="0" smtClean="0"/>
            <a:t> </a:t>
          </a:r>
          <a:r>
            <a:rPr lang="en-US" sz="2000" i="1" dirty="0" err="1" smtClean="0"/>
            <a:t>komitmennya</a:t>
          </a:r>
          <a:r>
            <a:rPr lang="en-US" sz="2000" i="1" dirty="0" smtClean="0"/>
            <a:t> </a:t>
          </a:r>
          <a:r>
            <a:rPr lang="en-US" sz="2000" i="1" dirty="0" err="1" smtClean="0"/>
            <a:t>begitu</a:t>
          </a:r>
          <a:r>
            <a:rPr lang="en-US" sz="2000" i="1" dirty="0" smtClean="0"/>
            <a:t> </a:t>
          </a:r>
          <a:r>
            <a:rPr lang="en-US" sz="2000" i="1" dirty="0" err="1" smtClean="0"/>
            <a:t>dari</a:t>
          </a:r>
          <a:r>
            <a:rPr lang="en-US" sz="2000" i="1" dirty="0" smtClean="0"/>
            <a:t> </a:t>
          </a:r>
          <a:r>
            <a:rPr lang="en-US" sz="2000" i="1" dirty="0" err="1" smtClean="0"/>
            <a:t>dulu</a:t>
          </a:r>
          <a:r>
            <a:rPr lang="en-US" sz="2000" dirty="0" smtClean="0"/>
            <a:t>…”</a:t>
          </a:r>
          <a:endParaRPr lang="en-US" sz="2000" dirty="0"/>
        </a:p>
      </dgm:t>
    </dgm:pt>
    <dgm:pt modelId="{FE54A9FB-A8C5-4B7C-8EFB-1E86E4EB3BFE}" cxnId="{79F5B45D-35F2-477B-821F-6F53A364E72E}" type="parTrans">
      <dgm:prSet/>
      <dgm:spPr/>
      <dgm:t>
        <a:bodyPr/>
        <a:lstStyle/>
        <a:p>
          <a:endParaRPr lang="en-US"/>
        </a:p>
      </dgm:t>
    </dgm:pt>
    <dgm:pt modelId="{773F4544-0D9E-4F4A-91A1-8639CE77F138}" cxnId="{79F5B45D-35F2-477B-821F-6F53A364E72E}" type="sibTrans">
      <dgm:prSet/>
      <dgm:spPr/>
      <dgm:t>
        <a:bodyPr/>
        <a:lstStyle/>
        <a:p>
          <a:endParaRPr lang="en-US"/>
        </a:p>
      </dgm:t>
    </dgm:pt>
    <dgm:pt modelId="{9D6FD678-91CD-4C16-A4AF-5F559A0E46A2}" type="pres">
      <dgm:prSet presAssocID="{F35C8E14-5400-49FB-A7FF-73B92385FF3B}" presName="linear" presStyleCnt="0">
        <dgm:presLayoutVars>
          <dgm:dir/>
          <dgm:resizeHandles val="exact"/>
        </dgm:presLayoutVars>
      </dgm:prSet>
      <dgm:spPr/>
    </dgm:pt>
    <dgm:pt modelId="{F4DC1A4F-F7C1-45D3-806D-033BB2A400A1}" type="pres">
      <dgm:prSet presAssocID="{FACCAA6C-1EA4-4EE5-9BF7-5ED879B0DD18}" presName="comp" presStyleCnt="0"/>
      <dgm:spPr/>
    </dgm:pt>
    <dgm:pt modelId="{6711FA71-46CE-4910-923E-F21F803BD084}" type="pres">
      <dgm:prSet presAssocID="{FACCAA6C-1EA4-4EE5-9BF7-5ED879B0DD18}" presName="box" presStyleLbl="node1" presStyleIdx="0" presStyleCnt="2"/>
      <dgm:spPr/>
      <dgm:t>
        <a:bodyPr/>
        <a:lstStyle/>
        <a:p>
          <a:endParaRPr lang="en-US"/>
        </a:p>
      </dgm:t>
    </dgm:pt>
    <dgm:pt modelId="{0F49F984-E233-4847-BE5D-10BABC28BA95}" type="pres">
      <dgm:prSet presAssocID="{FACCAA6C-1EA4-4EE5-9BF7-5ED879B0DD1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BAB745-1022-4088-B9F7-E35AB0F52D34}" type="pres">
      <dgm:prSet presAssocID="{FACCAA6C-1EA4-4EE5-9BF7-5ED879B0DD1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E33A2-D58F-4452-9DB3-1A02CCBF6983}" type="pres">
      <dgm:prSet presAssocID="{51CD3F73-8F00-4A34-8661-EF6CE603EB6E}" presName="spacer" presStyleCnt="0"/>
      <dgm:spPr/>
    </dgm:pt>
    <dgm:pt modelId="{6580D4FA-9C16-41A2-89E3-8C2DB9CB1C7D}" type="pres">
      <dgm:prSet presAssocID="{66B93B17-B297-45A5-B850-4C9D43BBB888}" presName="comp" presStyleCnt="0"/>
      <dgm:spPr/>
    </dgm:pt>
    <dgm:pt modelId="{0B015F3B-558C-4676-BB0C-FE6F5F536C4C}" type="pres">
      <dgm:prSet presAssocID="{66B93B17-B297-45A5-B850-4C9D43BBB888}" presName="box" presStyleLbl="node1" presStyleIdx="1" presStyleCnt="2"/>
      <dgm:spPr/>
      <dgm:t>
        <a:bodyPr/>
        <a:lstStyle/>
        <a:p>
          <a:endParaRPr lang="en-US"/>
        </a:p>
      </dgm:t>
    </dgm:pt>
    <dgm:pt modelId="{1F23247A-5B01-4F2F-9260-E8F35F3F92FC}" type="pres">
      <dgm:prSet presAssocID="{66B93B17-B297-45A5-B850-4C9D43BBB88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6D13D4-E6BF-4AD9-B9B0-DF0044F7D480}" type="pres">
      <dgm:prSet presAssocID="{66B93B17-B297-45A5-B850-4C9D43BBB8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E16B1-15A6-40BC-BD62-167E45EDA512}" type="presOf" srcId="{94683456-5942-41CE-843A-1A30A4CAE958}" destId="{4C6D13D4-E6BF-4AD9-B9B0-DF0044F7D480}" srcOrd="1" destOrd="1" presId="urn:microsoft.com/office/officeart/2005/8/layout/vList4"/>
    <dgm:cxn modelId="{98E7C98E-CD05-446D-96F7-D919FAFEDC2C}" type="presOf" srcId="{72DF29BF-D9A2-4DDC-9932-8A5D1ECF54C0}" destId="{6711FA71-46CE-4910-923E-F21F803BD084}" srcOrd="0" destOrd="1" presId="urn:microsoft.com/office/officeart/2005/8/layout/vList4"/>
    <dgm:cxn modelId="{F5CC2A86-08FC-41FD-BB41-7550653E906A}" type="presOf" srcId="{F35C8E14-5400-49FB-A7FF-73B92385FF3B}" destId="{9D6FD678-91CD-4C16-A4AF-5F559A0E46A2}" srcOrd="0" destOrd="0" presId="urn:microsoft.com/office/officeart/2005/8/layout/vList4"/>
    <dgm:cxn modelId="{BBB15069-6031-40CA-BD93-77B8E723741F}" type="presOf" srcId="{66B93B17-B297-45A5-B850-4C9D43BBB888}" destId="{4C6D13D4-E6BF-4AD9-B9B0-DF0044F7D480}" srcOrd="1" destOrd="0" presId="urn:microsoft.com/office/officeart/2005/8/layout/vList4"/>
    <dgm:cxn modelId="{6F0DA6B6-DDC3-436B-A13B-0B172B3A4D5C}" type="presOf" srcId="{94683456-5942-41CE-843A-1A30A4CAE958}" destId="{0B015F3B-558C-4676-BB0C-FE6F5F536C4C}" srcOrd="0" destOrd="1" presId="urn:microsoft.com/office/officeart/2005/8/layout/vList4"/>
    <dgm:cxn modelId="{0DD7B04C-D0E0-4081-A41B-23D2A9A7C3E0}" srcId="{FACCAA6C-1EA4-4EE5-9BF7-5ED879B0DD18}" destId="{72DF29BF-D9A2-4DDC-9932-8A5D1ECF54C0}" srcOrd="0" destOrd="0" parTransId="{B6C71F37-2309-4F12-BE0A-3532C2B4088A}" sibTransId="{48214641-C5D4-4121-9703-A414CE8FCAB1}"/>
    <dgm:cxn modelId="{AA9F0850-693C-4567-AEAC-9295B612B24B}" type="presOf" srcId="{FACCAA6C-1EA4-4EE5-9BF7-5ED879B0DD18}" destId="{6ABAB745-1022-4088-B9F7-E35AB0F52D34}" srcOrd="1" destOrd="0" presId="urn:microsoft.com/office/officeart/2005/8/layout/vList4"/>
    <dgm:cxn modelId="{A279D440-E732-490F-AF08-BE81E53F8269}" type="presOf" srcId="{FACCAA6C-1EA4-4EE5-9BF7-5ED879B0DD18}" destId="{6711FA71-46CE-4910-923E-F21F803BD084}" srcOrd="0" destOrd="0" presId="urn:microsoft.com/office/officeart/2005/8/layout/vList4"/>
    <dgm:cxn modelId="{581AF553-0D37-4358-943F-C1FA077A7931}" type="presOf" srcId="{72DF29BF-D9A2-4DDC-9932-8A5D1ECF54C0}" destId="{6ABAB745-1022-4088-B9F7-E35AB0F52D34}" srcOrd="1" destOrd="1" presId="urn:microsoft.com/office/officeart/2005/8/layout/vList4"/>
    <dgm:cxn modelId="{79F5B45D-35F2-477B-821F-6F53A364E72E}" srcId="{66B93B17-B297-45A5-B850-4C9D43BBB888}" destId="{94683456-5942-41CE-843A-1A30A4CAE958}" srcOrd="0" destOrd="0" parTransId="{FE54A9FB-A8C5-4B7C-8EFB-1E86E4EB3BFE}" sibTransId="{773F4544-0D9E-4F4A-91A1-8639CE77F138}"/>
    <dgm:cxn modelId="{8C6BEA82-E9A2-4A8D-927F-0D01E5EC63D6}" type="presOf" srcId="{66B93B17-B297-45A5-B850-4C9D43BBB888}" destId="{0B015F3B-558C-4676-BB0C-FE6F5F536C4C}" srcOrd="0" destOrd="0" presId="urn:microsoft.com/office/officeart/2005/8/layout/vList4"/>
    <dgm:cxn modelId="{C4B5F930-997E-4DF7-AC47-0F77B038B230}" srcId="{F35C8E14-5400-49FB-A7FF-73B92385FF3B}" destId="{66B93B17-B297-45A5-B850-4C9D43BBB888}" srcOrd="1" destOrd="0" parTransId="{35A0539A-A6B8-41E7-934B-42FD2DBA464F}" sibTransId="{9D2E8168-147E-41C8-83F5-99B27D220C35}"/>
    <dgm:cxn modelId="{CC8859B9-AF3C-4F0E-B618-53C09D056B96}" srcId="{F35C8E14-5400-49FB-A7FF-73B92385FF3B}" destId="{FACCAA6C-1EA4-4EE5-9BF7-5ED879B0DD18}" srcOrd="0" destOrd="0" parTransId="{79A12B99-39BB-47FE-81D6-0A9ED43CB4E8}" sibTransId="{51CD3F73-8F00-4A34-8661-EF6CE603EB6E}"/>
    <dgm:cxn modelId="{6E8EC5C2-C8F0-4534-92A3-C290B62C86A1}" type="presParOf" srcId="{9D6FD678-91CD-4C16-A4AF-5F559A0E46A2}" destId="{F4DC1A4F-F7C1-45D3-806D-033BB2A400A1}" srcOrd="0" destOrd="0" presId="urn:microsoft.com/office/officeart/2005/8/layout/vList4"/>
    <dgm:cxn modelId="{2DF62D10-F3FF-4535-B7B1-235371D20FA7}" type="presParOf" srcId="{F4DC1A4F-F7C1-45D3-806D-033BB2A400A1}" destId="{6711FA71-46CE-4910-923E-F21F803BD084}" srcOrd="0" destOrd="0" presId="urn:microsoft.com/office/officeart/2005/8/layout/vList4"/>
    <dgm:cxn modelId="{62B026B5-255C-4B25-80B6-2296B6F2187E}" type="presParOf" srcId="{F4DC1A4F-F7C1-45D3-806D-033BB2A400A1}" destId="{0F49F984-E233-4847-BE5D-10BABC28BA95}" srcOrd="1" destOrd="0" presId="urn:microsoft.com/office/officeart/2005/8/layout/vList4"/>
    <dgm:cxn modelId="{2D4095EF-CFF9-4333-9F64-9EAB6A11AFC9}" type="presParOf" srcId="{F4DC1A4F-F7C1-45D3-806D-033BB2A400A1}" destId="{6ABAB745-1022-4088-B9F7-E35AB0F52D34}" srcOrd="2" destOrd="0" presId="urn:microsoft.com/office/officeart/2005/8/layout/vList4"/>
    <dgm:cxn modelId="{25837B3A-AC22-43A4-B51A-44B46737AF37}" type="presParOf" srcId="{9D6FD678-91CD-4C16-A4AF-5F559A0E46A2}" destId="{A01E33A2-D58F-4452-9DB3-1A02CCBF6983}" srcOrd="1" destOrd="0" presId="urn:microsoft.com/office/officeart/2005/8/layout/vList4"/>
    <dgm:cxn modelId="{95EB3F53-29CE-417E-941B-33F4FAFE1AFE}" type="presParOf" srcId="{9D6FD678-91CD-4C16-A4AF-5F559A0E46A2}" destId="{6580D4FA-9C16-41A2-89E3-8C2DB9CB1C7D}" srcOrd="2" destOrd="0" presId="urn:microsoft.com/office/officeart/2005/8/layout/vList4"/>
    <dgm:cxn modelId="{8411C89A-EDA1-46E6-812E-2ECA4128AADC}" type="presParOf" srcId="{6580D4FA-9C16-41A2-89E3-8C2DB9CB1C7D}" destId="{0B015F3B-558C-4676-BB0C-FE6F5F536C4C}" srcOrd="0" destOrd="0" presId="urn:microsoft.com/office/officeart/2005/8/layout/vList4"/>
    <dgm:cxn modelId="{C83D36BC-1628-4A48-A7E7-9C957181870A}" type="presParOf" srcId="{6580D4FA-9C16-41A2-89E3-8C2DB9CB1C7D}" destId="{1F23247A-5B01-4F2F-9260-E8F35F3F92FC}" srcOrd="1" destOrd="0" presId="urn:microsoft.com/office/officeart/2005/8/layout/vList4"/>
    <dgm:cxn modelId="{87BC28E7-CCFF-46F3-A1F1-9E4213476377}" type="presParOf" srcId="{6580D4FA-9C16-41A2-89E3-8C2DB9CB1C7D}" destId="{4C6D13D4-E6BF-4AD9-B9B0-DF0044F7D4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5562600"/>
        <a:chOff x="0" y="0"/>
        <a:chExt cx="8229600" cy="5562600"/>
      </a:xfrm>
    </dsp:grpSpPr>
    <dsp:sp>
      <dsp:nvSpPr>
        <dsp:cNvPr id="3" name="Rounded Rectangle 2"/>
        <dsp:cNvSpPr/>
      </dsp:nvSpPr>
      <dsp:spPr bwMode="white">
        <a:xfrm>
          <a:off x="0" y="0"/>
          <a:ext cx="8229600" cy="264885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229600" cy="2648857"/>
      </dsp:txXfrm>
    </dsp:sp>
    <dsp:sp>
      <dsp:nvSpPr>
        <dsp:cNvPr id="4" name="Rounded Rectangle 3"/>
        <dsp:cNvSpPr/>
      </dsp:nvSpPr>
      <dsp:spPr bwMode="white">
        <a:xfrm>
          <a:off x="264886" y="264886"/>
          <a:ext cx="1645920" cy="2119086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264886" y="264886"/>
        <a:ext cx="1645920" cy="2119086"/>
      </dsp:txXfrm>
    </dsp:sp>
    <dsp:sp>
      <dsp:nvSpPr>
        <dsp:cNvPr id="6" name="Rounded Rectangle 5"/>
        <dsp:cNvSpPr/>
      </dsp:nvSpPr>
      <dsp:spPr bwMode="white">
        <a:xfrm>
          <a:off x="0" y="2913743"/>
          <a:ext cx="8229600" cy="264885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913743"/>
        <a:ext cx="8229600" cy="2648857"/>
      </dsp:txXfrm>
    </dsp:sp>
    <dsp:sp>
      <dsp:nvSpPr>
        <dsp:cNvPr id="7" name="Rounded Rectangle 6"/>
        <dsp:cNvSpPr/>
      </dsp:nvSpPr>
      <dsp:spPr bwMode="white">
        <a:xfrm>
          <a:off x="264886" y="3178629"/>
          <a:ext cx="1645920" cy="2119086"/>
        </a:xfrm>
        <a:prstGeom prst="roundRect">
          <a:avLst>
            <a:gd name="adj" fmla="val 10000"/>
          </a:avLst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264886" y="3178629"/>
        <a:ext cx="1645920" cy="2119086"/>
      </dsp:txXfrm>
    </dsp:sp>
    <dsp:sp>
      <dsp:nvSpPr>
        <dsp:cNvPr id="5" name="Rectangle 4"/>
        <dsp:cNvSpPr/>
      </dsp:nvSpPr>
      <dsp:spPr bwMode="white">
        <a:xfrm>
          <a:off x="1910806" y="0"/>
          <a:ext cx="6318794" cy="2648857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SUPIR 1</a:t>
          </a:r>
          <a:endParaRPr lang="en-US" dirty="0"/>
        </a:p>
        <a:p>
          <a:pPr lv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/>
            <a:t>“</a:t>
          </a:r>
          <a:r>
            <a:rPr lang="en-US" i="1" dirty="0" smtClean="0"/>
            <a:t>Ah, </a:t>
          </a:r>
          <a:r>
            <a:rPr lang="en-US" i="1" dirty="0" err="1" smtClean="0"/>
            <a:t>kacau</a:t>
          </a:r>
          <a:r>
            <a:rPr lang="en-US" i="1" dirty="0" smtClean="0"/>
            <a:t> </a:t>
          </a:r>
          <a:r>
            <a:rPr lang="en-US" i="1" dirty="0" err="1" smtClean="0"/>
            <a:t>mas</a:t>
          </a:r>
          <a:r>
            <a:rPr lang="en-US" i="1" dirty="0" smtClean="0"/>
            <a:t>, </a:t>
          </a:r>
          <a:r>
            <a:rPr lang="en-US" i="1" dirty="0" err="1" smtClean="0"/>
            <a:t>disini</a:t>
          </a:r>
          <a:r>
            <a:rPr lang="en-US" i="1" dirty="0" smtClean="0"/>
            <a:t> </a:t>
          </a:r>
          <a:r>
            <a:rPr lang="en-US" i="1" dirty="0" err="1" smtClean="0"/>
            <a:t>mobilnya</a:t>
          </a:r>
          <a:r>
            <a:rPr lang="en-US" i="1" dirty="0" smtClean="0"/>
            <a:t> </a:t>
          </a:r>
          <a:r>
            <a:rPr lang="en-US" i="1" dirty="0" err="1" smtClean="0"/>
            <a:t>sudah</a:t>
          </a:r>
          <a:r>
            <a:rPr lang="en-US" i="1" dirty="0" smtClean="0"/>
            <a:t> </a:t>
          </a:r>
          <a:r>
            <a:rPr lang="en-US" i="1" dirty="0" err="1" smtClean="0"/>
            <a:t>tua-tua</a:t>
          </a:r>
          <a:r>
            <a:rPr lang="en-US" i="1" dirty="0" smtClean="0"/>
            <a:t> </a:t>
          </a:r>
          <a:r>
            <a:rPr lang="en-US" i="1" dirty="0" err="1" smtClean="0"/>
            <a:t>nggak</a:t>
          </a:r>
          <a:r>
            <a:rPr lang="en-US" i="1" dirty="0" smtClean="0"/>
            <a:t> </a:t>
          </a:r>
          <a:r>
            <a:rPr lang="en-US" i="1" dirty="0" err="1" smtClean="0"/>
            <a:t>diganti</a:t>
          </a:r>
          <a:r>
            <a:rPr lang="en-US" i="1" dirty="0" smtClean="0"/>
            <a:t> </a:t>
          </a:r>
          <a:r>
            <a:rPr lang="en-US" i="1" dirty="0" err="1" smtClean="0"/>
            <a:t>ganti</a:t>
          </a:r>
          <a:r>
            <a:rPr lang="en-US" i="1" dirty="0" smtClean="0"/>
            <a:t>, </a:t>
          </a:r>
          <a:r>
            <a:rPr lang="en-US" i="1" dirty="0" err="1" smtClean="0"/>
            <a:t>susah</a:t>
          </a:r>
          <a:r>
            <a:rPr lang="en-US" i="1" dirty="0" smtClean="0"/>
            <a:t> </a:t>
          </a:r>
          <a:r>
            <a:rPr lang="en-US" i="1" dirty="0" err="1" smtClean="0"/>
            <a:t>untuk</a:t>
          </a:r>
          <a:r>
            <a:rPr lang="en-US" i="1" dirty="0" smtClean="0"/>
            <a:t> </a:t>
          </a:r>
          <a:r>
            <a:rPr lang="en-US" i="1" dirty="0" err="1" smtClean="0"/>
            <a:t>jalan</a:t>
          </a:r>
          <a:r>
            <a:rPr lang="en-US" i="1" dirty="0" smtClean="0"/>
            <a:t> </a:t>
          </a:r>
          <a:r>
            <a:rPr lang="en-US" i="1" dirty="0" err="1" smtClean="0"/>
            <a:t>tanjakan</a:t>
          </a:r>
          <a:r>
            <a:rPr lang="en-US" i="1" dirty="0" smtClean="0"/>
            <a:t>, </a:t>
          </a:r>
          <a:r>
            <a:rPr lang="en-US" i="1" dirty="0" err="1" smtClean="0"/>
            <a:t>mana</a:t>
          </a:r>
          <a:r>
            <a:rPr lang="en-US" i="1" dirty="0" smtClean="0"/>
            <a:t> </a:t>
          </a:r>
          <a:r>
            <a:rPr lang="en-US" i="1" dirty="0" err="1" smtClean="0"/>
            <a:t>udara</a:t>
          </a:r>
          <a:r>
            <a:rPr lang="en-US" i="1" dirty="0" smtClean="0"/>
            <a:t> </a:t>
          </a:r>
          <a:r>
            <a:rPr lang="en-US" i="1" dirty="0" err="1" smtClean="0"/>
            <a:t>panas</a:t>
          </a:r>
          <a:r>
            <a:rPr lang="en-US" i="1" dirty="0" smtClean="0"/>
            <a:t> </a:t>
          </a:r>
          <a:r>
            <a:rPr lang="en-US" i="1" dirty="0" err="1" smtClean="0"/>
            <a:t>begini</a:t>
          </a:r>
          <a:r>
            <a:rPr lang="en-US" i="1" dirty="0" smtClean="0"/>
            <a:t>, </a:t>
          </a:r>
          <a:r>
            <a:rPr lang="en-US" i="1" dirty="0" err="1" smtClean="0"/>
            <a:t>mobil</a:t>
          </a:r>
          <a:r>
            <a:rPr lang="en-US" i="1" dirty="0" smtClean="0"/>
            <a:t> </a:t>
          </a:r>
          <a:r>
            <a:rPr lang="en-US" i="1" dirty="0" err="1" smtClean="0"/>
            <a:t>nggak</a:t>
          </a:r>
          <a:r>
            <a:rPr lang="en-US" i="1" dirty="0" smtClean="0"/>
            <a:t> </a:t>
          </a:r>
          <a:r>
            <a:rPr lang="en-US" i="1" dirty="0" err="1" smtClean="0"/>
            <a:t>ada</a:t>
          </a:r>
          <a:r>
            <a:rPr lang="en-US" i="1" dirty="0" smtClean="0"/>
            <a:t> Ac </a:t>
          </a:r>
          <a:r>
            <a:rPr lang="en-US" i="1" dirty="0" err="1" smtClean="0"/>
            <a:t>nya</a:t>
          </a:r>
          <a:r>
            <a:rPr lang="en-US" i="1" dirty="0" smtClean="0"/>
            <a:t>…</a:t>
          </a:r>
          <a:r>
            <a:rPr lang="en-US" i="1" dirty="0" err="1" smtClean="0"/>
            <a:t>payah</a:t>
          </a:r>
          <a:r>
            <a:rPr lang="en-US" dirty="0" smtClean="0"/>
            <a:t>…”</a:t>
          </a:r>
          <a:endParaRPr lang="en-US" dirty="0"/>
        </a:p>
      </dsp:txBody>
      <dsp:txXfrm>
        <a:off x="1910806" y="0"/>
        <a:ext cx="6318794" cy="2648857"/>
      </dsp:txXfrm>
    </dsp:sp>
    <dsp:sp>
      <dsp:nvSpPr>
        <dsp:cNvPr id="8" name="Rectangle 7"/>
        <dsp:cNvSpPr/>
      </dsp:nvSpPr>
      <dsp:spPr bwMode="white">
        <a:xfrm>
          <a:off x="1910806" y="2913743"/>
          <a:ext cx="6318794" cy="2648857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t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dirty="0" smtClean="0"/>
            <a:t>SUPIR 2</a:t>
          </a:r>
          <a:endParaRPr lang="en-US" sz="2200" dirty="0"/>
        </a:p>
        <a:p>
          <a:pPr marL="228600" lvl="1" indent="-228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dirty="0" smtClean="0"/>
            <a:t>“</a:t>
          </a:r>
          <a:r>
            <a:rPr lang="en-US" sz="2000" i="1" dirty="0" smtClean="0"/>
            <a:t>Perusahaan </a:t>
          </a:r>
          <a:r>
            <a:rPr lang="en-US" sz="2000" i="1" dirty="0" err="1" smtClean="0"/>
            <a:t>ini</a:t>
          </a:r>
          <a:r>
            <a:rPr lang="en-US" sz="2000" i="1" dirty="0" smtClean="0"/>
            <a:t> </a:t>
          </a:r>
          <a:r>
            <a:rPr lang="en-US" sz="2000" i="1" dirty="0" err="1" smtClean="0"/>
            <a:t>hebat</a:t>
          </a:r>
          <a:r>
            <a:rPr lang="en-US" sz="2000" i="1" dirty="0" smtClean="0"/>
            <a:t> </a:t>
          </a:r>
          <a:r>
            <a:rPr lang="en-US" sz="2000" i="1" dirty="0" err="1" smtClean="0"/>
            <a:t>mas</a:t>
          </a:r>
          <a:r>
            <a:rPr lang="en-US" sz="2000" i="1" dirty="0" smtClean="0"/>
            <a:t>, </a:t>
          </a:r>
          <a:r>
            <a:rPr lang="en-US" sz="2000" i="1" dirty="0" err="1" smtClean="0"/>
            <a:t>sementara</a:t>
          </a:r>
          <a:r>
            <a:rPr lang="en-US" sz="2000" i="1" dirty="0" smtClean="0"/>
            <a:t> yang lain </a:t>
          </a:r>
          <a:r>
            <a:rPr lang="en-US" sz="2000" i="1" dirty="0" err="1" smtClean="0"/>
            <a:t>berhenti</a:t>
          </a:r>
          <a:r>
            <a:rPr lang="en-US" sz="2000" i="1" dirty="0" smtClean="0"/>
            <a:t> </a:t>
          </a:r>
          <a:r>
            <a:rPr lang="en-US" sz="2000" i="1" dirty="0" err="1" smtClean="0"/>
            <a:t>menarik</a:t>
          </a:r>
          <a:r>
            <a:rPr lang="en-US" sz="2000" i="1" dirty="0" smtClean="0"/>
            <a:t> </a:t>
          </a:r>
          <a:r>
            <a:rPr lang="en-US" sz="2000" i="1" dirty="0" err="1" smtClean="0"/>
            <a:t>penumpang</a:t>
          </a:r>
          <a:r>
            <a:rPr lang="en-US" sz="2000" i="1" dirty="0" smtClean="0"/>
            <a:t>, </a:t>
          </a:r>
          <a:r>
            <a:rPr lang="en-US" sz="2000" i="1" dirty="0" err="1" smtClean="0"/>
            <a:t>dalam</a:t>
          </a:r>
          <a:r>
            <a:rPr lang="en-US" sz="2000" i="1" dirty="0" smtClean="0"/>
            <a:t> </a:t>
          </a:r>
          <a:r>
            <a:rPr lang="en-US" sz="2000" i="1" dirty="0" err="1" smtClean="0"/>
            <a:t>keadaan</a:t>
          </a:r>
          <a:r>
            <a:rPr lang="en-US" sz="2000" i="1" dirty="0" smtClean="0"/>
            <a:t> </a:t>
          </a:r>
          <a:r>
            <a:rPr lang="en-US" sz="2000" i="1" dirty="0" err="1" smtClean="0"/>
            <a:t>sepi</a:t>
          </a:r>
          <a:r>
            <a:rPr lang="en-US" sz="2000" i="1" dirty="0" smtClean="0"/>
            <a:t> </a:t>
          </a:r>
          <a:r>
            <a:rPr lang="en-US" sz="2000" i="1" dirty="0" err="1" smtClean="0"/>
            <a:t>begini</a:t>
          </a:r>
          <a:r>
            <a:rPr lang="en-US" sz="2000" i="1" dirty="0" smtClean="0"/>
            <a:t> </a:t>
          </a:r>
          <a:r>
            <a:rPr lang="en-US" sz="2000" i="1" dirty="0" err="1" smtClean="0"/>
            <a:t>disini</a:t>
          </a:r>
          <a:r>
            <a:rPr lang="en-US" sz="2000" i="1" dirty="0" smtClean="0"/>
            <a:t> </a:t>
          </a:r>
          <a:r>
            <a:rPr lang="en-US" sz="2000" i="1" dirty="0" err="1" smtClean="0"/>
            <a:t>masih</a:t>
          </a:r>
          <a:r>
            <a:rPr lang="en-US" sz="2000" i="1" dirty="0" smtClean="0"/>
            <a:t> </a:t>
          </a:r>
          <a:r>
            <a:rPr lang="en-US" sz="2000" i="1" dirty="0" err="1" smtClean="0"/>
            <a:t>jalan</a:t>
          </a:r>
          <a:r>
            <a:rPr lang="en-US" sz="2000" i="1" dirty="0" smtClean="0"/>
            <a:t> </a:t>
          </a:r>
          <a:r>
            <a:rPr lang="en-US" sz="2000" i="1" dirty="0" err="1" smtClean="0"/>
            <a:t>terus</a:t>
          </a:r>
          <a:r>
            <a:rPr lang="en-US" sz="2000" i="1" dirty="0" smtClean="0"/>
            <a:t>, </a:t>
          </a:r>
          <a:r>
            <a:rPr lang="en-US" sz="2000" i="1" dirty="0" err="1" smtClean="0"/>
            <a:t>walaupun</a:t>
          </a:r>
          <a:r>
            <a:rPr lang="en-US" sz="2000" i="1" dirty="0" smtClean="0"/>
            <a:t> </a:t>
          </a:r>
          <a:r>
            <a:rPr lang="en-US" sz="2000" i="1" dirty="0" err="1" smtClean="0"/>
            <a:t>satu</a:t>
          </a:r>
          <a:r>
            <a:rPr lang="en-US" sz="2000" i="1" dirty="0" smtClean="0"/>
            <a:t> </a:t>
          </a:r>
          <a:r>
            <a:rPr lang="en-US" sz="2000" i="1" dirty="0" err="1" smtClean="0"/>
            <a:t>penumpang</a:t>
          </a:r>
          <a:r>
            <a:rPr lang="en-US" sz="2000" i="1" dirty="0" smtClean="0"/>
            <a:t> </a:t>
          </a:r>
          <a:r>
            <a:rPr lang="en-US" sz="2000" i="1" dirty="0" err="1" smtClean="0"/>
            <a:t>kita</a:t>
          </a:r>
          <a:r>
            <a:rPr lang="en-US" sz="2000" i="1" dirty="0" smtClean="0"/>
            <a:t> </a:t>
          </a:r>
          <a:r>
            <a:rPr lang="en-US" sz="2000" i="1" dirty="0" err="1" smtClean="0"/>
            <a:t>tetap</a:t>
          </a:r>
          <a:r>
            <a:rPr lang="en-US" sz="2000" i="1" dirty="0" smtClean="0"/>
            <a:t> </a:t>
          </a:r>
          <a:r>
            <a:rPr lang="en-US" sz="2000" i="1" dirty="0" err="1" smtClean="0"/>
            <a:t>jalan</a:t>
          </a:r>
          <a:r>
            <a:rPr lang="en-US" sz="2000" i="1" dirty="0" smtClean="0"/>
            <a:t>, </a:t>
          </a:r>
          <a:r>
            <a:rPr lang="en-US" sz="2000" i="1" dirty="0" err="1" smtClean="0"/>
            <a:t>karena</a:t>
          </a:r>
          <a:r>
            <a:rPr lang="en-US" sz="2000" i="1" dirty="0" smtClean="0"/>
            <a:t> </a:t>
          </a:r>
          <a:r>
            <a:rPr lang="en-US" sz="2000" i="1" dirty="0" err="1" smtClean="0"/>
            <a:t>komitmennya</a:t>
          </a:r>
          <a:r>
            <a:rPr lang="en-US" sz="2000" i="1" dirty="0" smtClean="0"/>
            <a:t> </a:t>
          </a:r>
          <a:r>
            <a:rPr lang="en-US" sz="2000" i="1" dirty="0" err="1" smtClean="0"/>
            <a:t>begitu</a:t>
          </a:r>
          <a:r>
            <a:rPr lang="en-US" sz="2000" i="1" dirty="0" smtClean="0"/>
            <a:t> </a:t>
          </a:r>
          <a:r>
            <a:rPr lang="en-US" sz="2000" i="1" dirty="0" err="1" smtClean="0"/>
            <a:t>dari</a:t>
          </a:r>
          <a:r>
            <a:rPr lang="en-US" sz="2000" i="1" dirty="0" smtClean="0"/>
            <a:t> </a:t>
          </a:r>
          <a:r>
            <a:rPr lang="en-US" sz="2000" i="1" dirty="0" err="1" smtClean="0"/>
            <a:t>dulu</a:t>
          </a:r>
          <a:r>
            <a:rPr lang="en-US" sz="2000" dirty="0" smtClean="0"/>
            <a:t>…”</a:t>
          </a:r>
          <a:endParaRPr lang="en-US" sz="2000" dirty="0"/>
        </a:p>
      </dsp:txBody>
      <dsp:txXfrm>
        <a:off x="1910806" y="2913743"/>
        <a:ext cx="6318794" cy="2648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DA8B-FA02-4C18-B631-71A4B448781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78222-B82E-4655-A927-59069DC184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709613"/>
            <a:ext cx="4546600" cy="3409950"/>
          </a:xfrm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32450"/>
            <a:ext cx="4972050" cy="4118990"/>
          </a:xfrm>
          <a:noFill/>
          <a:ln w="9525"/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15E6-2C45-46A9-866B-678E61DE7A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3D60-2893-4EF6-8B14-5007608241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MENTAL MODEL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/>
          <p:nvPr/>
        </p:nvSpPr>
        <p:spPr bwMode="auto">
          <a:xfrm>
            <a:off x="3962400" y="2590800"/>
            <a:ext cx="2743200" cy="1828800"/>
          </a:xfrm>
          <a:custGeom>
            <a:avLst/>
            <a:gdLst>
              <a:gd name="T0" fmla="*/ 2147483647 w 1901"/>
              <a:gd name="T1" fmla="*/ 0 h 1347"/>
              <a:gd name="T2" fmla="*/ 2147483647 w 1901"/>
              <a:gd name="T3" fmla="*/ 2147483647 h 1347"/>
              <a:gd name="T4" fmla="*/ 2147483647 w 1901"/>
              <a:gd name="T5" fmla="*/ 2147483647 h 1347"/>
              <a:gd name="T6" fmla="*/ 2147483647 w 1901"/>
              <a:gd name="T7" fmla="*/ 2147483647 h 1347"/>
              <a:gd name="T8" fmla="*/ 2147483647 w 1901"/>
              <a:gd name="T9" fmla="*/ 2147483647 h 1347"/>
              <a:gd name="T10" fmla="*/ 2147483647 w 1901"/>
              <a:gd name="T11" fmla="*/ 2147483647 h 1347"/>
              <a:gd name="T12" fmla="*/ 2147483647 w 1901"/>
              <a:gd name="T13" fmla="*/ 2147483647 h 1347"/>
              <a:gd name="T14" fmla="*/ 2147483647 w 1901"/>
              <a:gd name="T15" fmla="*/ 2147483647 h 1347"/>
              <a:gd name="T16" fmla="*/ 2147483647 w 1901"/>
              <a:gd name="T17" fmla="*/ 2147483647 h 1347"/>
              <a:gd name="T18" fmla="*/ 2147483647 w 1901"/>
              <a:gd name="T19" fmla="*/ 2147483647 h 1347"/>
              <a:gd name="T20" fmla="*/ 2147483647 w 1901"/>
              <a:gd name="T21" fmla="*/ 2147483647 h 1347"/>
              <a:gd name="T22" fmla="*/ 2147483647 w 1901"/>
              <a:gd name="T23" fmla="*/ 2147483647 h 1347"/>
              <a:gd name="T24" fmla="*/ 2147483647 w 1901"/>
              <a:gd name="T25" fmla="*/ 2147483647 h 1347"/>
              <a:gd name="T26" fmla="*/ 2147483647 w 1901"/>
              <a:gd name="T27" fmla="*/ 2147483647 h 1347"/>
              <a:gd name="T28" fmla="*/ 0 w 1901"/>
              <a:gd name="T29" fmla="*/ 2147483647 h 13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01"/>
              <a:gd name="T46" fmla="*/ 0 h 1347"/>
              <a:gd name="T47" fmla="*/ 1901 w 1901"/>
              <a:gd name="T48" fmla="*/ 1347 h 13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01" h="1347">
                <a:moveTo>
                  <a:pt x="1901" y="0"/>
                </a:moveTo>
                <a:cubicBezTo>
                  <a:pt x="1898" y="8"/>
                  <a:pt x="1893" y="183"/>
                  <a:pt x="1879" y="200"/>
                </a:cubicBezTo>
                <a:cubicBezTo>
                  <a:pt x="1859" y="223"/>
                  <a:pt x="1843" y="255"/>
                  <a:pt x="1823" y="278"/>
                </a:cubicBezTo>
                <a:cubicBezTo>
                  <a:pt x="1814" y="290"/>
                  <a:pt x="1779" y="378"/>
                  <a:pt x="1779" y="378"/>
                </a:cubicBezTo>
                <a:cubicBezTo>
                  <a:pt x="1759" y="427"/>
                  <a:pt x="1740" y="419"/>
                  <a:pt x="1723" y="467"/>
                </a:cubicBezTo>
                <a:cubicBezTo>
                  <a:pt x="1702" y="526"/>
                  <a:pt x="1606" y="586"/>
                  <a:pt x="1564" y="638"/>
                </a:cubicBezTo>
                <a:cubicBezTo>
                  <a:pt x="1501" y="713"/>
                  <a:pt x="1431" y="778"/>
                  <a:pt x="1360" y="847"/>
                </a:cubicBezTo>
                <a:cubicBezTo>
                  <a:pt x="1305" y="900"/>
                  <a:pt x="1243" y="972"/>
                  <a:pt x="1169" y="1010"/>
                </a:cubicBezTo>
                <a:cubicBezTo>
                  <a:pt x="1114" y="1076"/>
                  <a:pt x="1030" y="1097"/>
                  <a:pt x="951" y="1138"/>
                </a:cubicBezTo>
                <a:cubicBezTo>
                  <a:pt x="872" y="1180"/>
                  <a:pt x="976" y="1146"/>
                  <a:pt x="877" y="1172"/>
                </a:cubicBezTo>
                <a:cubicBezTo>
                  <a:pt x="832" y="1209"/>
                  <a:pt x="776" y="1215"/>
                  <a:pt x="717" y="1231"/>
                </a:cubicBezTo>
                <a:cubicBezTo>
                  <a:pt x="544" y="1276"/>
                  <a:pt x="458" y="1289"/>
                  <a:pt x="263" y="1301"/>
                </a:cubicBezTo>
                <a:cubicBezTo>
                  <a:pt x="132" y="1327"/>
                  <a:pt x="293" y="1297"/>
                  <a:pt x="103" y="1324"/>
                </a:cubicBezTo>
                <a:cubicBezTo>
                  <a:pt x="83" y="1327"/>
                  <a:pt x="64" y="1331"/>
                  <a:pt x="45" y="1335"/>
                </a:cubicBezTo>
                <a:cubicBezTo>
                  <a:pt x="30" y="1339"/>
                  <a:pt x="0" y="1347"/>
                  <a:pt x="0" y="13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Freeform 3"/>
          <p:cNvSpPr/>
          <p:nvPr/>
        </p:nvSpPr>
        <p:spPr bwMode="auto">
          <a:xfrm>
            <a:off x="3657600" y="4419600"/>
            <a:ext cx="304800" cy="1219200"/>
          </a:xfrm>
          <a:custGeom>
            <a:avLst/>
            <a:gdLst>
              <a:gd name="T0" fmla="*/ 2147483647 w 57"/>
              <a:gd name="T1" fmla="*/ 0 h 377"/>
              <a:gd name="T2" fmla="*/ 2147483647 w 57"/>
              <a:gd name="T3" fmla="*/ 2147483647 h 377"/>
              <a:gd name="T4" fmla="*/ 2147483647 w 57"/>
              <a:gd name="T5" fmla="*/ 2147483647 h 377"/>
              <a:gd name="T6" fmla="*/ 2147483647 w 57"/>
              <a:gd name="T7" fmla="*/ 2147483647 h 377"/>
              <a:gd name="T8" fmla="*/ 2147483647 w 57"/>
              <a:gd name="T9" fmla="*/ 2147483647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377"/>
              <a:gd name="T17" fmla="*/ 57 w 57"/>
              <a:gd name="T18" fmla="*/ 377 h 3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377">
                <a:moveTo>
                  <a:pt x="57" y="0"/>
                </a:moveTo>
                <a:cubicBezTo>
                  <a:pt x="53" y="37"/>
                  <a:pt x="53" y="74"/>
                  <a:pt x="46" y="111"/>
                </a:cubicBezTo>
                <a:cubicBezTo>
                  <a:pt x="42" y="134"/>
                  <a:pt x="31" y="155"/>
                  <a:pt x="24" y="177"/>
                </a:cubicBezTo>
                <a:cubicBezTo>
                  <a:pt x="20" y="188"/>
                  <a:pt x="13" y="211"/>
                  <a:pt x="13" y="211"/>
                </a:cubicBezTo>
                <a:cubicBezTo>
                  <a:pt x="0" y="340"/>
                  <a:pt x="2" y="285"/>
                  <a:pt x="2" y="37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 rot="3098329">
            <a:off x="1939925" y="4606925"/>
            <a:ext cx="198755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 rot="3098329">
            <a:off x="3152776" y="3668712"/>
            <a:ext cx="1905000" cy="9207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 rot="3098329">
            <a:off x="4474369" y="2802732"/>
            <a:ext cx="1627187" cy="889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 rot="3098329">
            <a:off x="5253037" y="2124076"/>
            <a:ext cx="1611313" cy="746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 rot="3098329">
            <a:off x="6395244" y="1286669"/>
            <a:ext cx="1455738" cy="8255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 rot="3098329">
            <a:off x="909638" y="5414962"/>
            <a:ext cx="2082800" cy="9207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 rot="3248381" flipH="1">
            <a:off x="3900488" y="-1630363"/>
            <a:ext cx="152400" cy="868680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51723" name="Text Box 11"/>
          <p:cNvSpPr txBox="1">
            <a:spLocks noChangeArrowheads="1"/>
          </p:cNvSpPr>
          <p:nvPr/>
        </p:nvSpPr>
        <p:spPr bwMode="auto">
          <a:xfrm>
            <a:off x="-76200" y="5486400"/>
            <a:ext cx="2286000" cy="1084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“Data”</a:t>
            </a:r>
            <a:r>
              <a:rPr lang="en-US" sz="1300" b="1">
                <a:latin typeface="Albertus Medium" pitchFamily="34" charset="0"/>
              </a:rPr>
              <a:t> dan pengalaman</a:t>
            </a:r>
            <a:endParaRPr lang="en-US" sz="1300" b="1">
              <a:latin typeface="Albertus Medium" pitchFamily="34" charset="0"/>
            </a:endParaRPr>
          </a:p>
          <a:p>
            <a:pPr>
              <a:defRPr/>
            </a:pPr>
            <a:r>
              <a:rPr lang="en-US" sz="1300" b="1">
                <a:latin typeface="Albertus Medium" pitchFamily="34" charset="0"/>
              </a:rPr>
              <a:t>yang dapat diamati</a:t>
            </a:r>
            <a:endParaRPr lang="en-US" sz="1300">
              <a:latin typeface="Albertus Medium" pitchFamily="34" charset="0"/>
            </a:endParaRPr>
          </a:p>
          <a:p>
            <a:pPr>
              <a:defRPr/>
            </a:pPr>
            <a:r>
              <a:rPr lang="en-US" sz="1300">
                <a:latin typeface="Albertus Medium" pitchFamily="34" charset="0"/>
              </a:rPr>
              <a:t>(seperti yang bisa ditangkap oleh sebuah videotape recorder)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1651724" name="Text Box 12"/>
          <p:cNvSpPr txBox="1">
            <a:spLocks noChangeArrowheads="1"/>
          </p:cNvSpPr>
          <p:nvPr/>
        </p:nvSpPr>
        <p:spPr bwMode="auto">
          <a:xfrm>
            <a:off x="1676400" y="4648200"/>
            <a:ext cx="1600200" cy="687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</a:t>
            </a:r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memilih</a:t>
            </a:r>
            <a:r>
              <a:rPr lang="en-US" sz="1300">
                <a:latin typeface="Albertus Medium" pitchFamily="34" charset="0"/>
              </a:rPr>
              <a:t> </a:t>
            </a:r>
            <a:r>
              <a:rPr lang="en-US" sz="1300" b="1">
                <a:latin typeface="Albertus Medium" pitchFamily="34" charset="0"/>
              </a:rPr>
              <a:t>“Data”</a:t>
            </a:r>
            <a:r>
              <a:rPr lang="en-US" sz="1300">
                <a:latin typeface="Albertus Medium" pitchFamily="34" charset="0"/>
              </a:rPr>
              <a:t> dari apa yang saya amati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1651725" name="Text Box 13"/>
          <p:cNvSpPr txBox="1">
            <a:spLocks noChangeArrowheads="1"/>
          </p:cNvSpPr>
          <p:nvPr/>
        </p:nvSpPr>
        <p:spPr bwMode="auto">
          <a:xfrm>
            <a:off x="2590800" y="3810000"/>
            <a:ext cx="1600200" cy="885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menambahkan </a:t>
            </a: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makna-makna</a:t>
            </a:r>
            <a:r>
              <a:rPr lang="en-US" sz="1300">
                <a:latin typeface="Albertus Medium" pitchFamily="34" charset="0"/>
              </a:rPr>
              <a:t> (budaya dan pribadi)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1651726" name="Text Box 14"/>
          <p:cNvSpPr txBox="1">
            <a:spLocks noChangeArrowheads="1"/>
          </p:cNvSpPr>
          <p:nvPr/>
        </p:nvSpPr>
        <p:spPr bwMode="auto">
          <a:xfrm>
            <a:off x="3810000" y="2801938"/>
            <a:ext cx="1752600" cy="1084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membuat </a:t>
            </a: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asumsi-asumsi</a:t>
            </a:r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</a:t>
            </a:r>
            <a:r>
              <a:rPr lang="en-US" sz="1300">
                <a:latin typeface="Albertus Medium" pitchFamily="34" charset="0"/>
              </a:rPr>
              <a:t>berdasarkan makna-makna yg saya tambahkan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1651727" name="Text Box 15"/>
          <p:cNvSpPr txBox="1">
            <a:spLocks noChangeArrowheads="1"/>
          </p:cNvSpPr>
          <p:nvPr/>
        </p:nvSpPr>
        <p:spPr bwMode="auto">
          <a:xfrm>
            <a:off x="5029200" y="2178050"/>
            <a:ext cx="1143000" cy="488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menarik </a:t>
            </a: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kesimpulan</a:t>
            </a:r>
            <a:endParaRPr lang="en-US" sz="1300">
              <a:effectLst>
                <a:outerShdw blurRad="38100" dist="38100" dir="2700000" algn="tl">
                  <a:srgbClr val="000000"/>
                </a:outerShdw>
              </a:effectLst>
              <a:latin typeface="Albertus Medium" pitchFamily="34" charset="0"/>
            </a:endParaRPr>
          </a:p>
        </p:txBody>
      </p:sp>
      <p:sp>
        <p:nvSpPr>
          <p:cNvPr id="1651728" name="Text Box 16"/>
          <p:cNvSpPr txBox="1">
            <a:spLocks noChangeArrowheads="1"/>
          </p:cNvSpPr>
          <p:nvPr/>
        </p:nvSpPr>
        <p:spPr bwMode="auto">
          <a:xfrm>
            <a:off x="5943600" y="1125538"/>
            <a:ext cx="1219200" cy="1084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</a:t>
            </a:r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meng-adopsi </a:t>
            </a: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keyakinan-ke-yakinan</a:t>
            </a:r>
            <a:r>
              <a:rPr lang="en-US" sz="1300" b="1">
                <a:latin typeface="Albertus Medium" pitchFamily="34" charset="0"/>
              </a:rPr>
              <a:t> </a:t>
            </a:r>
            <a:r>
              <a:rPr lang="en-US" sz="1300">
                <a:latin typeface="Albertus Medium" pitchFamily="34" charset="0"/>
              </a:rPr>
              <a:t>tentang dunia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 rot="2924953" flipH="1">
            <a:off x="5116513" y="-334962"/>
            <a:ext cx="128587" cy="85677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51730" name="Text Box 18"/>
          <p:cNvSpPr txBox="1">
            <a:spLocks noChangeArrowheads="1"/>
          </p:cNvSpPr>
          <p:nvPr/>
        </p:nvSpPr>
        <p:spPr bwMode="auto">
          <a:xfrm>
            <a:off x="7086600" y="76200"/>
            <a:ext cx="1295400" cy="1282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300">
                <a:latin typeface="Albertus Medium" pitchFamily="34" charset="0"/>
              </a:rPr>
              <a:t>Saya mengambil </a:t>
            </a:r>
            <a:r>
              <a:rPr lang="en-US" sz="13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tindakan </a:t>
            </a:r>
            <a:r>
              <a:rPr lang="en-US" sz="1300">
                <a:latin typeface="Albertus Medium" pitchFamily="34" charset="0"/>
              </a:rPr>
              <a:t>berdasarkan keyakinan-keyakinan saya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39955" name="Arc 19"/>
          <p:cNvSpPr/>
          <p:nvPr/>
        </p:nvSpPr>
        <p:spPr bwMode="auto">
          <a:xfrm>
            <a:off x="3733800" y="2590800"/>
            <a:ext cx="3568700" cy="3238500"/>
          </a:xfrm>
          <a:custGeom>
            <a:avLst/>
            <a:gdLst>
              <a:gd name="T0" fmla="*/ 2147483647 w 23912"/>
              <a:gd name="T1" fmla="*/ 0 h 23846"/>
              <a:gd name="T2" fmla="*/ 0 w 23912"/>
              <a:gd name="T3" fmla="*/ 2147483647 h 23846"/>
              <a:gd name="T4" fmla="*/ 2147483647 w 23912"/>
              <a:gd name="T5" fmla="*/ 2147483647 h 23846"/>
              <a:gd name="T6" fmla="*/ 0 60000 65536"/>
              <a:gd name="T7" fmla="*/ 0 60000 65536"/>
              <a:gd name="T8" fmla="*/ 0 60000 65536"/>
              <a:gd name="T9" fmla="*/ 0 w 23912"/>
              <a:gd name="T10" fmla="*/ 0 h 23846"/>
              <a:gd name="T11" fmla="*/ 23912 w 23912"/>
              <a:gd name="T12" fmla="*/ 23846 h 23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12" h="23846" fill="none" extrusionOk="0">
                <a:moveTo>
                  <a:pt x="23794" y="0"/>
                </a:moveTo>
                <a:cubicBezTo>
                  <a:pt x="23872" y="746"/>
                  <a:pt x="23912" y="1495"/>
                  <a:pt x="23912" y="2246"/>
                </a:cubicBezTo>
                <a:cubicBezTo>
                  <a:pt x="23912" y="14175"/>
                  <a:pt x="14241" y="23846"/>
                  <a:pt x="2312" y="23846"/>
                </a:cubicBezTo>
                <a:cubicBezTo>
                  <a:pt x="1539" y="23846"/>
                  <a:pt x="767" y="23804"/>
                  <a:pt x="0" y="23721"/>
                </a:cubicBezTo>
              </a:path>
              <a:path w="23912" h="23846" stroke="0" extrusionOk="0">
                <a:moveTo>
                  <a:pt x="23794" y="0"/>
                </a:moveTo>
                <a:cubicBezTo>
                  <a:pt x="23872" y="746"/>
                  <a:pt x="23912" y="1495"/>
                  <a:pt x="23912" y="2246"/>
                </a:cubicBezTo>
                <a:cubicBezTo>
                  <a:pt x="23912" y="14175"/>
                  <a:pt x="14241" y="23846"/>
                  <a:pt x="2312" y="23846"/>
                </a:cubicBezTo>
                <a:cubicBezTo>
                  <a:pt x="1539" y="23846"/>
                  <a:pt x="767" y="23804"/>
                  <a:pt x="0" y="23721"/>
                </a:cubicBezTo>
                <a:lnTo>
                  <a:pt x="2312" y="224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477000" y="4724400"/>
            <a:ext cx="1600200" cy="1093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1300" b="1">
                <a:latin typeface="Albertus Medium" pitchFamily="34" charset="0"/>
              </a:rPr>
              <a:t>Putaran refleksif</a:t>
            </a:r>
            <a:r>
              <a:rPr lang="en-US" sz="1300">
                <a:latin typeface="Albertus Medium" pitchFamily="34" charset="0"/>
              </a:rPr>
              <a:t> (keyakinan kita mempengaruhi data apa yang kita pilih di lain waktui</a:t>
            </a:r>
            <a:endParaRPr lang="en-US" sz="1300">
              <a:latin typeface="Albertus Medium" pitchFamily="34" charset="0"/>
            </a:endParaRPr>
          </a:p>
        </p:txBody>
      </p:sp>
      <p:sp>
        <p:nvSpPr>
          <p:cNvPr id="39957" name="Freeform 21"/>
          <p:cNvSpPr/>
          <p:nvPr/>
        </p:nvSpPr>
        <p:spPr bwMode="auto">
          <a:xfrm>
            <a:off x="4057650" y="704850"/>
            <a:ext cx="106363" cy="71438"/>
          </a:xfrm>
          <a:custGeom>
            <a:avLst/>
            <a:gdLst>
              <a:gd name="T0" fmla="*/ 2147483647 w 67"/>
              <a:gd name="T1" fmla="*/ 0 h 45"/>
              <a:gd name="T2" fmla="*/ 0 w 67"/>
              <a:gd name="T3" fmla="*/ 2147483647 h 45"/>
              <a:gd name="T4" fmla="*/ 0 60000 65536"/>
              <a:gd name="T5" fmla="*/ 0 60000 65536"/>
              <a:gd name="T6" fmla="*/ 0 w 67"/>
              <a:gd name="T7" fmla="*/ 0 h 45"/>
              <a:gd name="T8" fmla="*/ 67 w 67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" h="45">
                <a:moveTo>
                  <a:pt x="67" y="0"/>
                </a:moveTo>
                <a:cubicBezTo>
                  <a:pt x="45" y="8"/>
                  <a:pt x="0" y="16"/>
                  <a:pt x="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Freeform 22"/>
          <p:cNvSpPr/>
          <p:nvPr/>
        </p:nvSpPr>
        <p:spPr bwMode="auto">
          <a:xfrm>
            <a:off x="4057650" y="704850"/>
            <a:ext cx="141288" cy="265113"/>
          </a:xfrm>
          <a:custGeom>
            <a:avLst/>
            <a:gdLst>
              <a:gd name="T0" fmla="*/ 0 w 89"/>
              <a:gd name="T1" fmla="*/ 0 h 167"/>
              <a:gd name="T2" fmla="*/ 2147483647 w 89"/>
              <a:gd name="T3" fmla="*/ 2147483647 h 167"/>
              <a:gd name="T4" fmla="*/ 2147483647 w 89"/>
              <a:gd name="T5" fmla="*/ 2147483647 h 167"/>
              <a:gd name="T6" fmla="*/ 0 60000 65536"/>
              <a:gd name="T7" fmla="*/ 0 60000 65536"/>
              <a:gd name="T8" fmla="*/ 0 60000 65536"/>
              <a:gd name="T9" fmla="*/ 0 w 89"/>
              <a:gd name="T10" fmla="*/ 0 h 167"/>
              <a:gd name="T11" fmla="*/ 89 w 89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167">
                <a:moveTo>
                  <a:pt x="0" y="0"/>
                </a:moveTo>
                <a:cubicBezTo>
                  <a:pt x="11" y="8"/>
                  <a:pt x="27" y="11"/>
                  <a:pt x="33" y="23"/>
                </a:cubicBezTo>
                <a:cubicBezTo>
                  <a:pt x="65" y="87"/>
                  <a:pt x="41" y="119"/>
                  <a:pt x="89" y="1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3087688" y="919163"/>
            <a:ext cx="1128712" cy="809625"/>
          </a:xfrm>
          <a:custGeom>
            <a:avLst/>
            <a:gdLst>
              <a:gd name="T0" fmla="*/ 2147483647 w 711"/>
              <a:gd name="T1" fmla="*/ 2147483647 h 510"/>
              <a:gd name="T2" fmla="*/ 2147483647 w 711"/>
              <a:gd name="T3" fmla="*/ 2147483647 h 510"/>
              <a:gd name="T4" fmla="*/ 0 w 711"/>
              <a:gd name="T5" fmla="*/ 2147483647 h 510"/>
              <a:gd name="T6" fmla="*/ 2147483647 w 711"/>
              <a:gd name="T7" fmla="*/ 2147483647 h 510"/>
              <a:gd name="T8" fmla="*/ 2147483647 w 711"/>
              <a:gd name="T9" fmla="*/ 2147483647 h 510"/>
              <a:gd name="T10" fmla="*/ 2147483647 w 711"/>
              <a:gd name="T11" fmla="*/ 2147483647 h 510"/>
              <a:gd name="T12" fmla="*/ 2147483647 w 711"/>
              <a:gd name="T13" fmla="*/ 2147483647 h 510"/>
              <a:gd name="T14" fmla="*/ 2147483647 w 711"/>
              <a:gd name="T15" fmla="*/ 2147483647 h 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1"/>
              <a:gd name="T25" fmla="*/ 0 h 510"/>
              <a:gd name="T26" fmla="*/ 711 w 711"/>
              <a:gd name="T27" fmla="*/ 510 h 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1" h="510">
                <a:moveTo>
                  <a:pt x="711" y="121"/>
                </a:moveTo>
                <a:cubicBezTo>
                  <a:pt x="562" y="113"/>
                  <a:pt x="409" y="111"/>
                  <a:pt x="266" y="65"/>
                </a:cubicBezTo>
                <a:cubicBezTo>
                  <a:pt x="184" y="10"/>
                  <a:pt x="57" y="0"/>
                  <a:pt x="0" y="88"/>
                </a:cubicBezTo>
                <a:cubicBezTo>
                  <a:pt x="2" y="101"/>
                  <a:pt x="14" y="219"/>
                  <a:pt x="33" y="232"/>
                </a:cubicBezTo>
                <a:cubicBezTo>
                  <a:pt x="44" y="239"/>
                  <a:pt x="56" y="245"/>
                  <a:pt x="66" y="254"/>
                </a:cubicBezTo>
                <a:cubicBezTo>
                  <a:pt x="82" y="268"/>
                  <a:pt x="93" y="287"/>
                  <a:pt x="111" y="299"/>
                </a:cubicBezTo>
                <a:cubicBezTo>
                  <a:pt x="133" y="314"/>
                  <a:pt x="177" y="343"/>
                  <a:pt x="177" y="343"/>
                </a:cubicBezTo>
                <a:cubicBezTo>
                  <a:pt x="181" y="379"/>
                  <a:pt x="170" y="510"/>
                  <a:pt x="244" y="5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Freeform 24"/>
          <p:cNvSpPr/>
          <p:nvPr/>
        </p:nvSpPr>
        <p:spPr bwMode="auto">
          <a:xfrm>
            <a:off x="3651250" y="933450"/>
            <a:ext cx="317500" cy="125413"/>
          </a:xfrm>
          <a:custGeom>
            <a:avLst/>
            <a:gdLst>
              <a:gd name="T0" fmla="*/ 2147483647 w 200"/>
              <a:gd name="T1" fmla="*/ 2147483647 h 79"/>
              <a:gd name="T2" fmla="*/ 2147483647 w 200"/>
              <a:gd name="T3" fmla="*/ 2147483647 h 79"/>
              <a:gd name="T4" fmla="*/ 2147483647 w 200"/>
              <a:gd name="T5" fmla="*/ 2147483647 h 79"/>
              <a:gd name="T6" fmla="*/ 0 w 200"/>
              <a:gd name="T7" fmla="*/ 2147483647 h 79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79"/>
              <a:gd name="T14" fmla="*/ 200 w 200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79">
                <a:moveTo>
                  <a:pt x="200" y="1"/>
                </a:moveTo>
                <a:cubicBezTo>
                  <a:pt x="152" y="5"/>
                  <a:pt x="103" y="0"/>
                  <a:pt x="56" y="12"/>
                </a:cubicBezTo>
                <a:cubicBezTo>
                  <a:pt x="41" y="16"/>
                  <a:pt x="33" y="33"/>
                  <a:pt x="23" y="45"/>
                </a:cubicBezTo>
                <a:cubicBezTo>
                  <a:pt x="14" y="55"/>
                  <a:pt x="0" y="79"/>
                  <a:pt x="0" y="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Freeform 25"/>
          <p:cNvSpPr/>
          <p:nvPr/>
        </p:nvSpPr>
        <p:spPr bwMode="auto">
          <a:xfrm>
            <a:off x="2822575" y="1357313"/>
            <a:ext cx="334963" cy="654050"/>
          </a:xfrm>
          <a:custGeom>
            <a:avLst/>
            <a:gdLst>
              <a:gd name="T0" fmla="*/ 2147483647 w 211"/>
              <a:gd name="T1" fmla="*/ 0 h 412"/>
              <a:gd name="T2" fmla="*/ 2147483647 w 211"/>
              <a:gd name="T3" fmla="*/ 2147483647 h 412"/>
              <a:gd name="T4" fmla="*/ 2147483647 w 211"/>
              <a:gd name="T5" fmla="*/ 2147483647 h 412"/>
              <a:gd name="T6" fmla="*/ 0 w 211"/>
              <a:gd name="T7" fmla="*/ 2147483647 h 412"/>
              <a:gd name="T8" fmla="*/ 2147483647 w 211"/>
              <a:gd name="T9" fmla="*/ 2147483647 h 412"/>
              <a:gd name="T10" fmla="*/ 2147483647 w 211"/>
              <a:gd name="T11" fmla="*/ 2147483647 h 412"/>
              <a:gd name="T12" fmla="*/ 2147483647 w 211"/>
              <a:gd name="T13" fmla="*/ 2147483647 h 4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"/>
              <a:gd name="T22" fmla="*/ 0 h 412"/>
              <a:gd name="T23" fmla="*/ 211 w 211"/>
              <a:gd name="T24" fmla="*/ 412 h 4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" h="412">
                <a:moveTo>
                  <a:pt x="211" y="0"/>
                </a:moveTo>
                <a:cubicBezTo>
                  <a:pt x="164" y="17"/>
                  <a:pt x="115" y="29"/>
                  <a:pt x="67" y="45"/>
                </a:cubicBezTo>
                <a:cubicBezTo>
                  <a:pt x="56" y="49"/>
                  <a:pt x="44" y="52"/>
                  <a:pt x="33" y="56"/>
                </a:cubicBezTo>
                <a:cubicBezTo>
                  <a:pt x="22" y="60"/>
                  <a:pt x="0" y="67"/>
                  <a:pt x="0" y="67"/>
                </a:cubicBezTo>
                <a:cubicBezTo>
                  <a:pt x="0" y="70"/>
                  <a:pt x="10" y="151"/>
                  <a:pt x="22" y="167"/>
                </a:cubicBezTo>
                <a:cubicBezTo>
                  <a:pt x="63" y="222"/>
                  <a:pt x="90" y="225"/>
                  <a:pt x="111" y="289"/>
                </a:cubicBezTo>
                <a:cubicBezTo>
                  <a:pt x="119" y="336"/>
                  <a:pt x="124" y="370"/>
                  <a:pt x="144" y="4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Freeform 26"/>
          <p:cNvSpPr/>
          <p:nvPr/>
        </p:nvSpPr>
        <p:spPr bwMode="auto">
          <a:xfrm>
            <a:off x="2657475" y="1587500"/>
            <a:ext cx="200025" cy="404813"/>
          </a:xfrm>
          <a:custGeom>
            <a:avLst/>
            <a:gdLst>
              <a:gd name="T0" fmla="*/ 2147483647 w 126"/>
              <a:gd name="T1" fmla="*/ 0 h 255"/>
              <a:gd name="T2" fmla="*/ 2147483647 w 126"/>
              <a:gd name="T3" fmla="*/ 2147483647 h 255"/>
              <a:gd name="T4" fmla="*/ 2147483647 w 126"/>
              <a:gd name="T5" fmla="*/ 2147483647 h 255"/>
              <a:gd name="T6" fmla="*/ 2147483647 w 126"/>
              <a:gd name="T7" fmla="*/ 2147483647 h 255"/>
              <a:gd name="T8" fmla="*/ 2147483647 w 126"/>
              <a:gd name="T9" fmla="*/ 2147483647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255"/>
              <a:gd name="T17" fmla="*/ 126 w 126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255">
                <a:moveTo>
                  <a:pt x="126" y="0"/>
                </a:moveTo>
                <a:cubicBezTo>
                  <a:pt x="45" y="27"/>
                  <a:pt x="83" y="16"/>
                  <a:pt x="15" y="33"/>
                </a:cubicBezTo>
                <a:cubicBezTo>
                  <a:pt x="11" y="44"/>
                  <a:pt x="0" y="56"/>
                  <a:pt x="4" y="67"/>
                </a:cubicBezTo>
                <a:cubicBezTo>
                  <a:pt x="12" y="92"/>
                  <a:pt x="39" y="108"/>
                  <a:pt x="48" y="133"/>
                </a:cubicBezTo>
                <a:cubicBezTo>
                  <a:pt x="65" y="183"/>
                  <a:pt x="69" y="220"/>
                  <a:pt x="104" y="2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Freeform 27"/>
          <p:cNvSpPr/>
          <p:nvPr/>
        </p:nvSpPr>
        <p:spPr bwMode="auto">
          <a:xfrm>
            <a:off x="4410075" y="1392238"/>
            <a:ext cx="230188" cy="388937"/>
          </a:xfrm>
          <a:custGeom>
            <a:avLst/>
            <a:gdLst>
              <a:gd name="T0" fmla="*/ 0 w 145"/>
              <a:gd name="T1" fmla="*/ 2147483647 h 245"/>
              <a:gd name="T2" fmla="*/ 2147483647 w 145"/>
              <a:gd name="T3" fmla="*/ 2147483647 h 245"/>
              <a:gd name="T4" fmla="*/ 2147483647 w 145"/>
              <a:gd name="T5" fmla="*/ 2147483647 h 245"/>
              <a:gd name="T6" fmla="*/ 2147483647 w 145"/>
              <a:gd name="T7" fmla="*/ 2147483647 h 245"/>
              <a:gd name="T8" fmla="*/ 2147483647 w 145"/>
              <a:gd name="T9" fmla="*/ 2147483647 h 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45"/>
              <a:gd name="T17" fmla="*/ 145 w 145"/>
              <a:gd name="T18" fmla="*/ 245 h 2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45">
                <a:moveTo>
                  <a:pt x="0" y="1"/>
                </a:moveTo>
                <a:cubicBezTo>
                  <a:pt x="15" y="5"/>
                  <a:pt x="35" y="0"/>
                  <a:pt x="45" y="12"/>
                </a:cubicBezTo>
                <a:cubicBezTo>
                  <a:pt x="60" y="29"/>
                  <a:pt x="60" y="56"/>
                  <a:pt x="67" y="78"/>
                </a:cubicBezTo>
                <a:cubicBezTo>
                  <a:pt x="78" y="111"/>
                  <a:pt x="89" y="145"/>
                  <a:pt x="100" y="178"/>
                </a:cubicBezTo>
                <a:cubicBezTo>
                  <a:pt x="108" y="201"/>
                  <a:pt x="115" y="245"/>
                  <a:pt x="145" y="2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Freeform 28"/>
          <p:cNvSpPr/>
          <p:nvPr/>
        </p:nvSpPr>
        <p:spPr bwMode="auto">
          <a:xfrm>
            <a:off x="4410075" y="1570038"/>
            <a:ext cx="106363" cy="282575"/>
          </a:xfrm>
          <a:custGeom>
            <a:avLst/>
            <a:gdLst>
              <a:gd name="T0" fmla="*/ 0 w 67"/>
              <a:gd name="T1" fmla="*/ 0 h 178"/>
              <a:gd name="T2" fmla="*/ 2147483647 w 67"/>
              <a:gd name="T3" fmla="*/ 2147483647 h 178"/>
              <a:gd name="T4" fmla="*/ 0 60000 65536"/>
              <a:gd name="T5" fmla="*/ 0 60000 65536"/>
              <a:gd name="T6" fmla="*/ 0 w 67"/>
              <a:gd name="T7" fmla="*/ 0 h 178"/>
              <a:gd name="T8" fmla="*/ 67 w 67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" h="178">
                <a:moveTo>
                  <a:pt x="0" y="0"/>
                </a:moveTo>
                <a:cubicBezTo>
                  <a:pt x="16" y="47"/>
                  <a:pt x="32" y="140"/>
                  <a:pt x="67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29"/>
          <p:cNvSpPr/>
          <p:nvPr/>
        </p:nvSpPr>
        <p:spPr bwMode="auto">
          <a:xfrm>
            <a:off x="4291013" y="1657350"/>
            <a:ext cx="136525" cy="282575"/>
          </a:xfrm>
          <a:custGeom>
            <a:avLst/>
            <a:gdLst>
              <a:gd name="T0" fmla="*/ 2147483647 w 86"/>
              <a:gd name="T1" fmla="*/ 0 h 178"/>
              <a:gd name="T2" fmla="*/ 2147483647 w 86"/>
              <a:gd name="T3" fmla="*/ 2147483647 h 178"/>
              <a:gd name="T4" fmla="*/ 0 60000 65536"/>
              <a:gd name="T5" fmla="*/ 0 60000 65536"/>
              <a:gd name="T6" fmla="*/ 0 w 86"/>
              <a:gd name="T7" fmla="*/ 0 h 178"/>
              <a:gd name="T8" fmla="*/ 86 w 86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178">
                <a:moveTo>
                  <a:pt x="86" y="0"/>
                </a:moveTo>
                <a:cubicBezTo>
                  <a:pt x="0" y="29"/>
                  <a:pt x="20" y="94"/>
                  <a:pt x="20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Freeform 30"/>
          <p:cNvSpPr/>
          <p:nvPr/>
        </p:nvSpPr>
        <p:spPr bwMode="auto">
          <a:xfrm>
            <a:off x="4005263" y="776288"/>
            <a:ext cx="104775" cy="282575"/>
          </a:xfrm>
          <a:custGeom>
            <a:avLst/>
            <a:gdLst>
              <a:gd name="T0" fmla="*/ 2147483647 w 66"/>
              <a:gd name="T1" fmla="*/ 0 h 178"/>
              <a:gd name="T2" fmla="*/ 0 w 66"/>
              <a:gd name="T3" fmla="*/ 2147483647 h 178"/>
              <a:gd name="T4" fmla="*/ 2147483647 w 66"/>
              <a:gd name="T5" fmla="*/ 2147483647 h 178"/>
              <a:gd name="T6" fmla="*/ 2147483647 w 66"/>
              <a:gd name="T7" fmla="*/ 2147483647 h 17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178"/>
              <a:gd name="T14" fmla="*/ 66 w 66"/>
              <a:gd name="T15" fmla="*/ 178 h 1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178">
                <a:moveTo>
                  <a:pt x="66" y="0"/>
                </a:moveTo>
                <a:cubicBezTo>
                  <a:pt x="14" y="17"/>
                  <a:pt x="36" y="30"/>
                  <a:pt x="0" y="67"/>
                </a:cubicBezTo>
                <a:cubicBezTo>
                  <a:pt x="4" y="93"/>
                  <a:pt x="6" y="119"/>
                  <a:pt x="11" y="144"/>
                </a:cubicBezTo>
                <a:cubicBezTo>
                  <a:pt x="13" y="156"/>
                  <a:pt x="22" y="178"/>
                  <a:pt x="22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Freeform 31"/>
          <p:cNvSpPr/>
          <p:nvPr/>
        </p:nvSpPr>
        <p:spPr bwMode="auto">
          <a:xfrm>
            <a:off x="2182813" y="1763713"/>
            <a:ext cx="688975" cy="1763712"/>
          </a:xfrm>
          <a:custGeom>
            <a:avLst/>
            <a:gdLst>
              <a:gd name="T0" fmla="*/ 2147483647 w 434"/>
              <a:gd name="T1" fmla="*/ 0 h 1111"/>
              <a:gd name="T2" fmla="*/ 2147483647 w 434"/>
              <a:gd name="T3" fmla="*/ 2147483647 h 1111"/>
              <a:gd name="T4" fmla="*/ 2147483647 w 434"/>
              <a:gd name="T5" fmla="*/ 2147483647 h 1111"/>
              <a:gd name="T6" fmla="*/ 2147483647 w 434"/>
              <a:gd name="T7" fmla="*/ 2147483647 h 1111"/>
              <a:gd name="T8" fmla="*/ 2147483647 w 434"/>
              <a:gd name="T9" fmla="*/ 2147483647 h 1111"/>
              <a:gd name="T10" fmla="*/ 2147483647 w 434"/>
              <a:gd name="T11" fmla="*/ 2147483647 h 1111"/>
              <a:gd name="T12" fmla="*/ 2147483647 w 434"/>
              <a:gd name="T13" fmla="*/ 2147483647 h 1111"/>
              <a:gd name="T14" fmla="*/ 2147483647 w 434"/>
              <a:gd name="T15" fmla="*/ 2147483647 h 1111"/>
              <a:gd name="T16" fmla="*/ 2147483647 w 434"/>
              <a:gd name="T17" fmla="*/ 2147483647 h 1111"/>
              <a:gd name="T18" fmla="*/ 2147483647 w 434"/>
              <a:gd name="T19" fmla="*/ 2147483647 h 1111"/>
              <a:gd name="T20" fmla="*/ 2147483647 w 434"/>
              <a:gd name="T21" fmla="*/ 2147483647 h 11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4"/>
              <a:gd name="T34" fmla="*/ 0 h 1111"/>
              <a:gd name="T35" fmla="*/ 434 w 434"/>
              <a:gd name="T36" fmla="*/ 1111 h 11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4" h="1111">
                <a:moveTo>
                  <a:pt x="314" y="0"/>
                </a:moveTo>
                <a:cubicBezTo>
                  <a:pt x="265" y="75"/>
                  <a:pt x="283" y="66"/>
                  <a:pt x="214" y="100"/>
                </a:cubicBezTo>
                <a:cubicBezTo>
                  <a:pt x="176" y="119"/>
                  <a:pt x="189" y="127"/>
                  <a:pt x="147" y="133"/>
                </a:cubicBezTo>
                <a:cubicBezTo>
                  <a:pt x="110" y="139"/>
                  <a:pt x="73" y="140"/>
                  <a:pt x="36" y="144"/>
                </a:cubicBezTo>
                <a:cubicBezTo>
                  <a:pt x="5" y="176"/>
                  <a:pt x="0" y="190"/>
                  <a:pt x="14" y="233"/>
                </a:cubicBezTo>
                <a:cubicBezTo>
                  <a:pt x="24" y="312"/>
                  <a:pt x="33" y="380"/>
                  <a:pt x="59" y="456"/>
                </a:cubicBezTo>
                <a:cubicBezTo>
                  <a:pt x="70" y="489"/>
                  <a:pt x="77" y="529"/>
                  <a:pt x="103" y="556"/>
                </a:cubicBezTo>
                <a:cubicBezTo>
                  <a:pt x="133" y="587"/>
                  <a:pt x="159" y="582"/>
                  <a:pt x="203" y="589"/>
                </a:cubicBezTo>
                <a:cubicBezTo>
                  <a:pt x="247" y="656"/>
                  <a:pt x="291" y="710"/>
                  <a:pt x="347" y="767"/>
                </a:cubicBezTo>
                <a:cubicBezTo>
                  <a:pt x="366" y="786"/>
                  <a:pt x="392" y="833"/>
                  <a:pt x="392" y="833"/>
                </a:cubicBezTo>
                <a:cubicBezTo>
                  <a:pt x="434" y="963"/>
                  <a:pt x="406" y="1030"/>
                  <a:pt x="325" y="11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Freeform 32"/>
          <p:cNvSpPr/>
          <p:nvPr/>
        </p:nvSpPr>
        <p:spPr bwMode="auto">
          <a:xfrm>
            <a:off x="3281363" y="1428750"/>
            <a:ext cx="87312" cy="146050"/>
          </a:xfrm>
          <a:custGeom>
            <a:avLst/>
            <a:gdLst>
              <a:gd name="T0" fmla="*/ 0 w 55"/>
              <a:gd name="T1" fmla="*/ 0 h 92"/>
              <a:gd name="T2" fmla="*/ 2147483647 w 55"/>
              <a:gd name="T3" fmla="*/ 2147483647 h 92"/>
              <a:gd name="T4" fmla="*/ 2147483647 w 55"/>
              <a:gd name="T5" fmla="*/ 2147483647 h 92"/>
              <a:gd name="T6" fmla="*/ 0 60000 65536"/>
              <a:gd name="T7" fmla="*/ 0 60000 65536"/>
              <a:gd name="T8" fmla="*/ 0 60000 65536"/>
              <a:gd name="T9" fmla="*/ 0 w 55"/>
              <a:gd name="T10" fmla="*/ 0 h 92"/>
              <a:gd name="T11" fmla="*/ 55 w 55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2">
                <a:moveTo>
                  <a:pt x="0" y="0"/>
                </a:moveTo>
                <a:cubicBezTo>
                  <a:pt x="15" y="22"/>
                  <a:pt x="36" y="92"/>
                  <a:pt x="44" y="67"/>
                </a:cubicBezTo>
                <a:cubicBezTo>
                  <a:pt x="48" y="56"/>
                  <a:pt x="55" y="33"/>
                  <a:pt x="55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Freeform 33"/>
          <p:cNvSpPr/>
          <p:nvPr/>
        </p:nvSpPr>
        <p:spPr bwMode="auto">
          <a:xfrm>
            <a:off x="3297238" y="1422400"/>
            <a:ext cx="57150" cy="131763"/>
          </a:xfrm>
          <a:custGeom>
            <a:avLst/>
            <a:gdLst>
              <a:gd name="T0" fmla="*/ 2147483647 w 36"/>
              <a:gd name="T1" fmla="*/ 2147483647 h 83"/>
              <a:gd name="T2" fmla="*/ 2147483647 w 36"/>
              <a:gd name="T3" fmla="*/ 2147483647 h 83"/>
              <a:gd name="T4" fmla="*/ 2147483647 w 36"/>
              <a:gd name="T5" fmla="*/ 2147483647 h 83"/>
              <a:gd name="T6" fmla="*/ 2147483647 w 36"/>
              <a:gd name="T7" fmla="*/ 2147483647 h 83"/>
              <a:gd name="T8" fmla="*/ 2147483647 w 36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83"/>
              <a:gd name="T17" fmla="*/ 36 w 36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83">
                <a:moveTo>
                  <a:pt x="34" y="71"/>
                </a:moveTo>
                <a:cubicBezTo>
                  <a:pt x="27" y="60"/>
                  <a:pt x="25" y="37"/>
                  <a:pt x="12" y="37"/>
                </a:cubicBezTo>
                <a:cubicBezTo>
                  <a:pt x="0" y="37"/>
                  <a:pt x="23" y="83"/>
                  <a:pt x="23" y="71"/>
                </a:cubicBezTo>
                <a:cubicBezTo>
                  <a:pt x="23" y="56"/>
                  <a:pt x="2" y="37"/>
                  <a:pt x="12" y="26"/>
                </a:cubicBezTo>
                <a:cubicBezTo>
                  <a:pt x="36" y="0"/>
                  <a:pt x="34" y="65"/>
                  <a:pt x="34" y="7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Freeform 34"/>
          <p:cNvSpPr/>
          <p:nvPr/>
        </p:nvSpPr>
        <p:spPr bwMode="auto">
          <a:xfrm>
            <a:off x="3298825" y="1428750"/>
            <a:ext cx="17463" cy="52388"/>
          </a:xfrm>
          <a:custGeom>
            <a:avLst/>
            <a:gdLst>
              <a:gd name="T0" fmla="*/ 2147483647 w 11"/>
              <a:gd name="T1" fmla="*/ 0 h 33"/>
              <a:gd name="T2" fmla="*/ 0 w 11"/>
              <a:gd name="T3" fmla="*/ 2147483647 h 33"/>
              <a:gd name="T4" fmla="*/ 2147483647 w 11"/>
              <a:gd name="T5" fmla="*/ 0 h 33"/>
              <a:gd name="T6" fmla="*/ 0 60000 65536"/>
              <a:gd name="T7" fmla="*/ 0 60000 65536"/>
              <a:gd name="T8" fmla="*/ 0 60000 65536"/>
              <a:gd name="T9" fmla="*/ 0 w 11"/>
              <a:gd name="T10" fmla="*/ 0 h 33"/>
              <a:gd name="T11" fmla="*/ 11 w 11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33">
                <a:moveTo>
                  <a:pt x="11" y="0"/>
                </a:moveTo>
                <a:cubicBezTo>
                  <a:pt x="7" y="11"/>
                  <a:pt x="0" y="33"/>
                  <a:pt x="0" y="33"/>
                </a:cubicBezTo>
                <a:cubicBezTo>
                  <a:pt x="0" y="33"/>
                  <a:pt x="7" y="11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Freeform 35"/>
          <p:cNvSpPr/>
          <p:nvPr/>
        </p:nvSpPr>
        <p:spPr bwMode="auto">
          <a:xfrm>
            <a:off x="4108450" y="333375"/>
            <a:ext cx="2171700" cy="636588"/>
          </a:xfrm>
          <a:custGeom>
            <a:avLst/>
            <a:gdLst>
              <a:gd name="T0" fmla="*/ 2147483647 w 1368"/>
              <a:gd name="T1" fmla="*/ 2147483647 h 401"/>
              <a:gd name="T2" fmla="*/ 2147483647 w 1368"/>
              <a:gd name="T3" fmla="*/ 2147483647 h 401"/>
              <a:gd name="T4" fmla="*/ 2147483647 w 1368"/>
              <a:gd name="T5" fmla="*/ 2147483647 h 401"/>
              <a:gd name="T6" fmla="*/ 2147483647 w 1368"/>
              <a:gd name="T7" fmla="*/ 2147483647 h 401"/>
              <a:gd name="T8" fmla="*/ 2147483647 w 1368"/>
              <a:gd name="T9" fmla="*/ 2147483647 h 401"/>
              <a:gd name="T10" fmla="*/ 2147483647 w 1368"/>
              <a:gd name="T11" fmla="*/ 2147483647 h 401"/>
              <a:gd name="T12" fmla="*/ 2147483647 w 1368"/>
              <a:gd name="T13" fmla="*/ 2147483647 h 401"/>
              <a:gd name="T14" fmla="*/ 2147483647 w 1368"/>
              <a:gd name="T15" fmla="*/ 2147483647 h 401"/>
              <a:gd name="T16" fmla="*/ 2147483647 w 1368"/>
              <a:gd name="T17" fmla="*/ 2147483647 h 401"/>
              <a:gd name="T18" fmla="*/ 2147483647 w 1368"/>
              <a:gd name="T19" fmla="*/ 2147483647 h 401"/>
              <a:gd name="T20" fmla="*/ 2147483647 w 1368"/>
              <a:gd name="T21" fmla="*/ 2147483647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8"/>
              <a:gd name="T34" fmla="*/ 0 h 401"/>
              <a:gd name="T35" fmla="*/ 1368 w 1368"/>
              <a:gd name="T36" fmla="*/ 401 h 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8" h="401">
                <a:moveTo>
                  <a:pt x="79" y="401"/>
                </a:moveTo>
                <a:cubicBezTo>
                  <a:pt x="105" y="324"/>
                  <a:pt x="64" y="283"/>
                  <a:pt x="23" y="223"/>
                </a:cubicBezTo>
                <a:cubicBezTo>
                  <a:pt x="12" y="189"/>
                  <a:pt x="0" y="173"/>
                  <a:pt x="23" y="134"/>
                </a:cubicBezTo>
                <a:cubicBezTo>
                  <a:pt x="35" y="112"/>
                  <a:pt x="71" y="110"/>
                  <a:pt x="90" y="101"/>
                </a:cubicBezTo>
                <a:cubicBezTo>
                  <a:pt x="111" y="90"/>
                  <a:pt x="125" y="67"/>
                  <a:pt x="146" y="57"/>
                </a:cubicBezTo>
                <a:cubicBezTo>
                  <a:pt x="160" y="50"/>
                  <a:pt x="176" y="50"/>
                  <a:pt x="190" y="46"/>
                </a:cubicBezTo>
                <a:cubicBezTo>
                  <a:pt x="224" y="36"/>
                  <a:pt x="290" y="12"/>
                  <a:pt x="290" y="12"/>
                </a:cubicBezTo>
                <a:cubicBezTo>
                  <a:pt x="494" y="16"/>
                  <a:pt x="700" y="0"/>
                  <a:pt x="901" y="34"/>
                </a:cubicBezTo>
                <a:cubicBezTo>
                  <a:pt x="967" y="45"/>
                  <a:pt x="1034" y="68"/>
                  <a:pt x="1101" y="79"/>
                </a:cubicBezTo>
                <a:cubicBezTo>
                  <a:pt x="1121" y="88"/>
                  <a:pt x="1188" y="110"/>
                  <a:pt x="1212" y="134"/>
                </a:cubicBezTo>
                <a:cubicBezTo>
                  <a:pt x="1275" y="197"/>
                  <a:pt x="1336" y="328"/>
                  <a:pt x="1368" y="3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1748" name="Text Box 36"/>
          <p:cNvSpPr txBox="1">
            <a:spLocks noChangeArrowheads="1"/>
          </p:cNvSpPr>
          <p:nvPr/>
        </p:nvSpPr>
        <p:spPr bwMode="auto">
          <a:xfrm>
            <a:off x="228600" y="152400"/>
            <a:ext cx="5181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Jenjang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Kesimpulan</a:t>
            </a:r>
            <a:endParaRPr lang="en-US" sz="36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6472238" y="6172200"/>
            <a:ext cx="1878012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i="1">
                <a:latin typeface="Arial" panose="020B0604020202020204" pitchFamily="34" charset="0"/>
              </a:rPr>
              <a:t>Chris Argyris, ‘90</a:t>
            </a:r>
            <a:endParaRPr lang="en-US" sz="16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Ikhwan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halte</a:t>
            </a:r>
            <a:r>
              <a:rPr lang="en-US" dirty="0" smtClean="0"/>
              <a:t> bus,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meludah</a:t>
            </a:r>
            <a:r>
              <a:rPr lang="en-US" dirty="0" smtClean="0"/>
              <a:t> </a:t>
            </a:r>
            <a:r>
              <a:rPr lang="en-US" dirty="0" err="1" smtClean="0"/>
              <a:t>persis</a:t>
            </a:r>
            <a:r>
              <a:rPr lang="en-US" dirty="0" smtClean="0"/>
              <a:t> </a:t>
            </a:r>
            <a:r>
              <a:rPr lang="en-US" dirty="0" err="1" smtClean="0"/>
              <a:t>didepan</a:t>
            </a:r>
            <a:r>
              <a:rPr lang="en-US" dirty="0" smtClean="0"/>
              <a:t> kaki </a:t>
            </a:r>
            <a:r>
              <a:rPr lang="en-US" dirty="0" err="1" smtClean="0"/>
              <a:t>ikhwan</a:t>
            </a:r>
            <a:r>
              <a:rPr lang="en-US" dirty="0" smtClean="0"/>
              <a:t>..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eaksi</a:t>
            </a:r>
            <a:r>
              <a:rPr lang="en-US" dirty="0" smtClean="0"/>
              <a:t> </a:t>
            </a:r>
            <a:r>
              <a:rPr lang="en-US" dirty="0" err="1" smtClean="0"/>
              <a:t>ikhwan</a:t>
            </a:r>
            <a:r>
              <a:rPr lang="en-US" dirty="0" smtClean="0"/>
              <a:t>?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Iwan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marah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maknanya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Ludah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ludah</a:t>
            </a:r>
            <a:r>
              <a:rPr lang="en-US" dirty="0" smtClean="0"/>
              <a:t>..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apa-apa</a:t>
            </a:r>
            <a:r>
              <a:rPr lang="en-US" dirty="0" smtClean="0"/>
              <a:t>, program </a:t>
            </a:r>
            <a:r>
              <a:rPr lang="en-US" dirty="0" err="1" smtClean="0"/>
              <a:t>dikepala</a:t>
            </a:r>
            <a:r>
              <a:rPr lang="en-US" dirty="0" smtClean="0"/>
              <a:t> </a:t>
            </a:r>
            <a:r>
              <a:rPr lang="en-US" dirty="0" err="1" smtClean="0"/>
              <a:t>kitalah</a:t>
            </a:r>
            <a:r>
              <a:rPr lang="en-US" dirty="0" smtClean="0"/>
              <a:t> yang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63246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Gobind</a:t>
            </a:r>
            <a:r>
              <a:rPr lang="en-US" dirty="0" smtClean="0"/>
              <a:t> </a:t>
            </a:r>
            <a:r>
              <a:rPr lang="en-US" dirty="0" err="1" smtClean="0"/>
              <a:t>Vashdev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9144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TERBENTUKNYA MENTAL MODEL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3" name="Rectangle 3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spcAft>
                <a:spcPct val="30000"/>
              </a:spcAft>
              <a:defRPr/>
            </a:pPr>
            <a:r>
              <a:rPr lang="id-ID" sz="3200" dirty="0" smtClean="0"/>
              <a:t>Pentingnya Selalu Me</a:t>
            </a:r>
            <a:r>
              <a:rPr lang="en-US" sz="3200" dirty="0" err="1" smtClean="0"/>
              <a:t>ng</a:t>
            </a:r>
            <a:r>
              <a:rPr lang="id-ID" sz="3200" dirty="0" smtClean="0"/>
              <a:t>ubah</a:t>
            </a:r>
            <a:br>
              <a:rPr lang="id-ID" sz="3200" dirty="0" smtClean="0"/>
            </a:br>
            <a:r>
              <a:rPr lang="id-ID" dirty="0" smtClean="0"/>
              <a:t>Mental Models</a:t>
            </a:r>
            <a:endParaRPr lang="id-ID" dirty="0" smtClean="0"/>
          </a:p>
        </p:txBody>
      </p:sp>
      <p:sp>
        <p:nvSpPr>
          <p:cNvPr id="1756162" name="Rectangle 2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150000"/>
              </a:lnSpc>
              <a:spcAft>
                <a:spcPct val="50000"/>
              </a:spcAft>
              <a:buFontTx/>
              <a:buNone/>
            </a:pPr>
            <a:r>
              <a:rPr lang="id-ID" sz="2800" dirty="0" smtClean="0"/>
              <a:t>Mental Models ideal ialah Mental Models yang sesuai/sama dengan realitas objektif disekitar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</a:t>
            </a:r>
            <a:r>
              <a:rPr lang="en-US" sz="2800" u="sng" dirty="0" smtClean="0"/>
              <a:t>(shared meaning)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id-ID" sz="2800" dirty="0" smtClean="0"/>
              <a:t>keluarga, organisasi dan masyarakat;</a:t>
            </a:r>
            <a:endParaRPr lang="id-ID" sz="2800" dirty="0" smtClean="0"/>
          </a:p>
          <a:p>
            <a:pPr marL="0" indent="0" algn="just" eaLnBrk="1" hangingPunct="1">
              <a:lnSpc>
                <a:spcPct val="150000"/>
              </a:lnSpc>
              <a:spcAft>
                <a:spcPct val="50000"/>
              </a:spcAft>
              <a:buFontTx/>
              <a:buNone/>
            </a:pPr>
            <a:r>
              <a:rPr lang="id-ID" sz="2800" dirty="0" smtClean="0"/>
              <a:t>Sehingga:</a:t>
            </a:r>
            <a:endParaRPr lang="id-ID" sz="2800" dirty="0" smtClean="0"/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id-ID" sz="2800" i="1" dirty="0" smtClean="0">
                <a:solidFill>
                  <a:schemeClr val="tx2"/>
                </a:solidFill>
              </a:rPr>
              <a:t>Keputusan yang kita ambil bisa efektif karena lebih </a:t>
            </a:r>
            <a:r>
              <a:rPr lang="en-US" sz="2800" i="1" dirty="0" err="1" smtClean="0">
                <a:solidFill>
                  <a:schemeClr val="tx2"/>
                </a:solidFill>
              </a:rPr>
              <a:t>sesuai</a:t>
            </a:r>
            <a:r>
              <a:rPr lang="id-ID" sz="2800" i="1" dirty="0" smtClean="0">
                <a:solidFill>
                  <a:schemeClr val="tx2"/>
                </a:solidFill>
              </a:rPr>
              <a:t> dengan realitas </a:t>
            </a:r>
            <a:r>
              <a:rPr lang="en-US" sz="2800" i="1" dirty="0" err="1" smtClean="0">
                <a:solidFill>
                  <a:schemeClr val="tx2"/>
                </a:solidFill>
              </a:rPr>
              <a:t>kolektif</a:t>
            </a:r>
            <a:r>
              <a:rPr lang="id-ID" sz="2800" dirty="0" smtClean="0">
                <a:solidFill>
                  <a:schemeClr val="tx2"/>
                </a:solidFill>
              </a:rPr>
              <a:t>.</a:t>
            </a:r>
            <a:endParaRPr lang="id-ID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5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5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6162" grpId="0" advAuto="1000" autoUpdate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 smtClean="0"/>
              <a:t>Dapatkah</a:t>
            </a:r>
            <a:r>
              <a:rPr lang="en-US" b="1" dirty="0" smtClean="0"/>
              <a:t> mental model </a:t>
            </a:r>
            <a:r>
              <a:rPr lang="en-US" b="1" dirty="0" err="1" smtClean="0"/>
              <a:t>diubah</a:t>
            </a:r>
            <a:r>
              <a:rPr lang="en-US" b="1" dirty="0" smtClean="0"/>
              <a:t>?</a:t>
            </a:r>
            <a:endParaRPr lang="en-US" b="1" dirty="0" smtClean="0"/>
          </a:p>
          <a:p>
            <a:pPr algn="just">
              <a:lnSpc>
                <a:spcPct val="200000"/>
              </a:lnSpc>
            </a:pPr>
            <a:r>
              <a:rPr lang="en-US" b="1" dirty="0" err="1" smtClean="0"/>
              <a:t>Bagaimanakah</a:t>
            </a:r>
            <a:r>
              <a:rPr lang="en-US" b="1" dirty="0" smtClean="0"/>
              <a:t> </a:t>
            </a:r>
            <a:r>
              <a:rPr lang="en-US" b="1" dirty="0" err="1" smtClean="0"/>
              <a:t>mengubah</a:t>
            </a:r>
            <a:r>
              <a:rPr lang="en-US" b="1" dirty="0" smtClean="0"/>
              <a:t> mental model?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8458200" cy="13239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Bagaimana</a:t>
            </a:r>
            <a:r>
              <a:rPr lang="en-US" sz="3600" dirty="0" smtClean="0"/>
              <a:t> </a:t>
            </a:r>
            <a:r>
              <a:rPr lang="id-ID" sz="3600" dirty="0" smtClean="0"/>
              <a:t>Me</a:t>
            </a:r>
            <a:r>
              <a:rPr lang="en-US" sz="3600" dirty="0" err="1" smtClean="0"/>
              <a:t>ng</a:t>
            </a:r>
            <a:r>
              <a:rPr lang="id-ID" sz="3600" dirty="0" smtClean="0"/>
              <a:t>ubah Mental Model </a:t>
            </a:r>
            <a:endParaRPr lang="id-ID" sz="3600" dirty="0" smtClean="0"/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2057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sz="2800" dirty="0" smtClean="0"/>
              <a:t>Sadari bahwa setiap </a:t>
            </a:r>
            <a:r>
              <a:rPr lang="id-ID" sz="2800" i="1" u="sng" dirty="0" smtClean="0"/>
              <a:t>mengambil keputusan</a:t>
            </a:r>
            <a:r>
              <a:rPr lang="id-ID" sz="2800" i="1" dirty="0" smtClean="0"/>
              <a:t>,</a:t>
            </a:r>
            <a:r>
              <a:rPr lang="id-ID" sz="2800" dirty="0" smtClean="0"/>
              <a:t> maka Mental Models kita adalah faktor yang sangat mempengaruhi ketepatan dan kebenaran keputusan yang kita ambil.</a:t>
            </a:r>
            <a:endParaRPr lang="id-ID" sz="2800" dirty="0" smtClean="0"/>
          </a:p>
          <a:p>
            <a:pPr marL="0" indent="0" algn="ctr" eaLnBrk="1" hangingPunct="1">
              <a:spcBef>
                <a:spcPct val="60000"/>
              </a:spcBef>
              <a:buFontTx/>
              <a:buNone/>
            </a:pPr>
            <a:endParaRPr lang="id-ID" sz="2800" dirty="0" smtClean="0"/>
          </a:p>
        </p:txBody>
      </p:sp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609600" y="4343400"/>
            <a:ext cx="78486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150000"/>
              </a:lnSpc>
              <a:buClr>
                <a:schemeClr val="tx2"/>
              </a:buClr>
            </a:pPr>
            <a:r>
              <a:rPr lang="id-ID" sz="2800" dirty="0"/>
              <a:t>Apakah Mental Models sudah mendekati realitas objektif dari informasi, substansi dan konteks keputusan yang diambil?</a:t>
            </a:r>
            <a:endParaRPr lang="id-ID" sz="2800" dirty="0"/>
          </a:p>
          <a:p>
            <a:pPr eaLnBrk="1" hangingPunct="1">
              <a:spcBef>
                <a:spcPct val="60000"/>
              </a:spcBef>
              <a:buClr>
                <a:schemeClr val="tx2"/>
              </a:buClr>
            </a:pPr>
            <a:endParaRPr lang="id-ID" sz="2800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6842125" y="6465888"/>
            <a:ext cx="282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id-ID" sz="2800" b="1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endParaRPr lang="id-ID" sz="2800" b="1">
              <a:latin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3733800"/>
            <a:ext cx="609600" cy="9144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5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186" grpId="0" autoUpdateAnimBg="0"/>
      <p:bldP spid="1757187" grpId="0" advAuto="0" autoUpdateAnimBg="0" build="p"/>
      <p:bldP spid="1757188" grpId="0" autoUpdateAnimBg="0"/>
      <p:bldP spid="17571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KISAH SUPIR BUS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KOMENTAR ANDA?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MAKNA DIBALIK PERISTIWA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dasarnya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netral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bernilai</a:t>
            </a:r>
            <a:r>
              <a:rPr lang="en-US" sz="2000" dirty="0" smtClean="0"/>
              <a:t> </a:t>
            </a:r>
            <a:r>
              <a:rPr lang="en-US" sz="2000" dirty="0" err="1" smtClean="0"/>
              <a:t>apa-apa</a:t>
            </a:r>
            <a:r>
              <a:rPr lang="en-US" sz="2000" dirty="0" smtClean="0"/>
              <a:t>, </a:t>
            </a:r>
            <a:r>
              <a:rPr lang="en-US" sz="2000" dirty="0" err="1" smtClean="0"/>
              <a:t>kitalah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label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,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, </a:t>
            </a:r>
            <a:r>
              <a:rPr lang="en-US" sz="2000" dirty="0" err="1" smtClean="0"/>
              <a:t>pantas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, </a:t>
            </a:r>
            <a:r>
              <a:rPr lang="en-US" sz="2000" dirty="0" err="1" smtClean="0"/>
              <a:t>sopan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, </a:t>
            </a:r>
            <a:r>
              <a:rPr lang="en-US" sz="2000" dirty="0" err="1" smtClean="0"/>
              <a:t>dst</a:t>
            </a:r>
            <a:endParaRPr lang="en-US" sz="2000" dirty="0" smtClean="0"/>
          </a:p>
          <a:p>
            <a:pPr algn="just">
              <a:lnSpc>
                <a:spcPct val="170000"/>
              </a:lnSpc>
            </a:pPr>
            <a:r>
              <a:rPr lang="en-US" sz="2000" dirty="0" smtClean="0"/>
              <a:t>Kita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apapun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endParaRPr lang="en-US" sz="2000" dirty="0" smtClean="0"/>
          </a:p>
          <a:p>
            <a:pPr algn="just">
              <a:lnSpc>
                <a:spcPct val="170000"/>
              </a:lnSpc>
            </a:pPr>
            <a:r>
              <a:rPr lang="en-US" sz="2000" dirty="0" err="1" smtClean="0"/>
              <a:t>Apapun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peristiwa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endParaRPr lang="en-US" sz="2000" dirty="0" smtClean="0"/>
          </a:p>
          <a:p>
            <a:pPr algn="just">
              <a:lnSpc>
                <a:spcPct val="170000"/>
              </a:lnSpc>
            </a:pP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beruntung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melemparkan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23262" cy="4608512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150000"/>
              </a:lnSpc>
              <a:buFontTx/>
              <a:buAutoNum type="arabicPeriod"/>
            </a:pPr>
            <a:r>
              <a:rPr lang="id-ID" sz="2800" dirty="0" smtClean="0"/>
              <a:t>Jangan terlalu cepat menyimpulkan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id-ID" sz="2400" dirty="0" smtClean="0">
                <a:solidFill>
                  <a:srgbClr val="FFCC00"/>
                </a:solidFill>
              </a:rPr>
              <a:t>(Leap of Abstraction) </a:t>
            </a:r>
            <a:r>
              <a:rPr lang="en-US" sz="2400" dirty="0" smtClean="0">
                <a:solidFill>
                  <a:srgbClr val="FFCC00"/>
                </a:solidFill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Terlalu cepat pindah dari pengamatan langsung (concrete data) kepada kesimpulan tanpa pengujian</a:t>
            </a:r>
            <a:endParaRPr lang="en-US" sz="2800" b="1" i="1" dirty="0" smtClean="0"/>
          </a:p>
          <a:p>
            <a:pPr marL="609600" indent="-6096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i="1" dirty="0" err="1" smtClean="0"/>
              <a:t>Melihat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sudut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pandang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berbeda</a:t>
            </a:r>
            <a:endParaRPr lang="en-US" sz="2800" b="1" i="1" dirty="0" smtClean="0"/>
          </a:p>
          <a:p>
            <a:pPr marL="609600" indent="-6096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i="1" dirty="0" err="1" smtClean="0"/>
              <a:t>Merubah</a:t>
            </a:r>
            <a:r>
              <a:rPr lang="en-US" sz="2800" b="1" i="1" dirty="0" smtClean="0"/>
              <a:t> program </a:t>
            </a:r>
            <a:r>
              <a:rPr lang="en-US" sz="2800" b="1" i="1" dirty="0" err="1" smtClean="0"/>
              <a:t>dikepala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kita</a:t>
            </a:r>
            <a:endParaRPr lang="en-US" sz="2800" b="1" i="1" dirty="0" smtClean="0"/>
          </a:p>
          <a:p>
            <a:pPr marL="609600" indent="-6096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b="1" i="1" dirty="0" smtClean="0"/>
              <a:t>See on beauty</a:t>
            </a:r>
            <a:endParaRPr lang="en-US" sz="2800" b="1" i="1" dirty="0" smtClean="0"/>
          </a:p>
          <a:p>
            <a:pPr marL="609600" indent="-609600" algn="just" eaLnBrk="1" hangingPunct="1">
              <a:lnSpc>
                <a:spcPct val="150000"/>
              </a:lnSpc>
              <a:buFontTx/>
              <a:buAutoNum type="arabicPeriod"/>
            </a:pPr>
            <a:endParaRPr lang="en-US" sz="2400" dirty="0" smtClean="0"/>
          </a:p>
        </p:txBody>
      </p:sp>
      <p:sp>
        <p:nvSpPr>
          <p:cNvPr id="1758223" name="Rectangle 15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534400" cy="1295400"/>
          </a:xfrm>
        </p:spPr>
        <p:txBody>
          <a:bodyPr anchor="b"/>
          <a:lstStyle/>
          <a:p>
            <a:pPr eaLnBrk="1" hangingPunct="1">
              <a:defRPr/>
            </a:pPr>
            <a:r>
              <a:rPr lang="id-ID" sz="4000" dirty="0" smtClean="0"/>
              <a:t>Me</a:t>
            </a:r>
            <a:r>
              <a:rPr lang="en-US" sz="4000" dirty="0" err="1" smtClean="0"/>
              <a:t>ng</a:t>
            </a:r>
            <a:r>
              <a:rPr lang="id-ID" sz="4000" dirty="0" smtClean="0"/>
              <a:t>ubah Mental Models</a:t>
            </a:r>
            <a:r>
              <a:rPr lang="en-US" sz="4000" dirty="0" smtClean="0"/>
              <a:t> (2)</a:t>
            </a:r>
            <a:endParaRPr lang="id-ID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486400" y="63246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Gobind</a:t>
            </a:r>
            <a:r>
              <a:rPr lang="en-US" dirty="0" smtClean="0"/>
              <a:t> </a:t>
            </a:r>
            <a:r>
              <a:rPr lang="en-US" dirty="0" err="1" smtClean="0"/>
              <a:t>Vashdev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82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MENTAL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>
              <a:lnSpc>
                <a:spcPct val="200000"/>
              </a:lnSpc>
              <a:buFontTx/>
              <a:buAutoNum type="arabicPeriod"/>
              <a:tabLst>
                <a:tab pos="292100" algn="l"/>
              </a:tabLst>
            </a:pPr>
            <a:r>
              <a:rPr lang="en-US" altLang="zh-CN" dirty="0" err="1">
                <a:ea typeface="SimSun" panose="02010600030101010101" pitchFamily="2" charset="-122"/>
              </a:rPr>
              <a:t>D</a:t>
            </a:r>
            <a:r>
              <a:rPr lang="en-US" altLang="zh-CN" dirty="0" err="1" smtClean="0">
                <a:ea typeface="SimSun" panose="02010600030101010101" pitchFamily="2" charset="-122"/>
              </a:rPr>
              <a:t>efinisi</a:t>
            </a:r>
            <a:r>
              <a:rPr lang="en-US" altLang="zh-CN" dirty="0" smtClean="0">
                <a:ea typeface="SimSun" panose="02010600030101010101" pitchFamily="2" charset="-122"/>
              </a:rPr>
              <a:t> mental model</a:t>
            </a:r>
            <a:endParaRPr lang="en-US" altLang="zh-CN" dirty="0" smtClean="0">
              <a:ea typeface="SimSun" panose="02010600030101010101" pitchFamily="2" charset="-122"/>
            </a:endParaRPr>
          </a:p>
          <a:p>
            <a:pPr marL="609600" indent="-609600" algn="just">
              <a:lnSpc>
                <a:spcPct val="200000"/>
              </a:lnSpc>
              <a:buFontTx/>
              <a:buAutoNum type="arabicPeriod"/>
              <a:tabLst>
                <a:tab pos="292100" algn="l"/>
              </a:tabLst>
            </a:pPr>
            <a:r>
              <a:rPr lang="en-US" dirty="0" err="1" smtClean="0">
                <a:ea typeface="SimSun" panose="02010600030101010101" pitchFamily="2" charset="-122"/>
              </a:rPr>
              <a:t>Proses</a:t>
            </a:r>
            <a:r>
              <a:rPr lang="en-US" dirty="0" smtClean="0">
                <a:ea typeface="SimSun" panose="02010600030101010101" pitchFamily="2" charset="-122"/>
              </a:rPr>
              <a:t> </a:t>
            </a:r>
            <a:r>
              <a:rPr lang="en-US" dirty="0" err="1" smtClean="0">
                <a:ea typeface="SimSun" panose="02010600030101010101" pitchFamily="2" charset="-122"/>
              </a:rPr>
              <a:t>t</a:t>
            </a:r>
            <a:r>
              <a:rPr lang="en-US" dirty="0" err="1" smtClean="0"/>
              <a:t>erbentuknya</a:t>
            </a:r>
            <a:r>
              <a:rPr lang="id-ID" dirty="0" smtClean="0"/>
              <a:t> Mental Models;</a:t>
            </a:r>
            <a:endParaRPr lang="en-US" dirty="0" smtClean="0"/>
          </a:p>
          <a:p>
            <a:pPr marL="609600" indent="-609600" algn="just">
              <a:lnSpc>
                <a:spcPct val="200000"/>
              </a:lnSpc>
              <a:buFontTx/>
              <a:buAutoNum type="arabicPeriod"/>
              <a:tabLst>
                <a:tab pos="292100" algn="l"/>
              </a:tabLst>
            </a:pPr>
            <a:r>
              <a:rPr lang="en-US" dirty="0" err="1" smtClean="0"/>
              <a:t>Mengubah</a:t>
            </a:r>
            <a:r>
              <a:rPr lang="en-US" dirty="0" smtClean="0"/>
              <a:t> mental model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LETS START WITH A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ct val="30000"/>
              </a:spcAft>
            </a:pPr>
            <a:r>
              <a:rPr lang="id-ID" i="1" dirty="0" smtClean="0"/>
              <a:t>Mental</a:t>
            </a:r>
            <a:r>
              <a:rPr lang="id-ID" dirty="0" smtClean="0"/>
              <a:t>, karena ia </a:t>
            </a:r>
            <a:r>
              <a:rPr lang="en-US" dirty="0" smtClean="0"/>
              <a:t>“</a:t>
            </a:r>
            <a:r>
              <a:rPr lang="id-ID" dirty="0" smtClean="0"/>
              <a:t>ada</a:t>
            </a:r>
            <a:r>
              <a:rPr lang="en-US" dirty="0" smtClean="0"/>
              <a:t>” (exist)</a:t>
            </a:r>
            <a:r>
              <a:rPr lang="id-ID" dirty="0" smtClean="0"/>
              <a:t> dalam pikiran </a:t>
            </a:r>
            <a:r>
              <a:rPr lang="en-US" dirty="0" err="1" smtClean="0"/>
              <a:t>kita</a:t>
            </a:r>
            <a:r>
              <a:rPr lang="en-US" dirty="0" smtClean="0"/>
              <a:t>  (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)</a:t>
            </a:r>
            <a:r>
              <a:rPr lang="id-ID" dirty="0" smtClean="0"/>
              <a:t>;</a:t>
            </a:r>
            <a:endParaRPr lang="id-ID" dirty="0" smtClean="0"/>
          </a:p>
          <a:p>
            <a:pPr algn="just">
              <a:lnSpc>
                <a:spcPct val="150000"/>
              </a:lnSpc>
              <a:spcAft>
                <a:spcPct val="30000"/>
              </a:spcAft>
            </a:pPr>
            <a:r>
              <a:rPr lang="id-ID" i="1" dirty="0" smtClean="0"/>
              <a:t>Models</a:t>
            </a:r>
            <a:r>
              <a:rPr lang="id-ID" dirty="0" smtClean="0"/>
              <a:t>, karena ia kita konstruksikan dari pengalaman kita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peta-peta</a:t>
            </a:r>
            <a:r>
              <a:rPr lang="en-US" dirty="0" smtClean="0"/>
              <a:t> mental</a:t>
            </a:r>
            <a:r>
              <a:rPr lang="id-ID" dirty="0" smtClean="0"/>
              <a:t>.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DEFINISI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“ ‘Mental models’ are deeply ingrained assumptions, generalizations, or even pictures or images that influence how we understand the world and how we take action.”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sz="1600" dirty="0" smtClean="0"/>
              <a:t>Peter </a:t>
            </a:r>
            <a:r>
              <a:rPr lang="en-US" sz="1600" dirty="0" err="1" smtClean="0"/>
              <a:t>Senge</a:t>
            </a:r>
            <a:r>
              <a:rPr lang="en-US" sz="1600" dirty="0" smtClean="0"/>
              <a:t>, </a:t>
            </a:r>
            <a:r>
              <a:rPr lang="en-US" sz="1600" i="1" dirty="0" smtClean="0"/>
              <a:t>The Fifth Discipline</a:t>
            </a:r>
            <a:r>
              <a:rPr lang="en-US" sz="1600" dirty="0" smtClean="0"/>
              <a:t>, p.11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kalfestino.files.wordpress.com/2013/08/orang-buta-dan-gajah.jpg?w=45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g.virbcdn.com/_f/files/resize_1024x1365/b8/FileItem-254878-Iceberg00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7620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MENTAL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Mental model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(</a:t>
            </a:r>
            <a:r>
              <a:rPr lang="en-US" dirty="0" err="1" smtClean="0"/>
              <a:t>kacamata</a:t>
            </a:r>
            <a:r>
              <a:rPr lang="en-US" dirty="0" smtClean="0"/>
              <a:t>)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realita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>
                <a:sym typeface="Wingdings" panose="05000000000000000000" pitchFamily="2" charset="2"/>
              </a:rPr>
              <a:t>Persepsi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kita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realita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amat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bergantung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lensa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Mental models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realita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Mental model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/</a:t>
            </a:r>
            <a:r>
              <a:rPr lang="en-US" dirty="0" err="1" smtClean="0"/>
              <a:t>paradigma</a:t>
            </a:r>
            <a:r>
              <a:rPr lang="en-US" dirty="0" smtClean="0"/>
              <a:t>/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realita</a:t>
            </a:r>
            <a:endParaRPr lang="en-US" dirty="0" smtClean="0"/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 smtClean="0"/>
              <a:t>Mental model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dilakukannya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PROSES TERBENTUKNYA</a:t>
            </a:r>
            <a:br>
              <a:rPr lang="en-US" b="1" dirty="0" smtClean="0"/>
            </a:br>
            <a:r>
              <a:rPr lang="en-US" b="1" dirty="0" smtClean="0"/>
              <a:t> MENTAL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speedyceus.com/m/tm_images/fig_103_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3353</Words>
  <Application>WPS Presentation</Application>
  <PresentationFormat>On-screen Show (4:3)</PresentationFormat>
  <Paragraphs>101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Albertus Medium</vt:lpstr>
      <vt:lpstr>Calibri</vt:lpstr>
      <vt:lpstr>Microsoft YaHei</vt:lpstr>
      <vt:lpstr/>
      <vt:lpstr>Arial Unicode MS</vt:lpstr>
      <vt:lpstr>Comic Sans MS</vt:lpstr>
      <vt:lpstr>Segoe Print</vt:lpstr>
      <vt:lpstr>Office Theme</vt:lpstr>
      <vt:lpstr>MENTAL MODEL</vt:lpstr>
      <vt:lpstr>MENTAL MODEL</vt:lpstr>
      <vt:lpstr>LETS START WITH A GAME</vt:lpstr>
      <vt:lpstr>PowerPoint 演示文稿</vt:lpstr>
      <vt:lpstr>DEFINISI</vt:lpstr>
      <vt:lpstr>PowerPoint 演示文稿</vt:lpstr>
      <vt:lpstr>PowerPoint 演示文稿</vt:lpstr>
      <vt:lpstr>MENTAL MODEL</vt:lpstr>
      <vt:lpstr>PROSES TERBENTUKNYA  MENTAL MODEL</vt:lpstr>
      <vt:lpstr>PowerPoint 演示文稿</vt:lpstr>
      <vt:lpstr>PowerPoint 演示文稿</vt:lpstr>
      <vt:lpstr>TERBENTUKNYA MENTAL MODEL</vt:lpstr>
      <vt:lpstr>Pentingnya Selalu Mengubah Mental Models</vt:lpstr>
      <vt:lpstr>PowerPoint 演示文稿</vt:lpstr>
      <vt:lpstr>Bagaimana Mengubah Mental Model </vt:lpstr>
      <vt:lpstr>KISAH SUPIR BUS</vt:lpstr>
      <vt:lpstr>KOMENTAR ANDA? </vt:lpstr>
      <vt:lpstr>MAKNA DIBALIK PERISTIWA</vt:lpstr>
      <vt:lpstr>Mengubah Mental Models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MODEL</dc:title>
  <dc:creator>user</dc:creator>
  <cp:lastModifiedBy>HP</cp:lastModifiedBy>
  <cp:revision>13</cp:revision>
  <dcterms:created xsi:type="dcterms:W3CDTF">2013-10-04T00:08:00Z</dcterms:created>
  <dcterms:modified xsi:type="dcterms:W3CDTF">2017-10-23T04:03:21Z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1033-10.2.0.5971</vt:lpwstr>
  </property>
</Properties>
</file>