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4" r:id="rId4"/>
    <p:sldId id="285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30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0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19083-ECFF-4D05-BDD7-F102B857C4F7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26B18-3ED3-42C3-AA07-8D96C2666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5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6B18-3ED3-42C3-AA07-8D96C2666E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61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6B18-3ED3-42C3-AA07-8D96C2666E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7097" y="2732781"/>
            <a:ext cx="6902837" cy="1646302"/>
          </a:xfrm>
        </p:spPr>
        <p:txBody>
          <a:bodyPr/>
          <a:lstStyle/>
          <a:p>
            <a:r>
              <a:rPr lang="id-ID" sz="4800" b="1" dirty="0" smtClean="0"/>
              <a:t>METODE GEORESISTIVITAS DAN ELEKTROMAGNETIK</a:t>
            </a:r>
            <a:r>
              <a:rPr lang="id-ID" sz="4800" b="1" dirty="0" smtClean="0"/>
              <a:t/>
            </a:r>
            <a:br>
              <a:rPr lang="id-ID" sz="4800" b="1" dirty="0" smtClean="0"/>
            </a:br>
            <a:r>
              <a:rPr lang="id-ID" sz="4800" b="1" dirty="0"/>
              <a:t/>
            </a:r>
            <a:br>
              <a:rPr lang="id-ID" sz="4800" b="1" dirty="0"/>
            </a:br>
            <a:r>
              <a:rPr lang="id-ID" sz="2800" b="1" dirty="0">
                <a:solidFill>
                  <a:srgbClr val="DF0937"/>
                </a:solidFill>
              </a:rPr>
              <a:t>Prinsip Dasar Metode</a:t>
            </a:r>
            <a:br>
              <a:rPr lang="id-ID" sz="2800" b="1" dirty="0">
                <a:solidFill>
                  <a:srgbClr val="DF0937"/>
                </a:solidFill>
              </a:rPr>
            </a:br>
            <a:r>
              <a:rPr lang="id-ID" sz="2800" b="1" dirty="0">
                <a:solidFill>
                  <a:srgbClr val="DF0937"/>
                </a:solidFill>
              </a:rPr>
              <a:t>Geolistrik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261" y="5154901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id-ID" sz="2800" dirty="0" smtClean="0">
                <a:solidFill>
                  <a:srgbClr val="FF0000"/>
                </a:solidFill>
              </a:rPr>
              <a:t>FEBRIA ANITA, M.SC</a:t>
            </a:r>
            <a:endParaRPr lang="id-ID" sz="2800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06" y="37321"/>
            <a:ext cx="3428190" cy="139223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716250" y="6067134"/>
            <a:ext cx="3275448" cy="651118"/>
            <a:chOff x="11554482" y="5550871"/>
            <a:chExt cx="437221" cy="1202654"/>
          </a:xfrm>
        </p:grpSpPr>
        <p:sp>
          <p:nvSpPr>
            <p:cNvPr id="18" name="Rectangle 17"/>
            <p:cNvSpPr/>
            <p:nvPr/>
          </p:nvSpPr>
          <p:spPr>
            <a:xfrm>
              <a:off x="11554482" y="5550871"/>
              <a:ext cx="437221" cy="6821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id-ID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FAKULTAS TEKNIK DAN SAINS</a:t>
              </a:r>
              <a:endPara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744946" y="6241891"/>
              <a:ext cx="246757" cy="5116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id-ID" sz="12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PROGRAM STUDI FISIKA</a:t>
              </a:r>
              <a:endParaRPr lang="en-US" sz="1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760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33266" r="28465" b="9649"/>
          <a:stretch/>
        </p:blipFill>
        <p:spPr bwMode="auto">
          <a:xfrm>
            <a:off x="715108" y="611374"/>
            <a:ext cx="7420707" cy="55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865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9" t="32525" r="28267" b="9091"/>
          <a:stretch/>
        </p:blipFill>
        <p:spPr bwMode="auto">
          <a:xfrm>
            <a:off x="726831" y="786533"/>
            <a:ext cx="6975232" cy="533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385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6" t="32262" r="27072" b="7824"/>
          <a:stretch/>
        </p:blipFill>
        <p:spPr bwMode="auto">
          <a:xfrm>
            <a:off x="726830" y="853688"/>
            <a:ext cx="7326925" cy="552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655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8" t="33058" r="27399" b="9297"/>
          <a:stretch/>
        </p:blipFill>
        <p:spPr bwMode="auto">
          <a:xfrm>
            <a:off x="691662" y="878391"/>
            <a:ext cx="6986954" cy="517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438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2" t="32948" r="27457" b="9307"/>
          <a:stretch/>
        </p:blipFill>
        <p:spPr bwMode="auto">
          <a:xfrm>
            <a:off x="984739" y="1191509"/>
            <a:ext cx="7362093" cy="543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265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4" t="33684" r="27685" b="8842"/>
          <a:stretch/>
        </p:blipFill>
        <p:spPr bwMode="auto">
          <a:xfrm>
            <a:off x="1101970" y="1351935"/>
            <a:ext cx="7502770" cy="550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778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6" t="32666" r="27470" b="9111"/>
          <a:stretch/>
        </p:blipFill>
        <p:spPr bwMode="auto">
          <a:xfrm>
            <a:off x="422031" y="643285"/>
            <a:ext cx="8229600" cy="6073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564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2" t="32792" r="28206" b="8821"/>
          <a:stretch/>
        </p:blipFill>
        <p:spPr bwMode="auto">
          <a:xfrm>
            <a:off x="1359878" y="901499"/>
            <a:ext cx="7268307" cy="547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997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7" t="33150" r="26470" b="8525"/>
          <a:stretch/>
        </p:blipFill>
        <p:spPr bwMode="auto">
          <a:xfrm>
            <a:off x="1008185" y="1002078"/>
            <a:ext cx="7643445" cy="559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946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5" t="32671" r="27330" b="8332"/>
          <a:stretch/>
        </p:blipFill>
        <p:spPr bwMode="auto">
          <a:xfrm>
            <a:off x="1113692" y="777244"/>
            <a:ext cx="8030308" cy="608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97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b="1" dirty="0" err="1" smtClean="0"/>
              <a:t>Pokok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Bahasan</a:t>
            </a:r>
            <a:endParaRPr lang="id-ID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7796965" cy="3880773"/>
          </a:xfrm>
        </p:spPr>
        <p:txBody>
          <a:bodyPr>
            <a:normAutofit/>
          </a:bodyPr>
          <a:lstStyle/>
          <a:p>
            <a:r>
              <a:rPr lang="id-ID" dirty="0" smtClean="0"/>
              <a:t>-    </a:t>
            </a:r>
            <a:r>
              <a:rPr lang="id-ID" dirty="0"/>
              <a:t>EquiPotensial</a:t>
            </a:r>
          </a:p>
          <a:p>
            <a:r>
              <a:rPr lang="id-ID" dirty="0"/>
              <a:t>-    Prinsip Homogenitas </a:t>
            </a:r>
            <a:r>
              <a:rPr lang="id-ID" dirty="0" smtClean="0"/>
              <a:t>Bawah Permukaan </a:t>
            </a:r>
            <a:r>
              <a:rPr lang="id-ID" dirty="0"/>
              <a:t>Bumi</a:t>
            </a:r>
            <a:endParaRPr lang="id-ID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06" y="37321"/>
            <a:ext cx="3428190" cy="139223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435662" y="6067134"/>
            <a:ext cx="3556043" cy="651118"/>
            <a:chOff x="11517027" y="5550871"/>
            <a:chExt cx="474676" cy="1202654"/>
          </a:xfrm>
        </p:grpSpPr>
        <p:sp>
          <p:nvSpPr>
            <p:cNvPr id="13" name="Rectangle 12"/>
            <p:cNvSpPr/>
            <p:nvPr/>
          </p:nvSpPr>
          <p:spPr>
            <a:xfrm>
              <a:off x="11517027" y="5550871"/>
              <a:ext cx="474676" cy="6821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en-US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NAMA FAKULTAS</a:t>
              </a:r>
              <a:endPara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545175" y="6241891"/>
              <a:ext cx="446528" cy="5116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en-US" sz="12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NAMA PROGRAM STUDI</a:t>
              </a:r>
              <a:endParaRPr lang="en-US" sz="1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00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2" t="31826" r="27904" b="9048"/>
          <a:stretch/>
        </p:blipFill>
        <p:spPr bwMode="auto">
          <a:xfrm>
            <a:off x="938266" y="836448"/>
            <a:ext cx="7701642" cy="588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17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5" t="32712" r="27395" b="8508"/>
          <a:stretch/>
        </p:blipFill>
        <p:spPr bwMode="auto">
          <a:xfrm>
            <a:off x="1078523" y="752866"/>
            <a:ext cx="7502770" cy="565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390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4" t="32582" r="27405" b="7992"/>
          <a:stretch/>
        </p:blipFill>
        <p:spPr bwMode="auto">
          <a:xfrm>
            <a:off x="832338" y="840886"/>
            <a:ext cx="7362094" cy="555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667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1" t="32400" r="27310" b="7600"/>
          <a:stretch/>
        </p:blipFill>
        <p:spPr bwMode="auto">
          <a:xfrm>
            <a:off x="574431" y="267719"/>
            <a:ext cx="7784123" cy="595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266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6" t="33723" r="27604" b="8577"/>
          <a:stretch/>
        </p:blipFill>
        <p:spPr bwMode="auto">
          <a:xfrm>
            <a:off x="1125414" y="356506"/>
            <a:ext cx="8405447" cy="6267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242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75" y="1484785"/>
            <a:ext cx="7760583" cy="38996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527381" y="6237312"/>
            <a:ext cx="2710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i="1" dirty="0">
                <a:solidFill>
                  <a:srgbClr val="FF0000"/>
                </a:solidFill>
                <a:latin typeface="+mj-lt"/>
              </a:rPr>
              <a:t>Febria Anita, S.Si., M.Sc</a:t>
            </a:r>
          </a:p>
        </p:txBody>
      </p:sp>
    </p:spTree>
    <p:extLst>
      <p:ext uri="{BB962C8B-B14F-4D97-AF65-F5344CB8AC3E}">
        <p14:creationId xmlns:p14="http://schemas.microsoft.com/office/powerpoint/2010/main" val="1739279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3" t="33814" r="28460" b="8973"/>
          <a:stretch/>
        </p:blipFill>
        <p:spPr bwMode="auto">
          <a:xfrm>
            <a:off x="1148862" y="882782"/>
            <a:ext cx="7280031" cy="550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699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2" t="33173" r="27559" b="8493"/>
          <a:stretch/>
        </p:blipFill>
        <p:spPr bwMode="auto">
          <a:xfrm>
            <a:off x="984739" y="738553"/>
            <a:ext cx="7561384" cy="567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554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0" t="32683" r="27110" b="6992"/>
          <a:stretch/>
        </p:blipFill>
        <p:spPr bwMode="auto">
          <a:xfrm>
            <a:off x="480646" y="726830"/>
            <a:ext cx="7832026" cy="569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095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0" t="30947" r="27836" b="6976"/>
          <a:stretch/>
        </p:blipFill>
        <p:spPr bwMode="auto">
          <a:xfrm>
            <a:off x="984737" y="486507"/>
            <a:ext cx="7045428" cy="519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554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3" t="34197" r="26392" b="7361"/>
          <a:stretch/>
        </p:blipFill>
        <p:spPr bwMode="auto">
          <a:xfrm>
            <a:off x="762000" y="465716"/>
            <a:ext cx="7916804" cy="639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094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3" t="32238" r="26538" b="8624"/>
          <a:stretch/>
        </p:blipFill>
        <p:spPr bwMode="auto">
          <a:xfrm>
            <a:off x="867508" y="836921"/>
            <a:ext cx="7467601" cy="552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782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1" t="33318" r="27609" b="7896"/>
          <a:stretch/>
        </p:blipFill>
        <p:spPr bwMode="auto">
          <a:xfrm>
            <a:off x="844062" y="851788"/>
            <a:ext cx="7350370" cy="554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48620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866</TotalTime>
  <Words>38</Words>
  <Application>Microsoft Office PowerPoint</Application>
  <PresentationFormat>Custom</PresentationFormat>
  <Paragraphs>12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Facet</vt:lpstr>
      <vt:lpstr>METODE GEORESISTIVITAS DAN ELEKTROMAGNETIK  Prinsip Dasar Metode Geolistrik</vt:lpstr>
      <vt:lpstr>Pokok Bahasan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 SISTEM INFORMASI</dc:title>
  <dc:creator>Windows User</dc:creator>
  <cp:lastModifiedBy>ismail - [2010]</cp:lastModifiedBy>
  <cp:revision>31</cp:revision>
  <dcterms:created xsi:type="dcterms:W3CDTF">2019-04-08T14:20:26Z</dcterms:created>
  <dcterms:modified xsi:type="dcterms:W3CDTF">2021-03-19T04:57:02Z</dcterms:modified>
</cp:coreProperties>
</file>