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4" r:id="rId2"/>
    <p:sldId id="351" r:id="rId3"/>
    <p:sldId id="352" r:id="rId4"/>
    <p:sldId id="456" r:id="rId5"/>
    <p:sldId id="457" r:id="rId6"/>
    <p:sldId id="459" r:id="rId7"/>
    <p:sldId id="458" r:id="rId8"/>
    <p:sldId id="460" r:id="rId9"/>
    <p:sldId id="463" r:id="rId10"/>
    <p:sldId id="462" r:id="rId11"/>
    <p:sldId id="461" r:id="rId12"/>
    <p:sldId id="464" r:id="rId13"/>
    <p:sldId id="467" r:id="rId14"/>
    <p:sldId id="466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7" r:id="rId23"/>
    <p:sldId id="475" r:id="rId24"/>
    <p:sldId id="478" r:id="rId25"/>
    <p:sldId id="479" r:id="rId26"/>
    <p:sldId id="480" r:id="rId27"/>
    <p:sldId id="481" r:id="rId28"/>
    <p:sldId id="482" r:id="rId29"/>
    <p:sldId id="496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92" r:id="rId40"/>
    <p:sldId id="493" r:id="rId41"/>
    <p:sldId id="494" r:id="rId42"/>
    <p:sldId id="495" r:id="rId43"/>
    <p:sldId id="497" r:id="rId44"/>
    <p:sldId id="348" r:id="rId45"/>
    <p:sldId id="498" r:id="rId46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1" d="100"/>
          <a:sy n="61" d="100"/>
        </p:scale>
        <p:origin x="12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5B783-1048-4013-9BFE-0198877E7C32}" type="doc">
      <dgm:prSet loTypeId="urn:microsoft.com/office/officeart/2005/8/layout/equation2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997A5E-B2C4-4227-964A-0BF21417BE0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en-ID" b="0" smtClean="0"/>
            <a:t>Data</a:t>
          </a:r>
          <a:endParaRPr lang="en-ID"/>
        </a:p>
      </dgm:t>
    </dgm:pt>
    <dgm:pt modelId="{F94785B9-50ED-41EB-880C-009917485F6C}" type="parTrans" cxnId="{661417A7-6374-47E3-987B-152F2C40D11E}">
      <dgm:prSet/>
      <dgm:spPr/>
      <dgm:t>
        <a:bodyPr/>
        <a:lstStyle/>
        <a:p>
          <a:endParaRPr lang="en-US"/>
        </a:p>
      </dgm:t>
    </dgm:pt>
    <dgm:pt modelId="{3545B6F2-B005-497E-B511-988C9600E120}" type="sibTrans" cxnId="{661417A7-6374-47E3-987B-152F2C40D11E}">
      <dgm:prSet/>
      <dgm:spPr/>
      <dgm:t>
        <a:bodyPr/>
        <a:lstStyle/>
        <a:p>
          <a:endParaRPr lang="en-US"/>
        </a:p>
      </dgm:t>
    </dgm:pt>
    <dgm:pt modelId="{E9849A91-D0FD-410B-BF27-B5E543C31454}">
      <dgm:prSet/>
      <dgm:spPr/>
      <dgm:t>
        <a:bodyPr/>
        <a:lstStyle/>
        <a:p>
          <a:pPr rtl="0"/>
          <a:r>
            <a:rPr lang="en-ID" b="0" smtClean="0"/>
            <a:t>Metode Data Mining</a:t>
          </a:r>
          <a:endParaRPr lang="en-ID"/>
        </a:p>
      </dgm:t>
    </dgm:pt>
    <dgm:pt modelId="{289C7332-B1E3-4AB9-B309-A94E5F11771B}" type="parTrans" cxnId="{F234513B-1647-4ED0-8EF5-DA8E31D25D09}">
      <dgm:prSet/>
      <dgm:spPr/>
      <dgm:t>
        <a:bodyPr/>
        <a:lstStyle/>
        <a:p>
          <a:endParaRPr lang="en-US"/>
        </a:p>
      </dgm:t>
    </dgm:pt>
    <dgm:pt modelId="{6E9360A4-EFC6-408D-B4F4-29D4C1BBAF93}" type="sibTrans" cxnId="{F234513B-1647-4ED0-8EF5-DA8E31D25D09}">
      <dgm:prSet/>
      <dgm:spPr/>
      <dgm:t>
        <a:bodyPr/>
        <a:lstStyle/>
        <a:p>
          <a:endParaRPr lang="en-US"/>
        </a:p>
      </dgm:t>
    </dgm:pt>
    <dgm:pt modelId="{FF1A9E91-B405-4ABA-8A22-A6049E6FE399}">
      <dgm:prSet/>
      <dgm:spPr>
        <a:solidFill>
          <a:srgbClr val="7030A0"/>
        </a:solidFill>
      </dgm:spPr>
      <dgm:t>
        <a:bodyPr/>
        <a:lstStyle/>
        <a:p>
          <a:pPr rtl="0"/>
          <a:r>
            <a:rPr lang="en-ID" b="0" smtClean="0"/>
            <a:t>Pengetahuan</a:t>
          </a:r>
          <a:endParaRPr lang="en-ID"/>
        </a:p>
      </dgm:t>
    </dgm:pt>
    <dgm:pt modelId="{69ECEE46-4A43-4FDE-8427-066DBE4F3595}" type="parTrans" cxnId="{8DC330BF-0A6B-4F9D-9836-AF2DA1C4D08E}">
      <dgm:prSet/>
      <dgm:spPr/>
      <dgm:t>
        <a:bodyPr/>
        <a:lstStyle/>
        <a:p>
          <a:endParaRPr lang="en-US"/>
        </a:p>
      </dgm:t>
    </dgm:pt>
    <dgm:pt modelId="{8D0836E9-CBBB-4F4D-ADDF-F7274F4F12CA}" type="sibTrans" cxnId="{8DC330BF-0A6B-4F9D-9836-AF2DA1C4D08E}">
      <dgm:prSet/>
      <dgm:spPr/>
      <dgm:t>
        <a:bodyPr/>
        <a:lstStyle/>
        <a:p>
          <a:endParaRPr lang="en-US"/>
        </a:p>
      </dgm:t>
    </dgm:pt>
    <dgm:pt modelId="{E46CD468-B591-4A2D-8D30-35B4EBD5DECD}" type="pres">
      <dgm:prSet presAssocID="{1405B783-1048-4013-9BFE-0198877E7C32}" presName="Name0" presStyleCnt="0">
        <dgm:presLayoutVars>
          <dgm:dir/>
          <dgm:resizeHandles val="exact"/>
        </dgm:presLayoutVars>
      </dgm:prSet>
      <dgm:spPr/>
    </dgm:pt>
    <dgm:pt modelId="{CADD56A3-1232-4742-85DD-375369E26F6B}" type="pres">
      <dgm:prSet presAssocID="{1405B783-1048-4013-9BFE-0198877E7C32}" presName="vNodes" presStyleCnt="0"/>
      <dgm:spPr/>
    </dgm:pt>
    <dgm:pt modelId="{A2F2426A-2F6A-4FA1-A8B1-116752107D4C}" type="pres">
      <dgm:prSet presAssocID="{1E997A5E-B2C4-4227-964A-0BF21417BE0C}" presName="node" presStyleLbl="node1" presStyleIdx="0" presStyleCnt="3">
        <dgm:presLayoutVars>
          <dgm:bulletEnabled val="1"/>
        </dgm:presLayoutVars>
      </dgm:prSet>
      <dgm:spPr/>
    </dgm:pt>
    <dgm:pt modelId="{E75687A9-FCBE-4544-87A1-FA5E2F08167B}" type="pres">
      <dgm:prSet presAssocID="{3545B6F2-B005-497E-B511-988C9600E120}" presName="spacerT" presStyleCnt="0"/>
      <dgm:spPr/>
    </dgm:pt>
    <dgm:pt modelId="{47E0EFA1-A82E-47DB-8179-FAB6656FBF7E}" type="pres">
      <dgm:prSet presAssocID="{3545B6F2-B005-497E-B511-988C9600E120}" presName="sibTrans" presStyleLbl="sibTrans2D1" presStyleIdx="0" presStyleCnt="2"/>
      <dgm:spPr/>
    </dgm:pt>
    <dgm:pt modelId="{678061F2-9E82-4E65-B0F5-786C9A2C9F44}" type="pres">
      <dgm:prSet presAssocID="{3545B6F2-B005-497E-B511-988C9600E120}" presName="spacerB" presStyleCnt="0"/>
      <dgm:spPr/>
    </dgm:pt>
    <dgm:pt modelId="{BF2836D7-7B16-4672-A732-0CC6467583DC}" type="pres">
      <dgm:prSet presAssocID="{E9849A91-D0FD-410B-BF27-B5E543C31454}" presName="node" presStyleLbl="node1" presStyleIdx="1" presStyleCnt="3">
        <dgm:presLayoutVars>
          <dgm:bulletEnabled val="1"/>
        </dgm:presLayoutVars>
      </dgm:prSet>
      <dgm:spPr/>
    </dgm:pt>
    <dgm:pt modelId="{C8A65176-AA02-4B33-8FEF-96EE7CAE07A0}" type="pres">
      <dgm:prSet presAssocID="{1405B783-1048-4013-9BFE-0198877E7C32}" presName="sibTransLast" presStyleLbl="sibTrans2D1" presStyleIdx="1" presStyleCnt="2"/>
      <dgm:spPr/>
    </dgm:pt>
    <dgm:pt modelId="{22BCADFC-A178-46A6-8654-AF7725C94506}" type="pres">
      <dgm:prSet presAssocID="{1405B783-1048-4013-9BFE-0198877E7C32}" presName="connectorText" presStyleLbl="sibTrans2D1" presStyleIdx="1" presStyleCnt="2"/>
      <dgm:spPr/>
    </dgm:pt>
    <dgm:pt modelId="{85450F37-555E-4F2D-A6BF-B83F38BA692D}" type="pres">
      <dgm:prSet presAssocID="{1405B783-1048-4013-9BFE-0198877E7C3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DC330BF-0A6B-4F9D-9836-AF2DA1C4D08E}" srcId="{1405B783-1048-4013-9BFE-0198877E7C32}" destId="{FF1A9E91-B405-4ABA-8A22-A6049E6FE399}" srcOrd="2" destOrd="0" parTransId="{69ECEE46-4A43-4FDE-8427-066DBE4F3595}" sibTransId="{8D0836E9-CBBB-4F4D-ADDF-F7274F4F12CA}"/>
    <dgm:cxn modelId="{6C523EEF-329A-4A76-96A1-EBD2E8CF03D7}" type="presOf" srcId="{6E9360A4-EFC6-408D-B4F4-29D4C1BBAF93}" destId="{C8A65176-AA02-4B33-8FEF-96EE7CAE07A0}" srcOrd="0" destOrd="0" presId="urn:microsoft.com/office/officeart/2005/8/layout/equation2"/>
    <dgm:cxn modelId="{A5453F15-469A-4BE9-9D61-6513AABFD05C}" type="presOf" srcId="{1405B783-1048-4013-9BFE-0198877E7C32}" destId="{E46CD468-B591-4A2D-8D30-35B4EBD5DECD}" srcOrd="0" destOrd="0" presId="urn:microsoft.com/office/officeart/2005/8/layout/equation2"/>
    <dgm:cxn modelId="{9FA15A5C-3713-4355-9984-3F41C1D35040}" type="presOf" srcId="{3545B6F2-B005-497E-B511-988C9600E120}" destId="{47E0EFA1-A82E-47DB-8179-FAB6656FBF7E}" srcOrd="0" destOrd="0" presId="urn:microsoft.com/office/officeart/2005/8/layout/equation2"/>
    <dgm:cxn modelId="{F234513B-1647-4ED0-8EF5-DA8E31D25D09}" srcId="{1405B783-1048-4013-9BFE-0198877E7C32}" destId="{E9849A91-D0FD-410B-BF27-B5E543C31454}" srcOrd="1" destOrd="0" parTransId="{289C7332-B1E3-4AB9-B309-A94E5F11771B}" sibTransId="{6E9360A4-EFC6-408D-B4F4-29D4C1BBAF93}"/>
    <dgm:cxn modelId="{6524EBA4-DA35-4928-AB4F-E617909C8FA4}" type="presOf" srcId="{E9849A91-D0FD-410B-BF27-B5E543C31454}" destId="{BF2836D7-7B16-4672-A732-0CC6467583DC}" srcOrd="0" destOrd="0" presId="urn:microsoft.com/office/officeart/2005/8/layout/equation2"/>
    <dgm:cxn modelId="{54585528-5D50-418E-BAAE-C49E59C897AA}" type="presOf" srcId="{FF1A9E91-B405-4ABA-8A22-A6049E6FE399}" destId="{85450F37-555E-4F2D-A6BF-B83F38BA692D}" srcOrd="0" destOrd="0" presId="urn:microsoft.com/office/officeart/2005/8/layout/equation2"/>
    <dgm:cxn modelId="{661417A7-6374-47E3-987B-152F2C40D11E}" srcId="{1405B783-1048-4013-9BFE-0198877E7C32}" destId="{1E997A5E-B2C4-4227-964A-0BF21417BE0C}" srcOrd="0" destOrd="0" parTransId="{F94785B9-50ED-41EB-880C-009917485F6C}" sibTransId="{3545B6F2-B005-497E-B511-988C9600E120}"/>
    <dgm:cxn modelId="{BB38D6EB-C33C-4ADF-B959-D241B960F94A}" type="presOf" srcId="{1E997A5E-B2C4-4227-964A-0BF21417BE0C}" destId="{A2F2426A-2F6A-4FA1-A8B1-116752107D4C}" srcOrd="0" destOrd="0" presId="urn:microsoft.com/office/officeart/2005/8/layout/equation2"/>
    <dgm:cxn modelId="{2B04C724-2A07-4BDE-8F15-742543DFBEEE}" type="presOf" srcId="{6E9360A4-EFC6-408D-B4F4-29D4C1BBAF93}" destId="{22BCADFC-A178-46A6-8654-AF7725C94506}" srcOrd="1" destOrd="0" presId="urn:microsoft.com/office/officeart/2005/8/layout/equation2"/>
    <dgm:cxn modelId="{7F1B7A87-685B-49CA-BF80-56F81FD3C378}" type="presParOf" srcId="{E46CD468-B591-4A2D-8D30-35B4EBD5DECD}" destId="{CADD56A3-1232-4742-85DD-375369E26F6B}" srcOrd="0" destOrd="0" presId="urn:microsoft.com/office/officeart/2005/8/layout/equation2"/>
    <dgm:cxn modelId="{2F726F12-044A-46E3-A232-CB3E9AFB2A82}" type="presParOf" srcId="{CADD56A3-1232-4742-85DD-375369E26F6B}" destId="{A2F2426A-2F6A-4FA1-A8B1-116752107D4C}" srcOrd="0" destOrd="0" presId="urn:microsoft.com/office/officeart/2005/8/layout/equation2"/>
    <dgm:cxn modelId="{23BF245E-CAA1-48FF-8715-4C2A1DA22597}" type="presParOf" srcId="{CADD56A3-1232-4742-85DD-375369E26F6B}" destId="{E75687A9-FCBE-4544-87A1-FA5E2F08167B}" srcOrd="1" destOrd="0" presId="urn:microsoft.com/office/officeart/2005/8/layout/equation2"/>
    <dgm:cxn modelId="{283CAF6B-2A0E-4BE0-8B2B-CE6DA1B7B4E6}" type="presParOf" srcId="{CADD56A3-1232-4742-85DD-375369E26F6B}" destId="{47E0EFA1-A82E-47DB-8179-FAB6656FBF7E}" srcOrd="2" destOrd="0" presId="urn:microsoft.com/office/officeart/2005/8/layout/equation2"/>
    <dgm:cxn modelId="{211BD890-AFB7-4E17-AE9F-5C985807F6A7}" type="presParOf" srcId="{CADD56A3-1232-4742-85DD-375369E26F6B}" destId="{678061F2-9E82-4E65-B0F5-786C9A2C9F44}" srcOrd="3" destOrd="0" presId="urn:microsoft.com/office/officeart/2005/8/layout/equation2"/>
    <dgm:cxn modelId="{112FD452-08BD-47A7-8095-19D889D6F3BC}" type="presParOf" srcId="{CADD56A3-1232-4742-85DD-375369E26F6B}" destId="{BF2836D7-7B16-4672-A732-0CC6467583DC}" srcOrd="4" destOrd="0" presId="urn:microsoft.com/office/officeart/2005/8/layout/equation2"/>
    <dgm:cxn modelId="{E1A51E02-98B5-4D38-A7B6-211DA09352D5}" type="presParOf" srcId="{E46CD468-B591-4A2D-8D30-35B4EBD5DECD}" destId="{C8A65176-AA02-4B33-8FEF-96EE7CAE07A0}" srcOrd="1" destOrd="0" presId="urn:microsoft.com/office/officeart/2005/8/layout/equation2"/>
    <dgm:cxn modelId="{B2BDE6C1-D37D-4D1C-8A56-511A4D9544B8}" type="presParOf" srcId="{C8A65176-AA02-4B33-8FEF-96EE7CAE07A0}" destId="{22BCADFC-A178-46A6-8654-AF7725C94506}" srcOrd="0" destOrd="0" presId="urn:microsoft.com/office/officeart/2005/8/layout/equation2"/>
    <dgm:cxn modelId="{D51533ED-9C65-40B3-AF5A-FB204E4C7142}" type="presParOf" srcId="{E46CD468-B591-4A2D-8D30-35B4EBD5DECD}" destId="{85450F37-555E-4F2D-A6BF-B83F38BA692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77B5A-FAA9-47D8-96FB-E96EC98E1261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F6BF7C-4508-423B-8272-6CAED6BF56A3}">
      <dgm:prSet/>
      <dgm:spPr/>
      <dgm:t>
        <a:bodyPr/>
        <a:lstStyle/>
        <a:p>
          <a:pPr rtl="0"/>
          <a:r>
            <a:rPr lang="en-ID" smtClean="0"/>
            <a:t>Educational Data Mining</a:t>
          </a:r>
          <a:endParaRPr lang="en-ID"/>
        </a:p>
      </dgm:t>
    </dgm:pt>
    <dgm:pt modelId="{C2490E5B-E1B0-4C0C-8D38-D5A2E3811B4E}" type="parTrans" cxnId="{BDFA8A44-E21B-4F21-843A-00516941A4EC}">
      <dgm:prSet/>
      <dgm:spPr/>
      <dgm:t>
        <a:bodyPr/>
        <a:lstStyle/>
        <a:p>
          <a:endParaRPr lang="en-US"/>
        </a:p>
      </dgm:t>
    </dgm:pt>
    <dgm:pt modelId="{12BBD1C8-CDED-4167-A2B3-86419F7D6BBE}" type="sibTrans" cxnId="{BDFA8A44-E21B-4F21-843A-00516941A4EC}">
      <dgm:prSet/>
      <dgm:spPr/>
      <dgm:t>
        <a:bodyPr/>
        <a:lstStyle/>
        <a:p>
          <a:endParaRPr lang="en-US"/>
        </a:p>
      </dgm:t>
    </dgm:pt>
    <dgm:pt modelId="{A03C3C36-3B29-4A5B-A024-4511EF21AA26}">
      <dgm:prSet/>
      <dgm:spPr/>
      <dgm:t>
        <a:bodyPr/>
        <a:lstStyle/>
        <a:p>
          <a:pPr rtl="0"/>
          <a:r>
            <a:rPr lang="en-ID" smtClean="0"/>
            <a:t>Social Media Data Mining</a:t>
          </a:r>
          <a:endParaRPr lang="en-ID"/>
        </a:p>
      </dgm:t>
    </dgm:pt>
    <dgm:pt modelId="{083860CB-EB98-4B87-93EC-F5A5B3660527}" type="parTrans" cxnId="{45CE7672-5640-4D21-8B9E-84E88AE477B2}">
      <dgm:prSet/>
      <dgm:spPr/>
      <dgm:t>
        <a:bodyPr/>
        <a:lstStyle/>
        <a:p>
          <a:endParaRPr lang="en-US"/>
        </a:p>
      </dgm:t>
    </dgm:pt>
    <dgm:pt modelId="{E3EC7C7A-EE49-4052-BA9F-8B2DB322750D}" type="sibTrans" cxnId="{45CE7672-5640-4D21-8B9E-84E88AE477B2}">
      <dgm:prSet/>
      <dgm:spPr/>
      <dgm:t>
        <a:bodyPr/>
        <a:lstStyle/>
        <a:p>
          <a:endParaRPr lang="en-US"/>
        </a:p>
      </dgm:t>
    </dgm:pt>
    <dgm:pt modelId="{0AE788F1-EFBF-48E5-8977-616BEF3B2B8B}">
      <dgm:prSet/>
      <dgm:spPr/>
      <dgm:t>
        <a:bodyPr/>
        <a:lstStyle/>
        <a:p>
          <a:pPr rtl="0"/>
          <a:r>
            <a:rPr lang="en-ID" smtClean="0"/>
            <a:t>Healthcare Data Mining</a:t>
          </a:r>
          <a:endParaRPr lang="en-ID"/>
        </a:p>
      </dgm:t>
    </dgm:pt>
    <dgm:pt modelId="{3FDBF425-55E0-4F1D-BD62-4C5DAE8DD950}" type="parTrans" cxnId="{D4A79D82-E4D1-4545-B302-C115515C6FAB}">
      <dgm:prSet/>
      <dgm:spPr/>
      <dgm:t>
        <a:bodyPr/>
        <a:lstStyle/>
        <a:p>
          <a:endParaRPr lang="en-US"/>
        </a:p>
      </dgm:t>
    </dgm:pt>
    <dgm:pt modelId="{1839F4D1-9AB4-406A-A118-5A4DB7837BA4}" type="sibTrans" cxnId="{D4A79D82-E4D1-4545-B302-C115515C6FAB}">
      <dgm:prSet/>
      <dgm:spPr/>
      <dgm:t>
        <a:bodyPr/>
        <a:lstStyle/>
        <a:p>
          <a:endParaRPr lang="en-US"/>
        </a:p>
      </dgm:t>
    </dgm:pt>
    <dgm:pt modelId="{77E7E29A-C8FB-4475-8BD3-BAE2495C1006}">
      <dgm:prSet/>
      <dgm:spPr/>
      <dgm:t>
        <a:bodyPr/>
        <a:lstStyle/>
        <a:p>
          <a:pPr rtl="0"/>
          <a:r>
            <a:rPr lang="en-ID" smtClean="0"/>
            <a:t>Multimedia Data Mining</a:t>
          </a:r>
          <a:endParaRPr lang="en-ID"/>
        </a:p>
      </dgm:t>
    </dgm:pt>
    <dgm:pt modelId="{2601E472-76E3-45B5-BE77-64440634D99E}" type="parTrans" cxnId="{6C1FE5B5-65E6-4E09-8606-C3229D43138A}">
      <dgm:prSet/>
      <dgm:spPr/>
      <dgm:t>
        <a:bodyPr/>
        <a:lstStyle/>
        <a:p>
          <a:endParaRPr lang="en-US"/>
        </a:p>
      </dgm:t>
    </dgm:pt>
    <dgm:pt modelId="{DBDA1A29-DA7E-40ED-961A-1861FD174D88}" type="sibTrans" cxnId="{6C1FE5B5-65E6-4E09-8606-C3229D43138A}">
      <dgm:prSet/>
      <dgm:spPr/>
      <dgm:t>
        <a:bodyPr/>
        <a:lstStyle/>
        <a:p>
          <a:endParaRPr lang="en-US"/>
        </a:p>
      </dgm:t>
    </dgm:pt>
    <dgm:pt modelId="{00E1CC76-37FB-41AE-AA4D-F3CC7A400394}">
      <dgm:prSet/>
      <dgm:spPr/>
      <dgm:t>
        <a:bodyPr/>
        <a:lstStyle/>
        <a:p>
          <a:pPr rtl="0"/>
          <a:r>
            <a:rPr lang="en-GB" smtClean="0"/>
            <a:t>Geographic Data Mining</a:t>
          </a:r>
          <a:endParaRPr lang="en-ID"/>
        </a:p>
      </dgm:t>
    </dgm:pt>
    <dgm:pt modelId="{374645FE-276E-4C9C-9215-82A66E053399}" type="parTrans" cxnId="{FBB439F8-FD26-43A6-A6AA-9AD5C1723694}">
      <dgm:prSet/>
      <dgm:spPr/>
      <dgm:t>
        <a:bodyPr/>
        <a:lstStyle/>
        <a:p>
          <a:endParaRPr lang="en-US"/>
        </a:p>
      </dgm:t>
    </dgm:pt>
    <dgm:pt modelId="{46CEA677-35F8-45B9-B8C7-15F0FCD95A91}" type="sibTrans" cxnId="{FBB439F8-FD26-43A6-A6AA-9AD5C1723694}">
      <dgm:prSet/>
      <dgm:spPr/>
      <dgm:t>
        <a:bodyPr/>
        <a:lstStyle/>
        <a:p>
          <a:endParaRPr lang="en-US"/>
        </a:p>
      </dgm:t>
    </dgm:pt>
    <dgm:pt modelId="{BED1E96F-2B33-4193-86A3-F743EBC30673}" type="pres">
      <dgm:prSet presAssocID="{7BC77B5A-FAA9-47D8-96FB-E96EC98E12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A8FD5-DD81-4980-BB0E-7D84F219FD7C}" type="pres">
      <dgm:prSet presAssocID="{5DF6BF7C-4508-423B-8272-6CAED6BF56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C69BC-D6F2-4ED6-B389-33CE33ED6B3A}" type="pres">
      <dgm:prSet presAssocID="{12BBD1C8-CDED-4167-A2B3-86419F7D6BBE}" presName="sibTrans" presStyleCnt="0"/>
      <dgm:spPr/>
    </dgm:pt>
    <dgm:pt modelId="{024F53E4-123E-4C49-A7A4-EFA54BC494C4}" type="pres">
      <dgm:prSet presAssocID="{A03C3C36-3B29-4A5B-A024-4511EF21AA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7464B-0ADA-41FF-B785-81378702003C}" type="pres">
      <dgm:prSet presAssocID="{E3EC7C7A-EE49-4052-BA9F-8B2DB322750D}" presName="sibTrans" presStyleCnt="0"/>
      <dgm:spPr/>
    </dgm:pt>
    <dgm:pt modelId="{ED5850D7-F795-420F-A407-B2B2B3F28899}" type="pres">
      <dgm:prSet presAssocID="{0AE788F1-EFBF-48E5-8977-616BEF3B2B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9A58B-5514-4BB9-9573-0ED50578BF9C}" type="pres">
      <dgm:prSet presAssocID="{1839F4D1-9AB4-406A-A118-5A4DB7837BA4}" presName="sibTrans" presStyleCnt="0"/>
      <dgm:spPr/>
    </dgm:pt>
    <dgm:pt modelId="{F043AACD-BE72-41A1-AE68-670ABC33B98F}" type="pres">
      <dgm:prSet presAssocID="{77E7E29A-C8FB-4475-8BD3-BAE2495C10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4BB2F-B036-4C40-AF83-3A87CCAEE58C}" type="pres">
      <dgm:prSet presAssocID="{DBDA1A29-DA7E-40ED-961A-1861FD174D88}" presName="sibTrans" presStyleCnt="0"/>
      <dgm:spPr/>
    </dgm:pt>
    <dgm:pt modelId="{8255C12B-6B85-4A91-8BD8-C69A1DD0C042}" type="pres">
      <dgm:prSet presAssocID="{00E1CC76-37FB-41AE-AA4D-F3CC7A4003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439F8-FD26-43A6-A6AA-9AD5C1723694}" srcId="{7BC77B5A-FAA9-47D8-96FB-E96EC98E1261}" destId="{00E1CC76-37FB-41AE-AA4D-F3CC7A400394}" srcOrd="4" destOrd="0" parTransId="{374645FE-276E-4C9C-9215-82A66E053399}" sibTransId="{46CEA677-35F8-45B9-B8C7-15F0FCD95A91}"/>
    <dgm:cxn modelId="{EC058724-E333-4ECD-835E-A527458DB727}" type="presOf" srcId="{A03C3C36-3B29-4A5B-A024-4511EF21AA26}" destId="{024F53E4-123E-4C49-A7A4-EFA54BC494C4}" srcOrd="0" destOrd="0" presId="urn:microsoft.com/office/officeart/2005/8/layout/default"/>
    <dgm:cxn modelId="{03F44700-A039-4FD8-8157-23D6F380BDA5}" type="presOf" srcId="{5DF6BF7C-4508-423B-8272-6CAED6BF56A3}" destId="{042A8FD5-DD81-4980-BB0E-7D84F219FD7C}" srcOrd="0" destOrd="0" presId="urn:microsoft.com/office/officeart/2005/8/layout/default"/>
    <dgm:cxn modelId="{BDFA8A44-E21B-4F21-843A-00516941A4EC}" srcId="{7BC77B5A-FAA9-47D8-96FB-E96EC98E1261}" destId="{5DF6BF7C-4508-423B-8272-6CAED6BF56A3}" srcOrd="0" destOrd="0" parTransId="{C2490E5B-E1B0-4C0C-8D38-D5A2E3811B4E}" sibTransId="{12BBD1C8-CDED-4167-A2B3-86419F7D6BBE}"/>
    <dgm:cxn modelId="{9240E6EF-A08D-457A-80FC-3E31F1D4C78B}" type="presOf" srcId="{00E1CC76-37FB-41AE-AA4D-F3CC7A400394}" destId="{8255C12B-6B85-4A91-8BD8-C69A1DD0C042}" srcOrd="0" destOrd="0" presId="urn:microsoft.com/office/officeart/2005/8/layout/default"/>
    <dgm:cxn modelId="{0065DFAA-EBF6-48B2-9825-837EC5A9000C}" type="presOf" srcId="{77E7E29A-C8FB-4475-8BD3-BAE2495C1006}" destId="{F043AACD-BE72-41A1-AE68-670ABC33B98F}" srcOrd="0" destOrd="0" presId="urn:microsoft.com/office/officeart/2005/8/layout/default"/>
    <dgm:cxn modelId="{D4A79D82-E4D1-4545-B302-C115515C6FAB}" srcId="{7BC77B5A-FAA9-47D8-96FB-E96EC98E1261}" destId="{0AE788F1-EFBF-48E5-8977-616BEF3B2B8B}" srcOrd="2" destOrd="0" parTransId="{3FDBF425-55E0-4F1D-BD62-4C5DAE8DD950}" sibTransId="{1839F4D1-9AB4-406A-A118-5A4DB7837BA4}"/>
    <dgm:cxn modelId="{45CE7672-5640-4D21-8B9E-84E88AE477B2}" srcId="{7BC77B5A-FAA9-47D8-96FB-E96EC98E1261}" destId="{A03C3C36-3B29-4A5B-A024-4511EF21AA26}" srcOrd="1" destOrd="0" parTransId="{083860CB-EB98-4B87-93EC-F5A5B3660527}" sibTransId="{E3EC7C7A-EE49-4052-BA9F-8B2DB322750D}"/>
    <dgm:cxn modelId="{080CB183-2A0D-4E59-AD9D-5BF7CD4527AF}" type="presOf" srcId="{7BC77B5A-FAA9-47D8-96FB-E96EC98E1261}" destId="{BED1E96F-2B33-4193-86A3-F743EBC30673}" srcOrd="0" destOrd="0" presId="urn:microsoft.com/office/officeart/2005/8/layout/default"/>
    <dgm:cxn modelId="{4CEAEA3E-66A1-4859-9BC0-FB58CCF59932}" type="presOf" srcId="{0AE788F1-EFBF-48E5-8977-616BEF3B2B8B}" destId="{ED5850D7-F795-420F-A407-B2B2B3F28899}" srcOrd="0" destOrd="0" presId="urn:microsoft.com/office/officeart/2005/8/layout/default"/>
    <dgm:cxn modelId="{6C1FE5B5-65E6-4E09-8606-C3229D43138A}" srcId="{7BC77B5A-FAA9-47D8-96FB-E96EC98E1261}" destId="{77E7E29A-C8FB-4475-8BD3-BAE2495C1006}" srcOrd="3" destOrd="0" parTransId="{2601E472-76E3-45B5-BE77-64440634D99E}" sibTransId="{DBDA1A29-DA7E-40ED-961A-1861FD174D88}"/>
    <dgm:cxn modelId="{C1DF1134-3DA2-4CCF-89F4-9A6B8ACD0406}" type="presParOf" srcId="{BED1E96F-2B33-4193-86A3-F743EBC30673}" destId="{042A8FD5-DD81-4980-BB0E-7D84F219FD7C}" srcOrd="0" destOrd="0" presId="urn:microsoft.com/office/officeart/2005/8/layout/default"/>
    <dgm:cxn modelId="{C8E34F34-6372-4F6C-8426-D2CD0570E3F4}" type="presParOf" srcId="{BED1E96F-2B33-4193-86A3-F743EBC30673}" destId="{39CC69BC-D6F2-4ED6-B389-33CE33ED6B3A}" srcOrd="1" destOrd="0" presId="urn:microsoft.com/office/officeart/2005/8/layout/default"/>
    <dgm:cxn modelId="{BF9B9FD1-4432-4A44-A663-65B6F105EB3B}" type="presParOf" srcId="{BED1E96F-2B33-4193-86A3-F743EBC30673}" destId="{024F53E4-123E-4C49-A7A4-EFA54BC494C4}" srcOrd="2" destOrd="0" presId="urn:microsoft.com/office/officeart/2005/8/layout/default"/>
    <dgm:cxn modelId="{44B6A988-1A58-443B-9D23-59A267E05A70}" type="presParOf" srcId="{BED1E96F-2B33-4193-86A3-F743EBC30673}" destId="{2247464B-0ADA-41FF-B785-81378702003C}" srcOrd="3" destOrd="0" presId="urn:microsoft.com/office/officeart/2005/8/layout/default"/>
    <dgm:cxn modelId="{7661E5E0-14A1-49F2-B4D2-9D5D2DFB44C2}" type="presParOf" srcId="{BED1E96F-2B33-4193-86A3-F743EBC30673}" destId="{ED5850D7-F795-420F-A407-B2B2B3F28899}" srcOrd="4" destOrd="0" presId="urn:microsoft.com/office/officeart/2005/8/layout/default"/>
    <dgm:cxn modelId="{57E038BF-AA6A-45AA-99DB-375C5E47FFD6}" type="presParOf" srcId="{BED1E96F-2B33-4193-86A3-F743EBC30673}" destId="{A9B9A58B-5514-4BB9-9573-0ED50578BF9C}" srcOrd="5" destOrd="0" presId="urn:microsoft.com/office/officeart/2005/8/layout/default"/>
    <dgm:cxn modelId="{A748DAFB-2FED-4F1E-B250-3AAF0FD816ED}" type="presParOf" srcId="{BED1E96F-2B33-4193-86A3-F743EBC30673}" destId="{F043AACD-BE72-41A1-AE68-670ABC33B98F}" srcOrd="6" destOrd="0" presId="urn:microsoft.com/office/officeart/2005/8/layout/default"/>
    <dgm:cxn modelId="{34F47BBE-7AE4-4AFD-8E7A-E5964B212287}" type="presParOf" srcId="{BED1E96F-2B33-4193-86A3-F743EBC30673}" destId="{D084BB2F-B036-4C40-AF83-3A87CCAEE58C}" srcOrd="7" destOrd="0" presId="urn:microsoft.com/office/officeart/2005/8/layout/default"/>
    <dgm:cxn modelId="{0D48DC14-B3F4-46DC-B78C-F3C5DDDDDE2F}" type="presParOf" srcId="{BED1E96F-2B33-4193-86A3-F743EBC30673}" destId="{8255C12B-6B85-4A91-8BD8-C69A1DD0C04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2426A-2F6A-4FA1-A8B1-116752107D4C}">
      <dsp:nvSpPr>
        <dsp:cNvPr id="0" name=""/>
        <dsp:cNvSpPr/>
      </dsp:nvSpPr>
      <dsp:spPr>
        <a:xfrm>
          <a:off x="2236350" y="684"/>
          <a:ext cx="1805582" cy="1805582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600" b="0" kern="1200" smtClean="0"/>
            <a:t>Data</a:t>
          </a:r>
          <a:endParaRPr lang="en-ID" sz="2600" kern="1200"/>
        </a:p>
      </dsp:txBody>
      <dsp:txXfrm>
        <a:off x="2500771" y="265105"/>
        <a:ext cx="1276740" cy="1276740"/>
      </dsp:txXfrm>
    </dsp:sp>
    <dsp:sp modelId="{47E0EFA1-A82E-47DB-8179-FAB6656FBF7E}">
      <dsp:nvSpPr>
        <dsp:cNvPr id="0" name=""/>
        <dsp:cNvSpPr/>
      </dsp:nvSpPr>
      <dsp:spPr>
        <a:xfrm>
          <a:off x="2615523" y="1952880"/>
          <a:ext cx="1047238" cy="1047238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54334" y="2353344"/>
        <a:ext cx="769616" cy="246310"/>
      </dsp:txXfrm>
    </dsp:sp>
    <dsp:sp modelId="{BF2836D7-7B16-4672-A732-0CC6467583DC}">
      <dsp:nvSpPr>
        <dsp:cNvPr id="0" name=""/>
        <dsp:cNvSpPr/>
      </dsp:nvSpPr>
      <dsp:spPr>
        <a:xfrm>
          <a:off x="2236350" y="3146732"/>
          <a:ext cx="1805582" cy="1805582"/>
        </a:xfrm>
        <a:prstGeom prst="ellipse">
          <a:avLst/>
        </a:prstGeom>
        <a:gradFill rotWithShape="0">
          <a:gsLst>
            <a:gs pos="0">
              <a:schemeClr val="accent5">
                <a:hueOff val="-5190032"/>
                <a:satOff val="17500"/>
                <a:lumOff val="-19510"/>
                <a:alphaOff val="0"/>
                <a:shade val="51000"/>
                <a:satMod val="130000"/>
              </a:schemeClr>
            </a:gs>
            <a:gs pos="80000">
              <a:schemeClr val="accent5">
                <a:hueOff val="-5190032"/>
                <a:satOff val="17500"/>
                <a:lumOff val="-19510"/>
                <a:alphaOff val="0"/>
                <a:shade val="93000"/>
                <a:satMod val="130000"/>
              </a:schemeClr>
            </a:gs>
            <a:gs pos="100000">
              <a:schemeClr val="accent5">
                <a:hueOff val="-5190032"/>
                <a:satOff val="17500"/>
                <a:lumOff val="-195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600" b="0" kern="1200" smtClean="0"/>
            <a:t>Metode Data Mining</a:t>
          </a:r>
          <a:endParaRPr lang="en-ID" sz="2600" kern="1200"/>
        </a:p>
      </dsp:txBody>
      <dsp:txXfrm>
        <a:off x="2500771" y="3411153"/>
        <a:ext cx="1276740" cy="1276740"/>
      </dsp:txXfrm>
    </dsp:sp>
    <dsp:sp modelId="{C8A65176-AA02-4B33-8FEF-96EE7CAE07A0}">
      <dsp:nvSpPr>
        <dsp:cNvPr id="0" name=""/>
        <dsp:cNvSpPr/>
      </dsp:nvSpPr>
      <dsp:spPr>
        <a:xfrm>
          <a:off x="4312771" y="2140661"/>
          <a:ext cx="574175" cy="6716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380063"/>
                <a:satOff val="35000"/>
                <a:lumOff val="-39020"/>
                <a:alphaOff val="0"/>
                <a:shade val="51000"/>
                <a:satMod val="130000"/>
              </a:schemeClr>
            </a:gs>
            <a:gs pos="80000">
              <a:schemeClr val="accent5">
                <a:hueOff val="-10380063"/>
                <a:satOff val="35000"/>
                <a:lumOff val="-39020"/>
                <a:alphaOff val="0"/>
                <a:shade val="93000"/>
                <a:satMod val="130000"/>
              </a:schemeClr>
            </a:gs>
            <a:gs pos="100000">
              <a:schemeClr val="accent5">
                <a:hueOff val="-10380063"/>
                <a:satOff val="35000"/>
                <a:lumOff val="-39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312771" y="2274996"/>
        <a:ext cx="401923" cy="403006"/>
      </dsp:txXfrm>
    </dsp:sp>
    <dsp:sp modelId="{85450F37-555E-4F2D-A6BF-B83F38BA692D}">
      <dsp:nvSpPr>
        <dsp:cNvPr id="0" name=""/>
        <dsp:cNvSpPr/>
      </dsp:nvSpPr>
      <dsp:spPr>
        <a:xfrm>
          <a:off x="5125283" y="670917"/>
          <a:ext cx="3611165" cy="361116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900" b="0" kern="1200" smtClean="0"/>
            <a:t>Pengetahuan</a:t>
          </a:r>
          <a:endParaRPr lang="en-ID" sz="2900" kern="1200"/>
        </a:p>
      </dsp:txBody>
      <dsp:txXfrm>
        <a:off x="5654126" y="1199760"/>
        <a:ext cx="2553479" cy="2553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A8FD5-DD81-4980-BB0E-7D84F219FD7C}">
      <dsp:nvSpPr>
        <dsp:cNvPr id="0" name=""/>
        <dsp:cNvSpPr/>
      </dsp:nvSpPr>
      <dsp:spPr>
        <a:xfrm>
          <a:off x="0" y="37290"/>
          <a:ext cx="3037522" cy="1822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smtClean="0"/>
            <a:t>Educational Data Mining</a:t>
          </a:r>
          <a:endParaRPr lang="en-ID" sz="3600" kern="1200"/>
        </a:p>
      </dsp:txBody>
      <dsp:txXfrm>
        <a:off x="0" y="37290"/>
        <a:ext cx="3037522" cy="1822513"/>
      </dsp:txXfrm>
    </dsp:sp>
    <dsp:sp modelId="{024F53E4-123E-4C49-A7A4-EFA54BC494C4}">
      <dsp:nvSpPr>
        <dsp:cNvPr id="0" name=""/>
        <dsp:cNvSpPr/>
      </dsp:nvSpPr>
      <dsp:spPr>
        <a:xfrm>
          <a:off x="3341275" y="37290"/>
          <a:ext cx="3037522" cy="1822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smtClean="0"/>
            <a:t>Social Media Data Mining</a:t>
          </a:r>
          <a:endParaRPr lang="en-ID" sz="3600" kern="1200"/>
        </a:p>
      </dsp:txBody>
      <dsp:txXfrm>
        <a:off x="3341275" y="37290"/>
        <a:ext cx="3037522" cy="1822513"/>
      </dsp:txXfrm>
    </dsp:sp>
    <dsp:sp modelId="{ED5850D7-F795-420F-A407-B2B2B3F28899}">
      <dsp:nvSpPr>
        <dsp:cNvPr id="0" name=""/>
        <dsp:cNvSpPr/>
      </dsp:nvSpPr>
      <dsp:spPr>
        <a:xfrm>
          <a:off x="6682550" y="37290"/>
          <a:ext cx="3037522" cy="1822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smtClean="0"/>
            <a:t>Healthcare Data Mining</a:t>
          </a:r>
          <a:endParaRPr lang="en-ID" sz="3600" kern="1200"/>
        </a:p>
      </dsp:txBody>
      <dsp:txXfrm>
        <a:off x="6682550" y="37290"/>
        <a:ext cx="3037522" cy="1822513"/>
      </dsp:txXfrm>
    </dsp:sp>
    <dsp:sp modelId="{F043AACD-BE72-41A1-AE68-670ABC33B98F}">
      <dsp:nvSpPr>
        <dsp:cNvPr id="0" name=""/>
        <dsp:cNvSpPr/>
      </dsp:nvSpPr>
      <dsp:spPr>
        <a:xfrm>
          <a:off x="1670637" y="2163556"/>
          <a:ext cx="3037522" cy="1822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3600" kern="1200" smtClean="0"/>
            <a:t>Multimedia Data Mining</a:t>
          </a:r>
          <a:endParaRPr lang="en-ID" sz="3600" kern="1200"/>
        </a:p>
      </dsp:txBody>
      <dsp:txXfrm>
        <a:off x="1670637" y="2163556"/>
        <a:ext cx="3037522" cy="1822513"/>
      </dsp:txXfrm>
    </dsp:sp>
    <dsp:sp modelId="{8255C12B-6B85-4A91-8BD8-C69A1DD0C042}">
      <dsp:nvSpPr>
        <dsp:cNvPr id="0" name=""/>
        <dsp:cNvSpPr/>
      </dsp:nvSpPr>
      <dsp:spPr>
        <a:xfrm>
          <a:off x="5011912" y="2163556"/>
          <a:ext cx="3037522" cy="18225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smtClean="0"/>
            <a:t>Geographic Data Mining</a:t>
          </a:r>
          <a:endParaRPr lang="en-ID" sz="3600" kern="1200"/>
        </a:p>
      </dsp:txBody>
      <dsp:txXfrm>
        <a:off x="5011912" y="2163556"/>
        <a:ext cx="3037522" cy="1822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02/10/2022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02/10/2022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5678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Sumber: Bhatt, C.A., Kankanhalli, M.S. Multimedia data mining: state of the art and challenges. </a:t>
            </a:r>
            <a:r>
              <a:rPr lang="en-GB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Multimed Tools Appl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51, 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35–76 (2011). https://doi.org/10.1007/s11042-010-0645-5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38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601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Sumber: Bhatt, C.A., Kankanhalli, M.S. Multimedia data mining: state of the art and challenges. </a:t>
            </a:r>
            <a:r>
              <a:rPr lang="en-GB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Multimed Tools Appl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51, 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35–76 (2011). https://doi.org/10.1007/s11042-010-0645-5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39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2089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Sumber: Bhatt, C.A., Kankanhalli, M.S. Multimedia data mining: state of the art and challenges. </a:t>
            </a:r>
            <a:r>
              <a:rPr lang="en-GB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Multimed Tools Appl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51, 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35–76 (2011). https://doi.org/10.1007/s11042-010-0645-5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40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2344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41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750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https://towardsdatascience.com/supervised-vs-unsupervised-learning-in-2-minutes-72dad148f242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667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https://towardsdatascience.com/supervised-vs-unsupervised-learning-in-2-minutes-72dad148f242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695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https://github.com/iammiori/data_analysis_python/issues/1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937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http://cognitiveclass.ai 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51D7-7B69-40B9-8EEA-B4FEF26EED31}" type="slidenum">
              <a:rPr lang="id-ID" smtClean="0"/>
              <a:pPr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136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mtClean="0"/>
              <a:t>Sumber: 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Bakhshinategh, B., Zaiane, O.R., ElAtia, S. </a:t>
            </a:r>
            <a:r>
              <a:rPr lang="en-GB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Educational data mining applications and tasks: A survey of the last 10 years. </a:t>
            </a:r>
            <a:r>
              <a:rPr lang="en-GB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 Inf Technol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23, 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537–553 (2018) doi: </a:t>
            </a:r>
            <a:r>
              <a:rPr lang="en-ID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https://doi.org/10.1007/s10639-017-9616-z</a:t>
            </a:r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670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mtClean="0"/>
              <a:t>Sumber:</a:t>
            </a:r>
            <a:r>
              <a:rPr lang="en-ID" baseline="0" smtClean="0"/>
              <a:t> 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Essential of Sentiment Analysis and Opinion Mining in Social Media : Introduction and Survey of the Recent Approaches and Techniques</a:t>
            </a:r>
            <a:r>
              <a:rPr lang="en-ID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https://ieeexplore.ieee.org/document/8743799</a:t>
            </a:r>
            <a:endParaRPr lang="en-GB" sz="1200" b="1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34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890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mtClean="0"/>
              <a:t>Sumber:</a:t>
            </a:r>
            <a:r>
              <a:rPr lang="en-ID" baseline="0" smtClean="0"/>
              <a:t> 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Patel, S. and Patel, H., 2016. Survey of data mining techniques used in healthcare domain. </a:t>
            </a:r>
            <a:r>
              <a:rPr lang="en-GB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Journal of Information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(1/2), pp.53-60.</a:t>
            </a:r>
            <a:endParaRPr lang="en-GB" sz="1200" b="1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36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283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9EE75-1EC3-4CE7-B96F-BB4D8EE0B37B}" type="slidenum">
              <a:rPr lang="en-ID" smtClean="0"/>
              <a:t>37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894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51201" y="3048000"/>
            <a:ext cx="8834967" cy="762000"/>
          </a:xfrm>
        </p:spPr>
        <p:txBody>
          <a:bodyPr/>
          <a:lstStyle>
            <a:lvl1pPr>
              <a:defRPr baseline="0"/>
            </a:lvl1pPr>
          </a:lstStyle>
          <a:p>
            <a:endParaRPr lang="en-A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0"/>
            <a:ext cx="9144000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692696"/>
            <a:ext cx="2765805" cy="1820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2438" indent="-452438">
              <a:defRPr b="0">
                <a:solidFill>
                  <a:srgbClr val="000000"/>
                </a:solidFill>
              </a:defRPr>
            </a:lvl1pPr>
            <a:lvl2pPr marL="895350" indent="-438150">
              <a:buFont typeface="Courier New" panose="02070309020205020404" pitchFamily="49" charset="0"/>
              <a:buChar char="o"/>
              <a:defRPr>
                <a:solidFill>
                  <a:srgbClr val="000000"/>
                </a:solidFill>
              </a:defRPr>
            </a:lvl2pPr>
            <a:lvl3pPr marL="1347788" indent="-433388">
              <a:buFont typeface="Wingdings" panose="05000000000000000000" pitchFamily="2" charset="2"/>
              <a:buChar char="ü"/>
              <a:defRPr>
                <a:solidFill>
                  <a:srgbClr val="000000"/>
                </a:solidFill>
              </a:defRPr>
            </a:lvl3pPr>
            <a:lvl4pPr marL="1790700" indent="-419100">
              <a:buFont typeface="Wingdings" panose="05000000000000000000" pitchFamily="2" charset="2"/>
              <a:buChar char="v"/>
              <a:defRPr>
                <a:solidFill>
                  <a:srgbClr val="000000"/>
                </a:solidFill>
              </a:defRPr>
            </a:lvl4pPr>
            <a:lvl5pPr marL="2243138" indent="-414338">
              <a:buFont typeface="Wingdings" panose="05000000000000000000" pitchFamily="2" charset="2"/>
              <a:buChar char="Ø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814992" cy="94096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42266"/>
            <a:ext cx="648072" cy="6012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 userDrawn="1"/>
        </p:nvSpPr>
        <p:spPr bwMode="white">
          <a:xfrm>
            <a:off x="9353551" y="42266"/>
            <a:ext cx="283844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FAKULTAS </a:t>
            </a:r>
          </a:p>
          <a:p>
            <a:pPr algn="ctr"/>
            <a:r>
              <a:rPr lang="id-ID" sz="1500" kern="0" dirty="0" smtClean="0">
                <a:solidFill>
                  <a:schemeClr val="tx1"/>
                </a:solidFill>
                <a:effectLst/>
              </a:rPr>
              <a:t>TEKNOLOGI</a:t>
            </a:r>
            <a:r>
              <a:rPr lang="id-ID" sz="1500" kern="0" baseline="0" dirty="0" smtClean="0">
                <a:solidFill>
                  <a:schemeClr val="tx1"/>
                </a:solidFill>
                <a:effectLst/>
              </a:rPr>
              <a:t> INFORMASI</a:t>
            </a:r>
            <a:endParaRPr lang="en-AU" sz="1500" kern="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98" y="-33238"/>
            <a:ext cx="8443753" cy="725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0">
          <a:solidFill>
            <a:srgbClr val="00206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Courier New" panose="02070309020205020404" pitchFamily="49" charset="0"/>
        <a:buChar char="o"/>
        <a:defRPr sz="2400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ü"/>
        <a:defRPr sz="2200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§"/>
        <a:defRPr sz="2000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just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anose="05000000000000000000" pitchFamily="2" charset="2"/>
        <a:buChar char="Ø"/>
        <a:defRPr sz="2000">
          <a:solidFill>
            <a:srgbClr val="00206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dx.doi.org/10.30700/jst.v5i1.25" TargetMode="External"/><Relationship Id="rId7" Type="http://schemas.openxmlformats.org/officeDocument/2006/relationships/hyperlink" Target="https://doi.org/10.30864/jsi.v15i1.317" TargetMode="External"/><Relationship Id="rId2" Type="http://schemas.openxmlformats.org/officeDocument/2006/relationships/hyperlink" Target="http://achmatim.net/download/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21111/fij.v5i1.4007" TargetMode="External"/><Relationship Id="rId5" Type="http://schemas.openxmlformats.org/officeDocument/2006/relationships/hyperlink" Target="https://doi.org/10.1007/s11277-020-07196-3" TargetMode="External"/><Relationship Id="rId4" Type="http://schemas.openxmlformats.org/officeDocument/2006/relationships/hyperlink" Target="https://doi.org/10.2197/ipsjjip.24.740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4010/jati.v8i2.1039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dx.doi.org/10.25126/jtiik.2019638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11/jcal.12161" TargetMode="External"/><Relationship Id="rId5" Type="http://schemas.openxmlformats.org/officeDocument/2006/relationships/hyperlink" Target="http://10.0.68.77/ijst/2016/v9i3/86392" TargetMode="External"/><Relationship Id="rId4" Type="http://schemas.openxmlformats.org/officeDocument/2006/relationships/hyperlink" Target="https://ieeexplore.ieee.org/document/897692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9/INAPR.2018.8627053" TargetMode="External"/><Relationship Id="rId2" Type="http://schemas.openxmlformats.org/officeDocument/2006/relationships/hyperlink" Target="https://github.com/jerryspan/Facebook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ssrn.com/abstract=3425828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9/ICPRIME.2013.6496471" TargetMode="External"/><Relationship Id="rId3" Type="http://schemas.openxmlformats.org/officeDocument/2006/relationships/hyperlink" Target="https://doi.org/10.31294/p.v22i2.8174" TargetMode="External"/><Relationship Id="rId7" Type="http://schemas.openxmlformats.org/officeDocument/2006/relationships/hyperlink" Target="http://doi.org/10.11591/ijeecs.v11.i2.pp475-48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9/HISB.2012.75" TargetMode="External"/><Relationship Id="rId5" Type="http://schemas.openxmlformats.org/officeDocument/2006/relationships/hyperlink" Target="http://doi.org/10.11591/ijeecs.v11.i2.pp453-461" TargetMode="External"/><Relationship Id="rId4" Type="http://schemas.openxmlformats.org/officeDocument/2006/relationships/hyperlink" Target="https://doi.org/10.1109/ICODSE.2015.7436993" TargetMode="External"/><Relationship Id="rId9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558/piksel.v8i1.2024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ejournal.unsrat.ac.id/index.php/JIS/article/view/2825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3m.sinus.ac.id/jurnal/index.php/e-jurnal_SINUS/article/view/491/pdf" TargetMode="External"/><Relationship Id="rId5" Type="http://schemas.openxmlformats.org/officeDocument/2006/relationships/hyperlink" Target="https://iopscience.iop.org/article/10.1088/1742-6596/1218/1/012031" TargetMode="External"/><Relationship Id="rId4" Type="http://schemas.openxmlformats.org/officeDocument/2006/relationships/hyperlink" Target="http://dx.doi.org/10.21111/fij.v5i2.4905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10.0.4.56/15481603.2018.1517445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88/1742-6596/1402/2/022108" TargetMode="External"/><Relationship Id="rId5" Type="http://schemas.openxmlformats.org/officeDocument/2006/relationships/hyperlink" Target="https://10.0.4.85/ICICT48043.2020.9112562" TargetMode="External"/><Relationship Id="rId4" Type="http://schemas.openxmlformats.org/officeDocument/2006/relationships/hyperlink" Target="https://doi.org/10.3390/land901003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10.0.4.85/ISCAIE.2019.8743799" TargetMode="External"/><Relationship Id="rId2" Type="http://schemas.openxmlformats.org/officeDocument/2006/relationships/hyperlink" Target="https://doi.org/10.1007/s10639-017-9616-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7/s11042-010-0645-5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oCJK3XDWIQtpZTgzLZX4Ed_36vIFC7F9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achmad.solichin@budiluhur.ac.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FAKULTAS TEKNOLOGI INFORMASI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51384" y="4149080"/>
            <a:ext cx="10945216" cy="1512168"/>
          </a:xfrm>
        </p:spPr>
        <p:txBody>
          <a:bodyPr/>
          <a:lstStyle/>
          <a:p>
            <a:r>
              <a:rPr lang="en-ID" sz="4400" b="1" smtClean="0"/>
              <a:t>PENAMBANGAN DATA</a:t>
            </a:r>
            <a:endParaRPr lang="id-ID" sz="4400" b="1"/>
          </a:p>
          <a:p>
            <a:r>
              <a:rPr lang="id-ID" sz="3600" b="1" smtClean="0"/>
              <a:t>[KP368</a:t>
            </a:r>
            <a:r>
              <a:rPr lang="en-ID" sz="3600" b="1" smtClean="0"/>
              <a:t> – 3 </a:t>
            </a:r>
            <a:r>
              <a:rPr lang="id-ID" sz="3600" b="1" smtClean="0"/>
              <a:t>SKS </a:t>
            </a:r>
            <a:r>
              <a:rPr lang="en-ID" sz="3600" b="1" smtClean="0"/>
              <a:t>– FAKULTAS TEKNOLOGI INFORMASI</a:t>
            </a:r>
            <a:r>
              <a:rPr lang="id-ID" sz="3600" b="1" smtClean="0"/>
              <a:t>]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Dalam satu detik…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844824"/>
            <a:ext cx="10528247" cy="4313929"/>
          </a:xfrm>
        </p:spPr>
        <p:txBody>
          <a:bodyPr>
            <a:normAutofit/>
          </a:bodyPr>
          <a:lstStyle/>
          <a:p>
            <a:r>
              <a:rPr lang="en-ID" b="1" smtClean="0"/>
              <a:t>10.217</a:t>
            </a:r>
            <a:r>
              <a:rPr lang="en-US" smtClean="0"/>
              <a:t> </a:t>
            </a:r>
            <a:r>
              <a:rPr lang="id-ID" smtClean="0"/>
              <a:t>Tweet</a:t>
            </a:r>
            <a:r>
              <a:rPr lang="en-ID" smtClean="0"/>
              <a:t> terkirim</a:t>
            </a:r>
            <a:endParaRPr lang="en-US"/>
          </a:p>
          <a:p>
            <a:r>
              <a:rPr lang="en-ID" b="1" smtClean="0"/>
              <a:t>1.195</a:t>
            </a:r>
            <a:r>
              <a:rPr lang="en-US" smtClean="0"/>
              <a:t> Foto </a:t>
            </a:r>
            <a:r>
              <a:rPr lang="en-ID" smtClean="0"/>
              <a:t>I</a:t>
            </a:r>
            <a:r>
              <a:rPr lang="id-ID" smtClean="0"/>
              <a:t>nstagram </a:t>
            </a:r>
            <a:r>
              <a:rPr lang="en-ID" smtClean="0"/>
              <a:t>terunggah</a:t>
            </a:r>
            <a:endParaRPr lang="en-US"/>
          </a:p>
          <a:p>
            <a:r>
              <a:rPr lang="en-ID" b="1" smtClean="0"/>
              <a:t>2.</a:t>
            </a:r>
            <a:r>
              <a:rPr lang="en-ID" b="1" smtClean="0"/>
              <a:t>180</a:t>
            </a:r>
            <a:r>
              <a:rPr lang="en-US" smtClean="0"/>
              <a:t> Posting </a:t>
            </a:r>
            <a:r>
              <a:rPr lang="id-ID" smtClean="0"/>
              <a:t>Tumblr</a:t>
            </a:r>
            <a:r>
              <a:rPr lang="en-ID" smtClean="0"/>
              <a:t> terkirim</a:t>
            </a:r>
            <a:endParaRPr lang="en-US"/>
          </a:p>
          <a:p>
            <a:r>
              <a:rPr lang="en-US" b="1" smtClean="0"/>
              <a:t>7.384</a:t>
            </a:r>
            <a:r>
              <a:rPr lang="en-US" smtClean="0"/>
              <a:t> Panggilan </a:t>
            </a:r>
            <a:r>
              <a:rPr lang="id-ID" smtClean="0"/>
              <a:t>Skype</a:t>
            </a:r>
            <a:endParaRPr lang="en-US"/>
          </a:p>
          <a:p>
            <a:r>
              <a:rPr lang="en-US" b="1" smtClean="0"/>
              <a:t>165</a:t>
            </a:r>
            <a:r>
              <a:rPr lang="en-US" b="1" smtClean="0"/>
              <a:t>.118</a:t>
            </a:r>
            <a:r>
              <a:rPr lang="en-US" smtClean="0"/>
              <a:t> </a:t>
            </a:r>
            <a:r>
              <a:rPr lang="id-ID"/>
              <a:t>GB </a:t>
            </a:r>
            <a:r>
              <a:rPr lang="en-ID" smtClean="0"/>
              <a:t>lalu lintas data di </a:t>
            </a:r>
            <a:r>
              <a:rPr lang="id-ID" smtClean="0"/>
              <a:t>Internet</a:t>
            </a:r>
            <a:endParaRPr lang="en-US"/>
          </a:p>
          <a:p>
            <a:r>
              <a:rPr lang="en-US" b="1" smtClean="0"/>
              <a:t>106</a:t>
            </a:r>
            <a:r>
              <a:rPr lang="en-US" b="1" smtClean="0"/>
              <a:t>.462 </a:t>
            </a:r>
            <a:r>
              <a:rPr lang="en-US" smtClean="0"/>
              <a:t>Pencarian di </a:t>
            </a:r>
            <a:r>
              <a:rPr lang="id-ID" smtClean="0"/>
              <a:t>Google</a:t>
            </a:r>
            <a:endParaRPr lang="en-US"/>
          </a:p>
          <a:p>
            <a:r>
              <a:rPr lang="en-US" b="1" smtClean="0"/>
              <a:t>97</a:t>
            </a:r>
            <a:r>
              <a:rPr lang="en-US" b="1" smtClean="0"/>
              <a:t>.970</a:t>
            </a:r>
            <a:r>
              <a:rPr lang="en-US" smtClean="0"/>
              <a:t> Video </a:t>
            </a:r>
            <a:r>
              <a:rPr lang="id-ID" smtClean="0"/>
              <a:t>YouTube </a:t>
            </a:r>
            <a:r>
              <a:rPr lang="en-ID" smtClean="0"/>
              <a:t>dilihat</a:t>
            </a:r>
            <a:endParaRPr lang="en-US"/>
          </a:p>
          <a:p>
            <a:r>
              <a:rPr lang="en-US" b="1" smtClean="0"/>
              <a:t>3.193.745 </a:t>
            </a:r>
            <a:r>
              <a:rPr lang="id-ID" smtClean="0"/>
              <a:t>Email</a:t>
            </a:r>
            <a:r>
              <a:rPr lang="en-ID" smtClean="0"/>
              <a:t> terkirim</a:t>
            </a:r>
            <a:r>
              <a:rPr lang="en-US" smtClean="0"/>
              <a:t> (~67</a:t>
            </a:r>
            <a:r>
              <a:rPr lang="en-US"/>
              <a:t>% spam)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072" y="1916832"/>
            <a:ext cx="4752528" cy="4069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62311" y="6212299"/>
            <a:ext cx="426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Sumber: https</a:t>
            </a:r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://www.internetlivestats.com</a:t>
            </a:r>
          </a:p>
        </p:txBody>
      </p:sp>
    </p:spTree>
    <p:extLst>
      <p:ext uri="{BB962C8B-B14F-4D97-AF65-F5344CB8AC3E}">
        <p14:creationId xmlns:p14="http://schemas.microsoft.com/office/powerpoint/2010/main" val="59878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Faktanya…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ID" sz="8000" smtClean="0"/>
              <a:t>Data </a:t>
            </a:r>
            <a:r>
              <a:rPr lang="en-ID" sz="8000" b="1" smtClean="0">
                <a:solidFill>
                  <a:srgbClr val="00B050"/>
                </a:solidFill>
              </a:rPr>
              <a:t>melimpah</a:t>
            </a:r>
            <a:r>
              <a:rPr lang="en-ID" sz="8000" smtClean="0"/>
              <a:t>, tapi </a:t>
            </a:r>
            <a:r>
              <a:rPr lang="en-ID" sz="8000" b="1" smtClean="0">
                <a:solidFill>
                  <a:srgbClr val="FF0000"/>
                </a:solidFill>
              </a:rPr>
              <a:t>sedikit</a:t>
            </a:r>
            <a:r>
              <a:rPr lang="en-ID" sz="8000" smtClean="0"/>
              <a:t> pengetahuan</a:t>
            </a:r>
            <a:endParaRPr lang="en-ID" sz="8000"/>
          </a:p>
        </p:txBody>
      </p:sp>
    </p:spTree>
    <p:extLst>
      <p:ext uri="{BB962C8B-B14F-4D97-AF65-F5344CB8AC3E}">
        <p14:creationId xmlns:p14="http://schemas.microsoft.com/office/powerpoint/2010/main" val="63087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7408" y="1387261"/>
            <a:ext cx="10801200" cy="4994067"/>
          </a:xfrm>
        </p:spPr>
        <p:txBody>
          <a:bodyPr>
            <a:normAutofit fontScale="92500" lnSpcReduction="20000"/>
          </a:bodyPr>
          <a:lstStyle/>
          <a:p>
            <a:r>
              <a:rPr lang="id-ID" dirty="0"/>
              <a:t>Disiplin ilmu yang mempelajari </a:t>
            </a:r>
            <a:r>
              <a:rPr lang="id-ID" dirty="0">
                <a:solidFill>
                  <a:srgbClr val="C00000"/>
                </a:solidFill>
              </a:rPr>
              <a:t>metode </a:t>
            </a:r>
            <a:r>
              <a:rPr lang="id-ID" dirty="0"/>
              <a:t>untuk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mengekstrak</a:t>
            </a:r>
            <a:r>
              <a:rPr lang="id-ID" dirty="0">
                <a:solidFill>
                  <a:srgbClr val="C00000"/>
                </a:solidFill>
              </a:rPr>
              <a:t> pengetahuan</a:t>
            </a:r>
            <a:r>
              <a:rPr lang="id-ID" dirty="0"/>
              <a:t> atau </a:t>
            </a:r>
            <a:r>
              <a:rPr lang="id-ID" dirty="0">
                <a:solidFill>
                  <a:srgbClr val="C00000"/>
                </a:solidFill>
              </a:rPr>
              <a:t>menemukan pola</a:t>
            </a:r>
            <a:r>
              <a:rPr lang="id-ID" dirty="0"/>
              <a:t> dari </a:t>
            </a:r>
            <a:r>
              <a:rPr lang="id-ID" dirty="0" err="1"/>
              <a:t>suatu</a:t>
            </a:r>
            <a:r>
              <a:rPr lang="id-ID" dirty="0"/>
              <a:t> data</a:t>
            </a:r>
            <a:r>
              <a:rPr lang="en-US" dirty="0"/>
              <a:t> yang </a:t>
            </a:r>
            <a:r>
              <a:rPr lang="en-US" dirty="0" err="1"/>
              <a:t>besar</a:t>
            </a:r>
            <a:endParaRPr lang="en-US" dirty="0"/>
          </a:p>
          <a:p>
            <a:endParaRPr lang="en-US" sz="1300" dirty="0"/>
          </a:p>
          <a:p>
            <a:r>
              <a:rPr lang="en-US" dirty="0" err="1"/>
              <a:t>Ekstraksi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pengetahuan</a:t>
            </a:r>
            <a:r>
              <a:rPr lang="en-US" dirty="0"/>
              <a:t>:</a:t>
            </a:r>
            <a:endParaRPr lang="id-ID" dirty="0"/>
          </a:p>
          <a:p>
            <a:pPr marL="919162" lvl="1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Data</a:t>
            </a:r>
            <a:r>
              <a:rPr lang="en-US" dirty="0"/>
              <a:t>: </a:t>
            </a:r>
            <a:r>
              <a:rPr lang="id-ID" dirty="0">
                <a:solidFill>
                  <a:srgbClr val="0070C0"/>
                </a:solidFill>
              </a:rPr>
              <a:t>fakta yang terekam </a:t>
            </a:r>
            <a:r>
              <a:rPr lang="id-ID" dirty="0"/>
              <a:t>dan tidak membawa arti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dirty="0">
                <a:solidFill>
                  <a:srgbClr val="C00000"/>
                </a:solidFill>
              </a:rPr>
              <a:t>Pengetahuan</a:t>
            </a:r>
            <a:r>
              <a:rPr lang="en-US" dirty="0"/>
              <a:t>: </a:t>
            </a:r>
            <a:r>
              <a:rPr lang="id-ID" dirty="0">
                <a:solidFill>
                  <a:srgbClr val="0070C0"/>
                </a:solidFill>
              </a:rPr>
              <a:t>pola</a:t>
            </a:r>
            <a:r>
              <a:rPr lang="id-ID" dirty="0"/>
              <a:t>, </a:t>
            </a:r>
            <a:r>
              <a:rPr lang="en-US" dirty="0" err="1">
                <a:solidFill>
                  <a:srgbClr val="0070C0"/>
                </a:solidFill>
              </a:rPr>
              <a:t>rumus</a:t>
            </a:r>
            <a:r>
              <a:rPr lang="en-US" dirty="0"/>
              <a:t>, </a:t>
            </a:r>
            <a:r>
              <a:rPr lang="id-ID" dirty="0"/>
              <a:t>aturan atau model yang muncul dari data</a:t>
            </a:r>
          </a:p>
          <a:p>
            <a:endParaRPr lang="en-US" sz="1500" dirty="0"/>
          </a:p>
          <a:p>
            <a:r>
              <a:rPr lang="en-US" dirty="0"/>
              <a:t>Nama lain data mining:</a:t>
            </a:r>
          </a:p>
          <a:p>
            <a:pPr lvl="1"/>
            <a:r>
              <a:rPr lang="id-ID" dirty="0" err="1">
                <a:solidFill>
                  <a:srgbClr val="C00000"/>
                </a:solidFill>
              </a:rPr>
              <a:t>Knowledge</a:t>
            </a:r>
            <a:r>
              <a:rPr lang="id-ID" dirty="0">
                <a:solidFill>
                  <a:srgbClr val="C00000"/>
                </a:solidFill>
              </a:rPr>
              <a:t> Discovery </a:t>
            </a:r>
            <a:r>
              <a:rPr lang="id-ID" dirty="0" err="1">
                <a:solidFill>
                  <a:srgbClr val="C00000"/>
                </a:solidFill>
              </a:rPr>
              <a:t>in</a:t>
            </a:r>
            <a:r>
              <a:rPr lang="id-ID" dirty="0">
                <a:solidFill>
                  <a:srgbClr val="C00000"/>
                </a:solidFill>
              </a:rPr>
              <a:t> </a:t>
            </a:r>
            <a:r>
              <a:rPr lang="id-ID" dirty="0" err="1">
                <a:solidFill>
                  <a:srgbClr val="C00000"/>
                </a:solidFill>
              </a:rPr>
              <a:t>Database</a:t>
            </a:r>
            <a:r>
              <a:rPr lang="id-ID" dirty="0">
                <a:solidFill>
                  <a:srgbClr val="C00000"/>
                </a:solidFill>
              </a:rPr>
              <a:t> (KDD)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ym typeface="Wingdings" pitchFamily="2" charset="2"/>
              </a:rPr>
              <a:t>Knowledge extraction</a:t>
            </a:r>
          </a:p>
          <a:p>
            <a:pPr lvl="1"/>
            <a:r>
              <a:rPr lang="en-US" dirty="0">
                <a:sym typeface="Wingdings" pitchFamily="2" charset="2"/>
              </a:rPr>
              <a:t>Pattern analysis</a:t>
            </a:r>
          </a:p>
          <a:p>
            <a:pPr lvl="1"/>
            <a:r>
              <a:rPr lang="en-US" dirty="0">
                <a:sym typeface="Wingdings" pitchFamily="2" charset="2"/>
              </a:rPr>
              <a:t>Information harvesting</a:t>
            </a:r>
          </a:p>
          <a:p>
            <a:pPr lvl="1"/>
            <a:r>
              <a:rPr lang="en-US">
                <a:sym typeface="Wingdings" pitchFamily="2" charset="2"/>
              </a:rPr>
              <a:t>Business </a:t>
            </a:r>
            <a:r>
              <a:rPr lang="en-US" smtClean="0">
                <a:sym typeface="Wingdings" pitchFamily="2" charset="2"/>
              </a:rPr>
              <a:t>intelligence</a:t>
            </a:r>
          </a:p>
          <a:p>
            <a:pPr lvl="1"/>
            <a:r>
              <a:rPr lang="en-US" smtClean="0">
                <a:sym typeface="Wingdings" pitchFamily="2" charset="2"/>
              </a:rPr>
              <a:t>Penambangan Data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itu Data Mining?</a:t>
            </a:r>
          </a:p>
        </p:txBody>
      </p:sp>
    </p:spTree>
    <p:extLst>
      <p:ext uri="{BB962C8B-B14F-4D97-AF65-F5344CB8AC3E}">
        <p14:creationId xmlns:p14="http://schemas.microsoft.com/office/powerpoint/2010/main" val="1503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Apa itu Data Mining?</a:t>
            </a:r>
            <a:endParaRPr lang="en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03849"/>
              </p:ext>
            </p:extLst>
          </p:nvPr>
        </p:nvGraphicFramePr>
        <p:xfrm>
          <a:off x="609600" y="1371600"/>
          <a:ext cx="1097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84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0" dirty="0"/>
              <a:t>Melakukan </a:t>
            </a:r>
            <a:r>
              <a:rPr lang="id-ID" b="0" dirty="0">
                <a:solidFill>
                  <a:srgbClr val="C00000"/>
                </a:solidFill>
              </a:rPr>
              <a:t>ekstraksi</a:t>
            </a:r>
            <a:r>
              <a:rPr lang="id-ID" b="0" dirty="0"/>
              <a:t> untuk mendapatkan </a:t>
            </a:r>
            <a:r>
              <a:rPr lang="id-ID" b="0" dirty="0">
                <a:solidFill>
                  <a:srgbClr val="C00000"/>
                </a:solidFill>
              </a:rPr>
              <a:t>informasi penting </a:t>
            </a:r>
            <a:r>
              <a:rPr lang="id-ID" b="0" dirty="0"/>
              <a:t>yang sifatnya </a:t>
            </a:r>
            <a:r>
              <a:rPr lang="id-ID" b="0" dirty="0">
                <a:solidFill>
                  <a:srgbClr val="C00000"/>
                </a:solidFill>
              </a:rPr>
              <a:t>implisit</a:t>
            </a:r>
            <a:r>
              <a:rPr lang="id-ID" b="0" dirty="0"/>
              <a:t> dan sebelumnya tidak diketahui, </a:t>
            </a:r>
            <a:r>
              <a:rPr lang="en-US" b="0" dirty="0"/>
              <a:t>d</a:t>
            </a:r>
            <a:r>
              <a:rPr lang="id-ID" b="0" dirty="0"/>
              <a:t>ari </a:t>
            </a:r>
            <a:r>
              <a:rPr lang="id-ID" b="0" dirty="0" err="1"/>
              <a:t>suatu</a:t>
            </a:r>
            <a:r>
              <a:rPr lang="en-US" b="0" dirty="0"/>
              <a:t> data</a:t>
            </a:r>
            <a:r>
              <a:rPr lang="id-ID" b="0" dirty="0"/>
              <a:t> </a:t>
            </a:r>
            <a:r>
              <a:rPr lang="id-ID" sz="2000" b="0" i="1" dirty="0"/>
              <a:t>(</a:t>
            </a:r>
            <a:r>
              <a:rPr lang="id-ID" sz="2000" b="0" i="1" dirty="0" err="1"/>
              <a:t>Witten</a:t>
            </a:r>
            <a:r>
              <a:rPr lang="id-ID" sz="2000" b="0" i="1" dirty="0"/>
              <a:t> </a:t>
            </a:r>
            <a:r>
              <a:rPr lang="id-ID" sz="2000" b="0" i="1" dirty="0" err="1"/>
              <a:t>et</a:t>
            </a:r>
            <a:r>
              <a:rPr lang="id-ID" sz="2000" b="0" i="1" dirty="0"/>
              <a:t> </a:t>
            </a:r>
            <a:r>
              <a:rPr lang="id-ID" sz="2000" b="0" i="1" dirty="0" err="1"/>
              <a:t>al</a:t>
            </a:r>
            <a:r>
              <a:rPr lang="id-ID" sz="2000" b="0" i="1" dirty="0"/>
              <a:t>., 2011)</a:t>
            </a:r>
            <a:endParaRPr lang="id-ID" sz="2000" b="0" dirty="0"/>
          </a:p>
          <a:p>
            <a:endParaRPr lang="en-US" sz="1400" b="0" dirty="0"/>
          </a:p>
          <a:p>
            <a:r>
              <a:rPr lang="id-ID" b="0" dirty="0"/>
              <a:t>Kegiatan yang meliputi pengumpulan, pemakaian data historis untuk </a:t>
            </a:r>
            <a:r>
              <a:rPr lang="id-ID" b="0" dirty="0">
                <a:solidFill>
                  <a:srgbClr val="C00000"/>
                </a:solidFill>
              </a:rPr>
              <a:t>menemukan keteraturan, pola dan hubungan </a:t>
            </a:r>
            <a:r>
              <a:rPr lang="id-ID" b="0" dirty="0"/>
              <a:t>dalam set data berukuran besar </a:t>
            </a:r>
            <a:r>
              <a:rPr lang="id-ID" sz="2000" b="0" i="1" dirty="0"/>
              <a:t>(Santosa, 2007)</a:t>
            </a:r>
            <a:endParaRPr lang="en-US" sz="2000" b="0" i="1" dirty="0"/>
          </a:p>
          <a:p>
            <a:endParaRPr lang="en-US" sz="1400" b="0" dirty="0">
              <a:solidFill>
                <a:srgbClr val="C00000"/>
              </a:solidFill>
            </a:endParaRPr>
          </a:p>
          <a:p>
            <a:r>
              <a:rPr lang="en-US" b="0" dirty="0" err="1" smtClean="0">
                <a:solidFill>
                  <a:srgbClr val="C00000"/>
                </a:solidFill>
              </a:rPr>
              <a:t>Ekstraksi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pola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atau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err="1" smtClean="0">
                <a:solidFill>
                  <a:srgbClr val="C00000"/>
                </a:solidFill>
              </a:rPr>
              <a:t>pengetahuan</a:t>
            </a:r>
            <a:r>
              <a:rPr lang="en-US" b="0" dirty="0" smtClean="0">
                <a:solidFill>
                  <a:srgbClr val="C00000"/>
                </a:solidFill>
              </a:rPr>
              <a:t> yang </a:t>
            </a:r>
            <a:r>
              <a:rPr lang="en-US" b="0" dirty="0" err="1" smtClean="0">
                <a:solidFill>
                  <a:srgbClr val="C00000"/>
                </a:solidFill>
              </a:rPr>
              <a:t>menarik</a:t>
            </a:r>
            <a:r>
              <a:rPr lang="en-US" b="0" dirty="0" smtClean="0">
                <a:solidFill>
                  <a:srgbClr val="C00000"/>
                </a:solidFill>
              </a:rPr>
              <a:t> </a:t>
            </a:r>
            <a:r>
              <a:rPr lang="en-US" b="0" dirty="0" smtClean="0"/>
              <a:t>(</a:t>
            </a:r>
            <a:r>
              <a:rPr lang="en-US" b="0" dirty="0" err="1" smtClean="0"/>
              <a:t>penting</a:t>
            </a:r>
            <a:r>
              <a:rPr lang="en-US" b="0" dirty="0" smtClean="0"/>
              <a:t>, </a:t>
            </a:r>
            <a:r>
              <a:rPr lang="en-US" b="0" dirty="0" err="1" smtClean="0">
                <a:solidFill>
                  <a:srgbClr val="0070C0"/>
                </a:solidFill>
              </a:rPr>
              <a:t>implisit</a:t>
            </a:r>
            <a:r>
              <a:rPr lang="en-US" b="0" dirty="0"/>
              <a:t>, </a:t>
            </a:r>
            <a:r>
              <a:rPr lang="id-ID" b="0" dirty="0"/>
              <a:t>sebelumnya tidak diketahui</a:t>
            </a:r>
            <a:r>
              <a:rPr lang="en-US" b="0" dirty="0" smtClean="0">
                <a:solidFill>
                  <a:srgbClr val="0070C0"/>
                </a:solidFill>
              </a:rPr>
              <a:t> </a:t>
            </a:r>
            <a:r>
              <a:rPr lang="en-US" b="0" dirty="0" err="1" smtClean="0"/>
              <a:t>dan</a:t>
            </a:r>
            <a:r>
              <a:rPr lang="en-US" b="0" dirty="0" smtClean="0"/>
              <a:t> </a:t>
            </a:r>
            <a:r>
              <a:rPr lang="en-US" b="0" dirty="0" err="1" smtClean="0"/>
              <a:t>berpotensi</a:t>
            </a:r>
            <a:r>
              <a:rPr lang="en-US" b="0" dirty="0" smtClean="0"/>
              <a:t> </a:t>
            </a:r>
            <a:r>
              <a:rPr lang="en-US" b="0" dirty="0" err="1" smtClean="0"/>
              <a:t>bermanfaat</a:t>
            </a:r>
            <a:r>
              <a:rPr lang="en-US" b="0" dirty="0" smtClean="0"/>
              <a:t>) </a:t>
            </a:r>
            <a:r>
              <a:rPr lang="en-US" b="0" dirty="0" err="1" smtClean="0"/>
              <a:t>dari</a:t>
            </a:r>
            <a:r>
              <a:rPr lang="en-US" b="0" dirty="0" smtClean="0"/>
              <a:t> data </a:t>
            </a:r>
            <a:r>
              <a:rPr lang="en-US" b="0" dirty="0" err="1" smtClean="0"/>
              <a:t>berukuran</a:t>
            </a:r>
            <a:r>
              <a:rPr lang="en-US" b="0" dirty="0" smtClean="0"/>
              <a:t> </a:t>
            </a:r>
            <a:r>
              <a:rPr lang="en-US" b="0" dirty="0" err="1" smtClean="0"/>
              <a:t>besar</a:t>
            </a:r>
            <a:r>
              <a:rPr lang="en-US" b="0" dirty="0" smtClean="0"/>
              <a:t> </a:t>
            </a:r>
            <a:r>
              <a:rPr lang="en-US" sz="2000" b="0" i="1" dirty="0" smtClean="0"/>
              <a:t>(Han </a:t>
            </a:r>
            <a:r>
              <a:rPr lang="en-US" sz="2000" b="0" i="1" dirty="0"/>
              <a:t>et al., 2011)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Data Mining</a:t>
            </a:r>
          </a:p>
        </p:txBody>
      </p:sp>
    </p:spTree>
    <p:extLst>
      <p:ext uri="{BB962C8B-B14F-4D97-AF65-F5344CB8AC3E}">
        <p14:creationId xmlns:p14="http://schemas.microsoft.com/office/powerpoint/2010/main" val="18479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mtClean="0">
                <a:solidFill>
                  <a:srgbClr val="FFFF00"/>
                </a:solidFill>
              </a:rPr>
              <a:t>Data</a:t>
            </a:r>
            <a:r>
              <a:rPr lang="id-ID" smtClean="0"/>
              <a:t> </a:t>
            </a:r>
            <a:r>
              <a:rPr lang="id-ID" smtClean="0"/>
              <a:t>–</a:t>
            </a:r>
            <a:r>
              <a:rPr lang="en-ID" smtClean="0"/>
              <a:t> </a:t>
            </a:r>
            <a:r>
              <a:rPr lang="id-ID" smtClean="0"/>
              <a:t>Informasi </a:t>
            </a:r>
            <a:r>
              <a:rPr lang="id-ID" dirty="0" smtClean="0"/>
              <a:t>– Pengetahuan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id-ID" dirty="0" smtClean="0"/>
              <a:t>Data </a:t>
            </a:r>
            <a:r>
              <a:rPr lang="id-ID" dirty="0"/>
              <a:t>Kehadiran Pegawai</a:t>
            </a:r>
          </a:p>
          <a:p>
            <a:pPr fontAlgn="auto">
              <a:spcAft>
                <a:spcPts val="0"/>
              </a:spcAft>
              <a:defRPr/>
            </a:pPr>
            <a:endParaRPr lang="id-ID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95973"/>
              </p:ext>
            </p:extLst>
          </p:nvPr>
        </p:nvGraphicFramePr>
        <p:xfrm>
          <a:off x="2495600" y="2060848"/>
          <a:ext cx="7391400" cy="4114803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TGL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DATANG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15:15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16:31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02/12/2004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07:49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17:00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8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mtClean="0"/>
              <a:t>Data </a:t>
            </a:r>
            <a:r>
              <a:rPr lang="id-ID" smtClean="0"/>
              <a:t>–</a:t>
            </a:r>
            <a:r>
              <a:rPr lang="en-ID" smtClean="0"/>
              <a:t> </a:t>
            </a:r>
            <a:r>
              <a:rPr lang="id-ID" smtClean="0">
                <a:solidFill>
                  <a:srgbClr val="FFFF00"/>
                </a:solidFill>
              </a:rPr>
              <a:t>Informasi</a:t>
            </a:r>
            <a:r>
              <a:rPr lang="id-ID" smtClean="0"/>
              <a:t> </a:t>
            </a:r>
            <a:r>
              <a:rPr lang="id-ID" dirty="0" smtClean="0"/>
              <a:t>– Pengetahuan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d-ID" dirty="0" smtClean="0"/>
              <a:t>Informasi Akumulasi Bulanan Kehadiran Pegawai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33238"/>
              </p:ext>
            </p:extLst>
          </p:nvPr>
        </p:nvGraphicFramePr>
        <p:xfrm>
          <a:off x="2171700" y="1988840"/>
          <a:ext cx="7848600" cy="41148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NIP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Masuk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Cuti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Sakit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1142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1173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1180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9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dirty="0" smtClean="0"/>
              <a:t>Data - Informasi – </a:t>
            </a:r>
            <a:r>
              <a:rPr lang="id-ID" dirty="0" smtClean="0">
                <a:solidFill>
                  <a:srgbClr val="FFFF00"/>
                </a:solidFill>
              </a:rPr>
              <a:t>Pengetahuan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i-FI" dirty="0" smtClean="0"/>
              <a:t>Pola Kebiasaan Kehadiran Mingguan Pegawai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936195"/>
              </p:ext>
            </p:extLst>
          </p:nvPr>
        </p:nvGraphicFramePr>
        <p:xfrm>
          <a:off x="1981200" y="2403303"/>
          <a:ext cx="8305800" cy="3627437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808080"/>
                          </a:outerShdw>
                        </a:effectLst>
                        <a:latin typeface="+mn-lt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Senin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Selasa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Rabu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Kamis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Jumat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Terlambat</a:t>
                      </a:r>
                      <a:endParaRPr kumimoji="0" lang="en-US" altLang="ja-JP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  <a:ea typeface="ＭＳ Ｐゴシック" pitchFamily="34" charset="-12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Pulang Cepat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Izin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Alpa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ja-JP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8"/>
          <p:cNvSpPr>
            <a:spLocks noChangeArrowheads="1"/>
          </p:cNvSpPr>
          <p:nvPr/>
        </p:nvSpPr>
        <p:spPr bwMode="auto">
          <a:xfrm>
            <a:off x="3733800" y="2204864"/>
            <a:ext cx="1447800" cy="4104456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9" name="Rectangle 49"/>
          <p:cNvSpPr>
            <a:spLocks noChangeArrowheads="1"/>
          </p:cNvSpPr>
          <p:nvPr/>
        </p:nvSpPr>
        <p:spPr bwMode="auto">
          <a:xfrm>
            <a:off x="8763000" y="2204864"/>
            <a:ext cx="1600200" cy="4104456"/>
          </a:xfrm>
          <a:prstGeom prst="rect">
            <a:avLst/>
          </a:prstGeom>
          <a:solidFill>
            <a:schemeClr val="accent1">
              <a:alpha val="4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/>
              <a:t>Data </a:t>
            </a:r>
            <a:r>
              <a:rPr lang="id-ID" smtClean="0"/>
              <a:t>– Informasi </a:t>
            </a:r>
            <a:r>
              <a:rPr lang="id-ID"/>
              <a:t>– </a:t>
            </a:r>
            <a:r>
              <a:rPr lang="id-ID" smtClean="0"/>
              <a:t>Pengetahuan</a:t>
            </a:r>
            <a:r>
              <a:rPr lang="en-US"/>
              <a:t> </a:t>
            </a:r>
            <a:r>
              <a:rPr lang="en-US" smtClean="0"/>
              <a:t>– </a:t>
            </a:r>
            <a:r>
              <a:rPr lang="en-US" smtClean="0">
                <a:solidFill>
                  <a:srgbClr val="FFFF00"/>
                </a:solidFill>
              </a:rPr>
              <a:t>Kebijakan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z="3000" dirty="0"/>
              <a:t>Kebijakan </a:t>
            </a:r>
            <a:r>
              <a:rPr lang="id-ID" sz="3000" dirty="0">
                <a:solidFill>
                  <a:srgbClr val="C00000"/>
                </a:solidFill>
              </a:rPr>
              <a:t>penataan jam kerja karyawan </a:t>
            </a:r>
            <a:r>
              <a:rPr lang="id-ID" sz="3000" dirty="0"/>
              <a:t>khusus untuk hari senin dan </a:t>
            </a:r>
            <a:r>
              <a:rPr lang="id-ID" sz="3000" dirty="0" err="1"/>
              <a:t>jumat</a:t>
            </a:r>
            <a:endParaRPr lang="id-ID" sz="3000" dirty="0"/>
          </a:p>
          <a:p>
            <a:pPr eaLnBrk="1" hangingPunct="1"/>
            <a:endParaRPr lang="en-US" sz="3000" dirty="0"/>
          </a:p>
          <a:p>
            <a:pPr eaLnBrk="1" hangingPunct="1"/>
            <a:r>
              <a:rPr lang="id-ID" sz="3000" dirty="0"/>
              <a:t>Peraturan jam kerja: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Senin dimulai jam 10:00</a:t>
            </a:r>
          </a:p>
          <a:p>
            <a:pPr lvl="1" eaLnBrk="1" hangingPunct="1"/>
            <a:r>
              <a:rPr lang="id-ID" sz="2600" dirty="0"/>
              <a:t>Hari </a:t>
            </a:r>
            <a:r>
              <a:rPr lang="id-ID" sz="2600" dirty="0">
                <a:solidFill>
                  <a:srgbClr val="C00000"/>
                </a:solidFill>
              </a:rPr>
              <a:t>Jumat diakhiri jam 14:00</a:t>
            </a:r>
          </a:p>
          <a:p>
            <a:pPr lvl="1" eaLnBrk="1" hangingPunct="1"/>
            <a:r>
              <a:rPr lang="id-ID" sz="2600" dirty="0"/>
              <a:t>Sisa jam kerja </a:t>
            </a:r>
            <a:r>
              <a:rPr lang="id-ID" sz="2600" dirty="0">
                <a:solidFill>
                  <a:srgbClr val="C00000"/>
                </a:solidFill>
              </a:rPr>
              <a:t>dikompensasi ke hari lain</a:t>
            </a:r>
          </a:p>
        </p:txBody>
      </p:sp>
    </p:spTree>
    <p:extLst>
      <p:ext uri="{BB962C8B-B14F-4D97-AF65-F5344CB8AC3E}">
        <p14:creationId xmlns:p14="http://schemas.microsoft.com/office/powerpoint/2010/main" val="7000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Mining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/>
              <a:t>Business Intelligence </a:t>
            </a: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209800" y="13716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sz="2400">
              <a:latin typeface="Calibri" panose="020F0502020204030204" pitchFamily="34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2667000" y="57912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3124200" y="51816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3657600" y="44196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4267200" y="36576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4876800" y="2819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V="1">
            <a:off x="1981200" y="13716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V="1">
            <a:off x="10287000" y="13716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2067412" y="1433514"/>
            <a:ext cx="24250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Increasing potential</a:t>
            </a:r>
          </a:p>
          <a:p>
            <a:pPr algn="l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support business decisions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9064456" y="1879600"/>
            <a:ext cx="1133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End User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620001" y="2870200"/>
            <a:ext cx="25320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Business Analyst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324141" y="3708400"/>
            <a:ext cx="1819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     Data Analyst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9517758" y="5613400"/>
            <a:ext cx="6438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sz="2000" b="1">
                <a:solidFill>
                  <a:srgbClr val="C00000"/>
                </a:solidFill>
                <a:latin typeface="Calibri" panose="020F0502020204030204" pitchFamily="34" charset="0"/>
              </a:rPr>
              <a:t>DBA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334000" y="21018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800" b="1" dirty="0">
                <a:latin typeface="Calibri" panose="020F0502020204030204" pitchFamily="34" charset="0"/>
              </a:rPr>
              <a:t>Decision Making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4978044" y="2916238"/>
            <a:ext cx="1905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Presentation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4785999" y="3276600"/>
            <a:ext cx="2454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Visualization Techniques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5105401" y="3689351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Mining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762500" y="3962401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Information Discovery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816476" y="4495801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sz="1800" b="1" dirty="0">
                <a:latin typeface="Calibri" panose="020F0502020204030204" pitchFamily="34" charset="0"/>
              </a:rPr>
              <a:t>Data Exploration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581400" y="4800601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Statistical Summary, Querying, and Reporting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3574649" y="5334000"/>
            <a:ext cx="496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Preprocessing/Integration, Data Warehouses</a:t>
            </a:r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5165634" y="5802868"/>
            <a:ext cx="1424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b="1" dirty="0">
                <a:latin typeface="Calibri" panose="020F0502020204030204" pitchFamily="34" charset="0"/>
              </a:rPr>
              <a:t>Data Sources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2514600" y="6019801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Paper, Files, Web documents, Scientific experiments, Database Systems</a:t>
            </a:r>
          </a:p>
        </p:txBody>
      </p:sp>
      <p:sp>
        <p:nvSpPr>
          <p:cNvPr id="51" name="Line 27"/>
          <p:cNvSpPr>
            <a:spLocks noChangeShapeType="1"/>
          </p:cNvSpPr>
          <p:nvPr/>
        </p:nvSpPr>
        <p:spPr bwMode="auto">
          <a:xfrm>
            <a:off x="1905000" y="64008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800" smtClean="0"/>
              <a:t>Pertemuan </a:t>
            </a:r>
            <a:r>
              <a:rPr lang="en-ID" sz="2800" smtClean="0"/>
              <a:t>01</a:t>
            </a:r>
            <a:endParaRPr lang="id-ID" sz="2800" dirty="0"/>
          </a:p>
        </p:txBody>
      </p:sp>
      <p:sp>
        <p:nvSpPr>
          <p:cNvPr id="6" name="Sub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4800" smtClean="0">
                <a:solidFill>
                  <a:schemeClr val="tx1"/>
                </a:solidFill>
              </a:rPr>
              <a:t>PENGANTAR </a:t>
            </a:r>
            <a:r>
              <a:rPr lang="en-ID" sz="4800" smtClean="0">
                <a:solidFill>
                  <a:srgbClr val="FF0000"/>
                </a:solidFill>
              </a:rPr>
              <a:t>PENAMBANGAN DATA</a:t>
            </a:r>
            <a:endParaRPr lang="id-ID" sz="4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77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endParaRPr lang="id-ID" dirty="0"/>
          </a:p>
        </p:txBody>
      </p:sp>
      <p:pic>
        <p:nvPicPr>
          <p:cNvPr id="1026" name="Picture 2" descr="Data Mining dan Pengaplikasianya – School of Information Syste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1556792"/>
            <a:ext cx="4893568" cy="51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0016" y="1700808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 melibatkan berbagai bidang ilmu: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Matematika (Statistika)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Kecerdasan Buatan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Visualisasi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Manajemen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Datawarehouse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Manajemen Sains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dll</a:t>
            </a:r>
            <a:endParaRPr lang="en-ID" sz="28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endParaRPr lang="id-ID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484784"/>
            <a:ext cx="8408716" cy="50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Tujuan Data Mining</a:t>
            </a:r>
            <a:endParaRPr lang="en-ID"/>
          </a:p>
        </p:txBody>
      </p:sp>
      <p:sp>
        <p:nvSpPr>
          <p:cNvPr id="6" name="Freeform 5"/>
          <p:cNvSpPr/>
          <p:nvPr/>
        </p:nvSpPr>
        <p:spPr>
          <a:xfrm>
            <a:off x="767408" y="1772816"/>
            <a:ext cx="3888432" cy="1220984"/>
          </a:xfrm>
          <a:custGeom>
            <a:avLst/>
            <a:gdLst>
              <a:gd name="connsiteX0" fmla="*/ 0 w 2034974"/>
              <a:gd name="connsiteY0" fmla="*/ 0 h 1220984"/>
              <a:gd name="connsiteX1" fmla="*/ 2034974 w 2034974"/>
              <a:gd name="connsiteY1" fmla="*/ 0 h 1220984"/>
              <a:gd name="connsiteX2" fmla="*/ 2034974 w 2034974"/>
              <a:gd name="connsiteY2" fmla="*/ 1220984 h 1220984"/>
              <a:gd name="connsiteX3" fmla="*/ 0 w 2034974"/>
              <a:gd name="connsiteY3" fmla="*/ 1220984 h 1220984"/>
              <a:gd name="connsiteX4" fmla="*/ 0 w 2034974"/>
              <a:gd name="connsiteY4" fmla="*/ 0 h 12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974" h="1220984">
                <a:moveTo>
                  <a:pt x="0" y="0"/>
                </a:moveTo>
                <a:lnTo>
                  <a:pt x="2034974" y="0"/>
                </a:lnTo>
                <a:lnTo>
                  <a:pt x="2034974" y="1220984"/>
                </a:lnTo>
                <a:lnTo>
                  <a:pt x="0" y="12209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400" b="0" kern="1200" smtClean="0"/>
              <a:t>Descriptive Analytics</a:t>
            </a:r>
            <a:endParaRPr lang="en-ID" sz="2400" kern="1200"/>
          </a:p>
        </p:txBody>
      </p:sp>
      <p:sp>
        <p:nvSpPr>
          <p:cNvPr id="7" name="Freeform 6"/>
          <p:cNvSpPr/>
          <p:nvPr/>
        </p:nvSpPr>
        <p:spPr>
          <a:xfrm>
            <a:off x="767408" y="3413322"/>
            <a:ext cx="3888432" cy="1220984"/>
          </a:xfrm>
          <a:custGeom>
            <a:avLst/>
            <a:gdLst>
              <a:gd name="connsiteX0" fmla="*/ 0 w 2034974"/>
              <a:gd name="connsiteY0" fmla="*/ 0 h 1220984"/>
              <a:gd name="connsiteX1" fmla="*/ 2034974 w 2034974"/>
              <a:gd name="connsiteY1" fmla="*/ 0 h 1220984"/>
              <a:gd name="connsiteX2" fmla="*/ 2034974 w 2034974"/>
              <a:gd name="connsiteY2" fmla="*/ 1220984 h 1220984"/>
              <a:gd name="connsiteX3" fmla="*/ 0 w 2034974"/>
              <a:gd name="connsiteY3" fmla="*/ 1220984 h 1220984"/>
              <a:gd name="connsiteX4" fmla="*/ 0 w 2034974"/>
              <a:gd name="connsiteY4" fmla="*/ 0 h 12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974" h="1220984">
                <a:moveTo>
                  <a:pt x="0" y="0"/>
                </a:moveTo>
                <a:lnTo>
                  <a:pt x="2034974" y="0"/>
                </a:lnTo>
                <a:lnTo>
                  <a:pt x="2034974" y="1220984"/>
                </a:lnTo>
                <a:lnTo>
                  <a:pt x="0" y="1220984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400" b="0" kern="1200" smtClean="0"/>
              <a:t>Predictive Analytics</a:t>
            </a:r>
            <a:endParaRPr lang="en-ID" sz="2400" kern="1200"/>
          </a:p>
        </p:txBody>
      </p:sp>
      <p:sp>
        <p:nvSpPr>
          <p:cNvPr id="8" name="Freeform 7"/>
          <p:cNvSpPr/>
          <p:nvPr/>
        </p:nvSpPr>
        <p:spPr>
          <a:xfrm>
            <a:off x="767408" y="5088336"/>
            <a:ext cx="3888432" cy="1220984"/>
          </a:xfrm>
          <a:custGeom>
            <a:avLst/>
            <a:gdLst>
              <a:gd name="connsiteX0" fmla="*/ 0 w 2034974"/>
              <a:gd name="connsiteY0" fmla="*/ 0 h 1220984"/>
              <a:gd name="connsiteX1" fmla="*/ 2034974 w 2034974"/>
              <a:gd name="connsiteY1" fmla="*/ 0 h 1220984"/>
              <a:gd name="connsiteX2" fmla="*/ 2034974 w 2034974"/>
              <a:gd name="connsiteY2" fmla="*/ 1220984 h 1220984"/>
              <a:gd name="connsiteX3" fmla="*/ 0 w 2034974"/>
              <a:gd name="connsiteY3" fmla="*/ 1220984 h 1220984"/>
              <a:gd name="connsiteX4" fmla="*/ 0 w 2034974"/>
              <a:gd name="connsiteY4" fmla="*/ 0 h 122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974" h="1220984">
                <a:moveTo>
                  <a:pt x="0" y="0"/>
                </a:moveTo>
                <a:lnTo>
                  <a:pt x="2034974" y="0"/>
                </a:lnTo>
                <a:lnTo>
                  <a:pt x="2034974" y="1220984"/>
                </a:lnTo>
                <a:lnTo>
                  <a:pt x="0" y="122098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D" sz="2400" b="0" kern="1200" smtClean="0"/>
              <a:t>Prescriptive Analytics</a:t>
            </a:r>
            <a:endParaRPr lang="en-ID" sz="2400" kern="1200"/>
          </a:p>
        </p:txBody>
      </p:sp>
      <p:sp>
        <p:nvSpPr>
          <p:cNvPr id="9" name="Rectangle 8"/>
          <p:cNvSpPr/>
          <p:nvPr/>
        </p:nvSpPr>
        <p:spPr>
          <a:xfrm>
            <a:off x="4943872" y="1622208"/>
            <a:ext cx="6841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Descriptive analytics </a:t>
            </a:r>
            <a:r>
              <a:rPr lang="en-GB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 untuk mendapatkan dan mendeskripsikan data dalam bentuk laporan, grafik, visualisasi, klasterisasi, dll untuk memahami suatu permasalahan</a:t>
            </a:r>
            <a:endParaRPr lang="en-ID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3872" y="3387291"/>
            <a:ext cx="6841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Predictive analytics </a:t>
            </a:r>
            <a:r>
              <a:rPr lang="en-GB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melakukan analisis sejumlah data lampau yang berasal dari berbagai sumber untuk memprediksikan kejadian di masa mendatang.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1168" y="5036983"/>
            <a:ext cx="684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Prescriptive analytics </a:t>
            </a:r>
            <a:r>
              <a:rPr lang="en-GB" sz="24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memberikan saran aksi / langkah terbaik untuk menghadapi suatu situasi / kondisi tertentu.</a:t>
            </a:r>
            <a:endParaRPr lang="en-ID" sz="2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0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Fungsi Utama Data Mining</a:t>
            </a:r>
            <a:endParaRPr lang="en-ID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1412776"/>
            <a:ext cx="7412081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1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pic>
        <p:nvPicPr>
          <p:cNvPr id="31746" name="Picture 2" descr="https://miro.medium.com/max/1050/0*BxXP6WPtwl8sgA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48195"/>
            <a:ext cx="6549752" cy="44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56240" y="3195782"/>
            <a:ext cx="3096344" cy="2123658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 “</a:t>
            </a:r>
            <a:r>
              <a:rPr lang="en-ID" sz="22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melatih model</a:t>
            </a:r>
            <a:r>
              <a:rPr lang="en-ID" sz="2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lalu dengan pengetahuan tersebut, si model dapat memprediksikan data yang baru atau belum diketahui </a:t>
            </a:r>
            <a:endParaRPr lang="en-ID" sz="2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240" y="2708920"/>
            <a:ext cx="3096344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endParaRPr lang="en-ID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sp>
        <p:nvSpPr>
          <p:cNvPr id="4" name="TextBox 3"/>
          <p:cNvSpPr txBox="1"/>
          <p:nvPr/>
        </p:nvSpPr>
        <p:spPr>
          <a:xfrm>
            <a:off x="8256240" y="3195782"/>
            <a:ext cx="3096344" cy="212365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2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/ algoritma berusaha untuk menemukan pengetahuan (pola, informasi, dll) dari sekumpulan data </a:t>
            </a:r>
            <a:endParaRPr lang="en-ID" sz="2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56240" y="2708920"/>
            <a:ext cx="3096344" cy="40011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20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UNSUPERVISED LEARNING</a:t>
            </a:r>
            <a:endParaRPr lang="en-ID" sz="20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770" name="Picture 2" descr="https://miro.medium.com/max/1050/0*tamvSiqDneDfw2V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00" y="2276872"/>
            <a:ext cx="7128792" cy="296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4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Supervised vs Unsupervised Learning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Supervised</a:t>
            </a:r>
          </a:p>
          <a:p>
            <a:pPr lvl="1"/>
            <a:r>
              <a:rPr lang="en-ID" smtClean="0"/>
              <a:t>Classification</a:t>
            </a:r>
          </a:p>
          <a:p>
            <a:pPr lvl="1"/>
            <a:r>
              <a:rPr lang="en-ID" smtClean="0"/>
              <a:t>Regression</a:t>
            </a:r>
          </a:p>
          <a:p>
            <a:r>
              <a:rPr lang="en-ID" smtClean="0"/>
              <a:t>Unsupervised</a:t>
            </a:r>
          </a:p>
          <a:p>
            <a:pPr lvl="1"/>
            <a:r>
              <a:rPr lang="en-ID" smtClean="0"/>
              <a:t>Clustering</a:t>
            </a:r>
          </a:p>
          <a:p>
            <a:pPr lvl="1"/>
            <a:r>
              <a:rPr lang="en-ID" smtClean="0"/>
              <a:t>Association</a:t>
            </a:r>
          </a:p>
          <a:p>
            <a:pPr lvl="1"/>
            <a:r>
              <a:rPr lang="en-ID" smtClean="0"/>
              <a:t>Dimension Reduction</a:t>
            </a:r>
            <a:endParaRPr lang="en-ID"/>
          </a:p>
        </p:txBody>
      </p:sp>
      <p:pic>
        <p:nvPicPr>
          <p:cNvPr id="6" name="Picture 2" descr="https://camo.githubusercontent.com/a537edffaf330adda5e556ddd87e5a61bd78914fac9120ada446594abae696a7/68747470733a2f2f692e766173336b2e72752f3777312e6a706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816" y="1628800"/>
            <a:ext cx="702170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Classification vs Regression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45232"/>
          </a:xfrm>
        </p:spPr>
        <p:txBody>
          <a:bodyPr/>
          <a:lstStyle/>
          <a:p>
            <a:r>
              <a:rPr lang="en-ID" sz="2400" b="1" smtClean="0"/>
              <a:t>Klasifikasi</a:t>
            </a:r>
            <a:r>
              <a:rPr lang="en-ID" sz="2400" smtClean="0"/>
              <a:t> berusaha memprediksi label atau kelas yang bersifat diskret / kategorikal</a:t>
            </a:r>
            <a:endParaRPr lang="en-ID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16832"/>
            <a:ext cx="8277944" cy="20694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885" y="4067723"/>
            <a:ext cx="10972800" cy="54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q"/>
              <a:defRPr sz="2800" b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Courier New" panose="02070309020205020404" pitchFamily="49" charset="0"/>
              <a:buChar char="o"/>
              <a:defRPr sz="24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 sz="2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§"/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D" sz="2400" b="1" kern="0" smtClean="0"/>
              <a:t>Regresi</a:t>
            </a:r>
            <a:r>
              <a:rPr lang="en-ID" sz="2400" kern="0" smtClean="0"/>
              <a:t> berusaha memprediksi label atau kelas yang bersifat kontinu / numerik</a:t>
            </a:r>
            <a:endParaRPr lang="en-ID" sz="2400" ker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61" y="4581128"/>
            <a:ext cx="5747045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TOP FREE DATA MINING TOOLS</a:t>
            </a:r>
            <a:endParaRPr lang="en-ID"/>
          </a:p>
        </p:txBody>
      </p:sp>
      <p:pic>
        <p:nvPicPr>
          <p:cNvPr id="2050" name="Picture 2" descr="Xplenty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128" y="4212792"/>
            <a:ext cx="20955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pid Min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232" y="2700643"/>
            <a:ext cx="211455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rang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72" y="2824468"/>
            <a:ext cx="16859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ek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72" y="4344713"/>
            <a:ext cx="16287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nime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087" y="2700643"/>
            <a:ext cx="18859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pache Mahout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4091" y="4344713"/>
            <a:ext cx="2619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5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2355" y="2536476"/>
            <a:ext cx="7555625" cy="2901230"/>
          </a:xfrm>
        </p:spPr>
        <p:txBody>
          <a:bodyPr>
            <a:noAutofit/>
          </a:bodyPr>
          <a:lstStyle/>
          <a:p>
            <a:r>
              <a:rPr lang="en-ID" sz="7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BIDANG</a:t>
            </a:r>
            <a:r>
              <a:rPr lang="en-ID" sz="8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</a:t>
            </a:r>
            <a:br>
              <a:rPr lang="en-ID" sz="8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</a:br>
            <a:r>
              <a:rPr lang="en-ID" sz="9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DATA </a:t>
            </a:r>
            <a:r>
              <a:rPr lang="en-ID" sz="9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MINING</a:t>
            </a:r>
            <a:endParaRPr lang="en-ID" sz="8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574015" y="5547239"/>
            <a:ext cx="7478485" cy="559707"/>
          </a:xfrm>
          <a:prstGeom prst="round2DiagRect">
            <a:avLst/>
          </a:prstGeo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ID" sz="2400" smtClean="0">
                <a:solidFill>
                  <a:srgbClr val="FFFF00"/>
                </a:solidFill>
              </a:rPr>
              <a:t>Dr. Achmad Solichin, M.T.I | Universitas Budi Luhur</a:t>
            </a:r>
            <a:endParaRPr lang="en-ID" sz="240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2356" y="1456434"/>
            <a:ext cx="6271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8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Tren dan </a:t>
            </a:r>
            <a:r>
              <a:rPr lang="en-ID" sz="8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Ide </a:t>
            </a:r>
            <a:r>
              <a:rPr lang="en-ID" sz="8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Riset </a:t>
            </a:r>
            <a:endParaRPr lang="en-ID" sz="800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  <p:pic>
        <p:nvPicPr>
          <p:cNvPr id="8" name="Picture 514" descr="http://www.liputan1.com/wp-content/uploads/2016/02/Universitas-BudiLuhu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5531" y="5827093"/>
            <a:ext cx="1401525" cy="8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4331" y="5717559"/>
            <a:ext cx="872610" cy="11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Pembelajaran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Mahasiswa memahami proses, peran utama dan metode dalam penambangan data</a:t>
            </a:r>
          </a:p>
          <a:p>
            <a:r>
              <a:rPr lang="id-ID"/>
              <a:t>Mahasiswa mengetahui penerapan penambangan data dalam kehidupan sehari-hari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08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TREN DAN IDE RISET DATA MINING</a:t>
            </a:r>
            <a:endParaRPr lang="en-ID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44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#1. EDUCATIONAL DATA MINING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9315" y="1688989"/>
            <a:ext cx="5245370" cy="431822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 smtClean="0"/>
              <a:t>Predicting performance and characteristics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Detecting undesirable student </a:t>
            </a:r>
            <a:r>
              <a:rPr lang="en-GB" sz="2000" smtClean="0"/>
              <a:t>behaviour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Profiling and Grouping </a:t>
            </a:r>
            <a:r>
              <a:rPr lang="en-GB" sz="2000" smtClean="0"/>
              <a:t>students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Social Network </a:t>
            </a:r>
            <a:r>
              <a:rPr lang="en-GB" sz="2000" smtClean="0"/>
              <a:t>Analysis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Providing </a:t>
            </a:r>
            <a:r>
              <a:rPr lang="en-GB" sz="2000" smtClean="0"/>
              <a:t>reports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Creating alerts for </a:t>
            </a:r>
            <a:r>
              <a:rPr lang="en-GB" sz="2000" smtClean="0"/>
              <a:t>stakeholders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Planning and </a:t>
            </a:r>
            <a:r>
              <a:rPr lang="en-GB" sz="2000" smtClean="0"/>
              <a:t>scheduling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Constructing </a:t>
            </a:r>
            <a:r>
              <a:rPr lang="en-GB" sz="2000" smtClean="0"/>
              <a:t>courseware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Developing Concept </a:t>
            </a:r>
            <a:r>
              <a:rPr lang="en-GB" sz="2000" smtClean="0"/>
              <a:t>Maps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Generating </a:t>
            </a:r>
            <a:r>
              <a:rPr lang="en-GB" sz="2000" smtClean="0"/>
              <a:t>recommendation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 smtClean="0"/>
              <a:t>Evaluation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Adaptive </a:t>
            </a:r>
            <a:r>
              <a:rPr lang="en-GB" sz="2000" smtClean="0"/>
              <a:t>systems</a:t>
            </a:r>
            <a:endParaRPr lang="en-GB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2000"/>
              <a:t>Scientific inquiry</a:t>
            </a:r>
            <a:endParaRPr lang="en-ID" sz="2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293" y="4365104"/>
            <a:ext cx="3023707" cy="26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1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#1. EDUCATIONAL DATA MINING</a:t>
            </a:r>
            <a:endParaRPr lang="en-ID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126109"/>
              </p:ext>
            </p:extLst>
          </p:nvPr>
        </p:nvGraphicFramePr>
        <p:xfrm>
          <a:off x="483475" y="1713186"/>
          <a:ext cx="11298621" cy="4766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663">
                  <a:extLst>
                    <a:ext uri="{9D8B030D-6E8A-4147-A177-3AD203B41FA5}">
                      <a16:colId xmlns:a16="http://schemas.microsoft.com/office/drawing/2014/main" val="3333319624"/>
                    </a:ext>
                  </a:extLst>
                </a:gridCol>
                <a:gridCol w="9101958">
                  <a:extLst>
                    <a:ext uri="{9D8B030D-6E8A-4147-A177-3AD203B41FA5}">
                      <a16:colId xmlns:a16="http://schemas.microsoft.com/office/drawing/2014/main" val="613716594"/>
                    </a:ext>
                  </a:extLst>
                </a:gridCol>
              </a:tblGrid>
              <a:tr h="418206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TOPIK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CONTOH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PENELITIAN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75495"/>
                  </a:ext>
                </a:extLst>
              </a:tr>
              <a:tr h="1507939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Prediksi performa dan karakteristik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siswa/mahasiswa</a:t>
                      </a:r>
                      <a:endParaRPr lang="en-ID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Prediksi Tingkat Kelulusan Mahasiswa Tepat Waktu Menggunakan Naive Bayes: Studi Kasus UIN Syarif Hidayatullah Jakarta (Salmu &amp; Solichin, 2017) - 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http://achmatim.net/download/70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Prediksi Mahasiswa Drop Out Menggunakan Metode Support Vector Machine (Nurhayati, Kusrini &amp; Luthfi, 2015)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ID" sz="18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3"/>
                        </a:rPr>
                        <a:t>http://dx.doi.org/10.30700/jst.v5i1.25</a:t>
                      </a:r>
                      <a:endParaRPr lang="en-ID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92945"/>
                  </a:ext>
                </a:extLst>
              </a:tr>
              <a:tr h="1332062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Prediksi gaya belajar siswa/mahasiswa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Detecting Learning Styles in Learning Management Systems Using Data Mining (Liyanage, Gunawardena &amp; Hirakawa, 2016) -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https://doi.org/10.2197/ipsjjip.24.740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VARK Learning Style Classification Using Decision Tree with Physiological Signals (Dutsinma &amp; Temdee,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- </a:t>
                      </a:r>
                      <a:r>
                        <a:rPr lang="en-ID" sz="1800" b="0" i="0" u="sng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5"/>
                        </a:rPr>
                        <a:t>https://doi.org/10.1007/s11277-020-07196-3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69089"/>
                  </a:ext>
                </a:extLst>
              </a:tr>
              <a:tr h="1507939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Penjurusan siswa/mahasiswa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Penerapan Metode Naïve Bayes Classifier Untuk Penjurusan Siswa Pada Madrasah Aliyah Al-Falah Jakarta (Mafakhir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S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olichin, 2020) - 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http://dx.doi.org/10.21111/fij.v5i1.4007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Integrasi Metode Naive Bayes dengan K-Means dan K-Means-Smote untuk Klasifikasi Jurusan SMAN 3 Mataram (Hairani, Hansyah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&amp; Mardedi, 2020)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https://doi.org/10.30864/jsi.v15i1.317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7158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210" y="53295"/>
            <a:ext cx="2612342" cy="22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#1. </a:t>
            </a:r>
            <a:r>
              <a:rPr lang="en-ID" smtClean="0"/>
              <a:t>EDUCATIONAL DATA MINING</a:t>
            </a:r>
            <a:endParaRPr lang="en-ID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780125"/>
              </p:ext>
            </p:extLst>
          </p:nvPr>
        </p:nvGraphicFramePr>
        <p:xfrm>
          <a:off x="483475" y="1849816"/>
          <a:ext cx="11298621" cy="471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663">
                  <a:extLst>
                    <a:ext uri="{9D8B030D-6E8A-4147-A177-3AD203B41FA5}">
                      <a16:colId xmlns:a16="http://schemas.microsoft.com/office/drawing/2014/main" val="3333319624"/>
                    </a:ext>
                  </a:extLst>
                </a:gridCol>
                <a:gridCol w="9101958">
                  <a:extLst>
                    <a:ext uri="{9D8B030D-6E8A-4147-A177-3AD203B41FA5}">
                      <a16:colId xmlns:a16="http://schemas.microsoft.com/office/drawing/2014/main" val="613716594"/>
                    </a:ext>
                  </a:extLst>
                </a:gridCol>
              </a:tblGrid>
              <a:tr h="340533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TOPIK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CONTOH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PENELITIAN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75495"/>
                  </a:ext>
                </a:extLst>
              </a:tr>
              <a:tr h="1362133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Rekomendasi pengambilan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matakuliah</a:t>
                      </a:r>
                      <a:endParaRPr lang="en-ID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nn-NO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Rekomendasi Pengambilan Mata Kuliah Pilihan Untuk</a:t>
                      </a:r>
                      <a:r>
                        <a:rPr lang="nn-NO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n-NO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Mahasiswa Sistem Informasi Menggunakan Algoritme Decision</a:t>
                      </a:r>
                      <a:r>
                        <a:rPr lang="nn-NO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n-NO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Tree (Iswara</a:t>
                      </a:r>
                      <a:r>
                        <a:rPr lang="nn-NO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dkk</a:t>
                      </a:r>
                      <a:r>
                        <a:rPr lang="nn-NO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2019) - </a:t>
                      </a:r>
                      <a:r>
                        <a:rPr lang="nn-NO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http://dx.doi.org/10.25126/jtiik.201963892</a:t>
                      </a:r>
                      <a:r>
                        <a:rPr lang="nn-NO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Penerapan Naïve Bayes Classifier Untuk Pemilihan Konsentrasi Mata Kuliah (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Fadillah &amp; Hardiyana, 2018) -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https://doi.org/10.34010/jati.v8i2.1039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92945"/>
                  </a:ext>
                </a:extLst>
              </a:tr>
              <a:tr h="1617533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Adaptive systems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Case Based Reasoning Adaptive E-Learning System Based On Visual-Auditory-Kinesthetic Learning Styles (Rahman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Budiyanto, 2019) - 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https://ieeexplore.ieee.org/document/8976921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 Adaptive Educational Data Mining Technique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Mining Educational Data Models in Elearning Systems (Murugananthan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ShivaKumar, 2016) – 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http://10.17485/ijst/2016/v9i3/86392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69089"/>
                  </a:ext>
                </a:extLst>
              </a:tr>
              <a:tr h="1146698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Gamification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use of gamification in education: a bibliometric and text mining analysis (</a:t>
                      </a:r>
                      <a:r>
                        <a:rPr lang="es-ES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Martí‐Parreño,</a:t>
                      </a:r>
                      <a:r>
                        <a:rPr lang="es-ES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Méndez‐Ibáñez</a:t>
                      </a:r>
                      <a:r>
                        <a:rPr lang="es-ES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s-ES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Alonso‐Arroyo,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2016)- 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https://doi.org/10.1111/jcal.12161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7158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210" y="53295"/>
            <a:ext cx="2612342" cy="22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#2. SOCIAL MEDIA DATA MINING</a:t>
            </a:r>
            <a:endParaRPr lang="en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30" y="1970690"/>
            <a:ext cx="4312904" cy="46120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01536" y="1970689"/>
            <a:ext cx="5863624" cy="461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303" y="126210"/>
            <a:ext cx="2304752" cy="18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#2</a:t>
            </a:r>
            <a:r>
              <a:rPr lang="en-ID"/>
              <a:t>. SOCIAL MEDIA DATA MINING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4013027"/>
              </p:ext>
            </p:extLst>
          </p:nvPr>
        </p:nvGraphicFramePr>
        <p:xfrm>
          <a:off x="483475" y="1556792"/>
          <a:ext cx="11298621" cy="516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49">
                  <a:extLst>
                    <a:ext uri="{9D8B030D-6E8A-4147-A177-3AD203B41FA5}">
                      <a16:colId xmlns:a16="http://schemas.microsoft.com/office/drawing/2014/main" val="3333319624"/>
                    </a:ext>
                  </a:extLst>
                </a:gridCol>
                <a:gridCol w="9522372">
                  <a:extLst>
                    <a:ext uri="{9D8B030D-6E8A-4147-A177-3AD203B41FA5}">
                      <a16:colId xmlns:a16="http://schemas.microsoft.com/office/drawing/2014/main" val="613716594"/>
                    </a:ext>
                  </a:extLst>
                </a:gridCol>
              </a:tblGrid>
              <a:tr h="340533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TOPIK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CONTOH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PENELITIAN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75495"/>
                  </a:ext>
                </a:extLst>
              </a:tr>
              <a:tr h="1362133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 Sentimen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Rofiqoh, U., Perdana, R.S. and Fauzi, M.A., 2017. </a:t>
                      </a:r>
                      <a:r>
                        <a:rPr lang="en-ID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 sentimen tingkat kepuasan pengguna penyedia layanan telekomunikasi seluler indonesia pada twitter dengan metode Support Vector Machine dan Lexicon Based Features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Jurnal Pengembangan Teknologi Informasi dan Ilmu Komputer e-ISSN, 2548, p.964X.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Giovani, A.P., Ardiansyah, A., Haryanti, T., Kurniawati, L. and Gata, W., 2020. </a:t>
                      </a:r>
                      <a:r>
                        <a:rPr lang="en-ID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 Sentimen Aplikasi Ruang Guru Di Twitter Menggunakan Algoritma Klasifikasi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Jurnal Teknoinfo, 14(2), pp.115-123.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92945"/>
                  </a:ext>
                </a:extLst>
              </a:tr>
              <a:tr h="1322206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Analisis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Emosi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Ranganathana &amp; Tzacheva, 2019. </a:t>
                      </a:r>
                      <a:r>
                        <a:rPr lang="en-GB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Emotion Mining in Social Media Data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Procedia Computer Science Volume 159, 2019, Pages 58-66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Krebs dkk, 2017. </a:t>
                      </a:r>
                      <a:r>
                        <a:rPr lang="en-GB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 Emotion Mining Techniques for Facebook Posts Reaction Prediction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Code: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https://github.com/jerryspan/FacebookR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69089"/>
                  </a:ext>
                </a:extLst>
              </a:tr>
              <a:tr h="1146698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Fake news / hoax detection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Hoax News Detection on Social Media: A Survey (Assiroj dkk, 2018) -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https://doi.org/10.1109/INAPR.2018.8627053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Bharadwaj, Pranav and Shao, Zongru, </a:t>
                      </a:r>
                      <a:r>
                        <a:rPr lang="en-ID" b="1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Fake News Detection with Semantic Features and Text Mining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International Journal on Natural Language Computing (IJNLC) Vol.8, No.3, June 2019, Available at SSRN: 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https://ssrn.com/abstract=3425828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7158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303" y="126210"/>
            <a:ext cx="2304752" cy="183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#3. </a:t>
            </a:r>
            <a:r>
              <a:rPr lang="en-ID"/>
              <a:t>HEALTHCARE DATA MINING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790674"/>
              </p:ext>
            </p:extLst>
          </p:nvPr>
        </p:nvGraphicFramePr>
        <p:xfrm>
          <a:off x="483475" y="1681656"/>
          <a:ext cx="11298621" cy="423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49">
                  <a:extLst>
                    <a:ext uri="{9D8B030D-6E8A-4147-A177-3AD203B41FA5}">
                      <a16:colId xmlns:a16="http://schemas.microsoft.com/office/drawing/2014/main" val="3333319624"/>
                    </a:ext>
                  </a:extLst>
                </a:gridCol>
                <a:gridCol w="9522372">
                  <a:extLst>
                    <a:ext uri="{9D8B030D-6E8A-4147-A177-3AD203B41FA5}">
                      <a16:colId xmlns:a16="http://schemas.microsoft.com/office/drawing/2014/main" val="613716594"/>
                    </a:ext>
                  </a:extLst>
                </a:gridCol>
              </a:tblGrid>
              <a:tr h="340533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TOPIK / DATA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CONTOH</a:t>
                      </a:r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PENELITIAN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75495"/>
                  </a:ext>
                </a:extLst>
              </a:tr>
              <a:tr h="1362133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Deteksi / diagnosis penyakit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Penerapan Algoritma J48 Untuk Deteksi Penyakit Tiroid (Agustiani dkk, 2020) - </a:t>
                      </a:r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https://doi.org/10.31294/p.v22i2.8174</a:t>
                      </a:r>
                      <a:endParaRPr lang="en-ID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Preliminary Diagnosis of Pulmonary Tuberculosis Using Ensemble Method (Winarko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Rusdah &amp; Wardoyo, 2015) - 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https://doi.org/10.1109/ICODSE.2015.7436993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92945"/>
                  </a:ext>
                </a:extLst>
              </a:tr>
              <a:tr h="1322206">
                <a:tc>
                  <a:txBody>
                    <a:bodyPr/>
                    <a:lstStyle/>
                    <a:p>
                      <a:r>
                        <a:rPr lang="en-ID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Pemberian Obat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Hypertension Drug Suitability Evaluation Based On Patient Condition with Improved Profile Matching (Soetanto, dkk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2018) - 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http://doi.org/10.11591/ijeecs.v11.i2.pp453-461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Mining Adverse Drug Side-Effects from Online Medical Forums (Sampathkumar, Luo &amp; Chen,</a:t>
                      </a:r>
                      <a:r>
                        <a:rPr lang="en-GB" baseline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2012)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https://doi.org/10.1109/HISB.2012.75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69089"/>
                  </a:ext>
                </a:extLst>
              </a:tr>
              <a:tr h="1146698">
                <a:tc>
                  <a:txBody>
                    <a:bodyPr/>
                    <a:lstStyle/>
                    <a:p>
                      <a:r>
                        <a:rPr lang="en-ID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Hospital Management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E-Referral System Modeling Using Fuzzy Multiple-Criteria Decision Making (Triyono dkk, 2018) -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http://doi.org/10.11591/ijeecs.v11.i2.pp475-486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Mining medical data to identify frequent diseases using Apriori algorithm (Ilayaraja &amp; Meyyappan, 2013) - 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https://doi.org/10.1109/ICPRIME.2013.6496471</a:t>
                      </a:r>
                      <a:r>
                        <a:rPr lang="en-GB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ID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67158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049" y="-27747"/>
            <a:ext cx="2848302" cy="28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049" y="-27747"/>
            <a:ext cx="2848302" cy="2848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#3. HEALTHCARE DATA MINING</a:t>
            </a:r>
            <a:endParaRPr lang="en-ID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24128" y="1881352"/>
            <a:ext cx="9720073" cy="469812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Klasterisasi Persebaran Virus Corona (Covid-19) Di DKI Jakarta Menggunakan Metode K-Means (Solichin &amp; Khairunnisa, 2020) - </a:t>
            </a:r>
            <a:r>
              <a:rPr lang="en-GB">
                <a:hlinkClick r:id="rId4"/>
              </a:rPr>
              <a:t>http://</a:t>
            </a:r>
            <a:r>
              <a:rPr lang="en-GB" smtClean="0">
                <a:hlinkClick r:id="rId4"/>
              </a:rPr>
              <a:t>dx.doi.org/10.21111/fij.v5i2.4905</a:t>
            </a:r>
            <a:r>
              <a:rPr lang="en-GB" smtClean="0"/>
              <a:t>  </a:t>
            </a:r>
            <a:endParaRPr lang="en-GB"/>
          </a:p>
          <a:p>
            <a:pPr marL="457200" indent="-457200">
              <a:buFont typeface="+mj-lt"/>
              <a:buAutoNum type="arabicPeriod"/>
            </a:pPr>
            <a:r>
              <a:rPr lang="en-GB" smtClean="0"/>
              <a:t>Application </a:t>
            </a:r>
            <a:r>
              <a:rPr lang="en-GB"/>
              <a:t>of Needleman-Wunch Algorithm to identify mutation in DNA sequences of Corona virus - </a:t>
            </a:r>
            <a:r>
              <a:rPr lang="en-GB">
                <a:hlinkClick r:id="rId5"/>
              </a:rPr>
              <a:t>https://</a:t>
            </a:r>
            <a:r>
              <a:rPr lang="en-GB" smtClean="0">
                <a:hlinkClick r:id="rId5"/>
              </a:rPr>
              <a:t>iopscience.iop.org/article/10.1088/1742-6596/1218/1/012031</a:t>
            </a:r>
            <a:endParaRPr lang="en-GB" smtClean="0"/>
          </a:p>
          <a:p>
            <a:pPr marL="457200" indent="-457200">
              <a:buFont typeface="+mj-lt"/>
              <a:buAutoNum type="arabicPeriod"/>
            </a:pPr>
            <a:r>
              <a:rPr lang="en-ID"/>
              <a:t>Analisis Sentimen Pandemi Covid-19 pada Streaming Twitter dengan Text Mining Python - </a:t>
            </a:r>
            <a:r>
              <a:rPr lang="en-ID">
                <a:hlinkClick r:id="rId6"/>
              </a:rPr>
              <a:t>https://</a:t>
            </a:r>
            <a:r>
              <a:rPr lang="en-ID" smtClean="0">
                <a:hlinkClick r:id="rId6"/>
              </a:rPr>
              <a:t>p3m.sinus.ac.id/jurnal/index.php/e-jurnal_SINUS/article/view/491/pdf</a:t>
            </a:r>
            <a:r>
              <a:rPr lang="en-ID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Study on COVID-19 in the World and Indonesia Using Regression Model of SVM, Bayesian Ridge and Gaussian  - </a:t>
            </a:r>
            <a:r>
              <a:rPr lang="en-GB">
                <a:hlinkClick r:id="rId7"/>
              </a:rPr>
              <a:t>https://</a:t>
            </a:r>
            <a:r>
              <a:rPr lang="en-GB" smtClean="0">
                <a:hlinkClick r:id="rId7"/>
              </a:rPr>
              <a:t>ejournal.unsrat.ac.id/index.php/JIS/article/view/28256</a:t>
            </a:r>
            <a:r>
              <a:rPr lang="en-GB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COVID-19 Spread Pattern Using Support Vector Regression - </a:t>
            </a:r>
            <a:r>
              <a:rPr lang="en-GB">
                <a:hlinkClick r:id="rId8"/>
              </a:rPr>
              <a:t>https://</a:t>
            </a:r>
            <a:r>
              <a:rPr lang="en-GB" smtClean="0">
                <a:hlinkClick r:id="rId8"/>
              </a:rPr>
              <a:t>doi.org/10.33558/piksel.v8i1.2024</a:t>
            </a:r>
            <a:r>
              <a:rPr lang="en-GB" smtClean="0"/>
              <a:t> </a:t>
            </a:r>
            <a:endParaRPr lang="en-ID" smtClean="0"/>
          </a:p>
          <a:p>
            <a:pPr marL="457200" indent="-457200">
              <a:buFont typeface="+mj-lt"/>
              <a:buAutoNum type="arabicPeriod"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88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#4. MULTIMEDIA DATA MINING</a:t>
            </a:r>
            <a:endParaRPr lang="en-ID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128" y="1980949"/>
            <a:ext cx="9934345" cy="4461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76" y="-73572"/>
            <a:ext cx="2462048" cy="24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#4. MULTIMEDIA DATA MINING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589" y="1838935"/>
            <a:ext cx="9029149" cy="4866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76" y="-73572"/>
            <a:ext cx="2462048" cy="24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Dunia vs Data</a:t>
            </a:r>
            <a:endParaRPr lang="en-ID"/>
          </a:p>
        </p:txBody>
      </p:sp>
      <p:pic>
        <p:nvPicPr>
          <p:cNvPr id="4" name="Picture 2" descr="http://www.impactradius.com/wp-content/uploads/2016/05/MM2016_Campaign_Banners-0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2192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628800"/>
            <a:ext cx="38134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Dunia sedang tenggelam dalam </a:t>
            </a:r>
            <a:r>
              <a:rPr lang="en-US" sz="54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id-ID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71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#4. MULTIMEDIA DATA MINING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4117" y="1920724"/>
            <a:ext cx="9360093" cy="471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176" y="-73572"/>
            <a:ext cx="2462048" cy="24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#5. GEOGRAPHIC/SPATIAL DATA MINING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D" sz="2400"/>
              <a:t>Bruce K. Wylie, Neal J. Pastick, Joshua J. Picotte &amp; Carol A. Deering (2019) </a:t>
            </a:r>
            <a:r>
              <a:rPr lang="en-ID" sz="2400" b="1"/>
              <a:t>Geospatial data mining for digital raster mapping</a:t>
            </a:r>
            <a:r>
              <a:rPr lang="en-ID" sz="2400"/>
              <a:t>, GIScience &amp; Remote Sensing, 56:3, 406-429, DOI: </a:t>
            </a:r>
            <a:r>
              <a:rPr lang="en-ID" sz="2400" smtClean="0">
                <a:hlinkClick r:id="rId3"/>
              </a:rPr>
              <a:t>http://10.1080/15481603.2018.1517445</a:t>
            </a:r>
            <a:endParaRPr lang="en-ID" sz="2400" smtClean="0"/>
          </a:p>
          <a:p>
            <a:pPr marL="457200" indent="-457200">
              <a:buFont typeface="+mj-lt"/>
              <a:buAutoNum type="arabicPeriod"/>
            </a:pPr>
            <a:r>
              <a:rPr lang="en-GB" sz="2400"/>
              <a:t>Choi, H. </a:t>
            </a:r>
            <a:r>
              <a:rPr lang="en-GB" sz="2400" b="1"/>
              <a:t>Geospatial Data Approach for Demand-Oriented Policies of Land Administration</a:t>
            </a:r>
            <a:r>
              <a:rPr lang="en-GB" sz="2400"/>
              <a:t>. Land 2020, 9, 31. DOI: </a:t>
            </a:r>
            <a:r>
              <a:rPr lang="en-GB" sz="2400">
                <a:hlinkClick r:id="rId4"/>
              </a:rPr>
              <a:t>https://</a:t>
            </a:r>
            <a:r>
              <a:rPr lang="en-GB" sz="2400" smtClean="0">
                <a:hlinkClick r:id="rId4"/>
              </a:rPr>
              <a:t>doi.org/10.3390/land9010031</a:t>
            </a:r>
            <a:endParaRPr lang="en-GB" sz="2400" smtClean="0"/>
          </a:p>
          <a:p>
            <a:pPr marL="457200" indent="-457200">
              <a:buFont typeface="+mj-lt"/>
              <a:buAutoNum type="arabicPeriod"/>
            </a:pPr>
            <a:r>
              <a:rPr lang="en-ID" sz="2400"/>
              <a:t>M. S. Suchithra and M. L. Pai, "</a:t>
            </a:r>
            <a:r>
              <a:rPr lang="en-ID" sz="2400" b="1"/>
              <a:t>Data Mining based Geospatial Clustering for Suitable Recommendation system</a:t>
            </a:r>
            <a:r>
              <a:rPr lang="en-ID" sz="2400"/>
              <a:t>," </a:t>
            </a:r>
            <a:r>
              <a:rPr lang="en-ID" sz="2400" i="1"/>
              <a:t>2020 International Conference on Inventive Computation Technologies (ICICT)</a:t>
            </a:r>
            <a:r>
              <a:rPr lang="en-ID" sz="2400"/>
              <a:t>, Coimbatore, India, 2020, pp. 132-139, doi: </a:t>
            </a:r>
            <a:r>
              <a:rPr lang="en-ID" sz="2400" smtClean="0">
                <a:hlinkClick r:id="rId5"/>
              </a:rPr>
              <a:t>https://10.1109/ICICT48043.2020.9112562</a:t>
            </a:r>
            <a:r>
              <a:rPr lang="en-ID" sz="240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/>
              <a:t>Analysis of land cover changes after the eruption of mount Sinabung using satellite imagery</a:t>
            </a:r>
            <a:r>
              <a:rPr lang="en-GB" sz="2400"/>
              <a:t> - </a:t>
            </a:r>
            <a:r>
              <a:rPr lang="en-GB" sz="2400">
                <a:hlinkClick r:id="rId6"/>
              </a:rPr>
              <a:t>https://</a:t>
            </a:r>
            <a:r>
              <a:rPr lang="en-GB" sz="2400" smtClean="0">
                <a:hlinkClick r:id="rId6"/>
              </a:rPr>
              <a:t>doi.org/10.1088/1742-6596/1402/2/022108</a:t>
            </a:r>
            <a:r>
              <a:rPr lang="en-GB" sz="2400" smtClean="0"/>
              <a:t> </a:t>
            </a:r>
            <a:endParaRPr lang="en-GB" sz="2400"/>
          </a:p>
          <a:p>
            <a:pPr marL="457200" indent="-457200">
              <a:buFont typeface="+mj-lt"/>
              <a:buAutoNum type="arabicPeriod"/>
            </a:pPr>
            <a:endParaRPr lang="en-ID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5269380"/>
            <a:ext cx="2280073" cy="181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REFERENSI</a:t>
            </a:r>
            <a:endParaRPr lang="en-ID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/>
              <a:t>Jiawei Han and Micheline Kamber, Data Mining: Concepts and Techniques Third Edition, Elsevier, </a:t>
            </a:r>
            <a:r>
              <a:rPr lang="en-GB" sz="1600"/>
              <a:t>2012</a:t>
            </a:r>
            <a:r>
              <a:rPr lang="en-GB" sz="1600" smtClean="0"/>
              <a:t>.</a:t>
            </a:r>
            <a:endParaRPr lang="en-GB" sz="1600"/>
          </a:p>
          <a:p>
            <a:r>
              <a:rPr lang="en-GB" sz="1600"/>
              <a:t>Ian H. Witten, Frank Eibe, Mark A. Hall, Data mining: Practical Machine Learning Tools and Techniques 3rd Edition, Elsevier, 2011</a:t>
            </a:r>
          </a:p>
          <a:p>
            <a:r>
              <a:rPr lang="en-GB" sz="1600"/>
              <a:t>Markus Hofmann and Ralf Klinkenberg, RapidMiner: Data Mining Use Cases and Business Analytics Applications, CRC Press Taylor &amp; Francis Group, 2014</a:t>
            </a:r>
          </a:p>
          <a:p>
            <a:r>
              <a:rPr lang="en-GB" sz="1600"/>
              <a:t>Daniel T. Larose, Discovering Knowledge in Data: an Introduction to Data Mining, John Wiley &amp; Sons, 2005</a:t>
            </a:r>
          </a:p>
          <a:p>
            <a:r>
              <a:rPr lang="en-GB" sz="1600"/>
              <a:t>Ethem Alpaydin, Introduction to Machine Learning, 3rd ed., MIT Press, 2014</a:t>
            </a:r>
          </a:p>
          <a:p>
            <a:r>
              <a:rPr lang="en-GB" sz="1600"/>
              <a:t>Florin Gorunescu, Data Mining: Concepts, Models and Techniques, Springer, 2011</a:t>
            </a:r>
          </a:p>
          <a:p>
            <a:r>
              <a:rPr lang="en-GB" sz="1600"/>
              <a:t>Oded Maimon and Lior Rokach, Data Mining and Knowledge Discovery Handbook Second Edition, Springer, 2010</a:t>
            </a:r>
          </a:p>
          <a:p>
            <a:r>
              <a:rPr lang="en-GB" sz="1600"/>
              <a:t>Warren Liao and Evangelos Triantaphyllou (eds.), Recent Advances in Data Mining of Enterprise Data: Algorithms and Applications, World Scientific, 2007</a:t>
            </a:r>
          </a:p>
          <a:p>
            <a:r>
              <a:rPr lang="en-GB" sz="1600"/>
              <a:t>Florin Gorunescu, Data Mining: Concepts, Models and Techniques, Springer, 2011</a:t>
            </a:r>
          </a:p>
          <a:p>
            <a:r>
              <a:rPr lang="en-GB" sz="1600" smtClean="0"/>
              <a:t>Bakhshinategh</a:t>
            </a:r>
            <a:r>
              <a:rPr lang="en-GB" sz="1600"/>
              <a:t>, B., Zaiane, O.R., ElAtia, S. et al. Educational data mining applications and tasks: A survey of the last 10 years. Educ Inf Technol 23, 537–553 (2018) doi: </a:t>
            </a:r>
            <a:r>
              <a:rPr lang="en-GB" sz="1600">
                <a:hlinkClick r:id="rId2"/>
              </a:rPr>
              <a:t>https://</a:t>
            </a:r>
            <a:r>
              <a:rPr lang="en-GB" sz="1600" smtClean="0">
                <a:hlinkClick r:id="rId2"/>
              </a:rPr>
              <a:t>doi.org/10.1007/s10639-017-9616-z</a:t>
            </a:r>
            <a:endParaRPr lang="en-GB" sz="1600" smtClean="0"/>
          </a:p>
          <a:p>
            <a:r>
              <a:rPr lang="en-GB" sz="1600"/>
              <a:t>H. Soong, N. B. A. Jalil, R. Kumar Ayyasamy and R. Akbar, "The Essential of Sentiment Analysis and Opinion Mining in Social Media : Introduction and Survey of the Recent Approaches and Techniques," 2019 IEEE 9th Symposium on Computer Applications &amp; Industrial Electronics (ISCAIE), Malaysia, 2019, pp. 272-277, doi: </a:t>
            </a:r>
            <a:r>
              <a:rPr lang="en-GB" sz="1600" smtClean="0">
                <a:hlinkClick r:id="rId3"/>
              </a:rPr>
              <a:t>https://10.1109/ISCAIE.2019.8743799</a:t>
            </a:r>
            <a:r>
              <a:rPr lang="en-GB" sz="1600" smtClean="0"/>
              <a:t>. </a:t>
            </a:r>
          </a:p>
          <a:p>
            <a:r>
              <a:rPr lang="en-GB" sz="1600"/>
              <a:t>Bhatt, C.A., Kankanhalli, M.S. Multimedia data mining: state of the art and challenges. </a:t>
            </a:r>
            <a:r>
              <a:rPr lang="en-GB" sz="1600" i="1"/>
              <a:t>Multimed Tools Appl</a:t>
            </a:r>
            <a:r>
              <a:rPr lang="en-GB" sz="1600"/>
              <a:t> </a:t>
            </a:r>
            <a:r>
              <a:rPr lang="en-GB" sz="1600" b="1"/>
              <a:t>51, </a:t>
            </a:r>
            <a:r>
              <a:rPr lang="en-GB" sz="1600"/>
              <a:t>35–76 (2011). </a:t>
            </a:r>
            <a:r>
              <a:rPr lang="en-GB" sz="1600">
                <a:hlinkClick r:id="rId4"/>
              </a:rPr>
              <a:t>https://</a:t>
            </a:r>
            <a:r>
              <a:rPr lang="en-GB" sz="1600" smtClean="0">
                <a:hlinkClick r:id="rId4"/>
              </a:rPr>
              <a:t>doi.org/10.1007/s11042-010-0645-5</a:t>
            </a:r>
            <a:r>
              <a:rPr lang="en-GB" sz="1600" smtClean="0"/>
              <a:t> 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44972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Rekomendasi Channel Youtube</a:t>
            </a:r>
            <a:endParaRPr lang="en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2060848"/>
            <a:ext cx="9001000" cy="44954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199456" y="1412776"/>
            <a:ext cx="9577064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D" sz="20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ID" sz="20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ID" sz="200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www.youtube.com/playlist?list=PLoCJK3XDWIQtpZTgzLZX4Ed_36vIFC7F9</a:t>
            </a:r>
            <a:r>
              <a:rPr lang="en-ID" sz="200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D" sz="200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40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ID" sz="6000" smtClean="0"/>
              <a:t>TERIMA KASIH</a:t>
            </a:r>
            <a:endParaRPr lang="id-ID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719736" y="1689238"/>
            <a:ext cx="3960440" cy="3241812"/>
            <a:chOff x="3719736" y="1689238"/>
            <a:chExt cx="3960440" cy="324181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9736" y="1689238"/>
              <a:ext cx="3960440" cy="32418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3912" y="1916832"/>
              <a:ext cx="720080" cy="72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0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Kontributor Materi</a:t>
            </a:r>
            <a:endParaRPr lang="en-ID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mtClean="0"/>
              <a:t>Dr. Achmad Solichin (</a:t>
            </a:r>
            <a:r>
              <a:rPr lang="en-ID" smtClean="0">
                <a:hlinkClick r:id="rId2"/>
              </a:rPr>
              <a:t>achmad.solichin@budiluhur.ac.id</a:t>
            </a:r>
            <a:r>
              <a:rPr lang="en-ID" smtClean="0"/>
              <a:t>)</a:t>
            </a:r>
          </a:p>
          <a:p>
            <a:r>
              <a:rPr lang="en-ID" smtClean="0"/>
              <a:t>….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7788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Berapa populasi penduduk di dunia?</a:t>
            </a:r>
            <a:endParaRPr lang="en-ID"/>
          </a:p>
        </p:txBody>
      </p:sp>
      <p:grpSp>
        <p:nvGrpSpPr>
          <p:cNvPr id="4" name="Group 3"/>
          <p:cNvGrpSpPr/>
          <p:nvPr/>
        </p:nvGrpSpPr>
        <p:grpSpPr>
          <a:xfrm>
            <a:off x="630065" y="1556792"/>
            <a:ext cx="4281790" cy="2808312"/>
            <a:chOff x="242888" y="714375"/>
            <a:chExt cx="8824912" cy="5788025"/>
          </a:xfrm>
        </p:grpSpPr>
        <p:sp>
          <p:nvSpPr>
            <p:cNvPr id="5" name="Freeform 3"/>
            <p:cNvSpPr>
              <a:spLocks noEditPoints="1"/>
            </p:cNvSpPr>
            <p:nvPr/>
          </p:nvSpPr>
          <p:spPr bwMode="auto">
            <a:xfrm>
              <a:off x="242888" y="1778000"/>
              <a:ext cx="1984375" cy="4699000"/>
            </a:xfrm>
            <a:custGeom>
              <a:avLst/>
              <a:gdLst/>
              <a:ahLst/>
              <a:cxnLst>
                <a:cxn ang="0">
                  <a:pos x="642" y="672"/>
                </a:cxn>
                <a:cxn ang="0">
                  <a:pos x="652" y="531"/>
                </a:cxn>
                <a:cxn ang="0">
                  <a:pos x="628" y="451"/>
                </a:cxn>
                <a:cxn ang="0">
                  <a:pos x="593" y="411"/>
                </a:cxn>
                <a:cxn ang="0">
                  <a:pos x="477" y="316"/>
                </a:cxn>
                <a:cxn ang="0">
                  <a:pos x="293" y="220"/>
                </a:cxn>
                <a:cxn ang="0">
                  <a:pos x="207" y="163"/>
                </a:cxn>
                <a:cxn ang="0">
                  <a:pos x="188" y="40"/>
                </a:cxn>
                <a:cxn ang="0">
                  <a:pos x="114" y="3"/>
                </a:cxn>
                <a:cxn ang="0">
                  <a:pos x="21" y="54"/>
                </a:cxn>
                <a:cxn ang="0">
                  <a:pos x="12" y="156"/>
                </a:cxn>
                <a:cxn ang="0">
                  <a:pos x="73" y="242"/>
                </a:cxn>
                <a:cxn ang="0">
                  <a:pos x="56" y="393"/>
                </a:cxn>
                <a:cxn ang="0">
                  <a:pos x="71" y="457"/>
                </a:cxn>
                <a:cxn ang="0">
                  <a:pos x="97" y="532"/>
                </a:cxn>
                <a:cxn ang="0">
                  <a:pos x="113" y="588"/>
                </a:cxn>
                <a:cxn ang="0">
                  <a:pos x="130" y="632"/>
                </a:cxn>
                <a:cxn ang="0">
                  <a:pos x="197" y="771"/>
                </a:cxn>
                <a:cxn ang="0">
                  <a:pos x="166" y="813"/>
                </a:cxn>
                <a:cxn ang="0">
                  <a:pos x="156" y="852"/>
                </a:cxn>
                <a:cxn ang="0">
                  <a:pos x="158" y="883"/>
                </a:cxn>
                <a:cxn ang="0">
                  <a:pos x="159" y="973"/>
                </a:cxn>
                <a:cxn ang="0">
                  <a:pos x="168" y="1054"/>
                </a:cxn>
                <a:cxn ang="0">
                  <a:pos x="162" y="1122"/>
                </a:cxn>
                <a:cxn ang="0">
                  <a:pos x="151" y="1260"/>
                </a:cxn>
                <a:cxn ang="0">
                  <a:pos x="130" y="1287"/>
                </a:cxn>
                <a:cxn ang="0">
                  <a:pos x="24" y="1328"/>
                </a:cxn>
                <a:cxn ang="0">
                  <a:pos x="36" y="1389"/>
                </a:cxn>
                <a:cxn ang="0">
                  <a:pos x="158" y="1389"/>
                </a:cxn>
                <a:cxn ang="0">
                  <a:pos x="195" y="1371"/>
                </a:cxn>
                <a:cxn ang="0">
                  <a:pos x="243" y="1394"/>
                </a:cxn>
                <a:cxn ang="0">
                  <a:pos x="304" y="1342"/>
                </a:cxn>
                <a:cxn ang="0">
                  <a:pos x="309" y="1270"/>
                </a:cxn>
                <a:cxn ang="0">
                  <a:pos x="301" y="1236"/>
                </a:cxn>
                <a:cxn ang="0">
                  <a:pos x="312" y="1161"/>
                </a:cxn>
                <a:cxn ang="0">
                  <a:pos x="353" y="1028"/>
                </a:cxn>
                <a:cxn ang="0">
                  <a:pos x="424" y="861"/>
                </a:cxn>
                <a:cxn ang="0">
                  <a:pos x="444" y="994"/>
                </a:cxn>
                <a:cxn ang="0">
                  <a:pos x="461" y="1094"/>
                </a:cxn>
                <a:cxn ang="0">
                  <a:pos x="459" y="1140"/>
                </a:cxn>
                <a:cxn ang="0">
                  <a:pos x="464" y="1277"/>
                </a:cxn>
                <a:cxn ang="0">
                  <a:pos x="469" y="1391"/>
                </a:cxn>
                <a:cxn ang="0">
                  <a:pos x="459" y="1453"/>
                </a:cxn>
                <a:cxn ang="0">
                  <a:pos x="406" y="1520"/>
                </a:cxn>
                <a:cxn ang="0">
                  <a:pos x="453" y="1561"/>
                </a:cxn>
                <a:cxn ang="0">
                  <a:pos x="567" y="1530"/>
                </a:cxn>
                <a:cxn ang="0">
                  <a:pos x="610" y="1477"/>
                </a:cxn>
                <a:cxn ang="0">
                  <a:pos x="605" y="1415"/>
                </a:cxn>
                <a:cxn ang="0">
                  <a:pos x="608" y="1324"/>
                </a:cxn>
                <a:cxn ang="0">
                  <a:pos x="625" y="1191"/>
                </a:cxn>
                <a:cxn ang="0">
                  <a:pos x="615" y="1112"/>
                </a:cxn>
                <a:cxn ang="0">
                  <a:pos x="590" y="1045"/>
                </a:cxn>
                <a:cxn ang="0">
                  <a:pos x="581" y="963"/>
                </a:cxn>
                <a:cxn ang="0">
                  <a:pos x="619" y="751"/>
                </a:cxn>
                <a:cxn ang="0">
                  <a:pos x="247" y="743"/>
                </a:cxn>
                <a:cxn ang="0">
                  <a:pos x="204" y="578"/>
                </a:cxn>
                <a:cxn ang="0">
                  <a:pos x="169" y="475"/>
                </a:cxn>
                <a:cxn ang="0">
                  <a:pos x="170" y="473"/>
                </a:cxn>
                <a:cxn ang="0">
                  <a:pos x="257" y="555"/>
                </a:cxn>
                <a:cxn ang="0">
                  <a:pos x="261" y="701"/>
                </a:cxn>
              </a:cxnLst>
              <a:rect l="0" t="0" r="r" b="b"/>
              <a:pathLst>
                <a:path w="660" h="1565">
                  <a:moveTo>
                    <a:pt x="619" y="751"/>
                  </a:moveTo>
                  <a:cubicBezTo>
                    <a:pt x="626" y="726"/>
                    <a:pt x="635" y="700"/>
                    <a:pt x="642" y="672"/>
                  </a:cubicBezTo>
                  <a:cubicBezTo>
                    <a:pt x="650" y="643"/>
                    <a:pt x="660" y="613"/>
                    <a:pt x="659" y="585"/>
                  </a:cubicBezTo>
                  <a:cubicBezTo>
                    <a:pt x="657" y="566"/>
                    <a:pt x="652" y="549"/>
                    <a:pt x="652" y="531"/>
                  </a:cubicBezTo>
                  <a:cubicBezTo>
                    <a:pt x="652" y="521"/>
                    <a:pt x="654" y="510"/>
                    <a:pt x="653" y="500"/>
                  </a:cubicBezTo>
                  <a:cubicBezTo>
                    <a:pt x="650" y="481"/>
                    <a:pt x="637" y="467"/>
                    <a:pt x="628" y="451"/>
                  </a:cubicBezTo>
                  <a:cubicBezTo>
                    <a:pt x="623" y="442"/>
                    <a:pt x="618" y="435"/>
                    <a:pt x="612" y="429"/>
                  </a:cubicBezTo>
                  <a:cubicBezTo>
                    <a:pt x="606" y="422"/>
                    <a:pt x="599" y="417"/>
                    <a:pt x="593" y="411"/>
                  </a:cubicBezTo>
                  <a:cubicBezTo>
                    <a:pt x="582" y="398"/>
                    <a:pt x="572" y="385"/>
                    <a:pt x="560" y="374"/>
                  </a:cubicBezTo>
                  <a:cubicBezTo>
                    <a:pt x="535" y="352"/>
                    <a:pt x="507" y="333"/>
                    <a:pt x="477" y="316"/>
                  </a:cubicBezTo>
                  <a:cubicBezTo>
                    <a:pt x="463" y="309"/>
                    <a:pt x="447" y="302"/>
                    <a:pt x="431" y="292"/>
                  </a:cubicBezTo>
                  <a:cubicBezTo>
                    <a:pt x="387" y="266"/>
                    <a:pt x="337" y="245"/>
                    <a:pt x="293" y="220"/>
                  </a:cubicBezTo>
                  <a:cubicBezTo>
                    <a:pt x="271" y="208"/>
                    <a:pt x="252" y="199"/>
                    <a:pt x="228" y="193"/>
                  </a:cubicBezTo>
                  <a:cubicBezTo>
                    <a:pt x="224" y="179"/>
                    <a:pt x="214" y="173"/>
                    <a:pt x="207" y="163"/>
                  </a:cubicBezTo>
                  <a:cubicBezTo>
                    <a:pt x="215" y="145"/>
                    <a:pt x="222" y="109"/>
                    <a:pt x="193" y="119"/>
                  </a:cubicBezTo>
                  <a:cubicBezTo>
                    <a:pt x="194" y="90"/>
                    <a:pt x="199" y="61"/>
                    <a:pt x="188" y="40"/>
                  </a:cubicBezTo>
                  <a:cubicBezTo>
                    <a:pt x="177" y="18"/>
                    <a:pt x="144" y="4"/>
                    <a:pt x="118" y="1"/>
                  </a:cubicBezTo>
                  <a:cubicBezTo>
                    <a:pt x="116" y="0"/>
                    <a:pt x="115" y="2"/>
                    <a:pt x="114" y="3"/>
                  </a:cubicBezTo>
                  <a:cubicBezTo>
                    <a:pt x="108" y="5"/>
                    <a:pt x="101" y="3"/>
                    <a:pt x="94" y="3"/>
                  </a:cubicBezTo>
                  <a:cubicBezTo>
                    <a:pt x="65" y="7"/>
                    <a:pt x="29" y="33"/>
                    <a:pt x="21" y="54"/>
                  </a:cubicBezTo>
                  <a:cubicBezTo>
                    <a:pt x="12" y="77"/>
                    <a:pt x="20" y="107"/>
                    <a:pt x="26" y="135"/>
                  </a:cubicBezTo>
                  <a:cubicBezTo>
                    <a:pt x="14" y="132"/>
                    <a:pt x="10" y="144"/>
                    <a:pt x="12" y="156"/>
                  </a:cubicBezTo>
                  <a:cubicBezTo>
                    <a:pt x="14" y="172"/>
                    <a:pt x="35" y="195"/>
                    <a:pt x="48" y="199"/>
                  </a:cubicBezTo>
                  <a:cubicBezTo>
                    <a:pt x="51" y="219"/>
                    <a:pt x="64" y="228"/>
                    <a:pt x="73" y="242"/>
                  </a:cubicBezTo>
                  <a:cubicBezTo>
                    <a:pt x="39" y="259"/>
                    <a:pt x="0" y="301"/>
                    <a:pt x="23" y="349"/>
                  </a:cubicBezTo>
                  <a:cubicBezTo>
                    <a:pt x="31" y="366"/>
                    <a:pt x="51" y="377"/>
                    <a:pt x="56" y="393"/>
                  </a:cubicBezTo>
                  <a:cubicBezTo>
                    <a:pt x="58" y="400"/>
                    <a:pt x="56" y="408"/>
                    <a:pt x="58" y="414"/>
                  </a:cubicBezTo>
                  <a:cubicBezTo>
                    <a:pt x="60" y="430"/>
                    <a:pt x="65" y="444"/>
                    <a:pt x="71" y="457"/>
                  </a:cubicBezTo>
                  <a:cubicBezTo>
                    <a:pt x="77" y="469"/>
                    <a:pt x="88" y="479"/>
                    <a:pt x="92" y="491"/>
                  </a:cubicBezTo>
                  <a:cubicBezTo>
                    <a:pt x="97" y="504"/>
                    <a:pt x="96" y="519"/>
                    <a:pt x="97" y="532"/>
                  </a:cubicBezTo>
                  <a:cubicBezTo>
                    <a:pt x="98" y="546"/>
                    <a:pt x="100" y="560"/>
                    <a:pt x="105" y="572"/>
                  </a:cubicBezTo>
                  <a:cubicBezTo>
                    <a:pt x="107" y="578"/>
                    <a:pt x="111" y="583"/>
                    <a:pt x="113" y="588"/>
                  </a:cubicBezTo>
                  <a:cubicBezTo>
                    <a:pt x="116" y="597"/>
                    <a:pt x="117" y="605"/>
                    <a:pt x="120" y="613"/>
                  </a:cubicBezTo>
                  <a:cubicBezTo>
                    <a:pt x="123" y="620"/>
                    <a:pt x="127" y="626"/>
                    <a:pt x="130" y="632"/>
                  </a:cubicBezTo>
                  <a:cubicBezTo>
                    <a:pt x="133" y="639"/>
                    <a:pt x="135" y="647"/>
                    <a:pt x="138" y="653"/>
                  </a:cubicBezTo>
                  <a:cubicBezTo>
                    <a:pt x="156" y="693"/>
                    <a:pt x="190" y="723"/>
                    <a:pt x="197" y="771"/>
                  </a:cubicBezTo>
                  <a:cubicBezTo>
                    <a:pt x="192" y="776"/>
                    <a:pt x="189" y="784"/>
                    <a:pt x="182" y="793"/>
                  </a:cubicBezTo>
                  <a:cubicBezTo>
                    <a:pt x="178" y="798"/>
                    <a:pt x="167" y="806"/>
                    <a:pt x="166" y="813"/>
                  </a:cubicBezTo>
                  <a:cubicBezTo>
                    <a:pt x="165" y="817"/>
                    <a:pt x="169" y="822"/>
                    <a:pt x="168" y="827"/>
                  </a:cubicBezTo>
                  <a:cubicBezTo>
                    <a:pt x="167" y="836"/>
                    <a:pt x="155" y="841"/>
                    <a:pt x="156" y="852"/>
                  </a:cubicBezTo>
                  <a:cubicBezTo>
                    <a:pt x="156" y="860"/>
                    <a:pt x="164" y="865"/>
                    <a:pt x="164" y="870"/>
                  </a:cubicBezTo>
                  <a:cubicBezTo>
                    <a:pt x="164" y="874"/>
                    <a:pt x="160" y="879"/>
                    <a:pt x="158" y="883"/>
                  </a:cubicBezTo>
                  <a:cubicBezTo>
                    <a:pt x="153" y="896"/>
                    <a:pt x="150" y="913"/>
                    <a:pt x="151" y="932"/>
                  </a:cubicBezTo>
                  <a:cubicBezTo>
                    <a:pt x="151" y="947"/>
                    <a:pt x="159" y="959"/>
                    <a:pt x="159" y="973"/>
                  </a:cubicBezTo>
                  <a:cubicBezTo>
                    <a:pt x="160" y="983"/>
                    <a:pt x="158" y="992"/>
                    <a:pt x="159" y="1002"/>
                  </a:cubicBezTo>
                  <a:cubicBezTo>
                    <a:pt x="162" y="1018"/>
                    <a:pt x="165" y="1036"/>
                    <a:pt x="168" y="1054"/>
                  </a:cubicBezTo>
                  <a:cubicBezTo>
                    <a:pt x="170" y="1067"/>
                    <a:pt x="180" y="1086"/>
                    <a:pt x="179" y="1098"/>
                  </a:cubicBezTo>
                  <a:cubicBezTo>
                    <a:pt x="177" y="1107"/>
                    <a:pt x="167" y="1113"/>
                    <a:pt x="162" y="1122"/>
                  </a:cubicBezTo>
                  <a:cubicBezTo>
                    <a:pt x="146" y="1151"/>
                    <a:pt x="134" y="1199"/>
                    <a:pt x="143" y="1238"/>
                  </a:cubicBezTo>
                  <a:cubicBezTo>
                    <a:pt x="145" y="1244"/>
                    <a:pt x="151" y="1253"/>
                    <a:pt x="151" y="1260"/>
                  </a:cubicBezTo>
                  <a:cubicBezTo>
                    <a:pt x="151" y="1267"/>
                    <a:pt x="144" y="1271"/>
                    <a:pt x="142" y="1278"/>
                  </a:cubicBezTo>
                  <a:cubicBezTo>
                    <a:pt x="137" y="1281"/>
                    <a:pt x="133" y="1283"/>
                    <a:pt x="130" y="1287"/>
                  </a:cubicBezTo>
                  <a:cubicBezTo>
                    <a:pt x="107" y="1298"/>
                    <a:pt x="75" y="1301"/>
                    <a:pt x="50" y="1308"/>
                  </a:cubicBezTo>
                  <a:cubicBezTo>
                    <a:pt x="36" y="1312"/>
                    <a:pt x="33" y="1319"/>
                    <a:pt x="24" y="1328"/>
                  </a:cubicBezTo>
                  <a:cubicBezTo>
                    <a:pt x="19" y="1333"/>
                    <a:pt x="14" y="1334"/>
                    <a:pt x="12" y="1338"/>
                  </a:cubicBezTo>
                  <a:cubicBezTo>
                    <a:pt x="0" y="1362"/>
                    <a:pt x="21" y="1382"/>
                    <a:pt x="36" y="1389"/>
                  </a:cubicBezTo>
                  <a:cubicBezTo>
                    <a:pt x="49" y="1394"/>
                    <a:pt x="77" y="1396"/>
                    <a:pt x="99" y="1395"/>
                  </a:cubicBezTo>
                  <a:cubicBezTo>
                    <a:pt x="123" y="1395"/>
                    <a:pt x="146" y="1394"/>
                    <a:pt x="158" y="1389"/>
                  </a:cubicBezTo>
                  <a:cubicBezTo>
                    <a:pt x="164" y="1386"/>
                    <a:pt x="167" y="1379"/>
                    <a:pt x="173" y="1375"/>
                  </a:cubicBezTo>
                  <a:cubicBezTo>
                    <a:pt x="179" y="1372"/>
                    <a:pt x="190" y="1370"/>
                    <a:pt x="195" y="1371"/>
                  </a:cubicBezTo>
                  <a:cubicBezTo>
                    <a:pt x="199" y="1373"/>
                    <a:pt x="199" y="1378"/>
                    <a:pt x="203" y="1382"/>
                  </a:cubicBezTo>
                  <a:cubicBezTo>
                    <a:pt x="211" y="1393"/>
                    <a:pt x="224" y="1391"/>
                    <a:pt x="243" y="1394"/>
                  </a:cubicBezTo>
                  <a:cubicBezTo>
                    <a:pt x="270" y="1397"/>
                    <a:pt x="302" y="1397"/>
                    <a:pt x="309" y="1375"/>
                  </a:cubicBezTo>
                  <a:cubicBezTo>
                    <a:pt x="313" y="1364"/>
                    <a:pt x="304" y="1353"/>
                    <a:pt x="304" y="1342"/>
                  </a:cubicBezTo>
                  <a:cubicBezTo>
                    <a:pt x="305" y="1330"/>
                    <a:pt x="311" y="1320"/>
                    <a:pt x="312" y="1310"/>
                  </a:cubicBezTo>
                  <a:cubicBezTo>
                    <a:pt x="313" y="1297"/>
                    <a:pt x="313" y="1283"/>
                    <a:pt x="309" y="1270"/>
                  </a:cubicBezTo>
                  <a:cubicBezTo>
                    <a:pt x="307" y="1263"/>
                    <a:pt x="301" y="1258"/>
                    <a:pt x="300" y="1251"/>
                  </a:cubicBezTo>
                  <a:cubicBezTo>
                    <a:pt x="300" y="1246"/>
                    <a:pt x="302" y="1241"/>
                    <a:pt x="301" y="1236"/>
                  </a:cubicBezTo>
                  <a:cubicBezTo>
                    <a:pt x="300" y="1227"/>
                    <a:pt x="293" y="1217"/>
                    <a:pt x="293" y="1207"/>
                  </a:cubicBezTo>
                  <a:cubicBezTo>
                    <a:pt x="292" y="1189"/>
                    <a:pt x="305" y="1172"/>
                    <a:pt x="312" y="1161"/>
                  </a:cubicBezTo>
                  <a:cubicBezTo>
                    <a:pt x="323" y="1143"/>
                    <a:pt x="330" y="1125"/>
                    <a:pt x="336" y="1103"/>
                  </a:cubicBezTo>
                  <a:cubicBezTo>
                    <a:pt x="342" y="1079"/>
                    <a:pt x="351" y="1055"/>
                    <a:pt x="353" y="1028"/>
                  </a:cubicBezTo>
                  <a:cubicBezTo>
                    <a:pt x="356" y="997"/>
                    <a:pt x="364" y="982"/>
                    <a:pt x="373" y="961"/>
                  </a:cubicBezTo>
                  <a:cubicBezTo>
                    <a:pt x="389" y="925"/>
                    <a:pt x="408" y="893"/>
                    <a:pt x="424" y="861"/>
                  </a:cubicBezTo>
                  <a:cubicBezTo>
                    <a:pt x="427" y="891"/>
                    <a:pt x="433" y="920"/>
                    <a:pt x="438" y="949"/>
                  </a:cubicBezTo>
                  <a:cubicBezTo>
                    <a:pt x="440" y="965"/>
                    <a:pt x="440" y="980"/>
                    <a:pt x="444" y="994"/>
                  </a:cubicBezTo>
                  <a:cubicBezTo>
                    <a:pt x="449" y="1007"/>
                    <a:pt x="457" y="1019"/>
                    <a:pt x="460" y="1032"/>
                  </a:cubicBezTo>
                  <a:cubicBezTo>
                    <a:pt x="463" y="1048"/>
                    <a:pt x="460" y="1074"/>
                    <a:pt x="461" y="1094"/>
                  </a:cubicBezTo>
                  <a:cubicBezTo>
                    <a:pt x="461" y="1102"/>
                    <a:pt x="464" y="1109"/>
                    <a:pt x="464" y="1115"/>
                  </a:cubicBezTo>
                  <a:cubicBezTo>
                    <a:pt x="463" y="1124"/>
                    <a:pt x="459" y="1131"/>
                    <a:pt x="459" y="1140"/>
                  </a:cubicBezTo>
                  <a:cubicBezTo>
                    <a:pt x="459" y="1160"/>
                    <a:pt x="471" y="1179"/>
                    <a:pt x="471" y="1198"/>
                  </a:cubicBezTo>
                  <a:cubicBezTo>
                    <a:pt x="472" y="1224"/>
                    <a:pt x="465" y="1250"/>
                    <a:pt x="464" y="1277"/>
                  </a:cubicBezTo>
                  <a:cubicBezTo>
                    <a:pt x="463" y="1296"/>
                    <a:pt x="470" y="1310"/>
                    <a:pt x="474" y="1327"/>
                  </a:cubicBezTo>
                  <a:cubicBezTo>
                    <a:pt x="480" y="1350"/>
                    <a:pt x="471" y="1368"/>
                    <a:pt x="469" y="1391"/>
                  </a:cubicBezTo>
                  <a:cubicBezTo>
                    <a:pt x="469" y="1408"/>
                    <a:pt x="470" y="1425"/>
                    <a:pt x="468" y="1441"/>
                  </a:cubicBezTo>
                  <a:cubicBezTo>
                    <a:pt x="463" y="1444"/>
                    <a:pt x="462" y="1449"/>
                    <a:pt x="459" y="1453"/>
                  </a:cubicBezTo>
                  <a:cubicBezTo>
                    <a:pt x="446" y="1469"/>
                    <a:pt x="415" y="1477"/>
                    <a:pt x="408" y="1495"/>
                  </a:cubicBezTo>
                  <a:cubicBezTo>
                    <a:pt x="405" y="1502"/>
                    <a:pt x="408" y="1510"/>
                    <a:pt x="406" y="1520"/>
                  </a:cubicBezTo>
                  <a:cubicBezTo>
                    <a:pt x="405" y="1526"/>
                    <a:pt x="402" y="1530"/>
                    <a:pt x="403" y="1536"/>
                  </a:cubicBezTo>
                  <a:cubicBezTo>
                    <a:pt x="407" y="1550"/>
                    <a:pt x="433" y="1558"/>
                    <a:pt x="453" y="1561"/>
                  </a:cubicBezTo>
                  <a:cubicBezTo>
                    <a:pt x="485" y="1564"/>
                    <a:pt x="524" y="1565"/>
                    <a:pt x="547" y="1556"/>
                  </a:cubicBezTo>
                  <a:cubicBezTo>
                    <a:pt x="559" y="1551"/>
                    <a:pt x="559" y="1537"/>
                    <a:pt x="567" y="1530"/>
                  </a:cubicBezTo>
                  <a:cubicBezTo>
                    <a:pt x="588" y="1534"/>
                    <a:pt x="610" y="1529"/>
                    <a:pt x="617" y="1515"/>
                  </a:cubicBezTo>
                  <a:cubicBezTo>
                    <a:pt x="620" y="1501"/>
                    <a:pt x="610" y="1491"/>
                    <a:pt x="610" y="1477"/>
                  </a:cubicBezTo>
                  <a:cubicBezTo>
                    <a:pt x="609" y="1471"/>
                    <a:pt x="613" y="1465"/>
                    <a:pt x="613" y="1459"/>
                  </a:cubicBezTo>
                  <a:cubicBezTo>
                    <a:pt x="615" y="1442"/>
                    <a:pt x="610" y="1429"/>
                    <a:pt x="605" y="1415"/>
                  </a:cubicBezTo>
                  <a:cubicBezTo>
                    <a:pt x="621" y="1406"/>
                    <a:pt x="628" y="1393"/>
                    <a:pt x="627" y="1373"/>
                  </a:cubicBezTo>
                  <a:cubicBezTo>
                    <a:pt x="625" y="1353"/>
                    <a:pt x="609" y="1340"/>
                    <a:pt x="608" y="1324"/>
                  </a:cubicBezTo>
                  <a:cubicBezTo>
                    <a:pt x="607" y="1316"/>
                    <a:pt x="612" y="1304"/>
                    <a:pt x="614" y="1294"/>
                  </a:cubicBezTo>
                  <a:cubicBezTo>
                    <a:pt x="621" y="1264"/>
                    <a:pt x="628" y="1226"/>
                    <a:pt x="625" y="1191"/>
                  </a:cubicBezTo>
                  <a:cubicBezTo>
                    <a:pt x="624" y="1178"/>
                    <a:pt x="619" y="1165"/>
                    <a:pt x="616" y="1151"/>
                  </a:cubicBezTo>
                  <a:cubicBezTo>
                    <a:pt x="615" y="1139"/>
                    <a:pt x="616" y="1124"/>
                    <a:pt x="615" y="1112"/>
                  </a:cubicBezTo>
                  <a:cubicBezTo>
                    <a:pt x="614" y="1099"/>
                    <a:pt x="610" y="1088"/>
                    <a:pt x="605" y="1077"/>
                  </a:cubicBezTo>
                  <a:cubicBezTo>
                    <a:pt x="601" y="1067"/>
                    <a:pt x="593" y="1054"/>
                    <a:pt x="590" y="1045"/>
                  </a:cubicBezTo>
                  <a:cubicBezTo>
                    <a:pt x="588" y="1034"/>
                    <a:pt x="589" y="1022"/>
                    <a:pt x="588" y="1010"/>
                  </a:cubicBezTo>
                  <a:cubicBezTo>
                    <a:pt x="587" y="993"/>
                    <a:pt x="582" y="977"/>
                    <a:pt x="581" y="963"/>
                  </a:cubicBezTo>
                  <a:cubicBezTo>
                    <a:pt x="578" y="930"/>
                    <a:pt x="590" y="904"/>
                    <a:pt x="594" y="880"/>
                  </a:cubicBezTo>
                  <a:cubicBezTo>
                    <a:pt x="602" y="836"/>
                    <a:pt x="608" y="794"/>
                    <a:pt x="619" y="751"/>
                  </a:cubicBezTo>
                  <a:close/>
                  <a:moveTo>
                    <a:pt x="261" y="701"/>
                  </a:moveTo>
                  <a:cubicBezTo>
                    <a:pt x="257" y="715"/>
                    <a:pt x="257" y="731"/>
                    <a:pt x="247" y="743"/>
                  </a:cubicBezTo>
                  <a:cubicBezTo>
                    <a:pt x="234" y="705"/>
                    <a:pt x="232" y="666"/>
                    <a:pt x="222" y="629"/>
                  </a:cubicBezTo>
                  <a:cubicBezTo>
                    <a:pt x="217" y="612"/>
                    <a:pt x="210" y="595"/>
                    <a:pt x="204" y="578"/>
                  </a:cubicBezTo>
                  <a:cubicBezTo>
                    <a:pt x="199" y="560"/>
                    <a:pt x="195" y="542"/>
                    <a:pt x="188" y="526"/>
                  </a:cubicBezTo>
                  <a:cubicBezTo>
                    <a:pt x="181" y="508"/>
                    <a:pt x="170" y="495"/>
                    <a:pt x="169" y="475"/>
                  </a:cubicBezTo>
                  <a:cubicBezTo>
                    <a:pt x="169" y="472"/>
                    <a:pt x="169" y="472"/>
                    <a:pt x="169" y="472"/>
                  </a:cubicBezTo>
                  <a:cubicBezTo>
                    <a:pt x="170" y="472"/>
                    <a:pt x="170" y="472"/>
                    <a:pt x="170" y="473"/>
                  </a:cubicBezTo>
                  <a:cubicBezTo>
                    <a:pt x="192" y="486"/>
                    <a:pt x="204" y="513"/>
                    <a:pt x="222" y="531"/>
                  </a:cubicBezTo>
                  <a:cubicBezTo>
                    <a:pt x="231" y="540"/>
                    <a:pt x="244" y="547"/>
                    <a:pt x="257" y="555"/>
                  </a:cubicBezTo>
                  <a:cubicBezTo>
                    <a:pt x="282" y="568"/>
                    <a:pt x="306" y="582"/>
                    <a:pt x="330" y="601"/>
                  </a:cubicBezTo>
                  <a:cubicBezTo>
                    <a:pt x="312" y="636"/>
                    <a:pt x="275" y="660"/>
                    <a:pt x="261" y="701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253288" y="838200"/>
              <a:ext cx="1814512" cy="5486400"/>
            </a:xfrm>
            <a:custGeom>
              <a:avLst/>
              <a:gdLst/>
              <a:ahLst/>
              <a:cxnLst>
                <a:cxn ang="0">
                  <a:pos x="435" y="1424"/>
                </a:cxn>
                <a:cxn ang="0">
                  <a:pos x="419" y="1351"/>
                </a:cxn>
                <a:cxn ang="0">
                  <a:pos x="423" y="1254"/>
                </a:cxn>
                <a:cxn ang="0">
                  <a:pos x="410" y="1168"/>
                </a:cxn>
                <a:cxn ang="0">
                  <a:pos x="405" y="1091"/>
                </a:cxn>
                <a:cxn ang="0">
                  <a:pos x="374" y="940"/>
                </a:cxn>
                <a:cxn ang="0">
                  <a:pos x="366" y="875"/>
                </a:cxn>
                <a:cxn ang="0">
                  <a:pos x="359" y="828"/>
                </a:cxn>
                <a:cxn ang="0">
                  <a:pos x="351" y="700"/>
                </a:cxn>
                <a:cxn ang="0">
                  <a:pos x="376" y="625"/>
                </a:cxn>
                <a:cxn ang="0">
                  <a:pos x="397" y="494"/>
                </a:cxn>
                <a:cxn ang="0">
                  <a:pos x="395" y="437"/>
                </a:cxn>
                <a:cxn ang="0">
                  <a:pos x="387" y="382"/>
                </a:cxn>
                <a:cxn ang="0">
                  <a:pos x="305" y="248"/>
                </a:cxn>
                <a:cxn ang="0">
                  <a:pos x="295" y="195"/>
                </a:cxn>
                <a:cxn ang="0">
                  <a:pos x="320" y="111"/>
                </a:cxn>
                <a:cxn ang="0">
                  <a:pos x="277" y="19"/>
                </a:cxn>
                <a:cxn ang="0">
                  <a:pos x="171" y="124"/>
                </a:cxn>
                <a:cxn ang="0">
                  <a:pos x="161" y="156"/>
                </a:cxn>
                <a:cxn ang="0">
                  <a:pos x="184" y="202"/>
                </a:cxn>
                <a:cxn ang="0">
                  <a:pos x="133" y="250"/>
                </a:cxn>
                <a:cxn ang="0">
                  <a:pos x="79" y="291"/>
                </a:cxn>
                <a:cxn ang="0">
                  <a:pos x="49" y="401"/>
                </a:cxn>
                <a:cxn ang="0">
                  <a:pos x="50" y="454"/>
                </a:cxn>
                <a:cxn ang="0">
                  <a:pos x="47" y="516"/>
                </a:cxn>
                <a:cxn ang="0">
                  <a:pos x="80" y="578"/>
                </a:cxn>
                <a:cxn ang="0">
                  <a:pos x="115" y="675"/>
                </a:cxn>
                <a:cxn ang="0">
                  <a:pos x="97" y="781"/>
                </a:cxn>
                <a:cxn ang="0">
                  <a:pos x="103" y="886"/>
                </a:cxn>
                <a:cxn ang="0">
                  <a:pos x="94" y="1024"/>
                </a:cxn>
                <a:cxn ang="0">
                  <a:pos x="56" y="1314"/>
                </a:cxn>
                <a:cxn ang="0">
                  <a:pos x="42" y="1380"/>
                </a:cxn>
                <a:cxn ang="0">
                  <a:pos x="18" y="1516"/>
                </a:cxn>
                <a:cxn ang="0">
                  <a:pos x="30" y="1561"/>
                </a:cxn>
                <a:cxn ang="0">
                  <a:pos x="90" y="1595"/>
                </a:cxn>
                <a:cxn ang="0">
                  <a:pos x="123" y="1531"/>
                </a:cxn>
                <a:cxn ang="0">
                  <a:pos x="119" y="1494"/>
                </a:cxn>
                <a:cxn ang="0">
                  <a:pos x="186" y="1286"/>
                </a:cxn>
                <a:cxn ang="0">
                  <a:pos x="211" y="1215"/>
                </a:cxn>
                <a:cxn ang="0">
                  <a:pos x="257" y="1126"/>
                </a:cxn>
                <a:cxn ang="0">
                  <a:pos x="274" y="1228"/>
                </a:cxn>
                <a:cxn ang="0">
                  <a:pos x="290" y="1334"/>
                </a:cxn>
                <a:cxn ang="0">
                  <a:pos x="301" y="1368"/>
                </a:cxn>
                <a:cxn ang="0">
                  <a:pos x="306" y="1465"/>
                </a:cxn>
                <a:cxn ang="0">
                  <a:pos x="386" y="1506"/>
                </a:cxn>
                <a:cxn ang="0">
                  <a:pos x="424" y="1500"/>
                </a:cxn>
                <a:cxn ang="0">
                  <a:pos x="527" y="1471"/>
                </a:cxn>
                <a:cxn ang="0">
                  <a:pos x="134" y="527"/>
                </a:cxn>
                <a:cxn ang="0">
                  <a:pos x="130" y="462"/>
                </a:cxn>
                <a:cxn ang="0">
                  <a:pos x="339" y="540"/>
                </a:cxn>
                <a:cxn ang="0">
                  <a:pos x="339" y="540"/>
                </a:cxn>
              </a:cxnLst>
              <a:rect l="0" t="0" r="r" b="b"/>
              <a:pathLst>
                <a:path w="528" h="1599">
                  <a:moveTo>
                    <a:pt x="456" y="1438"/>
                  </a:moveTo>
                  <a:cubicBezTo>
                    <a:pt x="450" y="1432"/>
                    <a:pt x="442" y="1429"/>
                    <a:pt x="435" y="1424"/>
                  </a:cubicBezTo>
                  <a:cubicBezTo>
                    <a:pt x="426" y="1406"/>
                    <a:pt x="427" y="1386"/>
                    <a:pt x="423" y="1367"/>
                  </a:cubicBezTo>
                  <a:cubicBezTo>
                    <a:pt x="422" y="1362"/>
                    <a:pt x="419" y="1356"/>
                    <a:pt x="419" y="1351"/>
                  </a:cubicBezTo>
                  <a:cubicBezTo>
                    <a:pt x="417" y="1334"/>
                    <a:pt x="419" y="1316"/>
                    <a:pt x="419" y="1300"/>
                  </a:cubicBezTo>
                  <a:cubicBezTo>
                    <a:pt x="419" y="1284"/>
                    <a:pt x="423" y="1269"/>
                    <a:pt x="423" y="1254"/>
                  </a:cubicBezTo>
                  <a:cubicBezTo>
                    <a:pt x="424" y="1238"/>
                    <a:pt x="421" y="1222"/>
                    <a:pt x="420" y="1207"/>
                  </a:cubicBezTo>
                  <a:cubicBezTo>
                    <a:pt x="418" y="1193"/>
                    <a:pt x="411" y="1181"/>
                    <a:pt x="410" y="1168"/>
                  </a:cubicBezTo>
                  <a:cubicBezTo>
                    <a:pt x="408" y="1153"/>
                    <a:pt x="412" y="1139"/>
                    <a:pt x="411" y="1121"/>
                  </a:cubicBezTo>
                  <a:cubicBezTo>
                    <a:pt x="410" y="1112"/>
                    <a:pt x="407" y="1101"/>
                    <a:pt x="405" y="1091"/>
                  </a:cubicBezTo>
                  <a:cubicBezTo>
                    <a:pt x="400" y="1058"/>
                    <a:pt x="392" y="1032"/>
                    <a:pt x="385" y="1002"/>
                  </a:cubicBezTo>
                  <a:cubicBezTo>
                    <a:pt x="380" y="982"/>
                    <a:pt x="379" y="961"/>
                    <a:pt x="374" y="940"/>
                  </a:cubicBezTo>
                  <a:cubicBezTo>
                    <a:pt x="372" y="929"/>
                    <a:pt x="371" y="918"/>
                    <a:pt x="371" y="907"/>
                  </a:cubicBezTo>
                  <a:cubicBezTo>
                    <a:pt x="370" y="896"/>
                    <a:pt x="367" y="886"/>
                    <a:pt x="366" y="875"/>
                  </a:cubicBezTo>
                  <a:cubicBezTo>
                    <a:pt x="365" y="867"/>
                    <a:pt x="365" y="859"/>
                    <a:pt x="364" y="850"/>
                  </a:cubicBezTo>
                  <a:cubicBezTo>
                    <a:pt x="363" y="843"/>
                    <a:pt x="360" y="836"/>
                    <a:pt x="359" y="828"/>
                  </a:cubicBezTo>
                  <a:cubicBezTo>
                    <a:pt x="356" y="797"/>
                    <a:pt x="360" y="761"/>
                    <a:pt x="356" y="730"/>
                  </a:cubicBezTo>
                  <a:cubicBezTo>
                    <a:pt x="355" y="720"/>
                    <a:pt x="351" y="709"/>
                    <a:pt x="351" y="700"/>
                  </a:cubicBezTo>
                  <a:cubicBezTo>
                    <a:pt x="352" y="688"/>
                    <a:pt x="359" y="674"/>
                    <a:pt x="364" y="662"/>
                  </a:cubicBezTo>
                  <a:cubicBezTo>
                    <a:pt x="369" y="650"/>
                    <a:pt x="373" y="636"/>
                    <a:pt x="376" y="625"/>
                  </a:cubicBezTo>
                  <a:cubicBezTo>
                    <a:pt x="384" y="601"/>
                    <a:pt x="397" y="577"/>
                    <a:pt x="398" y="547"/>
                  </a:cubicBezTo>
                  <a:cubicBezTo>
                    <a:pt x="400" y="530"/>
                    <a:pt x="397" y="513"/>
                    <a:pt x="397" y="494"/>
                  </a:cubicBezTo>
                  <a:cubicBezTo>
                    <a:pt x="398" y="486"/>
                    <a:pt x="400" y="479"/>
                    <a:pt x="399" y="469"/>
                  </a:cubicBezTo>
                  <a:cubicBezTo>
                    <a:pt x="399" y="458"/>
                    <a:pt x="395" y="448"/>
                    <a:pt x="395" y="437"/>
                  </a:cubicBezTo>
                  <a:cubicBezTo>
                    <a:pt x="394" y="425"/>
                    <a:pt x="395" y="414"/>
                    <a:pt x="393" y="400"/>
                  </a:cubicBezTo>
                  <a:cubicBezTo>
                    <a:pt x="392" y="394"/>
                    <a:pt x="388" y="388"/>
                    <a:pt x="387" y="382"/>
                  </a:cubicBezTo>
                  <a:cubicBezTo>
                    <a:pt x="381" y="350"/>
                    <a:pt x="377" y="315"/>
                    <a:pt x="365" y="291"/>
                  </a:cubicBezTo>
                  <a:cubicBezTo>
                    <a:pt x="352" y="264"/>
                    <a:pt x="331" y="264"/>
                    <a:pt x="305" y="248"/>
                  </a:cubicBezTo>
                  <a:cubicBezTo>
                    <a:pt x="298" y="243"/>
                    <a:pt x="284" y="230"/>
                    <a:pt x="283" y="224"/>
                  </a:cubicBezTo>
                  <a:cubicBezTo>
                    <a:pt x="282" y="213"/>
                    <a:pt x="291" y="205"/>
                    <a:pt x="295" y="195"/>
                  </a:cubicBezTo>
                  <a:cubicBezTo>
                    <a:pt x="299" y="181"/>
                    <a:pt x="300" y="168"/>
                    <a:pt x="304" y="156"/>
                  </a:cubicBezTo>
                  <a:cubicBezTo>
                    <a:pt x="315" y="155"/>
                    <a:pt x="329" y="123"/>
                    <a:pt x="320" y="111"/>
                  </a:cubicBezTo>
                  <a:cubicBezTo>
                    <a:pt x="315" y="106"/>
                    <a:pt x="309" y="112"/>
                    <a:pt x="306" y="110"/>
                  </a:cubicBezTo>
                  <a:cubicBezTo>
                    <a:pt x="302" y="73"/>
                    <a:pt x="301" y="35"/>
                    <a:pt x="277" y="19"/>
                  </a:cubicBezTo>
                  <a:cubicBezTo>
                    <a:pt x="249" y="0"/>
                    <a:pt x="194" y="8"/>
                    <a:pt x="178" y="34"/>
                  </a:cubicBezTo>
                  <a:cubicBezTo>
                    <a:pt x="164" y="55"/>
                    <a:pt x="166" y="91"/>
                    <a:pt x="171" y="124"/>
                  </a:cubicBezTo>
                  <a:cubicBezTo>
                    <a:pt x="163" y="123"/>
                    <a:pt x="157" y="124"/>
                    <a:pt x="155" y="129"/>
                  </a:cubicBezTo>
                  <a:cubicBezTo>
                    <a:pt x="152" y="134"/>
                    <a:pt x="155" y="150"/>
                    <a:pt x="161" y="156"/>
                  </a:cubicBezTo>
                  <a:cubicBezTo>
                    <a:pt x="167" y="163"/>
                    <a:pt x="178" y="161"/>
                    <a:pt x="181" y="166"/>
                  </a:cubicBezTo>
                  <a:cubicBezTo>
                    <a:pt x="182" y="179"/>
                    <a:pt x="184" y="190"/>
                    <a:pt x="184" y="202"/>
                  </a:cubicBezTo>
                  <a:cubicBezTo>
                    <a:pt x="178" y="218"/>
                    <a:pt x="165" y="225"/>
                    <a:pt x="153" y="234"/>
                  </a:cubicBezTo>
                  <a:cubicBezTo>
                    <a:pt x="146" y="239"/>
                    <a:pt x="140" y="246"/>
                    <a:pt x="133" y="250"/>
                  </a:cubicBezTo>
                  <a:cubicBezTo>
                    <a:pt x="119" y="260"/>
                    <a:pt x="101" y="267"/>
                    <a:pt x="89" y="277"/>
                  </a:cubicBezTo>
                  <a:cubicBezTo>
                    <a:pt x="85" y="281"/>
                    <a:pt x="83" y="285"/>
                    <a:pt x="79" y="291"/>
                  </a:cubicBezTo>
                  <a:cubicBezTo>
                    <a:pt x="66" y="307"/>
                    <a:pt x="63" y="327"/>
                    <a:pt x="57" y="349"/>
                  </a:cubicBezTo>
                  <a:cubicBezTo>
                    <a:pt x="53" y="365"/>
                    <a:pt x="52" y="382"/>
                    <a:pt x="49" y="401"/>
                  </a:cubicBezTo>
                  <a:cubicBezTo>
                    <a:pt x="47" y="411"/>
                    <a:pt x="41" y="422"/>
                    <a:pt x="42" y="434"/>
                  </a:cubicBezTo>
                  <a:cubicBezTo>
                    <a:pt x="43" y="440"/>
                    <a:pt x="49" y="447"/>
                    <a:pt x="50" y="454"/>
                  </a:cubicBezTo>
                  <a:cubicBezTo>
                    <a:pt x="52" y="466"/>
                    <a:pt x="51" y="483"/>
                    <a:pt x="50" y="496"/>
                  </a:cubicBezTo>
                  <a:cubicBezTo>
                    <a:pt x="49" y="503"/>
                    <a:pt x="47" y="510"/>
                    <a:pt x="47" y="516"/>
                  </a:cubicBezTo>
                  <a:cubicBezTo>
                    <a:pt x="49" y="532"/>
                    <a:pt x="64" y="548"/>
                    <a:pt x="72" y="562"/>
                  </a:cubicBezTo>
                  <a:cubicBezTo>
                    <a:pt x="75" y="566"/>
                    <a:pt x="77" y="573"/>
                    <a:pt x="80" y="578"/>
                  </a:cubicBezTo>
                  <a:cubicBezTo>
                    <a:pt x="92" y="597"/>
                    <a:pt x="119" y="617"/>
                    <a:pt x="122" y="640"/>
                  </a:cubicBezTo>
                  <a:cubicBezTo>
                    <a:pt x="123" y="650"/>
                    <a:pt x="118" y="662"/>
                    <a:pt x="115" y="675"/>
                  </a:cubicBezTo>
                  <a:cubicBezTo>
                    <a:pt x="113" y="687"/>
                    <a:pt x="109" y="698"/>
                    <a:pt x="107" y="707"/>
                  </a:cubicBezTo>
                  <a:cubicBezTo>
                    <a:pt x="100" y="731"/>
                    <a:pt x="99" y="759"/>
                    <a:pt x="97" y="781"/>
                  </a:cubicBezTo>
                  <a:cubicBezTo>
                    <a:pt x="96" y="788"/>
                    <a:pt x="94" y="794"/>
                    <a:pt x="93" y="800"/>
                  </a:cubicBezTo>
                  <a:cubicBezTo>
                    <a:pt x="90" y="831"/>
                    <a:pt x="100" y="858"/>
                    <a:pt x="103" y="886"/>
                  </a:cubicBezTo>
                  <a:cubicBezTo>
                    <a:pt x="105" y="901"/>
                    <a:pt x="101" y="917"/>
                    <a:pt x="100" y="933"/>
                  </a:cubicBezTo>
                  <a:cubicBezTo>
                    <a:pt x="98" y="963"/>
                    <a:pt x="97" y="994"/>
                    <a:pt x="94" y="1024"/>
                  </a:cubicBezTo>
                  <a:cubicBezTo>
                    <a:pt x="91" y="1054"/>
                    <a:pt x="87" y="1083"/>
                    <a:pt x="85" y="1113"/>
                  </a:cubicBezTo>
                  <a:cubicBezTo>
                    <a:pt x="79" y="1181"/>
                    <a:pt x="64" y="1250"/>
                    <a:pt x="56" y="1314"/>
                  </a:cubicBezTo>
                  <a:cubicBezTo>
                    <a:pt x="54" y="1325"/>
                    <a:pt x="55" y="1336"/>
                    <a:pt x="54" y="1346"/>
                  </a:cubicBezTo>
                  <a:cubicBezTo>
                    <a:pt x="52" y="1356"/>
                    <a:pt x="45" y="1368"/>
                    <a:pt x="42" y="1380"/>
                  </a:cubicBezTo>
                  <a:cubicBezTo>
                    <a:pt x="39" y="1393"/>
                    <a:pt x="35" y="1405"/>
                    <a:pt x="31" y="1415"/>
                  </a:cubicBezTo>
                  <a:cubicBezTo>
                    <a:pt x="19" y="1442"/>
                    <a:pt x="0" y="1487"/>
                    <a:pt x="18" y="1516"/>
                  </a:cubicBezTo>
                  <a:cubicBezTo>
                    <a:pt x="15" y="1526"/>
                    <a:pt x="13" y="1533"/>
                    <a:pt x="15" y="1543"/>
                  </a:cubicBezTo>
                  <a:cubicBezTo>
                    <a:pt x="17" y="1549"/>
                    <a:pt x="25" y="1553"/>
                    <a:pt x="30" y="1561"/>
                  </a:cubicBezTo>
                  <a:cubicBezTo>
                    <a:pt x="34" y="1568"/>
                    <a:pt x="34" y="1579"/>
                    <a:pt x="39" y="1586"/>
                  </a:cubicBezTo>
                  <a:cubicBezTo>
                    <a:pt x="50" y="1599"/>
                    <a:pt x="67" y="1596"/>
                    <a:pt x="90" y="1595"/>
                  </a:cubicBezTo>
                  <a:cubicBezTo>
                    <a:pt x="110" y="1595"/>
                    <a:pt x="124" y="1595"/>
                    <a:pt x="133" y="1586"/>
                  </a:cubicBezTo>
                  <a:cubicBezTo>
                    <a:pt x="148" y="1569"/>
                    <a:pt x="132" y="1545"/>
                    <a:pt x="123" y="1531"/>
                  </a:cubicBezTo>
                  <a:cubicBezTo>
                    <a:pt x="119" y="1526"/>
                    <a:pt x="110" y="1515"/>
                    <a:pt x="110" y="1508"/>
                  </a:cubicBezTo>
                  <a:cubicBezTo>
                    <a:pt x="111" y="1505"/>
                    <a:pt x="117" y="1497"/>
                    <a:pt x="119" y="1494"/>
                  </a:cubicBezTo>
                  <a:cubicBezTo>
                    <a:pt x="128" y="1477"/>
                    <a:pt x="139" y="1461"/>
                    <a:pt x="146" y="1443"/>
                  </a:cubicBezTo>
                  <a:cubicBezTo>
                    <a:pt x="164" y="1398"/>
                    <a:pt x="172" y="1334"/>
                    <a:pt x="186" y="1286"/>
                  </a:cubicBezTo>
                  <a:cubicBezTo>
                    <a:pt x="189" y="1276"/>
                    <a:pt x="191" y="1265"/>
                    <a:pt x="194" y="1255"/>
                  </a:cubicBezTo>
                  <a:cubicBezTo>
                    <a:pt x="198" y="1241"/>
                    <a:pt x="206" y="1229"/>
                    <a:pt x="211" y="1215"/>
                  </a:cubicBezTo>
                  <a:cubicBezTo>
                    <a:pt x="227" y="1174"/>
                    <a:pt x="235" y="1124"/>
                    <a:pt x="249" y="1083"/>
                  </a:cubicBezTo>
                  <a:cubicBezTo>
                    <a:pt x="255" y="1097"/>
                    <a:pt x="257" y="1110"/>
                    <a:pt x="257" y="1126"/>
                  </a:cubicBezTo>
                  <a:cubicBezTo>
                    <a:pt x="258" y="1142"/>
                    <a:pt x="263" y="1159"/>
                    <a:pt x="265" y="1176"/>
                  </a:cubicBezTo>
                  <a:cubicBezTo>
                    <a:pt x="267" y="1194"/>
                    <a:pt x="268" y="1210"/>
                    <a:pt x="274" y="1228"/>
                  </a:cubicBezTo>
                  <a:cubicBezTo>
                    <a:pt x="279" y="1244"/>
                    <a:pt x="284" y="1261"/>
                    <a:pt x="285" y="1277"/>
                  </a:cubicBezTo>
                  <a:cubicBezTo>
                    <a:pt x="286" y="1299"/>
                    <a:pt x="283" y="1316"/>
                    <a:pt x="290" y="1334"/>
                  </a:cubicBezTo>
                  <a:cubicBezTo>
                    <a:pt x="292" y="1340"/>
                    <a:pt x="297" y="1343"/>
                    <a:pt x="299" y="1350"/>
                  </a:cubicBezTo>
                  <a:cubicBezTo>
                    <a:pt x="300" y="1355"/>
                    <a:pt x="299" y="1362"/>
                    <a:pt x="301" y="1368"/>
                  </a:cubicBezTo>
                  <a:cubicBezTo>
                    <a:pt x="304" y="1387"/>
                    <a:pt x="306" y="1417"/>
                    <a:pt x="306" y="1441"/>
                  </a:cubicBezTo>
                  <a:cubicBezTo>
                    <a:pt x="306" y="1450"/>
                    <a:pt x="304" y="1458"/>
                    <a:pt x="306" y="1465"/>
                  </a:cubicBezTo>
                  <a:cubicBezTo>
                    <a:pt x="310" y="1476"/>
                    <a:pt x="323" y="1477"/>
                    <a:pt x="331" y="1485"/>
                  </a:cubicBezTo>
                  <a:cubicBezTo>
                    <a:pt x="329" y="1515"/>
                    <a:pt x="363" y="1516"/>
                    <a:pt x="386" y="1506"/>
                  </a:cubicBezTo>
                  <a:cubicBezTo>
                    <a:pt x="392" y="1504"/>
                    <a:pt x="395" y="1495"/>
                    <a:pt x="403" y="1495"/>
                  </a:cubicBezTo>
                  <a:cubicBezTo>
                    <a:pt x="409" y="1494"/>
                    <a:pt x="418" y="1499"/>
                    <a:pt x="424" y="1500"/>
                  </a:cubicBezTo>
                  <a:cubicBezTo>
                    <a:pt x="431" y="1502"/>
                    <a:pt x="438" y="1506"/>
                    <a:pt x="445" y="1507"/>
                  </a:cubicBezTo>
                  <a:cubicBezTo>
                    <a:pt x="480" y="1514"/>
                    <a:pt x="528" y="1501"/>
                    <a:pt x="527" y="1471"/>
                  </a:cubicBezTo>
                  <a:cubicBezTo>
                    <a:pt x="526" y="1441"/>
                    <a:pt x="481" y="1446"/>
                    <a:pt x="456" y="1438"/>
                  </a:cubicBezTo>
                  <a:close/>
                  <a:moveTo>
                    <a:pt x="134" y="527"/>
                  </a:moveTo>
                  <a:cubicBezTo>
                    <a:pt x="128" y="517"/>
                    <a:pt x="122" y="506"/>
                    <a:pt x="117" y="494"/>
                  </a:cubicBezTo>
                  <a:cubicBezTo>
                    <a:pt x="122" y="484"/>
                    <a:pt x="124" y="471"/>
                    <a:pt x="130" y="462"/>
                  </a:cubicBezTo>
                  <a:cubicBezTo>
                    <a:pt x="132" y="483"/>
                    <a:pt x="135" y="503"/>
                    <a:pt x="134" y="527"/>
                  </a:cubicBezTo>
                  <a:close/>
                  <a:moveTo>
                    <a:pt x="339" y="540"/>
                  </a:moveTo>
                  <a:cubicBezTo>
                    <a:pt x="336" y="536"/>
                    <a:pt x="340" y="515"/>
                    <a:pt x="340" y="532"/>
                  </a:cubicBezTo>
                  <a:cubicBezTo>
                    <a:pt x="340" y="535"/>
                    <a:pt x="339" y="535"/>
                    <a:pt x="339" y="5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099175" y="714375"/>
              <a:ext cx="1763713" cy="5457825"/>
            </a:xfrm>
            <a:custGeom>
              <a:avLst/>
              <a:gdLst/>
              <a:ahLst/>
              <a:cxnLst>
                <a:cxn ang="0">
                  <a:pos x="492" y="1544"/>
                </a:cxn>
                <a:cxn ang="0">
                  <a:pos x="487" y="1461"/>
                </a:cxn>
                <a:cxn ang="0">
                  <a:pos x="489" y="1406"/>
                </a:cxn>
                <a:cxn ang="0">
                  <a:pos x="487" y="1158"/>
                </a:cxn>
                <a:cxn ang="0">
                  <a:pos x="448" y="937"/>
                </a:cxn>
                <a:cxn ang="0">
                  <a:pos x="456" y="861"/>
                </a:cxn>
                <a:cxn ang="0">
                  <a:pos x="441" y="774"/>
                </a:cxn>
                <a:cxn ang="0">
                  <a:pos x="415" y="599"/>
                </a:cxn>
                <a:cxn ang="0">
                  <a:pos x="400" y="476"/>
                </a:cxn>
                <a:cxn ang="0">
                  <a:pos x="388" y="367"/>
                </a:cxn>
                <a:cxn ang="0">
                  <a:pos x="341" y="294"/>
                </a:cxn>
                <a:cxn ang="0">
                  <a:pos x="290" y="238"/>
                </a:cxn>
                <a:cxn ang="0">
                  <a:pos x="316" y="162"/>
                </a:cxn>
                <a:cxn ang="0">
                  <a:pos x="316" y="104"/>
                </a:cxn>
                <a:cxn ang="0">
                  <a:pos x="310" y="87"/>
                </a:cxn>
                <a:cxn ang="0">
                  <a:pos x="185" y="9"/>
                </a:cxn>
                <a:cxn ang="0">
                  <a:pos x="129" y="109"/>
                </a:cxn>
                <a:cxn ang="0">
                  <a:pos x="126" y="145"/>
                </a:cxn>
                <a:cxn ang="0">
                  <a:pos x="156" y="254"/>
                </a:cxn>
                <a:cxn ang="0">
                  <a:pos x="84" y="347"/>
                </a:cxn>
                <a:cxn ang="0">
                  <a:pos x="30" y="509"/>
                </a:cxn>
                <a:cxn ang="0">
                  <a:pos x="17" y="550"/>
                </a:cxn>
                <a:cxn ang="0">
                  <a:pos x="6" y="682"/>
                </a:cxn>
                <a:cxn ang="0">
                  <a:pos x="38" y="734"/>
                </a:cxn>
                <a:cxn ang="0">
                  <a:pos x="103" y="815"/>
                </a:cxn>
                <a:cxn ang="0">
                  <a:pos x="102" y="881"/>
                </a:cxn>
                <a:cxn ang="0">
                  <a:pos x="125" y="966"/>
                </a:cxn>
                <a:cxn ang="0">
                  <a:pos x="126" y="1098"/>
                </a:cxn>
                <a:cxn ang="0">
                  <a:pos x="135" y="1189"/>
                </a:cxn>
                <a:cxn ang="0">
                  <a:pos x="127" y="1287"/>
                </a:cxn>
                <a:cxn ang="0">
                  <a:pos x="132" y="1391"/>
                </a:cxn>
                <a:cxn ang="0">
                  <a:pos x="112" y="1559"/>
                </a:cxn>
                <a:cxn ang="0">
                  <a:pos x="123" y="1649"/>
                </a:cxn>
                <a:cxn ang="0">
                  <a:pos x="196" y="1684"/>
                </a:cxn>
                <a:cxn ang="0">
                  <a:pos x="317" y="1737"/>
                </a:cxn>
                <a:cxn ang="0">
                  <a:pos x="382" y="1649"/>
                </a:cxn>
                <a:cxn ang="0">
                  <a:pos x="438" y="1688"/>
                </a:cxn>
                <a:cxn ang="0">
                  <a:pos x="559" y="1647"/>
                </a:cxn>
                <a:cxn ang="0">
                  <a:pos x="321" y="1459"/>
                </a:cxn>
                <a:cxn ang="0">
                  <a:pos x="310" y="1509"/>
                </a:cxn>
                <a:cxn ang="0">
                  <a:pos x="316" y="1555"/>
                </a:cxn>
                <a:cxn ang="0">
                  <a:pos x="299" y="1604"/>
                </a:cxn>
                <a:cxn ang="0">
                  <a:pos x="293" y="1531"/>
                </a:cxn>
                <a:cxn ang="0">
                  <a:pos x="294" y="1471"/>
                </a:cxn>
                <a:cxn ang="0">
                  <a:pos x="306" y="1276"/>
                </a:cxn>
                <a:cxn ang="0">
                  <a:pos x="314" y="1170"/>
                </a:cxn>
                <a:cxn ang="0">
                  <a:pos x="321" y="1459"/>
                </a:cxn>
              </a:cxnLst>
              <a:rect l="0" t="0" r="r" b="b"/>
              <a:pathLst>
                <a:path w="559" h="1737">
                  <a:moveTo>
                    <a:pt x="495" y="1583"/>
                  </a:moveTo>
                  <a:cubicBezTo>
                    <a:pt x="494" y="1570"/>
                    <a:pt x="494" y="1557"/>
                    <a:pt x="492" y="1544"/>
                  </a:cubicBezTo>
                  <a:cubicBezTo>
                    <a:pt x="490" y="1532"/>
                    <a:pt x="485" y="1521"/>
                    <a:pt x="484" y="1510"/>
                  </a:cubicBezTo>
                  <a:cubicBezTo>
                    <a:pt x="482" y="1495"/>
                    <a:pt x="487" y="1478"/>
                    <a:pt x="487" y="1461"/>
                  </a:cubicBezTo>
                  <a:cubicBezTo>
                    <a:pt x="488" y="1454"/>
                    <a:pt x="486" y="1447"/>
                    <a:pt x="486" y="1440"/>
                  </a:cubicBezTo>
                  <a:cubicBezTo>
                    <a:pt x="486" y="1429"/>
                    <a:pt x="489" y="1418"/>
                    <a:pt x="489" y="1406"/>
                  </a:cubicBezTo>
                  <a:cubicBezTo>
                    <a:pt x="491" y="1372"/>
                    <a:pt x="492" y="1334"/>
                    <a:pt x="492" y="1298"/>
                  </a:cubicBezTo>
                  <a:cubicBezTo>
                    <a:pt x="492" y="1250"/>
                    <a:pt x="494" y="1204"/>
                    <a:pt x="487" y="1158"/>
                  </a:cubicBezTo>
                  <a:cubicBezTo>
                    <a:pt x="480" y="1117"/>
                    <a:pt x="470" y="1076"/>
                    <a:pt x="464" y="1032"/>
                  </a:cubicBezTo>
                  <a:cubicBezTo>
                    <a:pt x="460" y="1000"/>
                    <a:pt x="451" y="972"/>
                    <a:pt x="448" y="937"/>
                  </a:cubicBezTo>
                  <a:cubicBezTo>
                    <a:pt x="447" y="926"/>
                    <a:pt x="445" y="913"/>
                    <a:pt x="445" y="903"/>
                  </a:cubicBezTo>
                  <a:cubicBezTo>
                    <a:pt x="446" y="888"/>
                    <a:pt x="455" y="876"/>
                    <a:pt x="456" y="861"/>
                  </a:cubicBezTo>
                  <a:cubicBezTo>
                    <a:pt x="457" y="845"/>
                    <a:pt x="453" y="830"/>
                    <a:pt x="451" y="815"/>
                  </a:cubicBezTo>
                  <a:cubicBezTo>
                    <a:pt x="449" y="801"/>
                    <a:pt x="443" y="787"/>
                    <a:pt x="441" y="774"/>
                  </a:cubicBezTo>
                  <a:cubicBezTo>
                    <a:pt x="438" y="752"/>
                    <a:pt x="441" y="730"/>
                    <a:pt x="439" y="709"/>
                  </a:cubicBezTo>
                  <a:cubicBezTo>
                    <a:pt x="434" y="670"/>
                    <a:pt x="425" y="634"/>
                    <a:pt x="415" y="599"/>
                  </a:cubicBezTo>
                  <a:cubicBezTo>
                    <a:pt x="409" y="582"/>
                    <a:pt x="401" y="565"/>
                    <a:pt x="399" y="548"/>
                  </a:cubicBezTo>
                  <a:cubicBezTo>
                    <a:pt x="396" y="523"/>
                    <a:pt x="400" y="499"/>
                    <a:pt x="400" y="476"/>
                  </a:cubicBezTo>
                  <a:cubicBezTo>
                    <a:pt x="400" y="445"/>
                    <a:pt x="401" y="410"/>
                    <a:pt x="394" y="385"/>
                  </a:cubicBezTo>
                  <a:cubicBezTo>
                    <a:pt x="393" y="379"/>
                    <a:pt x="389" y="373"/>
                    <a:pt x="388" y="367"/>
                  </a:cubicBezTo>
                  <a:cubicBezTo>
                    <a:pt x="385" y="354"/>
                    <a:pt x="385" y="342"/>
                    <a:pt x="379" y="331"/>
                  </a:cubicBezTo>
                  <a:cubicBezTo>
                    <a:pt x="371" y="316"/>
                    <a:pt x="355" y="302"/>
                    <a:pt x="341" y="294"/>
                  </a:cubicBezTo>
                  <a:cubicBezTo>
                    <a:pt x="324" y="285"/>
                    <a:pt x="303" y="283"/>
                    <a:pt x="289" y="267"/>
                  </a:cubicBezTo>
                  <a:cubicBezTo>
                    <a:pt x="291" y="255"/>
                    <a:pt x="287" y="248"/>
                    <a:pt x="290" y="238"/>
                  </a:cubicBezTo>
                  <a:cubicBezTo>
                    <a:pt x="294" y="221"/>
                    <a:pt x="308" y="210"/>
                    <a:pt x="312" y="194"/>
                  </a:cubicBezTo>
                  <a:cubicBezTo>
                    <a:pt x="314" y="185"/>
                    <a:pt x="315" y="173"/>
                    <a:pt x="316" y="162"/>
                  </a:cubicBezTo>
                  <a:cubicBezTo>
                    <a:pt x="316" y="151"/>
                    <a:pt x="313" y="141"/>
                    <a:pt x="313" y="130"/>
                  </a:cubicBezTo>
                  <a:cubicBezTo>
                    <a:pt x="313" y="122"/>
                    <a:pt x="320" y="113"/>
                    <a:pt x="316" y="104"/>
                  </a:cubicBezTo>
                  <a:cubicBezTo>
                    <a:pt x="315" y="103"/>
                    <a:pt x="312" y="102"/>
                    <a:pt x="312" y="100"/>
                  </a:cubicBezTo>
                  <a:cubicBezTo>
                    <a:pt x="311" y="96"/>
                    <a:pt x="311" y="91"/>
                    <a:pt x="310" y="87"/>
                  </a:cubicBezTo>
                  <a:cubicBezTo>
                    <a:pt x="302" y="51"/>
                    <a:pt x="275" y="11"/>
                    <a:pt x="239" y="4"/>
                  </a:cubicBezTo>
                  <a:cubicBezTo>
                    <a:pt x="217" y="0"/>
                    <a:pt x="198" y="2"/>
                    <a:pt x="185" y="9"/>
                  </a:cubicBezTo>
                  <a:cubicBezTo>
                    <a:pt x="159" y="21"/>
                    <a:pt x="140" y="43"/>
                    <a:pt x="133" y="74"/>
                  </a:cubicBezTo>
                  <a:cubicBezTo>
                    <a:pt x="131" y="84"/>
                    <a:pt x="132" y="96"/>
                    <a:pt x="129" y="109"/>
                  </a:cubicBezTo>
                  <a:cubicBezTo>
                    <a:pt x="128" y="116"/>
                    <a:pt x="123" y="112"/>
                    <a:pt x="121" y="120"/>
                  </a:cubicBezTo>
                  <a:cubicBezTo>
                    <a:pt x="119" y="126"/>
                    <a:pt x="123" y="135"/>
                    <a:pt x="126" y="145"/>
                  </a:cubicBezTo>
                  <a:cubicBezTo>
                    <a:pt x="130" y="163"/>
                    <a:pt x="130" y="179"/>
                    <a:pt x="151" y="181"/>
                  </a:cubicBezTo>
                  <a:cubicBezTo>
                    <a:pt x="154" y="204"/>
                    <a:pt x="166" y="233"/>
                    <a:pt x="156" y="254"/>
                  </a:cubicBezTo>
                  <a:cubicBezTo>
                    <a:pt x="152" y="265"/>
                    <a:pt x="139" y="274"/>
                    <a:pt x="130" y="283"/>
                  </a:cubicBezTo>
                  <a:cubicBezTo>
                    <a:pt x="111" y="304"/>
                    <a:pt x="100" y="322"/>
                    <a:pt x="84" y="347"/>
                  </a:cubicBezTo>
                  <a:cubicBezTo>
                    <a:pt x="77" y="358"/>
                    <a:pt x="68" y="368"/>
                    <a:pt x="62" y="378"/>
                  </a:cubicBezTo>
                  <a:cubicBezTo>
                    <a:pt x="42" y="413"/>
                    <a:pt x="38" y="462"/>
                    <a:pt x="30" y="509"/>
                  </a:cubicBezTo>
                  <a:cubicBezTo>
                    <a:pt x="28" y="516"/>
                    <a:pt x="27" y="524"/>
                    <a:pt x="25" y="531"/>
                  </a:cubicBezTo>
                  <a:cubicBezTo>
                    <a:pt x="23" y="538"/>
                    <a:pt x="18" y="544"/>
                    <a:pt x="17" y="550"/>
                  </a:cubicBezTo>
                  <a:cubicBezTo>
                    <a:pt x="15" y="564"/>
                    <a:pt x="16" y="583"/>
                    <a:pt x="15" y="597"/>
                  </a:cubicBezTo>
                  <a:cubicBezTo>
                    <a:pt x="13" y="625"/>
                    <a:pt x="0" y="652"/>
                    <a:pt x="6" y="682"/>
                  </a:cubicBezTo>
                  <a:cubicBezTo>
                    <a:pt x="7" y="691"/>
                    <a:pt x="15" y="699"/>
                    <a:pt x="21" y="709"/>
                  </a:cubicBezTo>
                  <a:cubicBezTo>
                    <a:pt x="26" y="718"/>
                    <a:pt x="33" y="727"/>
                    <a:pt x="38" y="734"/>
                  </a:cubicBezTo>
                  <a:cubicBezTo>
                    <a:pt x="51" y="752"/>
                    <a:pt x="61" y="770"/>
                    <a:pt x="74" y="783"/>
                  </a:cubicBezTo>
                  <a:cubicBezTo>
                    <a:pt x="83" y="794"/>
                    <a:pt x="102" y="803"/>
                    <a:pt x="103" y="815"/>
                  </a:cubicBezTo>
                  <a:cubicBezTo>
                    <a:pt x="105" y="827"/>
                    <a:pt x="91" y="838"/>
                    <a:pt x="91" y="853"/>
                  </a:cubicBezTo>
                  <a:cubicBezTo>
                    <a:pt x="91" y="863"/>
                    <a:pt x="99" y="871"/>
                    <a:pt x="102" y="881"/>
                  </a:cubicBezTo>
                  <a:cubicBezTo>
                    <a:pt x="105" y="895"/>
                    <a:pt x="105" y="911"/>
                    <a:pt x="109" y="926"/>
                  </a:cubicBezTo>
                  <a:cubicBezTo>
                    <a:pt x="113" y="939"/>
                    <a:pt x="123" y="952"/>
                    <a:pt x="125" y="966"/>
                  </a:cubicBezTo>
                  <a:cubicBezTo>
                    <a:pt x="126" y="977"/>
                    <a:pt x="129" y="990"/>
                    <a:pt x="129" y="1003"/>
                  </a:cubicBezTo>
                  <a:cubicBezTo>
                    <a:pt x="131" y="1032"/>
                    <a:pt x="123" y="1066"/>
                    <a:pt x="126" y="1098"/>
                  </a:cubicBezTo>
                  <a:cubicBezTo>
                    <a:pt x="127" y="1114"/>
                    <a:pt x="127" y="1129"/>
                    <a:pt x="129" y="1144"/>
                  </a:cubicBezTo>
                  <a:cubicBezTo>
                    <a:pt x="131" y="1159"/>
                    <a:pt x="135" y="1175"/>
                    <a:pt x="135" y="1189"/>
                  </a:cubicBezTo>
                  <a:cubicBezTo>
                    <a:pt x="135" y="1196"/>
                    <a:pt x="133" y="1205"/>
                    <a:pt x="132" y="1213"/>
                  </a:cubicBezTo>
                  <a:cubicBezTo>
                    <a:pt x="131" y="1236"/>
                    <a:pt x="125" y="1263"/>
                    <a:pt x="127" y="1287"/>
                  </a:cubicBezTo>
                  <a:cubicBezTo>
                    <a:pt x="127" y="1303"/>
                    <a:pt x="134" y="1319"/>
                    <a:pt x="135" y="1336"/>
                  </a:cubicBezTo>
                  <a:cubicBezTo>
                    <a:pt x="136" y="1355"/>
                    <a:pt x="134" y="1372"/>
                    <a:pt x="132" y="1391"/>
                  </a:cubicBezTo>
                  <a:cubicBezTo>
                    <a:pt x="129" y="1426"/>
                    <a:pt x="128" y="1461"/>
                    <a:pt x="123" y="1496"/>
                  </a:cubicBezTo>
                  <a:cubicBezTo>
                    <a:pt x="119" y="1517"/>
                    <a:pt x="111" y="1532"/>
                    <a:pt x="112" y="1559"/>
                  </a:cubicBezTo>
                  <a:cubicBezTo>
                    <a:pt x="112" y="1565"/>
                    <a:pt x="115" y="1572"/>
                    <a:pt x="115" y="1577"/>
                  </a:cubicBezTo>
                  <a:cubicBezTo>
                    <a:pt x="115" y="1603"/>
                    <a:pt x="94" y="1640"/>
                    <a:pt x="123" y="1649"/>
                  </a:cubicBezTo>
                  <a:cubicBezTo>
                    <a:pt x="124" y="1668"/>
                    <a:pt x="135" y="1673"/>
                    <a:pt x="152" y="1679"/>
                  </a:cubicBezTo>
                  <a:cubicBezTo>
                    <a:pt x="167" y="1684"/>
                    <a:pt x="182" y="1690"/>
                    <a:pt x="196" y="1684"/>
                  </a:cubicBezTo>
                  <a:cubicBezTo>
                    <a:pt x="228" y="1706"/>
                    <a:pt x="259" y="1729"/>
                    <a:pt x="306" y="1737"/>
                  </a:cubicBezTo>
                  <a:cubicBezTo>
                    <a:pt x="317" y="1737"/>
                    <a:pt x="317" y="1737"/>
                    <a:pt x="317" y="1737"/>
                  </a:cubicBezTo>
                  <a:cubicBezTo>
                    <a:pt x="356" y="1733"/>
                    <a:pt x="380" y="1698"/>
                    <a:pt x="367" y="1655"/>
                  </a:cubicBezTo>
                  <a:cubicBezTo>
                    <a:pt x="376" y="1657"/>
                    <a:pt x="376" y="1650"/>
                    <a:pt x="382" y="1649"/>
                  </a:cubicBezTo>
                  <a:cubicBezTo>
                    <a:pt x="396" y="1652"/>
                    <a:pt x="404" y="1670"/>
                    <a:pt x="418" y="1679"/>
                  </a:cubicBezTo>
                  <a:cubicBezTo>
                    <a:pt x="423" y="1682"/>
                    <a:pt x="431" y="1684"/>
                    <a:pt x="438" y="1688"/>
                  </a:cubicBezTo>
                  <a:cubicBezTo>
                    <a:pt x="481" y="1711"/>
                    <a:pt x="556" y="1709"/>
                    <a:pt x="559" y="1652"/>
                  </a:cubicBezTo>
                  <a:cubicBezTo>
                    <a:pt x="559" y="1647"/>
                    <a:pt x="559" y="1647"/>
                    <a:pt x="559" y="1647"/>
                  </a:cubicBezTo>
                  <a:cubicBezTo>
                    <a:pt x="557" y="1607"/>
                    <a:pt x="522" y="1599"/>
                    <a:pt x="495" y="1583"/>
                  </a:cubicBezTo>
                  <a:close/>
                  <a:moveTo>
                    <a:pt x="321" y="1459"/>
                  </a:moveTo>
                  <a:cubicBezTo>
                    <a:pt x="321" y="1470"/>
                    <a:pt x="320" y="1482"/>
                    <a:pt x="318" y="1491"/>
                  </a:cubicBezTo>
                  <a:cubicBezTo>
                    <a:pt x="316" y="1498"/>
                    <a:pt x="311" y="1504"/>
                    <a:pt x="310" y="1509"/>
                  </a:cubicBezTo>
                  <a:cubicBezTo>
                    <a:pt x="308" y="1517"/>
                    <a:pt x="308" y="1524"/>
                    <a:pt x="309" y="1530"/>
                  </a:cubicBezTo>
                  <a:cubicBezTo>
                    <a:pt x="310" y="1539"/>
                    <a:pt x="314" y="1545"/>
                    <a:pt x="316" y="1555"/>
                  </a:cubicBezTo>
                  <a:cubicBezTo>
                    <a:pt x="318" y="1575"/>
                    <a:pt x="306" y="1596"/>
                    <a:pt x="312" y="1613"/>
                  </a:cubicBezTo>
                  <a:cubicBezTo>
                    <a:pt x="308" y="1615"/>
                    <a:pt x="303" y="1608"/>
                    <a:pt x="299" y="1604"/>
                  </a:cubicBezTo>
                  <a:cubicBezTo>
                    <a:pt x="295" y="1600"/>
                    <a:pt x="290" y="1596"/>
                    <a:pt x="288" y="1591"/>
                  </a:cubicBezTo>
                  <a:cubicBezTo>
                    <a:pt x="291" y="1572"/>
                    <a:pt x="290" y="1551"/>
                    <a:pt x="293" y="1531"/>
                  </a:cubicBezTo>
                  <a:cubicBezTo>
                    <a:pt x="294" y="1520"/>
                    <a:pt x="299" y="1510"/>
                    <a:pt x="298" y="1500"/>
                  </a:cubicBezTo>
                  <a:cubicBezTo>
                    <a:pt x="298" y="1490"/>
                    <a:pt x="294" y="1480"/>
                    <a:pt x="294" y="1471"/>
                  </a:cubicBezTo>
                  <a:cubicBezTo>
                    <a:pt x="291" y="1438"/>
                    <a:pt x="295" y="1402"/>
                    <a:pt x="296" y="1370"/>
                  </a:cubicBezTo>
                  <a:cubicBezTo>
                    <a:pt x="298" y="1338"/>
                    <a:pt x="305" y="1307"/>
                    <a:pt x="306" y="1276"/>
                  </a:cubicBezTo>
                  <a:cubicBezTo>
                    <a:pt x="307" y="1257"/>
                    <a:pt x="305" y="1241"/>
                    <a:pt x="307" y="1223"/>
                  </a:cubicBezTo>
                  <a:cubicBezTo>
                    <a:pt x="309" y="1205"/>
                    <a:pt x="310" y="1189"/>
                    <a:pt x="314" y="1170"/>
                  </a:cubicBezTo>
                  <a:cubicBezTo>
                    <a:pt x="316" y="1189"/>
                    <a:pt x="322" y="1210"/>
                    <a:pt x="324" y="1231"/>
                  </a:cubicBezTo>
                  <a:cubicBezTo>
                    <a:pt x="332" y="1302"/>
                    <a:pt x="326" y="1388"/>
                    <a:pt x="321" y="145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4943475" y="790575"/>
              <a:ext cx="2157413" cy="5457825"/>
            </a:xfrm>
            <a:custGeom>
              <a:avLst/>
              <a:gdLst/>
              <a:ahLst/>
              <a:cxnLst>
                <a:cxn ang="0">
                  <a:pos x="43" y="306"/>
                </a:cxn>
                <a:cxn ang="0">
                  <a:pos x="55" y="297"/>
                </a:cxn>
                <a:cxn ang="0">
                  <a:pos x="51" y="289"/>
                </a:cxn>
                <a:cxn ang="0">
                  <a:pos x="32" y="283"/>
                </a:cxn>
                <a:cxn ang="0">
                  <a:pos x="29" y="271"/>
                </a:cxn>
                <a:cxn ang="0">
                  <a:pos x="32" y="267"/>
                </a:cxn>
                <a:cxn ang="0">
                  <a:pos x="66" y="267"/>
                </a:cxn>
                <a:cxn ang="0">
                  <a:pos x="64" y="259"/>
                </a:cxn>
                <a:cxn ang="0">
                  <a:pos x="56" y="245"/>
                </a:cxn>
                <a:cxn ang="0">
                  <a:pos x="77" y="234"/>
                </a:cxn>
                <a:cxn ang="0">
                  <a:pos x="74" y="214"/>
                </a:cxn>
                <a:cxn ang="0">
                  <a:pos x="92" y="161"/>
                </a:cxn>
                <a:cxn ang="0">
                  <a:pos x="100" y="140"/>
                </a:cxn>
                <a:cxn ang="0">
                  <a:pos x="114" y="103"/>
                </a:cxn>
                <a:cxn ang="0">
                  <a:pos x="144" y="52"/>
                </a:cxn>
                <a:cxn ang="0">
                  <a:pos x="287" y="44"/>
                </a:cxn>
                <a:cxn ang="0">
                  <a:pos x="323" y="91"/>
                </a:cxn>
                <a:cxn ang="0">
                  <a:pos x="328" y="117"/>
                </a:cxn>
                <a:cxn ang="0">
                  <a:pos x="322" y="152"/>
                </a:cxn>
                <a:cxn ang="0">
                  <a:pos x="343" y="167"/>
                </a:cxn>
                <a:cxn ang="0">
                  <a:pos x="334" y="182"/>
                </a:cxn>
                <a:cxn ang="0">
                  <a:pos x="336" y="211"/>
                </a:cxn>
                <a:cxn ang="0">
                  <a:pos x="356" y="230"/>
                </a:cxn>
                <a:cxn ang="0">
                  <a:pos x="354" y="241"/>
                </a:cxn>
                <a:cxn ang="0">
                  <a:pos x="341" y="252"/>
                </a:cxn>
                <a:cxn ang="0">
                  <a:pos x="338" y="259"/>
                </a:cxn>
                <a:cxn ang="0">
                  <a:pos x="348" y="275"/>
                </a:cxn>
                <a:cxn ang="0">
                  <a:pos x="361" y="296"/>
                </a:cxn>
                <a:cxn ang="0">
                  <a:pos x="362" y="314"/>
                </a:cxn>
                <a:cxn ang="0">
                  <a:pos x="439" y="434"/>
                </a:cxn>
                <a:cxn ang="0">
                  <a:pos x="349" y="641"/>
                </a:cxn>
                <a:cxn ang="0">
                  <a:pos x="361" y="763"/>
                </a:cxn>
                <a:cxn ang="0">
                  <a:pos x="405" y="982"/>
                </a:cxn>
                <a:cxn ang="0">
                  <a:pos x="482" y="1300"/>
                </a:cxn>
                <a:cxn ang="0">
                  <a:pos x="609" y="1615"/>
                </a:cxn>
                <a:cxn ang="0">
                  <a:pos x="660" y="1726"/>
                </a:cxn>
                <a:cxn ang="0">
                  <a:pos x="717" y="1781"/>
                </a:cxn>
                <a:cxn ang="0">
                  <a:pos x="484" y="1766"/>
                </a:cxn>
                <a:cxn ang="0">
                  <a:pos x="453" y="1660"/>
                </a:cxn>
                <a:cxn ang="0">
                  <a:pos x="387" y="1401"/>
                </a:cxn>
                <a:cxn ang="0">
                  <a:pos x="260" y="1032"/>
                </a:cxn>
                <a:cxn ang="0">
                  <a:pos x="189" y="1221"/>
                </a:cxn>
                <a:cxn ang="0">
                  <a:pos x="208" y="1558"/>
                </a:cxn>
                <a:cxn ang="0">
                  <a:pos x="204" y="1759"/>
                </a:cxn>
                <a:cxn ang="0">
                  <a:pos x="81" y="1541"/>
                </a:cxn>
                <a:cxn ang="0">
                  <a:pos x="69" y="1291"/>
                </a:cxn>
                <a:cxn ang="0">
                  <a:pos x="52" y="1027"/>
                </a:cxn>
                <a:cxn ang="0">
                  <a:pos x="83" y="683"/>
                </a:cxn>
                <a:cxn ang="0">
                  <a:pos x="13" y="480"/>
                </a:cxn>
                <a:cxn ang="0">
                  <a:pos x="57" y="328"/>
                </a:cxn>
              </a:cxnLst>
              <a:rect l="0" t="0" r="r" b="b"/>
              <a:pathLst>
                <a:path w="718" h="1818">
                  <a:moveTo>
                    <a:pt x="57" y="328"/>
                  </a:moveTo>
                  <a:cubicBezTo>
                    <a:pt x="58" y="326"/>
                    <a:pt x="57" y="324"/>
                    <a:pt x="57" y="321"/>
                  </a:cubicBezTo>
                  <a:cubicBezTo>
                    <a:pt x="58" y="314"/>
                    <a:pt x="68" y="308"/>
                    <a:pt x="65" y="298"/>
                  </a:cubicBezTo>
                  <a:cubicBezTo>
                    <a:pt x="60" y="299"/>
                    <a:pt x="52" y="306"/>
                    <a:pt x="43" y="306"/>
                  </a:cubicBezTo>
                  <a:cubicBezTo>
                    <a:pt x="44" y="302"/>
                    <a:pt x="51" y="303"/>
                    <a:pt x="54" y="301"/>
                  </a:cubicBezTo>
                  <a:cubicBezTo>
                    <a:pt x="52" y="300"/>
                    <a:pt x="21" y="300"/>
                    <a:pt x="36" y="299"/>
                  </a:cubicBezTo>
                  <a:cubicBezTo>
                    <a:pt x="48" y="299"/>
                    <a:pt x="59" y="300"/>
                    <a:pt x="65" y="293"/>
                  </a:cubicBezTo>
                  <a:cubicBezTo>
                    <a:pt x="58" y="294"/>
                    <a:pt x="55" y="293"/>
                    <a:pt x="55" y="297"/>
                  </a:cubicBezTo>
                  <a:cubicBezTo>
                    <a:pt x="53" y="298"/>
                    <a:pt x="56" y="292"/>
                    <a:pt x="53" y="294"/>
                  </a:cubicBezTo>
                  <a:cubicBezTo>
                    <a:pt x="53" y="291"/>
                    <a:pt x="58" y="294"/>
                    <a:pt x="58" y="292"/>
                  </a:cubicBezTo>
                  <a:cubicBezTo>
                    <a:pt x="58" y="290"/>
                    <a:pt x="55" y="291"/>
                    <a:pt x="53" y="291"/>
                  </a:cubicBezTo>
                  <a:cubicBezTo>
                    <a:pt x="60" y="288"/>
                    <a:pt x="58" y="288"/>
                    <a:pt x="51" y="289"/>
                  </a:cubicBezTo>
                  <a:cubicBezTo>
                    <a:pt x="48" y="287"/>
                    <a:pt x="55" y="288"/>
                    <a:pt x="56" y="288"/>
                  </a:cubicBezTo>
                  <a:cubicBezTo>
                    <a:pt x="47" y="287"/>
                    <a:pt x="38" y="288"/>
                    <a:pt x="33" y="284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34" y="284"/>
                    <a:pt x="33" y="283"/>
                    <a:pt x="32" y="283"/>
                  </a:cubicBezTo>
                  <a:cubicBezTo>
                    <a:pt x="31" y="282"/>
                    <a:pt x="31" y="281"/>
                    <a:pt x="30" y="280"/>
                  </a:cubicBezTo>
                  <a:cubicBezTo>
                    <a:pt x="29" y="281"/>
                    <a:pt x="30" y="282"/>
                    <a:pt x="32" y="283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29" y="284"/>
                    <a:pt x="26" y="275"/>
                    <a:pt x="29" y="271"/>
                  </a:cubicBezTo>
                  <a:cubicBezTo>
                    <a:pt x="28" y="277"/>
                    <a:pt x="33" y="284"/>
                    <a:pt x="41" y="283"/>
                  </a:cubicBezTo>
                  <a:cubicBezTo>
                    <a:pt x="44" y="281"/>
                    <a:pt x="37" y="282"/>
                    <a:pt x="37" y="280"/>
                  </a:cubicBezTo>
                  <a:cubicBezTo>
                    <a:pt x="38" y="276"/>
                    <a:pt x="43" y="281"/>
                    <a:pt x="47" y="279"/>
                  </a:cubicBezTo>
                  <a:cubicBezTo>
                    <a:pt x="46" y="272"/>
                    <a:pt x="31" y="269"/>
                    <a:pt x="32" y="267"/>
                  </a:cubicBezTo>
                  <a:cubicBezTo>
                    <a:pt x="38" y="274"/>
                    <a:pt x="53" y="272"/>
                    <a:pt x="62" y="274"/>
                  </a:cubicBezTo>
                  <a:cubicBezTo>
                    <a:pt x="61" y="273"/>
                    <a:pt x="61" y="271"/>
                    <a:pt x="58" y="271"/>
                  </a:cubicBezTo>
                  <a:cubicBezTo>
                    <a:pt x="59" y="269"/>
                    <a:pt x="60" y="272"/>
                    <a:pt x="62" y="271"/>
                  </a:cubicBezTo>
                  <a:cubicBezTo>
                    <a:pt x="62" y="270"/>
                    <a:pt x="60" y="267"/>
                    <a:pt x="66" y="267"/>
                  </a:cubicBezTo>
                  <a:cubicBezTo>
                    <a:pt x="65" y="264"/>
                    <a:pt x="63" y="268"/>
                    <a:pt x="61" y="266"/>
                  </a:cubicBezTo>
                  <a:cubicBezTo>
                    <a:pt x="61" y="264"/>
                    <a:pt x="61" y="263"/>
                    <a:pt x="63" y="263"/>
                  </a:cubicBezTo>
                  <a:cubicBezTo>
                    <a:pt x="61" y="261"/>
                    <a:pt x="54" y="263"/>
                    <a:pt x="54" y="258"/>
                  </a:cubicBezTo>
                  <a:cubicBezTo>
                    <a:pt x="58" y="261"/>
                    <a:pt x="61" y="258"/>
                    <a:pt x="64" y="259"/>
                  </a:cubicBezTo>
                  <a:cubicBezTo>
                    <a:pt x="60" y="256"/>
                    <a:pt x="53" y="255"/>
                    <a:pt x="51" y="249"/>
                  </a:cubicBezTo>
                  <a:cubicBezTo>
                    <a:pt x="53" y="250"/>
                    <a:pt x="55" y="250"/>
                    <a:pt x="56" y="248"/>
                  </a:cubicBezTo>
                  <a:cubicBezTo>
                    <a:pt x="55" y="244"/>
                    <a:pt x="49" y="244"/>
                    <a:pt x="50" y="238"/>
                  </a:cubicBezTo>
                  <a:cubicBezTo>
                    <a:pt x="53" y="239"/>
                    <a:pt x="53" y="243"/>
                    <a:pt x="56" y="245"/>
                  </a:cubicBezTo>
                  <a:cubicBezTo>
                    <a:pt x="58" y="243"/>
                    <a:pt x="58" y="240"/>
                    <a:pt x="59" y="238"/>
                  </a:cubicBezTo>
                  <a:cubicBezTo>
                    <a:pt x="65" y="243"/>
                    <a:pt x="72" y="237"/>
                    <a:pt x="77" y="238"/>
                  </a:cubicBezTo>
                  <a:cubicBezTo>
                    <a:pt x="71" y="234"/>
                    <a:pt x="62" y="234"/>
                    <a:pt x="57" y="229"/>
                  </a:cubicBezTo>
                  <a:cubicBezTo>
                    <a:pt x="61" y="226"/>
                    <a:pt x="68" y="235"/>
                    <a:pt x="77" y="234"/>
                  </a:cubicBezTo>
                  <a:cubicBezTo>
                    <a:pt x="78" y="231"/>
                    <a:pt x="77" y="226"/>
                    <a:pt x="79" y="223"/>
                  </a:cubicBezTo>
                  <a:cubicBezTo>
                    <a:pt x="78" y="222"/>
                    <a:pt x="71" y="227"/>
                    <a:pt x="68" y="223"/>
                  </a:cubicBezTo>
                  <a:cubicBezTo>
                    <a:pt x="77" y="222"/>
                    <a:pt x="83" y="216"/>
                    <a:pt x="84" y="205"/>
                  </a:cubicBezTo>
                  <a:cubicBezTo>
                    <a:pt x="80" y="204"/>
                    <a:pt x="79" y="213"/>
                    <a:pt x="74" y="214"/>
                  </a:cubicBezTo>
                  <a:cubicBezTo>
                    <a:pt x="76" y="208"/>
                    <a:pt x="82" y="204"/>
                    <a:pt x="85" y="199"/>
                  </a:cubicBezTo>
                  <a:cubicBezTo>
                    <a:pt x="85" y="191"/>
                    <a:pt x="86" y="183"/>
                    <a:pt x="88" y="176"/>
                  </a:cubicBezTo>
                  <a:cubicBezTo>
                    <a:pt x="85" y="176"/>
                    <a:pt x="82" y="184"/>
                    <a:pt x="79" y="187"/>
                  </a:cubicBezTo>
                  <a:cubicBezTo>
                    <a:pt x="80" y="178"/>
                    <a:pt x="91" y="172"/>
                    <a:pt x="92" y="161"/>
                  </a:cubicBezTo>
                  <a:cubicBezTo>
                    <a:pt x="87" y="158"/>
                    <a:pt x="78" y="159"/>
                    <a:pt x="78" y="151"/>
                  </a:cubicBezTo>
                  <a:cubicBezTo>
                    <a:pt x="81" y="150"/>
                    <a:pt x="82" y="152"/>
                    <a:pt x="85" y="151"/>
                  </a:cubicBezTo>
                  <a:cubicBezTo>
                    <a:pt x="85" y="146"/>
                    <a:pt x="83" y="149"/>
                    <a:pt x="80" y="138"/>
                  </a:cubicBezTo>
                  <a:cubicBezTo>
                    <a:pt x="90" y="139"/>
                    <a:pt x="89" y="136"/>
                    <a:pt x="100" y="140"/>
                  </a:cubicBezTo>
                  <a:cubicBezTo>
                    <a:pt x="102" y="140"/>
                    <a:pt x="101" y="136"/>
                    <a:pt x="101" y="133"/>
                  </a:cubicBezTo>
                  <a:cubicBezTo>
                    <a:pt x="100" y="130"/>
                    <a:pt x="97" y="134"/>
                    <a:pt x="94" y="133"/>
                  </a:cubicBezTo>
                  <a:cubicBezTo>
                    <a:pt x="95" y="130"/>
                    <a:pt x="101" y="131"/>
                    <a:pt x="102" y="128"/>
                  </a:cubicBezTo>
                  <a:cubicBezTo>
                    <a:pt x="103" y="117"/>
                    <a:pt x="109" y="106"/>
                    <a:pt x="114" y="103"/>
                  </a:cubicBezTo>
                  <a:cubicBezTo>
                    <a:pt x="119" y="87"/>
                    <a:pt x="127" y="70"/>
                    <a:pt x="138" y="58"/>
                  </a:cubicBezTo>
                  <a:cubicBezTo>
                    <a:pt x="138" y="59"/>
                    <a:pt x="138" y="59"/>
                    <a:pt x="138" y="60"/>
                  </a:cubicBezTo>
                  <a:cubicBezTo>
                    <a:pt x="140" y="55"/>
                    <a:pt x="145" y="54"/>
                    <a:pt x="149" y="51"/>
                  </a:cubicBezTo>
                  <a:cubicBezTo>
                    <a:pt x="147" y="51"/>
                    <a:pt x="146" y="52"/>
                    <a:pt x="144" y="52"/>
                  </a:cubicBezTo>
                  <a:cubicBezTo>
                    <a:pt x="146" y="51"/>
                    <a:pt x="148" y="50"/>
                    <a:pt x="149" y="49"/>
                  </a:cubicBezTo>
                  <a:cubicBezTo>
                    <a:pt x="168" y="24"/>
                    <a:pt x="207" y="0"/>
                    <a:pt x="245" y="21"/>
                  </a:cubicBezTo>
                  <a:cubicBezTo>
                    <a:pt x="262" y="17"/>
                    <a:pt x="269" y="33"/>
                    <a:pt x="279" y="41"/>
                  </a:cubicBezTo>
                  <a:cubicBezTo>
                    <a:pt x="281" y="43"/>
                    <a:pt x="285" y="43"/>
                    <a:pt x="287" y="44"/>
                  </a:cubicBezTo>
                  <a:cubicBezTo>
                    <a:pt x="290" y="46"/>
                    <a:pt x="292" y="50"/>
                    <a:pt x="295" y="54"/>
                  </a:cubicBezTo>
                  <a:cubicBezTo>
                    <a:pt x="300" y="58"/>
                    <a:pt x="305" y="61"/>
                    <a:pt x="310" y="65"/>
                  </a:cubicBezTo>
                  <a:cubicBezTo>
                    <a:pt x="322" y="76"/>
                    <a:pt x="326" y="94"/>
                    <a:pt x="330" y="109"/>
                  </a:cubicBezTo>
                  <a:cubicBezTo>
                    <a:pt x="325" y="106"/>
                    <a:pt x="325" y="97"/>
                    <a:pt x="323" y="91"/>
                  </a:cubicBezTo>
                  <a:cubicBezTo>
                    <a:pt x="322" y="93"/>
                    <a:pt x="321" y="96"/>
                    <a:pt x="321" y="99"/>
                  </a:cubicBezTo>
                  <a:cubicBezTo>
                    <a:pt x="323" y="98"/>
                    <a:pt x="322" y="96"/>
                    <a:pt x="322" y="95"/>
                  </a:cubicBezTo>
                  <a:cubicBezTo>
                    <a:pt x="325" y="96"/>
                    <a:pt x="322" y="101"/>
                    <a:pt x="322" y="103"/>
                  </a:cubicBezTo>
                  <a:cubicBezTo>
                    <a:pt x="326" y="100"/>
                    <a:pt x="323" y="116"/>
                    <a:pt x="328" y="117"/>
                  </a:cubicBezTo>
                  <a:cubicBezTo>
                    <a:pt x="323" y="120"/>
                    <a:pt x="329" y="128"/>
                    <a:pt x="327" y="134"/>
                  </a:cubicBezTo>
                  <a:cubicBezTo>
                    <a:pt x="325" y="137"/>
                    <a:pt x="327" y="126"/>
                    <a:pt x="325" y="126"/>
                  </a:cubicBezTo>
                  <a:cubicBezTo>
                    <a:pt x="323" y="133"/>
                    <a:pt x="327" y="139"/>
                    <a:pt x="325" y="148"/>
                  </a:cubicBezTo>
                  <a:cubicBezTo>
                    <a:pt x="322" y="143"/>
                    <a:pt x="321" y="152"/>
                    <a:pt x="322" y="152"/>
                  </a:cubicBezTo>
                  <a:cubicBezTo>
                    <a:pt x="323" y="153"/>
                    <a:pt x="324" y="149"/>
                    <a:pt x="323" y="149"/>
                  </a:cubicBezTo>
                  <a:cubicBezTo>
                    <a:pt x="327" y="155"/>
                    <a:pt x="328" y="161"/>
                    <a:pt x="340" y="160"/>
                  </a:cubicBezTo>
                  <a:cubicBezTo>
                    <a:pt x="336" y="163"/>
                    <a:pt x="338" y="165"/>
                    <a:pt x="333" y="166"/>
                  </a:cubicBezTo>
                  <a:cubicBezTo>
                    <a:pt x="335" y="171"/>
                    <a:pt x="339" y="167"/>
                    <a:pt x="343" y="167"/>
                  </a:cubicBezTo>
                  <a:cubicBezTo>
                    <a:pt x="342" y="170"/>
                    <a:pt x="341" y="171"/>
                    <a:pt x="346" y="171"/>
                  </a:cubicBezTo>
                  <a:cubicBezTo>
                    <a:pt x="345" y="174"/>
                    <a:pt x="339" y="172"/>
                    <a:pt x="335" y="173"/>
                  </a:cubicBezTo>
                  <a:cubicBezTo>
                    <a:pt x="332" y="175"/>
                    <a:pt x="331" y="181"/>
                    <a:pt x="328" y="183"/>
                  </a:cubicBezTo>
                  <a:cubicBezTo>
                    <a:pt x="329" y="185"/>
                    <a:pt x="331" y="181"/>
                    <a:pt x="334" y="182"/>
                  </a:cubicBezTo>
                  <a:cubicBezTo>
                    <a:pt x="332" y="186"/>
                    <a:pt x="328" y="186"/>
                    <a:pt x="326" y="190"/>
                  </a:cubicBezTo>
                  <a:cubicBezTo>
                    <a:pt x="329" y="194"/>
                    <a:pt x="329" y="198"/>
                    <a:pt x="333" y="203"/>
                  </a:cubicBezTo>
                  <a:cubicBezTo>
                    <a:pt x="329" y="203"/>
                    <a:pt x="329" y="199"/>
                    <a:pt x="326" y="197"/>
                  </a:cubicBezTo>
                  <a:cubicBezTo>
                    <a:pt x="324" y="203"/>
                    <a:pt x="333" y="207"/>
                    <a:pt x="336" y="211"/>
                  </a:cubicBezTo>
                  <a:cubicBezTo>
                    <a:pt x="332" y="212"/>
                    <a:pt x="332" y="209"/>
                    <a:pt x="329" y="208"/>
                  </a:cubicBezTo>
                  <a:cubicBezTo>
                    <a:pt x="331" y="215"/>
                    <a:pt x="336" y="218"/>
                    <a:pt x="341" y="221"/>
                  </a:cubicBezTo>
                  <a:cubicBezTo>
                    <a:pt x="342" y="224"/>
                    <a:pt x="338" y="222"/>
                    <a:pt x="338" y="222"/>
                  </a:cubicBezTo>
                  <a:cubicBezTo>
                    <a:pt x="341" y="227"/>
                    <a:pt x="349" y="229"/>
                    <a:pt x="356" y="230"/>
                  </a:cubicBezTo>
                  <a:cubicBezTo>
                    <a:pt x="351" y="233"/>
                    <a:pt x="345" y="228"/>
                    <a:pt x="341" y="232"/>
                  </a:cubicBezTo>
                  <a:cubicBezTo>
                    <a:pt x="342" y="236"/>
                    <a:pt x="349" y="233"/>
                    <a:pt x="349" y="237"/>
                  </a:cubicBezTo>
                  <a:cubicBezTo>
                    <a:pt x="346" y="237"/>
                    <a:pt x="345" y="236"/>
                    <a:pt x="342" y="236"/>
                  </a:cubicBezTo>
                  <a:cubicBezTo>
                    <a:pt x="344" y="240"/>
                    <a:pt x="350" y="239"/>
                    <a:pt x="354" y="241"/>
                  </a:cubicBezTo>
                  <a:cubicBezTo>
                    <a:pt x="348" y="244"/>
                    <a:pt x="343" y="238"/>
                    <a:pt x="338" y="238"/>
                  </a:cubicBezTo>
                  <a:cubicBezTo>
                    <a:pt x="335" y="242"/>
                    <a:pt x="344" y="242"/>
                    <a:pt x="345" y="246"/>
                  </a:cubicBezTo>
                  <a:cubicBezTo>
                    <a:pt x="338" y="246"/>
                    <a:pt x="338" y="240"/>
                    <a:pt x="332" y="240"/>
                  </a:cubicBezTo>
                  <a:cubicBezTo>
                    <a:pt x="333" y="245"/>
                    <a:pt x="340" y="247"/>
                    <a:pt x="341" y="252"/>
                  </a:cubicBezTo>
                  <a:cubicBezTo>
                    <a:pt x="346" y="253"/>
                    <a:pt x="347" y="250"/>
                    <a:pt x="351" y="250"/>
                  </a:cubicBezTo>
                  <a:cubicBezTo>
                    <a:pt x="350" y="255"/>
                    <a:pt x="342" y="254"/>
                    <a:pt x="338" y="253"/>
                  </a:cubicBezTo>
                  <a:cubicBezTo>
                    <a:pt x="336" y="256"/>
                    <a:pt x="342" y="258"/>
                    <a:pt x="346" y="256"/>
                  </a:cubicBezTo>
                  <a:cubicBezTo>
                    <a:pt x="345" y="259"/>
                    <a:pt x="342" y="259"/>
                    <a:pt x="338" y="259"/>
                  </a:cubicBezTo>
                  <a:cubicBezTo>
                    <a:pt x="335" y="267"/>
                    <a:pt x="347" y="267"/>
                    <a:pt x="342" y="271"/>
                  </a:cubicBezTo>
                  <a:cubicBezTo>
                    <a:pt x="347" y="271"/>
                    <a:pt x="349" y="269"/>
                    <a:pt x="353" y="270"/>
                  </a:cubicBezTo>
                  <a:cubicBezTo>
                    <a:pt x="352" y="271"/>
                    <a:pt x="350" y="272"/>
                    <a:pt x="348" y="272"/>
                  </a:cubicBezTo>
                  <a:cubicBezTo>
                    <a:pt x="349" y="274"/>
                    <a:pt x="353" y="276"/>
                    <a:pt x="348" y="275"/>
                  </a:cubicBezTo>
                  <a:cubicBezTo>
                    <a:pt x="350" y="281"/>
                    <a:pt x="356" y="285"/>
                    <a:pt x="365" y="286"/>
                  </a:cubicBezTo>
                  <a:cubicBezTo>
                    <a:pt x="364" y="290"/>
                    <a:pt x="360" y="291"/>
                    <a:pt x="355" y="292"/>
                  </a:cubicBezTo>
                  <a:cubicBezTo>
                    <a:pt x="357" y="296"/>
                    <a:pt x="363" y="291"/>
                    <a:pt x="366" y="292"/>
                  </a:cubicBezTo>
                  <a:cubicBezTo>
                    <a:pt x="366" y="295"/>
                    <a:pt x="361" y="294"/>
                    <a:pt x="361" y="296"/>
                  </a:cubicBezTo>
                  <a:cubicBezTo>
                    <a:pt x="364" y="300"/>
                    <a:pt x="368" y="295"/>
                    <a:pt x="371" y="295"/>
                  </a:cubicBezTo>
                  <a:cubicBezTo>
                    <a:pt x="367" y="299"/>
                    <a:pt x="367" y="302"/>
                    <a:pt x="362" y="305"/>
                  </a:cubicBezTo>
                  <a:cubicBezTo>
                    <a:pt x="362" y="307"/>
                    <a:pt x="366" y="305"/>
                    <a:pt x="366" y="307"/>
                  </a:cubicBezTo>
                  <a:cubicBezTo>
                    <a:pt x="367" y="312"/>
                    <a:pt x="363" y="311"/>
                    <a:pt x="362" y="314"/>
                  </a:cubicBezTo>
                  <a:cubicBezTo>
                    <a:pt x="364" y="314"/>
                    <a:pt x="366" y="314"/>
                    <a:pt x="367" y="315"/>
                  </a:cubicBezTo>
                  <a:cubicBezTo>
                    <a:pt x="367" y="316"/>
                    <a:pt x="365" y="315"/>
                    <a:pt x="364" y="316"/>
                  </a:cubicBezTo>
                  <a:cubicBezTo>
                    <a:pt x="381" y="324"/>
                    <a:pt x="406" y="326"/>
                    <a:pt x="417" y="342"/>
                  </a:cubicBezTo>
                  <a:cubicBezTo>
                    <a:pt x="430" y="359"/>
                    <a:pt x="438" y="401"/>
                    <a:pt x="439" y="434"/>
                  </a:cubicBezTo>
                  <a:cubicBezTo>
                    <a:pt x="441" y="457"/>
                    <a:pt x="444" y="485"/>
                    <a:pt x="441" y="511"/>
                  </a:cubicBezTo>
                  <a:cubicBezTo>
                    <a:pt x="438" y="536"/>
                    <a:pt x="429" y="568"/>
                    <a:pt x="422" y="592"/>
                  </a:cubicBezTo>
                  <a:cubicBezTo>
                    <a:pt x="418" y="605"/>
                    <a:pt x="415" y="617"/>
                    <a:pt x="408" y="624"/>
                  </a:cubicBezTo>
                  <a:cubicBezTo>
                    <a:pt x="393" y="636"/>
                    <a:pt x="368" y="640"/>
                    <a:pt x="349" y="641"/>
                  </a:cubicBezTo>
                  <a:cubicBezTo>
                    <a:pt x="340" y="666"/>
                    <a:pt x="348" y="689"/>
                    <a:pt x="350" y="715"/>
                  </a:cubicBezTo>
                  <a:cubicBezTo>
                    <a:pt x="350" y="718"/>
                    <a:pt x="350" y="722"/>
                    <a:pt x="350" y="725"/>
                  </a:cubicBezTo>
                  <a:cubicBezTo>
                    <a:pt x="352" y="736"/>
                    <a:pt x="358" y="742"/>
                    <a:pt x="360" y="756"/>
                  </a:cubicBezTo>
                  <a:cubicBezTo>
                    <a:pt x="360" y="758"/>
                    <a:pt x="360" y="761"/>
                    <a:pt x="361" y="763"/>
                  </a:cubicBezTo>
                  <a:cubicBezTo>
                    <a:pt x="365" y="784"/>
                    <a:pt x="371" y="807"/>
                    <a:pt x="374" y="830"/>
                  </a:cubicBezTo>
                  <a:cubicBezTo>
                    <a:pt x="377" y="854"/>
                    <a:pt x="384" y="877"/>
                    <a:pt x="386" y="899"/>
                  </a:cubicBezTo>
                  <a:cubicBezTo>
                    <a:pt x="387" y="914"/>
                    <a:pt x="388" y="924"/>
                    <a:pt x="392" y="935"/>
                  </a:cubicBezTo>
                  <a:cubicBezTo>
                    <a:pt x="398" y="947"/>
                    <a:pt x="401" y="966"/>
                    <a:pt x="405" y="982"/>
                  </a:cubicBezTo>
                  <a:cubicBezTo>
                    <a:pt x="409" y="999"/>
                    <a:pt x="412" y="1016"/>
                    <a:pt x="414" y="1032"/>
                  </a:cubicBezTo>
                  <a:cubicBezTo>
                    <a:pt x="420" y="1066"/>
                    <a:pt x="433" y="1096"/>
                    <a:pt x="439" y="1126"/>
                  </a:cubicBezTo>
                  <a:cubicBezTo>
                    <a:pt x="445" y="1153"/>
                    <a:pt x="448" y="1180"/>
                    <a:pt x="456" y="1206"/>
                  </a:cubicBezTo>
                  <a:cubicBezTo>
                    <a:pt x="465" y="1237"/>
                    <a:pt x="478" y="1263"/>
                    <a:pt x="482" y="1300"/>
                  </a:cubicBezTo>
                  <a:cubicBezTo>
                    <a:pt x="499" y="1311"/>
                    <a:pt x="501" y="1321"/>
                    <a:pt x="504" y="1341"/>
                  </a:cubicBezTo>
                  <a:cubicBezTo>
                    <a:pt x="515" y="1424"/>
                    <a:pt x="547" y="1489"/>
                    <a:pt x="574" y="1557"/>
                  </a:cubicBezTo>
                  <a:cubicBezTo>
                    <a:pt x="578" y="1569"/>
                    <a:pt x="582" y="1579"/>
                    <a:pt x="589" y="1589"/>
                  </a:cubicBezTo>
                  <a:cubicBezTo>
                    <a:pt x="595" y="1597"/>
                    <a:pt x="604" y="1605"/>
                    <a:pt x="609" y="1615"/>
                  </a:cubicBezTo>
                  <a:cubicBezTo>
                    <a:pt x="615" y="1625"/>
                    <a:pt x="617" y="1637"/>
                    <a:pt x="621" y="1649"/>
                  </a:cubicBezTo>
                  <a:cubicBezTo>
                    <a:pt x="624" y="1661"/>
                    <a:pt x="625" y="1674"/>
                    <a:pt x="629" y="1687"/>
                  </a:cubicBezTo>
                  <a:cubicBezTo>
                    <a:pt x="632" y="1693"/>
                    <a:pt x="639" y="1699"/>
                    <a:pt x="645" y="1707"/>
                  </a:cubicBezTo>
                  <a:cubicBezTo>
                    <a:pt x="650" y="1714"/>
                    <a:pt x="655" y="1722"/>
                    <a:pt x="660" y="1726"/>
                  </a:cubicBezTo>
                  <a:cubicBezTo>
                    <a:pt x="667" y="1731"/>
                    <a:pt x="675" y="1732"/>
                    <a:pt x="681" y="1736"/>
                  </a:cubicBezTo>
                  <a:cubicBezTo>
                    <a:pt x="687" y="1740"/>
                    <a:pt x="694" y="1744"/>
                    <a:pt x="700" y="1749"/>
                  </a:cubicBezTo>
                  <a:cubicBezTo>
                    <a:pt x="706" y="1755"/>
                    <a:pt x="707" y="1761"/>
                    <a:pt x="711" y="1770"/>
                  </a:cubicBezTo>
                  <a:cubicBezTo>
                    <a:pt x="713" y="1773"/>
                    <a:pt x="716" y="1776"/>
                    <a:pt x="717" y="1781"/>
                  </a:cubicBezTo>
                  <a:cubicBezTo>
                    <a:pt x="718" y="1797"/>
                    <a:pt x="692" y="1807"/>
                    <a:pt x="677" y="1809"/>
                  </a:cubicBezTo>
                  <a:cubicBezTo>
                    <a:pt x="626" y="1818"/>
                    <a:pt x="585" y="1804"/>
                    <a:pt x="565" y="1775"/>
                  </a:cubicBezTo>
                  <a:cubicBezTo>
                    <a:pt x="559" y="1777"/>
                    <a:pt x="553" y="1783"/>
                    <a:pt x="547" y="1784"/>
                  </a:cubicBezTo>
                  <a:cubicBezTo>
                    <a:pt x="520" y="1790"/>
                    <a:pt x="499" y="1775"/>
                    <a:pt x="484" y="1766"/>
                  </a:cubicBezTo>
                  <a:cubicBezTo>
                    <a:pt x="480" y="1760"/>
                    <a:pt x="484" y="1751"/>
                    <a:pt x="482" y="1742"/>
                  </a:cubicBezTo>
                  <a:cubicBezTo>
                    <a:pt x="479" y="1734"/>
                    <a:pt x="472" y="1729"/>
                    <a:pt x="470" y="1720"/>
                  </a:cubicBezTo>
                  <a:cubicBezTo>
                    <a:pt x="469" y="1714"/>
                    <a:pt x="470" y="1709"/>
                    <a:pt x="469" y="1703"/>
                  </a:cubicBezTo>
                  <a:cubicBezTo>
                    <a:pt x="467" y="1688"/>
                    <a:pt x="460" y="1675"/>
                    <a:pt x="453" y="1660"/>
                  </a:cubicBezTo>
                  <a:cubicBezTo>
                    <a:pt x="446" y="1646"/>
                    <a:pt x="442" y="1629"/>
                    <a:pt x="438" y="1615"/>
                  </a:cubicBezTo>
                  <a:cubicBezTo>
                    <a:pt x="431" y="1584"/>
                    <a:pt x="420" y="1553"/>
                    <a:pt x="413" y="1522"/>
                  </a:cubicBezTo>
                  <a:cubicBezTo>
                    <a:pt x="408" y="1505"/>
                    <a:pt x="407" y="1488"/>
                    <a:pt x="404" y="1471"/>
                  </a:cubicBezTo>
                  <a:cubicBezTo>
                    <a:pt x="400" y="1448"/>
                    <a:pt x="389" y="1425"/>
                    <a:pt x="387" y="1401"/>
                  </a:cubicBezTo>
                  <a:cubicBezTo>
                    <a:pt x="384" y="1379"/>
                    <a:pt x="375" y="1361"/>
                    <a:pt x="367" y="1342"/>
                  </a:cubicBezTo>
                  <a:cubicBezTo>
                    <a:pt x="340" y="1276"/>
                    <a:pt x="317" y="1205"/>
                    <a:pt x="294" y="1136"/>
                  </a:cubicBezTo>
                  <a:cubicBezTo>
                    <a:pt x="289" y="1119"/>
                    <a:pt x="282" y="1102"/>
                    <a:pt x="276" y="1085"/>
                  </a:cubicBezTo>
                  <a:cubicBezTo>
                    <a:pt x="270" y="1067"/>
                    <a:pt x="266" y="1049"/>
                    <a:pt x="260" y="1032"/>
                  </a:cubicBezTo>
                  <a:cubicBezTo>
                    <a:pt x="248" y="998"/>
                    <a:pt x="233" y="966"/>
                    <a:pt x="221" y="933"/>
                  </a:cubicBezTo>
                  <a:cubicBezTo>
                    <a:pt x="215" y="1006"/>
                    <a:pt x="206" y="1101"/>
                    <a:pt x="196" y="1182"/>
                  </a:cubicBezTo>
                  <a:cubicBezTo>
                    <a:pt x="194" y="1190"/>
                    <a:pt x="194" y="1198"/>
                    <a:pt x="193" y="1207"/>
                  </a:cubicBezTo>
                  <a:cubicBezTo>
                    <a:pt x="192" y="1212"/>
                    <a:pt x="190" y="1216"/>
                    <a:pt x="189" y="1221"/>
                  </a:cubicBezTo>
                  <a:cubicBezTo>
                    <a:pt x="187" y="1231"/>
                    <a:pt x="190" y="1245"/>
                    <a:pt x="191" y="1256"/>
                  </a:cubicBezTo>
                  <a:cubicBezTo>
                    <a:pt x="193" y="1281"/>
                    <a:pt x="194" y="1308"/>
                    <a:pt x="196" y="1333"/>
                  </a:cubicBezTo>
                  <a:cubicBezTo>
                    <a:pt x="198" y="1376"/>
                    <a:pt x="205" y="1421"/>
                    <a:pt x="208" y="1466"/>
                  </a:cubicBezTo>
                  <a:cubicBezTo>
                    <a:pt x="210" y="1497"/>
                    <a:pt x="205" y="1529"/>
                    <a:pt x="208" y="1558"/>
                  </a:cubicBezTo>
                  <a:cubicBezTo>
                    <a:pt x="211" y="1583"/>
                    <a:pt x="219" y="1608"/>
                    <a:pt x="221" y="1633"/>
                  </a:cubicBezTo>
                  <a:cubicBezTo>
                    <a:pt x="221" y="1646"/>
                    <a:pt x="224" y="1666"/>
                    <a:pt x="222" y="1681"/>
                  </a:cubicBezTo>
                  <a:cubicBezTo>
                    <a:pt x="222" y="1686"/>
                    <a:pt x="217" y="1693"/>
                    <a:pt x="217" y="1699"/>
                  </a:cubicBezTo>
                  <a:cubicBezTo>
                    <a:pt x="215" y="1719"/>
                    <a:pt x="233" y="1755"/>
                    <a:pt x="204" y="1759"/>
                  </a:cubicBezTo>
                  <a:cubicBezTo>
                    <a:pt x="218" y="1818"/>
                    <a:pt x="119" y="1805"/>
                    <a:pt x="98" y="1783"/>
                  </a:cubicBezTo>
                  <a:cubicBezTo>
                    <a:pt x="96" y="1769"/>
                    <a:pt x="99" y="1759"/>
                    <a:pt x="105" y="1752"/>
                  </a:cubicBezTo>
                  <a:cubicBezTo>
                    <a:pt x="104" y="1736"/>
                    <a:pt x="109" y="1726"/>
                    <a:pt x="115" y="1717"/>
                  </a:cubicBezTo>
                  <a:cubicBezTo>
                    <a:pt x="109" y="1658"/>
                    <a:pt x="85" y="1604"/>
                    <a:pt x="81" y="1541"/>
                  </a:cubicBezTo>
                  <a:cubicBezTo>
                    <a:pt x="80" y="1515"/>
                    <a:pt x="82" y="1492"/>
                    <a:pt x="79" y="1467"/>
                  </a:cubicBezTo>
                  <a:cubicBezTo>
                    <a:pt x="77" y="1441"/>
                    <a:pt x="71" y="1417"/>
                    <a:pt x="69" y="1392"/>
                  </a:cubicBezTo>
                  <a:cubicBezTo>
                    <a:pt x="68" y="1376"/>
                    <a:pt x="70" y="1361"/>
                    <a:pt x="69" y="1345"/>
                  </a:cubicBezTo>
                  <a:cubicBezTo>
                    <a:pt x="68" y="1327"/>
                    <a:pt x="67" y="1310"/>
                    <a:pt x="69" y="1291"/>
                  </a:cubicBezTo>
                  <a:cubicBezTo>
                    <a:pt x="72" y="1254"/>
                    <a:pt x="80" y="1213"/>
                    <a:pt x="76" y="1171"/>
                  </a:cubicBezTo>
                  <a:cubicBezTo>
                    <a:pt x="75" y="1161"/>
                    <a:pt x="76" y="1150"/>
                    <a:pt x="76" y="1140"/>
                  </a:cubicBezTo>
                  <a:cubicBezTo>
                    <a:pt x="75" y="1126"/>
                    <a:pt x="70" y="1113"/>
                    <a:pt x="68" y="1099"/>
                  </a:cubicBezTo>
                  <a:cubicBezTo>
                    <a:pt x="64" y="1075"/>
                    <a:pt x="58" y="1052"/>
                    <a:pt x="52" y="1027"/>
                  </a:cubicBezTo>
                  <a:cubicBezTo>
                    <a:pt x="48" y="1013"/>
                    <a:pt x="48" y="1002"/>
                    <a:pt x="46" y="986"/>
                  </a:cubicBezTo>
                  <a:cubicBezTo>
                    <a:pt x="43" y="960"/>
                    <a:pt x="34" y="936"/>
                    <a:pt x="32" y="909"/>
                  </a:cubicBezTo>
                  <a:cubicBezTo>
                    <a:pt x="31" y="889"/>
                    <a:pt x="30" y="865"/>
                    <a:pt x="31" y="844"/>
                  </a:cubicBezTo>
                  <a:cubicBezTo>
                    <a:pt x="35" y="781"/>
                    <a:pt x="65" y="735"/>
                    <a:pt x="83" y="683"/>
                  </a:cubicBezTo>
                  <a:cubicBezTo>
                    <a:pt x="65" y="687"/>
                    <a:pt x="30" y="701"/>
                    <a:pt x="20" y="677"/>
                  </a:cubicBezTo>
                  <a:cubicBezTo>
                    <a:pt x="17" y="671"/>
                    <a:pt x="17" y="661"/>
                    <a:pt x="14" y="653"/>
                  </a:cubicBezTo>
                  <a:cubicBezTo>
                    <a:pt x="8" y="632"/>
                    <a:pt x="0" y="607"/>
                    <a:pt x="2" y="576"/>
                  </a:cubicBezTo>
                  <a:cubicBezTo>
                    <a:pt x="4" y="542"/>
                    <a:pt x="15" y="517"/>
                    <a:pt x="13" y="480"/>
                  </a:cubicBezTo>
                  <a:cubicBezTo>
                    <a:pt x="10" y="419"/>
                    <a:pt x="30" y="381"/>
                    <a:pt x="63" y="359"/>
                  </a:cubicBezTo>
                  <a:cubicBezTo>
                    <a:pt x="61" y="354"/>
                    <a:pt x="57" y="351"/>
                    <a:pt x="54" y="347"/>
                  </a:cubicBezTo>
                  <a:cubicBezTo>
                    <a:pt x="56" y="338"/>
                    <a:pt x="55" y="331"/>
                    <a:pt x="56" y="325"/>
                  </a:cubicBezTo>
                  <a:cubicBezTo>
                    <a:pt x="56" y="325"/>
                    <a:pt x="57" y="327"/>
                    <a:pt x="57" y="32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EditPoints="1"/>
            </p:cNvSpPr>
            <p:nvPr/>
          </p:nvSpPr>
          <p:spPr bwMode="auto">
            <a:xfrm>
              <a:off x="1614488" y="1143000"/>
              <a:ext cx="1408112" cy="5229225"/>
            </a:xfrm>
            <a:custGeom>
              <a:avLst/>
              <a:gdLst/>
              <a:ahLst/>
              <a:cxnLst>
                <a:cxn ang="0">
                  <a:pos x="444" y="350"/>
                </a:cxn>
                <a:cxn ang="0">
                  <a:pos x="420" y="268"/>
                </a:cxn>
                <a:cxn ang="0">
                  <a:pos x="420" y="264"/>
                </a:cxn>
                <a:cxn ang="0">
                  <a:pos x="425" y="260"/>
                </a:cxn>
                <a:cxn ang="0">
                  <a:pos x="436" y="243"/>
                </a:cxn>
                <a:cxn ang="0">
                  <a:pos x="434" y="223"/>
                </a:cxn>
                <a:cxn ang="0">
                  <a:pos x="433" y="215"/>
                </a:cxn>
                <a:cxn ang="0">
                  <a:pos x="393" y="80"/>
                </a:cxn>
                <a:cxn ang="0">
                  <a:pos x="292" y="9"/>
                </a:cxn>
                <a:cxn ang="0">
                  <a:pos x="192" y="226"/>
                </a:cxn>
                <a:cxn ang="0">
                  <a:pos x="194" y="231"/>
                </a:cxn>
                <a:cxn ang="0">
                  <a:pos x="199" y="244"/>
                </a:cxn>
                <a:cxn ang="0">
                  <a:pos x="194" y="273"/>
                </a:cxn>
                <a:cxn ang="0">
                  <a:pos x="196" y="282"/>
                </a:cxn>
                <a:cxn ang="0">
                  <a:pos x="200" y="275"/>
                </a:cxn>
                <a:cxn ang="0">
                  <a:pos x="204" y="264"/>
                </a:cxn>
                <a:cxn ang="0">
                  <a:pos x="125" y="383"/>
                </a:cxn>
                <a:cxn ang="0">
                  <a:pos x="52" y="480"/>
                </a:cxn>
                <a:cxn ang="0">
                  <a:pos x="45" y="572"/>
                </a:cxn>
                <a:cxn ang="0">
                  <a:pos x="139" y="606"/>
                </a:cxn>
                <a:cxn ang="0">
                  <a:pos x="127" y="726"/>
                </a:cxn>
                <a:cxn ang="0">
                  <a:pos x="120" y="781"/>
                </a:cxn>
                <a:cxn ang="0">
                  <a:pos x="95" y="868"/>
                </a:cxn>
                <a:cxn ang="0">
                  <a:pos x="70" y="955"/>
                </a:cxn>
                <a:cxn ang="0">
                  <a:pos x="39" y="1092"/>
                </a:cxn>
                <a:cxn ang="0">
                  <a:pos x="54" y="1218"/>
                </a:cxn>
                <a:cxn ang="0">
                  <a:pos x="69" y="1289"/>
                </a:cxn>
                <a:cxn ang="0">
                  <a:pos x="88" y="1399"/>
                </a:cxn>
                <a:cxn ang="0">
                  <a:pos x="108" y="1488"/>
                </a:cxn>
                <a:cxn ang="0">
                  <a:pos x="94" y="1531"/>
                </a:cxn>
                <a:cxn ang="0">
                  <a:pos x="6" y="1603"/>
                </a:cxn>
                <a:cxn ang="0">
                  <a:pos x="137" y="1599"/>
                </a:cxn>
                <a:cxn ang="0">
                  <a:pos x="209" y="1661"/>
                </a:cxn>
                <a:cxn ang="0">
                  <a:pos x="345" y="1639"/>
                </a:cxn>
                <a:cxn ang="0">
                  <a:pos x="407" y="1623"/>
                </a:cxn>
                <a:cxn ang="0">
                  <a:pos x="412" y="1532"/>
                </a:cxn>
                <a:cxn ang="0">
                  <a:pos x="424" y="1305"/>
                </a:cxn>
                <a:cxn ang="0">
                  <a:pos x="405" y="1134"/>
                </a:cxn>
                <a:cxn ang="0">
                  <a:pos x="400" y="1018"/>
                </a:cxn>
                <a:cxn ang="0">
                  <a:pos x="428" y="866"/>
                </a:cxn>
                <a:cxn ang="0">
                  <a:pos x="415" y="705"/>
                </a:cxn>
                <a:cxn ang="0">
                  <a:pos x="386" y="604"/>
                </a:cxn>
                <a:cxn ang="0">
                  <a:pos x="413" y="461"/>
                </a:cxn>
                <a:cxn ang="0">
                  <a:pos x="280" y="1491"/>
                </a:cxn>
                <a:cxn ang="0">
                  <a:pos x="272" y="1535"/>
                </a:cxn>
                <a:cxn ang="0">
                  <a:pos x="244" y="1518"/>
                </a:cxn>
                <a:cxn ang="0">
                  <a:pos x="217" y="1318"/>
                </a:cxn>
                <a:cxn ang="0">
                  <a:pos x="201" y="1259"/>
                </a:cxn>
                <a:cxn ang="0">
                  <a:pos x="177" y="1171"/>
                </a:cxn>
                <a:cxn ang="0">
                  <a:pos x="193" y="1113"/>
                </a:cxn>
                <a:cxn ang="0">
                  <a:pos x="235" y="1020"/>
                </a:cxn>
                <a:cxn ang="0">
                  <a:pos x="263" y="1118"/>
                </a:cxn>
                <a:cxn ang="0">
                  <a:pos x="269" y="1173"/>
                </a:cxn>
                <a:cxn ang="0">
                  <a:pos x="288" y="1227"/>
                </a:cxn>
                <a:cxn ang="0">
                  <a:pos x="285" y="1377"/>
                </a:cxn>
              </a:cxnLst>
              <a:rect l="0" t="0" r="r" b="b"/>
              <a:pathLst>
                <a:path w="447" h="1662">
                  <a:moveTo>
                    <a:pt x="413" y="461"/>
                  </a:moveTo>
                  <a:cubicBezTo>
                    <a:pt x="416" y="419"/>
                    <a:pt x="440" y="387"/>
                    <a:pt x="444" y="350"/>
                  </a:cubicBezTo>
                  <a:cubicBezTo>
                    <a:pt x="447" y="322"/>
                    <a:pt x="431" y="290"/>
                    <a:pt x="416" y="271"/>
                  </a:cubicBezTo>
                  <a:cubicBezTo>
                    <a:pt x="418" y="269"/>
                    <a:pt x="418" y="264"/>
                    <a:pt x="420" y="268"/>
                  </a:cubicBezTo>
                  <a:cubicBezTo>
                    <a:pt x="420" y="265"/>
                    <a:pt x="416" y="261"/>
                    <a:pt x="420" y="259"/>
                  </a:cubicBezTo>
                  <a:cubicBezTo>
                    <a:pt x="421" y="261"/>
                    <a:pt x="419" y="261"/>
                    <a:pt x="420" y="264"/>
                  </a:cubicBezTo>
                  <a:cubicBezTo>
                    <a:pt x="423" y="267"/>
                    <a:pt x="421" y="253"/>
                    <a:pt x="424" y="256"/>
                  </a:cubicBezTo>
                  <a:cubicBezTo>
                    <a:pt x="422" y="262"/>
                    <a:pt x="425" y="257"/>
                    <a:pt x="425" y="260"/>
                  </a:cubicBezTo>
                  <a:cubicBezTo>
                    <a:pt x="430" y="256"/>
                    <a:pt x="431" y="238"/>
                    <a:pt x="432" y="226"/>
                  </a:cubicBezTo>
                  <a:cubicBezTo>
                    <a:pt x="435" y="229"/>
                    <a:pt x="434" y="242"/>
                    <a:pt x="436" y="243"/>
                  </a:cubicBezTo>
                  <a:cubicBezTo>
                    <a:pt x="437" y="239"/>
                    <a:pt x="434" y="231"/>
                    <a:pt x="439" y="234"/>
                  </a:cubicBezTo>
                  <a:cubicBezTo>
                    <a:pt x="437" y="230"/>
                    <a:pt x="434" y="228"/>
                    <a:pt x="434" y="223"/>
                  </a:cubicBezTo>
                  <a:cubicBezTo>
                    <a:pt x="438" y="226"/>
                    <a:pt x="437" y="234"/>
                    <a:pt x="444" y="234"/>
                  </a:cubicBezTo>
                  <a:cubicBezTo>
                    <a:pt x="439" y="229"/>
                    <a:pt x="436" y="222"/>
                    <a:pt x="433" y="215"/>
                  </a:cubicBezTo>
                  <a:cubicBezTo>
                    <a:pt x="435" y="206"/>
                    <a:pt x="434" y="194"/>
                    <a:pt x="433" y="180"/>
                  </a:cubicBezTo>
                  <a:cubicBezTo>
                    <a:pt x="430" y="141"/>
                    <a:pt x="411" y="111"/>
                    <a:pt x="393" y="80"/>
                  </a:cubicBezTo>
                  <a:cubicBezTo>
                    <a:pt x="373" y="47"/>
                    <a:pt x="355" y="0"/>
                    <a:pt x="310" y="2"/>
                  </a:cubicBezTo>
                  <a:cubicBezTo>
                    <a:pt x="303" y="2"/>
                    <a:pt x="298" y="5"/>
                    <a:pt x="292" y="9"/>
                  </a:cubicBezTo>
                  <a:cubicBezTo>
                    <a:pt x="257" y="1"/>
                    <a:pt x="238" y="30"/>
                    <a:pt x="224" y="52"/>
                  </a:cubicBezTo>
                  <a:cubicBezTo>
                    <a:pt x="197" y="93"/>
                    <a:pt x="195" y="163"/>
                    <a:pt x="192" y="226"/>
                  </a:cubicBezTo>
                  <a:cubicBezTo>
                    <a:pt x="192" y="230"/>
                    <a:pt x="189" y="231"/>
                    <a:pt x="188" y="233"/>
                  </a:cubicBezTo>
                  <a:cubicBezTo>
                    <a:pt x="192" y="235"/>
                    <a:pt x="193" y="229"/>
                    <a:pt x="194" y="231"/>
                  </a:cubicBezTo>
                  <a:cubicBezTo>
                    <a:pt x="190" y="242"/>
                    <a:pt x="188" y="255"/>
                    <a:pt x="182" y="263"/>
                  </a:cubicBezTo>
                  <a:cubicBezTo>
                    <a:pt x="190" y="257"/>
                    <a:pt x="194" y="253"/>
                    <a:pt x="199" y="244"/>
                  </a:cubicBezTo>
                  <a:cubicBezTo>
                    <a:pt x="198" y="257"/>
                    <a:pt x="192" y="265"/>
                    <a:pt x="190" y="277"/>
                  </a:cubicBezTo>
                  <a:cubicBezTo>
                    <a:pt x="194" y="278"/>
                    <a:pt x="192" y="273"/>
                    <a:pt x="194" y="273"/>
                  </a:cubicBezTo>
                  <a:cubicBezTo>
                    <a:pt x="195" y="278"/>
                    <a:pt x="188" y="284"/>
                    <a:pt x="192" y="286"/>
                  </a:cubicBezTo>
                  <a:cubicBezTo>
                    <a:pt x="192" y="284"/>
                    <a:pt x="193" y="281"/>
                    <a:pt x="196" y="282"/>
                  </a:cubicBezTo>
                  <a:cubicBezTo>
                    <a:pt x="195" y="286"/>
                    <a:pt x="195" y="288"/>
                    <a:pt x="195" y="289"/>
                  </a:cubicBezTo>
                  <a:cubicBezTo>
                    <a:pt x="195" y="287"/>
                    <a:pt x="198" y="277"/>
                    <a:pt x="200" y="275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2" y="278"/>
                    <a:pt x="200" y="265"/>
                    <a:pt x="204" y="264"/>
                  </a:cubicBezTo>
                  <a:cubicBezTo>
                    <a:pt x="202" y="270"/>
                    <a:pt x="203" y="279"/>
                    <a:pt x="202" y="286"/>
                  </a:cubicBezTo>
                  <a:cubicBezTo>
                    <a:pt x="167" y="308"/>
                    <a:pt x="146" y="347"/>
                    <a:pt x="125" y="383"/>
                  </a:cubicBezTo>
                  <a:cubicBezTo>
                    <a:pt x="121" y="390"/>
                    <a:pt x="116" y="396"/>
                    <a:pt x="110" y="402"/>
                  </a:cubicBezTo>
                  <a:cubicBezTo>
                    <a:pt x="90" y="428"/>
                    <a:pt x="71" y="452"/>
                    <a:pt x="52" y="480"/>
                  </a:cubicBezTo>
                  <a:cubicBezTo>
                    <a:pt x="36" y="502"/>
                    <a:pt x="16" y="521"/>
                    <a:pt x="21" y="558"/>
                  </a:cubicBezTo>
                  <a:cubicBezTo>
                    <a:pt x="23" y="569"/>
                    <a:pt x="34" y="569"/>
                    <a:pt x="45" y="572"/>
                  </a:cubicBezTo>
                  <a:cubicBezTo>
                    <a:pt x="62" y="577"/>
                    <a:pt x="80" y="588"/>
                    <a:pt x="96" y="576"/>
                  </a:cubicBezTo>
                  <a:cubicBezTo>
                    <a:pt x="102" y="595"/>
                    <a:pt x="122" y="599"/>
                    <a:pt x="139" y="606"/>
                  </a:cubicBezTo>
                  <a:cubicBezTo>
                    <a:pt x="133" y="633"/>
                    <a:pt x="126" y="662"/>
                    <a:pt x="125" y="694"/>
                  </a:cubicBezTo>
                  <a:cubicBezTo>
                    <a:pt x="124" y="704"/>
                    <a:pt x="128" y="715"/>
                    <a:pt x="127" y="726"/>
                  </a:cubicBezTo>
                  <a:cubicBezTo>
                    <a:pt x="126" y="729"/>
                    <a:pt x="124" y="733"/>
                    <a:pt x="124" y="737"/>
                  </a:cubicBezTo>
                  <a:cubicBezTo>
                    <a:pt x="122" y="752"/>
                    <a:pt x="123" y="767"/>
                    <a:pt x="120" y="781"/>
                  </a:cubicBezTo>
                  <a:cubicBezTo>
                    <a:pt x="117" y="795"/>
                    <a:pt x="110" y="809"/>
                    <a:pt x="106" y="823"/>
                  </a:cubicBezTo>
                  <a:cubicBezTo>
                    <a:pt x="101" y="838"/>
                    <a:pt x="99" y="853"/>
                    <a:pt x="95" y="868"/>
                  </a:cubicBezTo>
                  <a:cubicBezTo>
                    <a:pt x="91" y="882"/>
                    <a:pt x="85" y="895"/>
                    <a:pt x="81" y="909"/>
                  </a:cubicBezTo>
                  <a:cubicBezTo>
                    <a:pt x="76" y="924"/>
                    <a:pt x="74" y="940"/>
                    <a:pt x="70" y="955"/>
                  </a:cubicBezTo>
                  <a:cubicBezTo>
                    <a:pt x="67" y="969"/>
                    <a:pt x="60" y="983"/>
                    <a:pt x="57" y="997"/>
                  </a:cubicBezTo>
                  <a:cubicBezTo>
                    <a:pt x="48" y="1028"/>
                    <a:pt x="44" y="1060"/>
                    <a:pt x="39" y="1092"/>
                  </a:cubicBezTo>
                  <a:cubicBezTo>
                    <a:pt x="37" y="1109"/>
                    <a:pt x="33" y="1126"/>
                    <a:pt x="33" y="1142"/>
                  </a:cubicBezTo>
                  <a:cubicBezTo>
                    <a:pt x="31" y="1177"/>
                    <a:pt x="46" y="1191"/>
                    <a:pt x="54" y="1218"/>
                  </a:cubicBezTo>
                  <a:cubicBezTo>
                    <a:pt x="57" y="1230"/>
                    <a:pt x="57" y="1243"/>
                    <a:pt x="60" y="1256"/>
                  </a:cubicBezTo>
                  <a:cubicBezTo>
                    <a:pt x="62" y="1267"/>
                    <a:pt x="66" y="1278"/>
                    <a:pt x="69" y="1289"/>
                  </a:cubicBezTo>
                  <a:cubicBezTo>
                    <a:pt x="75" y="1314"/>
                    <a:pt x="77" y="1339"/>
                    <a:pt x="82" y="1362"/>
                  </a:cubicBezTo>
                  <a:cubicBezTo>
                    <a:pt x="84" y="1374"/>
                    <a:pt x="87" y="1387"/>
                    <a:pt x="88" y="1399"/>
                  </a:cubicBezTo>
                  <a:cubicBezTo>
                    <a:pt x="90" y="1412"/>
                    <a:pt x="89" y="1426"/>
                    <a:pt x="92" y="1438"/>
                  </a:cubicBezTo>
                  <a:cubicBezTo>
                    <a:pt x="96" y="1451"/>
                    <a:pt x="110" y="1472"/>
                    <a:pt x="108" y="1488"/>
                  </a:cubicBezTo>
                  <a:cubicBezTo>
                    <a:pt x="108" y="1496"/>
                    <a:pt x="100" y="1503"/>
                    <a:pt x="97" y="1512"/>
                  </a:cubicBezTo>
                  <a:cubicBezTo>
                    <a:pt x="95" y="1518"/>
                    <a:pt x="96" y="1525"/>
                    <a:pt x="94" y="1531"/>
                  </a:cubicBezTo>
                  <a:cubicBezTo>
                    <a:pt x="85" y="1561"/>
                    <a:pt x="42" y="1558"/>
                    <a:pt x="17" y="1573"/>
                  </a:cubicBezTo>
                  <a:cubicBezTo>
                    <a:pt x="8" y="1579"/>
                    <a:pt x="0" y="1590"/>
                    <a:pt x="6" y="1603"/>
                  </a:cubicBezTo>
                  <a:cubicBezTo>
                    <a:pt x="18" y="1630"/>
                    <a:pt x="92" y="1622"/>
                    <a:pt x="115" y="1612"/>
                  </a:cubicBezTo>
                  <a:cubicBezTo>
                    <a:pt x="122" y="1608"/>
                    <a:pt x="130" y="1600"/>
                    <a:pt x="137" y="1599"/>
                  </a:cubicBezTo>
                  <a:cubicBezTo>
                    <a:pt x="144" y="1608"/>
                    <a:pt x="153" y="1616"/>
                    <a:pt x="167" y="1618"/>
                  </a:cubicBezTo>
                  <a:cubicBezTo>
                    <a:pt x="151" y="1643"/>
                    <a:pt x="185" y="1660"/>
                    <a:pt x="209" y="1661"/>
                  </a:cubicBezTo>
                  <a:cubicBezTo>
                    <a:pt x="252" y="1662"/>
                    <a:pt x="298" y="1650"/>
                    <a:pt x="315" y="1629"/>
                  </a:cubicBezTo>
                  <a:cubicBezTo>
                    <a:pt x="326" y="1633"/>
                    <a:pt x="334" y="1638"/>
                    <a:pt x="345" y="1639"/>
                  </a:cubicBezTo>
                  <a:cubicBezTo>
                    <a:pt x="363" y="1640"/>
                    <a:pt x="377" y="1628"/>
                    <a:pt x="392" y="1625"/>
                  </a:cubicBezTo>
                  <a:cubicBezTo>
                    <a:pt x="398" y="1624"/>
                    <a:pt x="402" y="1626"/>
                    <a:pt x="407" y="1623"/>
                  </a:cubicBezTo>
                  <a:cubicBezTo>
                    <a:pt x="413" y="1620"/>
                    <a:pt x="416" y="1609"/>
                    <a:pt x="416" y="1600"/>
                  </a:cubicBezTo>
                  <a:cubicBezTo>
                    <a:pt x="415" y="1581"/>
                    <a:pt x="411" y="1552"/>
                    <a:pt x="412" y="1532"/>
                  </a:cubicBezTo>
                  <a:cubicBezTo>
                    <a:pt x="413" y="1497"/>
                    <a:pt x="421" y="1461"/>
                    <a:pt x="422" y="1426"/>
                  </a:cubicBezTo>
                  <a:cubicBezTo>
                    <a:pt x="424" y="1386"/>
                    <a:pt x="426" y="1344"/>
                    <a:pt x="424" y="1305"/>
                  </a:cubicBezTo>
                  <a:cubicBezTo>
                    <a:pt x="422" y="1254"/>
                    <a:pt x="407" y="1205"/>
                    <a:pt x="405" y="1153"/>
                  </a:cubicBezTo>
                  <a:cubicBezTo>
                    <a:pt x="405" y="1146"/>
                    <a:pt x="406" y="1140"/>
                    <a:pt x="405" y="1134"/>
                  </a:cubicBezTo>
                  <a:cubicBezTo>
                    <a:pt x="404" y="1120"/>
                    <a:pt x="399" y="1107"/>
                    <a:pt x="397" y="1093"/>
                  </a:cubicBezTo>
                  <a:cubicBezTo>
                    <a:pt x="394" y="1066"/>
                    <a:pt x="399" y="1041"/>
                    <a:pt x="400" y="1018"/>
                  </a:cubicBezTo>
                  <a:cubicBezTo>
                    <a:pt x="403" y="974"/>
                    <a:pt x="408" y="939"/>
                    <a:pt x="416" y="902"/>
                  </a:cubicBezTo>
                  <a:cubicBezTo>
                    <a:pt x="418" y="889"/>
                    <a:pt x="425" y="878"/>
                    <a:pt x="428" y="866"/>
                  </a:cubicBezTo>
                  <a:cubicBezTo>
                    <a:pt x="436" y="828"/>
                    <a:pt x="438" y="766"/>
                    <a:pt x="426" y="731"/>
                  </a:cubicBezTo>
                  <a:cubicBezTo>
                    <a:pt x="423" y="722"/>
                    <a:pt x="417" y="714"/>
                    <a:pt x="415" y="705"/>
                  </a:cubicBezTo>
                  <a:cubicBezTo>
                    <a:pt x="411" y="691"/>
                    <a:pt x="409" y="677"/>
                    <a:pt x="405" y="663"/>
                  </a:cubicBezTo>
                  <a:cubicBezTo>
                    <a:pt x="400" y="643"/>
                    <a:pt x="388" y="626"/>
                    <a:pt x="386" y="604"/>
                  </a:cubicBezTo>
                  <a:cubicBezTo>
                    <a:pt x="383" y="570"/>
                    <a:pt x="396" y="557"/>
                    <a:pt x="403" y="533"/>
                  </a:cubicBezTo>
                  <a:cubicBezTo>
                    <a:pt x="409" y="510"/>
                    <a:pt x="411" y="488"/>
                    <a:pt x="413" y="461"/>
                  </a:cubicBezTo>
                  <a:close/>
                  <a:moveTo>
                    <a:pt x="285" y="1377"/>
                  </a:moveTo>
                  <a:cubicBezTo>
                    <a:pt x="281" y="1415"/>
                    <a:pt x="282" y="1455"/>
                    <a:pt x="280" y="1491"/>
                  </a:cubicBezTo>
                  <a:cubicBezTo>
                    <a:pt x="280" y="1497"/>
                    <a:pt x="282" y="1506"/>
                    <a:pt x="281" y="1511"/>
                  </a:cubicBezTo>
                  <a:cubicBezTo>
                    <a:pt x="280" y="1518"/>
                    <a:pt x="275" y="1527"/>
                    <a:pt x="272" y="1535"/>
                  </a:cubicBezTo>
                  <a:cubicBezTo>
                    <a:pt x="268" y="1543"/>
                    <a:pt x="266" y="1552"/>
                    <a:pt x="257" y="1553"/>
                  </a:cubicBezTo>
                  <a:cubicBezTo>
                    <a:pt x="258" y="1540"/>
                    <a:pt x="247" y="1527"/>
                    <a:pt x="244" y="1518"/>
                  </a:cubicBezTo>
                  <a:cubicBezTo>
                    <a:pt x="241" y="1508"/>
                    <a:pt x="242" y="1495"/>
                    <a:pt x="240" y="1483"/>
                  </a:cubicBezTo>
                  <a:cubicBezTo>
                    <a:pt x="233" y="1430"/>
                    <a:pt x="230" y="1368"/>
                    <a:pt x="217" y="1318"/>
                  </a:cubicBezTo>
                  <a:cubicBezTo>
                    <a:pt x="214" y="1308"/>
                    <a:pt x="212" y="1298"/>
                    <a:pt x="209" y="1288"/>
                  </a:cubicBezTo>
                  <a:cubicBezTo>
                    <a:pt x="207" y="1278"/>
                    <a:pt x="203" y="1269"/>
                    <a:pt x="201" y="1259"/>
                  </a:cubicBezTo>
                  <a:cubicBezTo>
                    <a:pt x="196" y="1240"/>
                    <a:pt x="195" y="1217"/>
                    <a:pt x="189" y="1199"/>
                  </a:cubicBezTo>
                  <a:cubicBezTo>
                    <a:pt x="186" y="1189"/>
                    <a:pt x="178" y="1179"/>
                    <a:pt x="177" y="1171"/>
                  </a:cubicBezTo>
                  <a:cubicBezTo>
                    <a:pt x="175" y="1162"/>
                    <a:pt x="180" y="1151"/>
                    <a:pt x="184" y="1141"/>
                  </a:cubicBezTo>
                  <a:cubicBezTo>
                    <a:pt x="188" y="1131"/>
                    <a:pt x="190" y="1120"/>
                    <a:pt x="193" y="1113"/>
                  </a:cubicBezTo>
                  <a:cubicBezTo>
                    <a:pt x="197" y="1102"/>
                    <a:pt x="203" y="1093"/>
                    <a:pt x="207" y="1082"/>
                  </a:cubicBezTo>
                  <a:cubicBezTo>
                    <a:pt x="216" y="1060"/>
                    <a:pt x="224" y="1040"/>
                    <a:pt x="235" y="1020"/>
                  </a:cubicBezTo>
                  <a:cubicBezTo>
                    <a:pt x="236" y="1020"/>
                    <a:pt x="236" y="1021"/>
                    <a:pt x="236" y="1021"/>
                  </a:cubicBezTo>
                  <a:cubicBezTo>
                    <a:pt x="245" y="1052"/>
                    <a:pt x="258" y="1083"/>
                    <a:pt x="263" y="1118"/>
                  </a:cubicBezTo>
                  <a:cubicBezTo>
                    <a:pt x="264" y="1128"/>
                    <a:pt x="263" y="1138"/>
                    <a:pt x="264" y="1148"/>
                  </a:cubicBezTo>
                  <a:cubicBezTo>
                    <a:pt x="265" y="1156"/>
                    <a:pt x="267" y="1164"/>
                    <a:pt x="269" y="1173"/>
                  </a:cubicBezTo>
                  <a:cubicBezTo>
                    <a:pt x="270" y="1181"/>
                    <a:pt x="270" y="1191"/>
                    <a:pt x="273" y="1198"/>
                  </a:cubicBezTo>
                  <a:cubicBezTo>
                    <a:pt x="275" y="1207"/>
                    <a:pt x="285" y="1217"/>
                    <a:pt x="288" y="1227"/>
                  </a:cubicBezTo>
                  <a:cubicBezTo>
                    <a:pt x="291" y="1236"/>
                    <a:pt x="292" y="1252"/>
                    <a:pt x="293" y="1264"/>
                  </a:cubicBezTo>
                  <a:cubicBezTo>
                    <a:pt x="295" y="1299"/>
                    <a:pt x="289" y="1337"/>
                    <a:pt x="285" y="1377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528888" y="838200"/>
              <a:ext cx="1828800" cy="5649913"/>
            </a:xfrm>
            <a:custGeom>
              <a:avLst/>
              <a:gdLst/>
              <a:ahLst/>
              <a:cxnLst>
                <a:cxn ang="0">
                  <a:pos x="510" y="1523"/>
                </a:cxn>
                <a:cxn ang="0">
                  <a:pos x="506" y="1585"/>
                </a:cxn>
                <a:cxn ang="0">
                  <a:pos x="428" y="1665"/>
                </a:cxn>
                <a:cxn ang="0">
                  <a:pos x="409" y="1608"/>
                </a:cxn>
                <a:cxn ang="0">
                  <a:pos x="408" y="1529"/>
                </a:cxn>
                <a:cxn ang="0">
                  <a:pos x="365" y="1409"/>
                </a:cxn>
                <a:cxn ang="0">
                  <a:pos x="337" y="1295"/>
                </a:cxn>
                <a:cxn ang="0">
                  <a:pos x="319" y="1223"/>
                </a:cxn>
                <a:cxn ang="0">
                  <a:pos x="273" y="1215"/>
                </a:cxn>
                <a:cxn ang="0">
                  <a:pos x="253" y="1277"/>
                </a:cxn>
                <a:cxn ang="0">
                  <a:pos x="244" y="1408"/>
                </a:cxn>
                <a:cxn ang="0">
                  <a:pos x="261" y="1487"/>
                </a:cxn>
                <a:cxn ang="0">
                  <a:pos x="262" y="1532"/>
                </a:cxn>
                <a:cxn ang="0">
                  <a:pos x="223" y="1584"/>
                </a:cxn>
                <a:cxn ang="0">
                  <a:pos x="152" y="1588"/>
                </a:cxn>
                <a:cxn ang="0">
                  <a:pos x="70" y="1603"/>
                </a:cxn>
                <a:cxn ang="0">
                  <a:pos x="31" y="1549"/>
                </a:cxn>
                <a:cxn ang="0">
                  <a:pos x="113" y="1497"/>
                </a:cxn>
                <a:cxn ang="0">
                  <a:pos x="122" y="1446"/>
                </a:cxn>
                <a:cxn ang="0">
                  <a:pos x="104" y="1204"/>
                </a:cxn>
                <a:cxn ang="0">
                  <a:pos x="125" y="1004"/>
                </a:cxn>
                <a:cxn ang="0">
                  <a:pos x="142" y="868"/>
                </a:cxn>
                <a:cxn ang="0">
                  <a:pos x="153" y="657"/>
                </a:cxn>
                <a:cxn ang="0">
                  <a:pos x="142" y="573"/>
                </a:cxn>
                <a:cxn ang="0">
                  <a:pos x="112" y="459"/>
                </a:cxn>
                <a:cxn ang="0">
                  <a:pos x="102" y="415"/>
                </a:cxn>
                <a:cxn ang="0">
                  <a:pos x="168" y="281"/>
                </a:cxn>
                <a:cxn ang="0">
                  <a:pos x="196" y="215"/>
                </a:cxn>
                <a:cxn ang="0">
                  <a:pos x="172" y="158"/>
                </a:cxn>
                <a:cxn ang="0">
                  <a:pos x="159" y="130"/>
                </a:cxn>
                <a:cxn ang="0">
                  <a:pos x="164" y="104"/>
                </a:cxn>
                <a:cxn ang="0">
                  <a:pos x="176" y="32"/>
                </a:cxn>
                <a:cxn ang="0">
                  <a:pos x="234" y="2"/>
                </a:cxn>
                <a:cxn ang="0">
                  <a:pos x="311" y="97"/>
                </a:cxn>
                <a:cxn ang="0">
                  <a:pos x="320" y="127"/>
                </a:cxn>
                <a:cxn ang="0">
                  <a:pos x="310" y="213"/>
                </a:cxn>
                <a:cxn ang="0">
                  <a:pos x="408" y="257"/>
                </a:cxn>
                <a:cxn ang="0">
                  <a:pos x="452" y="403"/>
                </a:cxn>
                <a:cxn ang="0">
                  <a:pos x="468" y="526"/>
                </a:cxn>
                <a:cxn ang="0">
                  <a:pos x="458" y="605"/>
                </a:cxn>
                <a:cxn ang="0">
                  <a:pos x="431" y="741"/>
                </a:cxn>
                <a:cxn ang="0">
                  <a:pos x="454" y="849"/>
                </a:cxn>
                <a:cxn ang="0">
                  <a:pos x="452" y="1089"/>
                </a:cxn>
                <a:cxn ang="0">
                  <a:pos x="481" y="1219"/>
                </a:cxn>
                <a:cxn ang="0">
                  <a:pos x="495" y="1364"/>
                </a:cxn>
              </a:cxnLst>
              <a:rect l="0" t="0" r="r" b="b"/>
              <a:pathLst>
                <a:path w="542" h="1673">
                  <a:moveTo>
                    <a:pt x="505" y="1389"/>
                  </a:moveTo>
                  <a:cubicBezTo>
                    <a:pt x="513" y="1431"/>
                    <a:pt x="515" y="1477"/>
                    <a:pt x="510" y="1523"/>
                  </a:cubicBezTo>
                  <a:cubicBezTo>
                    <a:pt x="509" y="1531"/>
                    <a:pt x="506" y="1539"/>
                    <a:pt x="505" y="1547"/>
                  </a:cubicBezTo>
                  <a:cubicBezTo>
                    <a:pt x="504" y="1560"/>
                    <a:pt x="511" y="1572"/>
                    <a:pt x="506" y="1585"/>
                  </a:cubicBezTo>
                  <a:cubicBezTo>
                    <a:pt x="533" y="1609"/>
                    <a:pt x="542" y="1665"/>
                    <a:pt x="495" y="1671"/>
                  </a:cubicBezTo>
                  <a:cubicBezTo>
                    <a:pt x="477" y="1673"/>
                    <a:pt x="440" y="1670"/>
                    <a:pt x="428" y="1665"/>
                  </a:cubicBezTo>
                  <a:cubicBezTo>
                    <a:pt x="420" y="1662"/>
                    <a:pt x="412" y="1650"/>
                    <a:pt x="409" y="1639"/>
                  </a:cubicBezTo>
                  <a:cubicBezTo>
                    <a:pt x="407" y="1630"/>
                    <a:pt x="411" y="1620"/>
                    <a:pt x="409" y="1608"/>
                  </a:cubicBezTo>
                  <a:cubicBezTo>
                    <a:pt x="407" y="1602"/>
                    <a:pt x="400" y="1596"/>
                    <a:pt x="399" y="1589"/>
                  </a:cubicBezTo>
                  <a:cubicBezTo>
                    <a:pt x="395" y="1567"/>
                    <a:pt x="412" y="1551"/>
                    <a:pt x="408" y="1529"/>
                  </a:cubicBezTo>
                  <a:cubicBezTo>
                    <a:pt x="405" y="1517"/>
                    <a:pt x="396" y="1504"/>
                    <a:pt x="390" y="1491"/>
                  </a:cubicBezTo>
                  <a:cubicBezTo>
                    <a:pt x="379" y="1465"/>
                    <a:pt x="373" y="1437"/>
                    <a:pt x="365" y="1409"/>
                  </a:cubicBezTo>
                  <a:cubicBezTo>
                    <a:pt x="361" y="1394"/>
                    <a:pt x="363" y="1377"/>
                    <a:pt x="360" y="1361"/>
                  </a:cubicBezTo>
                  <a:cubicBezTo>
                    <a:pt x="356" y="1339"/>
                    <a:pt x="342" y="1318"/>
                    <a:pt x="337" y="1295"/>
                  </a:cubicBezTo>
                  <a:cubicBezTo>
                    <a:pt x="334" y="1281"/>
                    <a:pt x="335" y="1265"/>
                    <a:pt x="332" y="1252"/>
                  </a:cubicBezTo>
                  <a:cubicBezTo>
                    <a:pt x="329" y="1242"/>
                    <a:pt x="323" y="1233"/>
                    <a:pt x="319" y="1223"/>
                  </a:cubicBezTo>
                  <a:cubicBezTo>
                    <a:pt x="310" y="1194"/>
                    <a:pt x="296" y="1161"/>
                    <a:pt x="290" y="1129"/>
                  </a:cubicBezTo>
                  <a:cubicBezTo>
                    <a:pt x="286" y="1161"/>
                    <a:pt x="279" y="1186"/>
                    <a:pt x="273" y="1215"/>
                  </a:cubicBezTo>
                  <a:cubicBezTo>
                    <a:pt x="271" y="1224"/>
                    <a:pt x="271" y="1234"/>
                    <a:pt x="268" y="1244"/>
                  </a:cubicBezTo>
                  <a:cubicBezTo>
                    <a:pt x="264" y="1256"/>
                    <a:pt x="257" y="1265"/>
                    <a:pt x="253" y="1277"/>
                  </a:cubicBezTo>
                  <a:cubicBezTo>
                    <a:pt x="245" y="1301"/>
                    <a:pt x="244" y="1329"/>
                    <a:pt x="245" y="1363"/>
                  </a:cubicBezTo>
                  <a:cubicBezTo>
                    <a:pt x="246" y="1378"/>
                    <a:pt x="243" y="1393"/>
                    <a:pt x="244" y="1408"/>
                  </a:cubicBezTo>
                  <a:cubicBezTo>
                    <a:pt x="246" y="1425"/>
                    <a:pt x="250" y="1444"/>
                    <a:pt x="254" y="1462"/>
                  </a:cubicBezTo>
                  <a:cubicBezTo>
                    <a:pt x="256" y="1471"/>
                    <a:pt x="258" y="1479"/>
                    <a:pt x="261" y="1487"/>
                  </a:cubicBezTo>
                  <a:cubicBezTo>
                    <a:pt x="263" y="1495"/>
                    <a:pt x="268" y="1503"/>
                    <a:pt x="268" y="1511"/>
                  </a:cubicBezTo>
                  <a:cubicBezTo>
                    <a:pt x="268" y="1517"/>
                    <a:pt x="264" y="1522"/>
                    <a:pt x="262" y="1532"/>
                  </a:cubicBezTo>
                  <a:cubicBezTo>
                    <a:pt x="259" y="1544"/>
                    <a:pt x="260" y="1553"/>
                    <a:pt x="256" y="1561"/>
                  </a:cubicBezTo>
                  <a:cubicBezTo>
                    <a:pt x="250" y="1572"/>
                    <a:pt x="234" y="1582"/>
                    <a:pt x="223" y="1584"/>
                  </a:cubicBezTo>
                  <a:cubicBezTo>
                    <a:pt x="209" y="1587"/>
                    <a:pt x="191" y="1578"/>
                    <a:pt x="175" y="1579"/>
                  </a:cubicBezTo>
                  <a:cubicBezTo>
                    <a:pt x="167" y="1579"/>
                    <a:pt x="160" y="1586"/>
                    <a:pt x="152" y="1588"/>
                  </a:cubicBezTo>
                  <a:cubicBezTo>
                    <a:pt x="141" y="1592"/>
                    <a:pt x="127" y="1594"/>
                    <a:pt x="113" y="1598"/>
                  </a:cubicBezTo>
                  <a:cubicBezTo>
                    <a:pt x="100" y="1601"/>
                    <a:pt x="85" y="1604"/>
                    <a:pt x="70" y="1603"/>
                  </a:cubicBezTo>
                  <a:cubicBezTo>
                    <a:pt x="40" y="1601"/>
                    <a:pt x="0" y="1592"/>
                    <a:pt x="22" y="1562"/>
                  </a:cubicBezTo>
                  <a:cubicBezTo>
                    <a:pt x="25" y="1558"/>
                    <a:pt x="28" y="1551"/>
                    <a:pt x="31" y="1549"/>
                  </a:cubicBezTo>
                  <a:cubicBezTo>
                    <a:pt x="45" y="1539"/>
                    <a:pt x="68" y="1541"/>
                    <a:pt x="85" y="1533"/>
                  </a:cubicBezTo>
                  <a:cubicBezTo>
                    <a:pt x="101" y="1525"/>
                    <a:pt x="104" y="1512"/>
                    <a:pt x="113" y="1497"/>
                  </a:cubicBezTo>
                  <a:cubicBezTo>
                    <a:pt x="109" y="1489"/>
                    <a:pt x="105" y="1486"/>
                    <a:pt x="105" y="1477"/>
                  </a:cubicBezTo>
                  <a:cubicBezTo>
                    <a:pt x="105" y="1463"/>
                    <a:pt x="116" y="1454"/>
                    <a:pt x="122" y="1446"/>
                  </a:cubicBezTo>
                  <a:cubicBezTo>
                    <a:pt x="113" y="1384"/>
                    <a:pt x="91" y="1315"/>
                    <a:pt x="94" y="1248"/>
                  </a:cubicBezTo>
                  <a:cubicBezTo>
                    <a:pt x="94" y="1231"/>
                    <a:pt x="101" y="1218"/>
                    <a:pt x="104" y="1204"/>
                  </a:cubicBezTo>
                  <a:cubicBezTo>
                    <a:pt x="110" y="1178"/>
                    <a:pt x="108" y="1146"/>
                    <a:pt x="112" y="1115"/>
                  </a:cubicBezTo>
                  <a:cubicBezTo>
                    <a:pt x="117" y="1077"/>
                    <a:pt x="124" y="1042"/>
                    <a:pt x="125" y="1004"/>
                  </a:cubicBezTo>
                  <a:cubicBezTo>
                    <a:pt x="126" y="980"/>
                    <a:pt x="129" y="957"/>
                    <a:pt x="131" y="934"/>
                  </a:cubicBezTo>
                  <a:cubicBezTo>
                    <a:pt x="134" y="912"/>
                    <a:pt x="140" y="890"/>
                    <a:pt x="142" y="868"/>
                  </a:cubicBezTo>
                  <a:cubicBezTo>
                    <a:pt x="144" y="837"/>
                    <a:pt x="140" y="805"/>
                    <a:pt x="142" y="774"/>
                  </a:cubicBezTo>
                  <a:cubicBezTo>
                    <a:pt x="144" y="736"/>
                    <a:pt x="150" y="697"/>
                    <a:pt x="153" y="657"/>
                  </a:cubicBezTo>
                  <a:cubicBezTo>
                    <a:pt x="154" y="644"/>
                    <a:pt x="157" y="629"/>
                    <a:pt x="156" y="618"/>
                  </a:cubicBezTo>
                  <a:cubicBezTo>
                    <a:pt x="155" y="606"/>
                    <a:pt x="147" y="585"/>
                    <a:pt x="142" y="573"/>
                  </a:cubicBezTo>
                  <a:cubicBezTo>
                    <a:pt x="130" y="546"/>
                    <a:pt x="120" y="521"/>
                    <a:pt x="116" y="484"/>
                  </a:cubicBezTo>
                  <a:cubicBezTo>
                    <a:pt x="115" y="476"/>
                    <a:pt x="113" y="468"/>
                    <a:pt x="112" y="459"/>
                  </a:cubicBezTo>
                  <a:cubicBezTo>
                    <a:pt x="111" y="450"/>
                    <a:pt x="112" y="440"/>
                    <a:pt x="110" y="432"/>
                  </a:cubicBezTo>
                  <a:cubicBezTo>
                    <a:pt x="108" y="425"/>
                    <a:pt x="104" y="421"/>
                    <a:pt x="102" y="415"/>
                  </a:cubicBezTo>
                  <a:cubicBezTo>
                    <a:pt x="93" y="373"/>
                    <a:pt x="101" y="336"/>
                    <a:pt x="129" y="310"/>
                  </a:cubicBezTo>
                  <a:cubicBezTo>
                    <a:pt x="140" y="301"/>
                    <a:pt x="154" y="293"/>
                    <a:pt x="168" y="281"/>
                  </a:cubicBezTo>
                  <a:cubicBezTo>
                    <a:pt x="175" y="274"/>
                    <a:pt x="200" y="259"/>
                    <a:pt x="202" y="247"/>
                  </a:cubicBezTo>
                  <a:cubicBezTo>
                    <a:pt x="203" y="240"/>
                    <a:pt x="199" y="224"/>
                    <a:pt x="196" y="215"/>
                  </a:cubicBezTo>
                  <a:cubicBezTo>
                    <a:pt x="192" y="203"/>
                    <a:pt x="181" y="191"/>
                    <a:pt x="175" y="174"/>
                  </a:cubicBezTo>
                  <a:cubicBezTo>
                    <a:pt x="174" y="169"/>
                    <a:pt x="174" y="163"/>
                    <a:pt x="172" y="158"/>
                  </a:cubicBezTo>
                  <a:cubicBezTo>
                    <a:pt x="170" y="152"/>
                    <a:pt x="164" y="149"/>
                    <a:pt x="162" y="142"/>
                  </a:cubicBezTo>
                  <a:cubicBezTo>
                    <a:pt x="161" y="140"/>
                    <a:pt x="160" y="134"/>
                    <a:pt x="159" y="130"/>
                  </a:cubicBezTo>
                  <a:cubicBezTo>
                    <a:pt x="158" y="125"/>
                    <a:pt x="155" y="121"/>
                    <a:pt x="155" y="118"/>
                  </a:cubicBezTo>
                  <a:cubicBezTo>
                    <a:pt x="155" y="110"/>
                    <a:pt x="162" y="111"/>
                    <a:pt x="164" y="104"/>
                  </a:cubicBezTo>
                  <a:cubicBezTo>
                    <a:pt x="165" y="98"/>
                    <a:pt x="160" y="89"/>
                    <a:pt x="160" y="84"/>
                  </a:cubicBezTo>
                  <a:cubicBezTo>
                    <a:pt x="159" y="63"/>
                    <a:pt x="168" y="46"/>
                    <a:pt x="176" y="32"/>
                  </a:cubicBezTo>
                  <a:cubicBezTo>
                    <a:pt x="181" y="25"/>
                    <a:pt x="188" y="17"/>
                    <a:pt x="194" y="13"/>
                  </a:cubicBezTo>
                  <a:cubicBezTo>
                    <a:pt x="204" y="6"/>
                    <a:pt x="219" y="3"/>
                    <a:pt x="234" y="2"/>
                  </a:cubicBezTo>
                  <a:cubicBezTo>
                    <a:pt x="259" y="0"/>
                    <a:pt x="279" y="12"/>
                    <a:pt x="291" y="28"/>
                  </a:cubicBezTo>
                  <a:cubicBezTo>
                    <a:pt x="305" y="46"/>
                    <a:pt x="306" y="68"/>
                    <a:pt x="311" y="97"/>
                  </a:cubicBezTo>
                  <a:cubicBezTo>
                    <a:pt x="311" y="100"/>
                    <a:pt x="322" y="94"/>
                    <a:pt x="323" y="101"/>
                  </a:cubicBezTo>
                  <a:cubicBezTo>
                    <a:pt x="324" y="111"/>
                    <a:pt x="324" y="118"/>
                    <a:pt x="320" y="127"/>
                  </a:cubicBezTo>
                  <a:cubicBezTo>
                    <a:pt x="317" y="135"/>
                    <a:pt x="307" y="138"/>
                    <a:pt x="305" y="143"/>
                  </a:cubicBezTo>
                  <a:cubicBezTo>
                    <a:pt x="297" y="161"/>
                    <a:pt x="302" y="200"/>
                    <a:pt x="310" y="213"/>
                  </a:cubicBezTo>
                  <a:cubicBezTo>
                    <a:pt x="317" y="227"/>
                    <a:pt x="344" y="238"/>
                    <a:pt x="361" y="243"/>
                  </a:cubicBezTo>
                  <a:cubicBezTo>
                    <a:pt x="379" y="248"/>
                    <a:pt x="395" y="249"/>
                    <a:pt x="408" y="257"/>
                  </a:cubicBezTo>
                  <a:cubicBezTo>
                    <a:pt x="437" y="274"/>
                    <a:pt x="458" y="305"/>
                    <a:pt x="456" y="356"/>
                  </a:cubicBezTo>
                  <a:cubicBezTo>
                    <a:pt x="455" y="371"/>
                    <a:pt x="450" y="384"/>
                    <a:pt x="452" y="403"/>
                  </a:cubicBezTo>
                  <a:cubicBezTo>
                    <a:pt x="453" y="419"/>
                    <a:pt x="459" y="436"/>
                    <a:pt x="461" y="454"/>
                  </a:cubicBezTo>
                  <a:cubicBezTo>
                    <a:pt x="464" y="478"/>
                    <a:pt x="466" y="505"/>
                    <a:pt x="468" y="526"/>
                  </a:cubicBezTo>
                  <a:cubicBezTo>
                    <a:pt x="469" y="537"/>
                    <a:pt x="470" y="549"/>
                    <a:pt x="469" y="560"/>
                  </a:cubicBezTo>
                  <a:cubicBezTo>
                    <a:pt x="468" y="575"/>
                    <a:pt x="462" y="589"/>
                    <a:pt x="458" y="605"/>
                  </a:cubicBezTo>
                  <a:cubicBezTo>
                    <a:pt x="450" y="642"/>
                    <a:pt x="450" y="686"/>
                    <a:pt x="437" y="721"/>
                  </a:cubicBezTo>
                  <a:cubicBezTo>
                    <a:pt x="435" y="728"/>
                    <a:pt x="431" y="736"/>
                    <a:pt x="431" y="741"/>
                  </a:cubicBezTo>
                  <a:cubicBezTo>
                    <a:pt x="430" y="747"/>
                    <a:pt x="434" y="756"/>
                    <a:pt x="436" y="764"/>
                  </a:cubicBezTo>
                  <a:cubicBezTo>
                    <a:pt x="443" y="790"/>
                    <a:pt x="454" y="817"/>
                    <a:pt x="454" y="849"/>
                  </a:cubicBezTo>
                  <a:cubicBezTo>
                    <a:pt x="454" y="887"/>
                    <a:pt x="446" y="927"/>
                    <a:pt x="448" y="967"/>
                  </a:cubicBezTo>
                  <a:cubicBezTo>
                    <a:pt x="450" y="1007"/>
                    <a:pt x="447" y="1049"/>
                    <a:pt x="452" y="1089"/>
                  </a:cubicBezTo>
                  <a:cubicBezTo>
                    <a:pt x="454" y="1107"/>
                    <a:pt x="465" y="1128"/>
                    <a:pt x="470" y="1150"/>
                  </a:cubicBezTo>
                  <a:cubicBezTo>
                    <a:pt x="475" y="1173"/>
                    <a:pt x="477" y="1198"/>
                    <a:pt x="481" y="1219"/>
                  </a:cubicBezTo>
                  <a:cubicBezTo>
                    <a:pt x="487" y="1242"/>
                    <a:pt x="490" y="1264"/>
                    <a:pt x="491" y="1289"/>
                  </a:cubicBezTo>
                  <a:cubicBezTo>
                    <a:pt x="493" y="1314"/>
                    <a:pt x="490" y="1341"/>
                    <a:pt x="495" y="1364"/>
                  </a:cubicBezTo>
                  <a:cubicBezTo>
                    <a:pt x="497" y="1372"/>
                    <a:pt x="504" y="1380"/>
                    <a:pt x="505" y="138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43288" y="852488"/>
              <a:ext cx="1828800" cy="5649912"/>
            </a:xfrm>
            <a:custGeom>
              <a:avLst/>
              <a:gdLst/>
              <a:ahLst/>
              <a:cxnLst>
                <a:cxn ang="0">
                  <a:pos x="510" y="1523"/>
                </a:cxn>
                <a:cxn ang="0">
                  <a:pos x="506" y="1585"/>
                </a:cxn>
                <a:cxn ang="0">
                  <a:pos x="428" y="1665"/>
                </a:cxn>
                <a:cxn ang="0">
                  <a:pos x="409" y="1608"/>
                </a:cxn>
                <a:cxn ang="0">
                  <a:pos x="408" y="1529"/>
                </a:cxn>
                <a:cxn ang="0">
                  <a:pos x="365" y="1409"/>
                </a:cxn>
                <a:cxn ang="0">
                  <a:pos x="337" y="1295"/>
                </a:cxn>
                <a:cxn ang="0">
                  <a:pos x="319" y="1223"/>
                </a:cxn>
                <a:cxn ang="0">
                  <a:pos x="273" y="1215"/>
                </a:cxn>
                <a:cxn ang="0">
                  <a:pos x="253" y="1277"/>
                </a:cxn>
                <a:cxn ang="0">
                  <a:pos x="244" y="1408"/>
                </a:cxn>
                <a:cxn ang="0">
                  <a:pos x="261" y="1487"/>
                </a:cxn>
                <a:cxn ang="0">
                  <a:pos x="262" y="1532"/>
                </a:cxn>
                <a:cxn ang="0">
                  <a:pos x="223" y="1584"/>
                </a:cxn>
                <a:cxn ang="0">
                  <a:pos x="152" y="1588"/>
                </a:cxn>
                <a:cxn ang="0">
                  <a:pos x="70" y="1603"/>
                </a:cxn>
                <a:cxn ang="0">
                  <a:pos x="31" y="1549"/>
                </a:cxn>
                <a:cxn ang="0">
                  <a:pos x="113" y="1497"/>
                </a:cxn>
                <a:cxn ang="0">
                  <a:pos x="122" y="1446"/>
                </a:cxn>
                <a:cxn ang="0">
                  <a:pos x="104" y="1204"/>
                </a:cxn>
                <a:cxn ang="0">
                  <a:pos x="125" y="1004"/>
                </a:cxn>
                <a:cxn ang="0">
                  <a:pos x="142" y="868"/>
                </a:cxn>
                <a:cxn ang="0">
                  <a:pos x="153" y="657"/>
                </a:cxn>
                <a:cxn ang="0">
                  <a:pos x="142" y="573"/>
                </a:cxn>
                <a:cxn ang="0">
                  <a:pos x="112" y="459"/>
                </a:cxn>
                <a:cxn ang="0">
                  <a:pos x="102" y="415"/>
                </a:cxn>
                <a:cxn ang="0">
                  <a:pos x="168" y="281"/>
                </a:cxn>
                <a:cxn ang="0">
                  <a:pos x="196" y="215"/>
                </a:cxn>
                <a:cxn ang="0">
                  <a:pos x="172" y="158"/>
                </a:cxn>
                <a:cxn ang="0">
                  <a:pos x="159" y="130"/>
                </a:cxn>
                <a:cxn ang="0">
                  <a:pos x="164" y="104"/>
                </a:cxn>
                <a:cxn ang="0">
                  <a:pos x="176" y="32"/>
                </a:cxn>
                <a:cxn ang="0">
                  <a:pos x="234" y="2"/>
                </a:cxn>
                <a:cxn ang="0">
                  <a:pos x="311" y="97"/>
                </a:cxn>
                <a:cxn ang="0">
                  <a:pos x="320" y="127"/>
                </a:cxn>
                <a:cxn ang="0">
                  <a:pos x="310" y="213"/>
                </a:cxn>
                <a:cxn ang="0">
                  <a:pos x="408" y="257"/>
                </a:cxn>
                <a:cxn ang="0">
                  <a:pos x="452" y="403"/>
                </a:cxn>
                <a:cxn ang="0">
                  <a:pos x="468" y="526"/>
                </a:cxn>
                <a:cxn ang="0">
                  <a:pos x="458" y="605"/>
                </a:cxn>
                <a:cxn ang="0">
                  <a:pos x="431" y="741"/>
                </a:cxn>
                <a:cxn ang="0">
                  <a:pos x="454" y="849"/>
                </a:cxn>
                <a:cxn ang="0">
                  <a:pos x="452" y="1089"/>
                </a:cxn>
                <a:cxn ang="0">
                  <a:pos x="481" y="1219"/>
                </a:cxn>
                <a:cxn ang="0">
                  <a:pos x="495" y="1364"/>
                </a:cxn>
              </a:cxnLst>
              <a:rect l="0" t="0" r="r" b="b"/>
              <a:pathLst>
                <a:path w="542" h="1673">
                  <a:moveTo>
                    <a:pt x="505" y="1389"/>
                  </a:moveTo>
                  <a:cubicBezTo>
                    <a:pt x="513" y="1431"/>
                    <a:pt x="515" y="1477"/>
                    <a:pt x="510" y="1523"/>
                  </a:cubicBezTo>
                  <a:cubicBezTo>
                    <a:pt x="509" y="1531"/>
                    <a:pt x="506" y="1539"/>
                    <a:pt x="505" y="1547"/>
                  </a:cubicBezTo>
                  <a:cubicBezTo>
                    <a:pt x="504" y="1560"/>
                    <a:pt x="511" y="1572"/>
                    <a:pt x="506" y="1585"/>
                  </a:cubicBezTo>
                  <a:cubicBezTo>
                    <a:pt x="533" y="1609"/>
                    <a:pt x="542" y="1665"/>
                    <a:pt x="495" y="1671"/>
                  </a:cubicBezTo>
                  <a:cubicBezTo>
                    <a:pt x="477" y="1673"/>
                    <a:pt x="440" y="1670"/>
                    <a:pt x="428" y="1665"/>
                  </a:cubicBezTo>
                  <a:cubicBezTo>
                    <a:pt x="420" y="1662"/>
                    <a:pt x="412" y="1650"/>
                    <a:pt x="409" y="1639"/>
                  </a:cubicBezTo>
                  <a:cubicBezTo>
                    <a:pt x="407" y="1630"/>
                    <a:pt x="411" y="1620"/>
                    <a:pt x="409" y="1608"/>
                  </a:cubicBezTo>
                  <a:cubicBezTo>
                    <a:pt x="407" y="1602"/>
                    <a:pt x="400" y="1596"/>
                    <a:pt x="399" y="1589"/>
                  </a:cubicBezTo>
                  <a:cubicBezTo>
                    <a:pt x="395" y="1567"/>
                    <a:pt x="412" y="1551"/>
                    <a:pt x="408" y="1529"/>
                  </a:cubicBezTo>
                  <a:cubicBezTo>
                    <a:pt x="405" y="1517"/>
                    <a:pt x="396" y="1504"/>
                    <a:pt x="390" y="1491"/>
                  </a:cubicBezTo>
                  <a:cubicBezTo>
                    <a:pt x="379" y="1465"/>
                    <a:pt x="373" y="1437"/>
                    <a:pt x="365" y="1409"/>
                  </a:cubicBezTo>
                  <a:cubicBezTo>
                    <a:pt x="361" y="1394"/>
                    <a:pt x="363" y="1377"/>
                    <a:pt x="360" y="1361"/>
                  </a:cubicBezTo>
                  <a:cubicBezTo>
                    <a:pt x="356" y="1339"/>
                    <a:pt x="342" y="1318"/>
                    <a:pt x="337" y="1295"/>
                  </a:cubicBezTo>
                  <a:cubicBezTo>
                    <a:pt x="334" y="1281"/>
                    <a:pt x="335" y="1265"/>
                    <a:pt x="332" y="1252"/>
                  </a:cubicBezTo>
                  <a:cubicBezTo>
                    <a:pt x="329" y="1242"/>
                    <a:pt x="323" y="1233"/>
                    <a:pt x="319" y="1223"/>
                  </a:cubicBezTo>
                  <a:cubicBezTo>
                    <a:pt x="310" y="1194"/>
                    <a:pt x="296" y="1161"/>
                    <a:pt x="290" y="1129"/>
                  </a:cubicBezTo>
                  <a:cubicBezTo>
                    <a:pt x="286" y="1161"/>
                    <a:pt x="279" y="1186"/>
                    <a:pt x="273" y="1215"/>
                  </a:cubicBezTo>
                  <a:cubicBezTo>
                    <a:pt x="271" y="1224"/>
                    <a:pt x="271" y="1234"/>
                    <a:pt x="268" y="1244"/>
                  </a:cubicBezTo>
                  <a:cubicBezTo>
                    <a:pt x="264" y="1256"/>
                    <a:pt x="257" y="1265"/>
                    <a:pt x="253" y="1277"/>
                  </a:cubicBezTo>
                  <a:cubicBezTo>
                    <a:pt x="245" y="1301"/>
                    <a:pt x="244" y="1329"/>
                    <a:pt x="245" y="1363"/>
                  </a:cubicBezTo>
                  <a:cubicBezTo>
                    <a:pt x="246" y="1378"/>
                    <a:pt x="243" y="1393"/>
                    <a:pt x="244" y="1408"/>
                  </a:cubicBezTo>
                  <a:cubicBezTo>
                    <a:pt x="246" y="1425"/>
                    <a:pt x="250" y="1444"/>
                    <a:pt x="254" y="1462"/>
                  </a:cubicBezTo>
                  <a:cubicBezTo>
                    <a:pt x="256" y="1471"/>
                    <a:pt x="258" y="1479"/>
                    <a:pt x="261" y="1487"/>
                  </a:cubicBezTo>
                  <a:cubicBezTo>
                    <a:pt x="263" y="1495"/>
                    <a:pt x="268" y="1503"/>
                    <a:pt x="268" y="1511"/>
                  </a:cubicBezTo>
                  <a:cubicBezTo>
                    <a:pt x="268" y="1517"/>
                    <a:pt x="264" y="1522"/>
                    <a:pt x="262" y="1532"/>
                  </a:cubicBezTo>
                  <a:cubicBezTo>
                    <a:pt x="259" y="1544"/>
                    <a:pt x="260" y="1553"/>
                    <a:pt x="256" y="1561"/>
                  </a:cubicBezTo>
                  <a:cubicBezTo>
                    <a:pt x="250" y="1572"/>
                    <a:pt x="234" y="1582"/>
                    <a:pt x="223" y="1584"/>
                  </a:cubicBezTo>
                  <a:cubicBezTo>
                    <a:pt x="209" y="1587"/>
                    <a:pt x="191" y="1578"/>
                    <a:pt x="175" y="1579"/>
                  </a:cubicBezTo>
                  <a:cubicBezTo>
                    <a:pt x="167" y="1579"/>
                    <a:pt x="160" y="1586"/>
                    <a:pt x="152" y="1588"/>
                  </a:cubicBezTo>
                  <a:cubicBezTo>
                    <a:pt x="141" y="1592"/>
                    <a:pt x="127" y="1594"/>
                    <a:pt x="113" y="1598"/>
                  </a:cubicBezTo>
                  <a:cubicBezTo>
                    <a:pt x="100" y="1601"/>
                    <a:pt x="85" y="1604"/>
                    <a:pt x="70" y="1603"/>
                  </a:cubicBezTo>
                  <a:cubicBezTo>
                    <a:pt x="40" y="1601"/>
                    <a:pt x="0" y="1592"/>
                    <a:pt x="22" y="1562"/>
                  </a:cubicBezTo>
                  <a:cubicBezTo>
                    <a:pt x="25" y="1558"/>
                    <a:pt x="28" y="1551"/>
                    <a:pt x="31" y="1549"/>
                  </a:cubicBezTo>
                  <a:cubicBezTo>
                    <a:pt x="45" y="1539"/>
                    <a:pt x="68" y="1541"/>
                    <a:pt x="85" y="1533"/>
                  </a:cubicBezTo>
                  <a:cubicBezTo>
                    <a:pt x="101" y="1525"/>
                    <a:pt x="104" y="1512"/>
                    <a:pt x="113" y="1497"/>
                  </a:cubicBezTo>
                  <a:cubicBezTo>
                    <a:pt x="109" y="1489"/>
                    <a:pt x="105" y="1486"/>
                    <a:pt x="105" y="1477"/>
                  </a:cubicBezTo>
                  <a:cubicBezTo>
                    <a:pt x="105" y="1463"/>
                    <a:pt x="116" y="1454"/>
                    <a:pt x="122" y="1446"/>
                  </a:cubicBezTo>
                  <a:cubicBezTo>
                    <a:pt x="113" y="1384"/>
                    <a:pt x="91" y="1315"/>
                    <a:pt x="94" y="1248"/>
                  </a:cubicBezTo>
                  <a:cubicBezTo>
                    <a:pt x="94" y="1231"/>
                    <a:pt x="101" y="1218"/>
                    <a:pt x="104" y="1204"/>
                  </a:cubicBezTo>
                  <a:cubicBezTo>
                    <a:pt x="110" y="1178"/>
                    <a:pt x="108" y="1146"/>
                    <a:pt x="112" y="1115"/>
                  </a:cubicBezTo>
                  <a:cubicBezTo>
                    <a:pt x="117" y="1077"/>
                    <a:pt x="124" y="1042"/>
                    <a:pt x="125" y="1004"/>
                  </a:cubicBezTo>
                  <a:cubicBezTo>
                    <a:pt x="126" y="980"/>
                    <a:pt x="129" y="957"/>
                    <a:pt x="131" y="934"/>
                  </a:cubicBezTo>
                  <a:cubicBezTo>
                    <a:pt x="134" y="912"/>
                    <a:pt x="140" y="890"/>
                    <a:pt x="142" y="868"/>
                  </a:cubicBezTo>
                  <a:cubicBezTo>
                    <a:pt x="144" y="837"/>
                    <a:pt x="140" y="805"/>
                    <a:pt x="142" y="774"/>
                  </a:cubicBezTo>
                  <a:cubicBezTo>
                    <a:pt x="144" y="736"/>
                    <a:pt x="150" y="697"/>
                    <a:pt x="153" y="657"/>
                  </a:cubicBezTo>
                  <a:cubicBezTo>
                    <a:pt x="154" y="644"/>
                    <a:pt x="157" y="629"/>
                    <a:pt x="156" y="618"/>
                  </a:cubicBezTo>
                  <a:cubicBezTo>
                    <a:pt x="155" y="606"/>
                    <a:pt x="147" y="585"/>
                    <a:pt x="142" y="573"/>
                  </a:cubicBezTo>
                  <a:cubicBezTo>
                    <a:pt x="130" y="546"/>
                    <a:pt x="120" y="521"/>
                    <a:pt x="116" y="484"/>
                  </a:cubicBezTo>
                  <a:cubicBezTo>
                    <a:pt x="115" y="476"/>
                    <a:pt x="113" y="468"/>
                    <a:pt x="112" y="459"/>
                  </a:cubicBezTo>
                  <a:cubicBezTo>
                    <a:pt x="111" y="450"/>
                    <a:pt x="112" y="440"/>
                    <a:pt x="110" y="432"/>
                  </a:cubicBezTo>
                  <a:cubicBezTo>
                    <a:pt x="108" y="425"/>
                    <a:pt x="104" y="421"/>
                    <a:pt x="102" y="415"/>
                  </a:cubicBezTo>
                  <a:cubicBezTo>
                    <a:pt x="93" y="373"/>
                    <a:pt x="101" y="336"/>
                    <a:pt x="129" y="310"/>
                  </a:cubicBezTo>
                  <a:cubicBezTo>
                    <a:pt x="140" y="301"/>
                    <a:pt x="154" y="293"/>
                    <a:pt x="168" y="281"/>
                  </a:cubicBezTo>
                  <a:cubicBezTo>
                    <a:pt x="175" y="274"/>
                    <a:pt x="200" y="259"/>
                    <a:pt x="202" y="247"/>
                  </a:cubicBezTo>
                  <a:cubicBezTo>
                    <a:pt x="203" y="240"/>
                    <a:pt x="199" y="224"/>
                    <a:pt x="196" y="215"/>
                  </a:cubicBezTo>
                  <a:cubicBezTo>
                    <a:pt x="192" y="203"/>
                    <a:pt x="181" y="191"/>
                    <a:pt x="175" y="174"/>
                  </a:cubicBezTo>
                  <a:cubicBezTo>
                    <a:pt x="174" y="169"/>
                    <a:pt x="174" y="163"/>
                    <a:pt x="172" y="158"/>
                  </a:cubicBezTo>
                  <a:cubicBezTo>
                    <a:pt x="170" y="152"/>
                    <a:pt x="164" y="149"/>
                    <a:pt x="162" y="142"/>
                  </a:cubicBezTo>
                  <a:cubicBezTo>
                    <a:pt x="161" y="140"/>
                    <a:pt x="160" y="134"/>
                    <a:pt x="159" y="130"/>
                  </a:cubicBezTo>
                  <a:cubicBezTo>
                    <a:pt x="158" y="125"/>
                    <a:pt x="155" y="121"/>
                    <a:pt x="155" y="118"/>
                  </a:cubicBezTo>
                  <a:cubicBezTo>
                    <a:pt x="155" y="110"/>
                    <a:pt x="162" y="111"/>
                    <a:pt x="164" y="104"/>
                  </a:cubicBezTo>
                  <a:cubicBezTo>
                    <a:pt x="165" y="98"/>
                    <a:pt x="160" y="89"/>
                    <a:pt x="160" y="84"/>
                  </a:cubicBezTo>
                  <a:cubicBezTo>
                    <a:pt x="159" y="63"/>
                    <a:pt x="168" y="46"/>
                    <a:pt x="176" y="32"/>
                  </a:cubicBezTo>
                  <a:cubicBezTo>
                    <a:pt x="181" y="25"/>
                    <a:pt x="188" y="17"/>
                    <a:pt x="194" y="13"/>
                  </a:cubicBezTo>
                  <a:cubicBezTo>
                    <a:pt x="204" y="6"/>
                    <a:pt x="219" y="3"/>
                    <a:pt x="234" y="2"/>
                  </a:cubicBezTo>
                  <a:cubicBezTo>
                    <a:pt x="259" y="0"/>
                    <a:pt x="279" y="12"/>
                    <a:pt x="291" y="28"/>
                  </a:cubicBezTo>
                  <a:cubicBezTo>
                    <a:pt x="305" y="46"/>
                    <a:pt x="306" y="68"/>
                    <a:pt x="311" y="97"/>
                  </a:cubicBezTo>
                  <a:cubicBezTo>
                    <a:pt x="311" y="100"/>
                    <a:pt x="322" y="94"/>
                    <a:pt x="323" y="101"/>
                  </a:cubicBezTo>
                  <a:cubicBezTo>
                    <a:pt x="324" y="111"/>
                    <a:pt x="324" y="118"/>
                    <a:pt x="320" y="127"/>
                  </a:cubicBezTo>
                  <a:cubicBezTo>
                    <a:pt x="317" y="135"/>
                    <a:pt x="307" y="138"/>
                    <a:pt x="305" y="143"/>
                  </a:cubicBezTo>
                  <a:cubicBezTo>
                    <a:pt x="297" y="161"/>
                    <a:pt x="302" y="200"/>
                    <a:pt x="310" y="213"/>
                  </a:cubicBezTo>
                  <a:cubicBezTo>
                    <a:pt x="317" y="227"/>
                    <a:pt x="344" y="238"/>
                    <a:pt x="361" y="243"/>
                  </a:cubicBezTo>
                  <a:cubicBezTo>
                    <a:pt x="379" y="248"/>
                    <a:pt x="395" y="249"/>
                    <a:pt x="408" y="257"/>
                  </a:cubicBezTo>
                  <a:cubicBezTo>
                    <a:pt x="437" y="274"/>
                    <a:pt x="458" y="305"/>
                    <a:pt x="456" y="356"/>
                  </a:cubicBezTo>
                  <a:cubicBezTo>
                    <a:pt x="455" y="371"/>
                    <a:pt x="450" y="384"/>
                    <a:pt x="452" y="403"/>
                  </a:cubicBezTo>
                  <a:cubicBezTo>
                    <a:pt x="453" y="419"/>
                    <a:pt x="459" y="436"/>
                    <a:pt x="461" y="454"/>
                  </a:cubicBezTo>
                  <a:cubicBezTo>
                    <a:pt x="464" y="478"/>
                    <a:pt x="466" y="505"/>
                    <a:pt x="468" y="526"/>
                  </a:cubicBezTo>
                  <a:cubicBezTo>
                    <a:pt x="469" y="537"/>
                    <a:pt x="470" y="549"/>
                    <a:pt x="469" y="560"/>
                  </a:cubicBezTo>
                  <a:cubicBezTo>
                    <a:pt x="468" y="575"/>
                    <a:pt x="462" y="589"/>
                    <a:pt x="458" y="605"/>
                  </a:cubicBezTo>
                  <a:cubicBezTo>
                    <a:pt x="450" y="642"/>
                    <a:pt x="450" y="686"/>
                    <a:pt x="437" y="721"/>
                  </a:cubicBezTo>
                  <a:cubicBezTo>
                    <a:pt x="435" y="728"/>
                    <a:pt x="431" y="736"/>
                    <a:pt x="431" y="741"/>
                  </a:cubicBezTo>
                  <a:cubicBezTo>
                    <a:pt x="430" y="747"/>
                    <a:pt x="434" y="756"/>
                    <a:pt x="436" y="764"/>
                  </a:cubicBezTo>
                  <a:cubicBezTo>
                    <a:pt x="443" y="790"/>
                    <a:pt x="454" y="817"/>
                    <a:pt x="454" y="849"/>
                  </a:cubicBezTo>
                  <a:cubicBezTo>
                    <a:pt x="454" y="887"/>
                    <a:pt x="446" y="927"/>
                    <a:pt x="448" y="967"/>
                  </a:cubicBezTo>
                  <a:cubicBezTo>
                    <a:pt x="450" y="1007"/>
                    <a:pt x="447" y="1049"/>
                    <a:pt x="452" y="1089"/>
                  </a:cubicBezTo>
                  <a:cubicBezTo>
                    <a:pt x="454" y="1107"/>
                    <a:pt x="465" y="1128"/>
                    <a:pt x="470" y="1150"/>
                  </a:cubicBezTo>
                  <a:cubicBezTo>
                    <a:pt x="475" y="1173"/>
                    <a:pt x="477" y="1198"/>
                    <a:pt x="481" y="1219"/>
                  </a:cubicBezTo>
                  <a:cubicBezTo>
                    <a:pt x="487" y="1242"/>
                    <a:pt x="490" y="1264"/>
                    <a:pt x="491" y="1289"/>
                  </a:cubicBezTo>
                  <a:cubicBezTo>
                    <a:pt x="493" y="1314"/>
                    <a:pt x="490" y="1341"/>
                    <a:pt x="495" y="1364"/>
                  </a:cubicBezTo>
                  <a:cubicBezTo>
                    <a:pt x="497" y="1372"/>
                    <a:pt x="504" y="1380"/>
                    <a:pt x="505" y="1389"/>
                  </a:cubicBezTo>
                  <a:close/>
                </a:path>
              </a:pathLst>
            </a:custGeom>
            <a:gradFill>
              <a:gsLst>
                <a:gs pos="40000">
                  <a:srgbClr val="FF0000"/>
                </a:gs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4" y="4834462"/>
            <a:ext cx="4534133" cy="12129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7800" y="6374613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*Sumber</a:t>
            </a:r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https://www.worldometers.info/world-population/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7221" y="1405361"/>
            <a:ext cx="4028350" cy="49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Data bertambah seiring pertambahan penduduk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368" y="1371600"/>
            <a:ext cx="5971031" cy="4953000"/>
          </a:xfrm>
        </p:spPr>
        <p:txBody>
          <a:bodyPr/>
          <a:lstStyle/>
          <a:p>
            <a:r>
              <a:rPr lang="en-ID"/>
              <a:t>Manusia memproduksi beragam </a:t>
            </a:r>
            <a:r>
              <a:rPr lang="en-ID" b="1"/>
              <a:t>data</a:t>
            </a:r>
            <a:r>
              <a:rPr lang="en-ID"/>
              <a:t> yang jumlah dan ukurannya </a:t>
            </a:r>
            <a:r>
              <a:rPr lang="en-ID" b="1"/>
              <a:t>sangat </a:t>
            </a:r>
            <a:r>
              <a:rPr lang="en-ID" b="1" smtClean="0"/>
              <a:t>besar</a:t>
            </a:r>
            <a:endParaRPr lang="en-ID" b="1"/>
          </a:p>
          <a:p>
            <a:pPr lvl="1"/>
            <a:r>
              <a:rPr lang="en-ID" smtClean="0"/>
              <a:t>Bisnis</a:t>
            </a:r>
            <a:endParaRPr lang="en-ID"/>
          </a:p>
          <a:p>
            <a:pPr lvl="1"/>
            <a:r>
              <a:rPr lang="en-ID"/>
              <a:t>Kedokteran</a:t>
            </a:r>
          </a:p>
          <a:p>
            <a:pPr lvl="1"/>
            <a:r>
              <a:rPr lang="en-ID"/>
              <a:t>Ekonomi</a:t>
            </a:r>
          </a:p>
          <a:p>
            <a:pPr lvl="1"/>
            <a:r>
              <a:rPr lang="en-ID"/>
              <a:t>Olahraga</a:t>
            </a:r>
          </a:p>
          <a:p>
            <a:pPr lvl="1"/>
            <a:r>
              <a:rPr lang="en-ID"/>
              <a:t>Cuaca</a:t>
            </a:r>
          </a:p>
          <a:p>
            <a:pPr lvl="1"/>
            <a:r>
              <a:rPr lang="en-ID" smtClean="0"/>
              <a:t>Finansial</a:t>
            </a:r>
            <a:endParaRPr lang="en-ID"/>
          </a:p>
          <a:p>
            <a:pPr lvl="1"/>
            <a:r>
              <a:rPr lang="en-ID" smtClean="0"/>
              <a:t>Media Sosial</a:t>
            </a:r>
          </a:p>
          <a:p>
            <a:pPr lvl="1"/>
            <a:r>
              <a:rPr lang="en-ID" smtClean="0"/>
              <a:t>dll</a:t>
            </a:r>
            <a:endParaRPr lang="en-ID"/>
          </a:p>
        </p:txBody>
      </p:sp>
      <p:grpSp>
        <p:nvGrpSpPr>
          <p:cNvPr id="4" name="Group 3"/>
          <p:cNvGrpSpPr/>
          <p:nvPr/>
        </p:nvGrpSpPr>
        <p:grpSpPr>
          <a:xfrm>
            <a:off x="630065" y="1556792"/>
            <a:ext cx="4281790" cy="2808312"/>
            <a:chOff x="242888" y="714375"/>
            <a:chExt cx="8824912" cy="5788025"/>
          </a:xfrm>
        </p:grpSpPr>
        <p:sp>
          <p:nvSpPr>
            <p:cNvPr id="5" name="Freeform 3"/>
            <p:cNvSpPr>
              <a:spLocks noEditPoints="1"/>
            </p:cNvSpPr>
            <p:nvPr/>
          </p:nvSpPr>
          <p:spPr bwMode="auto">
            <a:xfrm>
              <a:off x="242888" y="1778000"/>
              <a:ext cx="1984375" cy="4699000"/>
            </a:xfrm>
            <a:custGeom>
              <a:avLst/>
              <a:gdLst/>
              <a:ahLst/>
              <a:cxnLst>
                <a:cxn ang="0">
                  <a:pos x="642" y="672"/>
                </a:cxn>
                <a:cxn ang="0">
                  <a:pos x="652" y="531"/>
                </a:cxn>
                <a:cxn ang="0">
                  <a:pos x="628" y="451"/>
                </a:cxn>
                <a:cxn ang="0">
                  <a:pos x="593" y="411"/>
                </a:cxn>
                <a:cxn ang="0">
                  <a:pos x="477" y="316"/>
                </a:cxn>
                <a:cxn ang="0">
                  <a:pos x="293" y="220"/>
                </a:cxn>
                <a:cxn ang="0">
                  <a:pos x="207" y="163"/>
                </a:cxn>
                <a:cxn ang="0">
                  <a:pos x="188" y="40"/>
                </a:cxn>
                <a:cxn ang="0">
                  <a:pos x="114" y="3"/>
                </a:cxn>
                <a:cxn ang="0">
                  <a:pos x="21" y="54"/>
                </a:cxn>
                <a:cxn ang="0">
                  <a:pos x="12" y="156"/>
                </a:cxn>
                <a:cxn ang="0">
                  <a:pos x="73" y="242"/>
                </a:cxn>
                <a:cxn ang="0">
                  <a:pos x="56" y="393"/>
                </a:cxn>
                <a:cxn ang="0">
                  <a:pos x="71" y="457"/>
                </a:cxn>
                <a:cxn ang="0">
                  <a:pos x="97" y="532"/>
                </a:cxn>
                <a:cxn ang="0">
                  <a:pos x="113" y="588"/>
                </a:cxn>
                <a:cxn ang="0">
                  <a:pos x="130" y="632"/>
                </a:cxn>
                <a:cxn ang="0">
                  <a:pos x="197" y="771"/>
                </a:cxn>
                <a:cxn ang="0">
                  <a:pos x="166" y="813"/>
                </a:cxn>
                <a:cxn ang="0">
                  <a:pos x="156" y="852"/>
                </a:cxn>
                <a:cxn ang="0">
                  <a:pos x="158" y="883"/>
                </a:cxn>
                <a:cxn ang="0">
                  <a:pos x="159" y="973"/>
                </a:cxn>
                <a:cxn ang="0">
                  <a:pos x="168" y="1054"/>
                </a:cxn>
                <a:cxn ang="0">
                  <a:pos x="162" y="1122"/>
                </a:cxn>
                <a:cxn ang="0">
                  <a:pos x="151" y="1260"/>
                </a:cxn>
                <a:cxn ang="0">
                  <a:pos x="130" y="1287"/>
                </a:cxn>
                <a:cxn ang="0">
                  <a:pos x="24" y="1328"/>
                </a:cxn>
                <a:cxn ang="0">
                  <a:pos x="36" y="1389"/>
                </a:cxn>
                <a:cxn ang="0">
                  <a:pos x="158" y="1389"/>
                </a:cxn>
                <a:cxn ang="0">
                  <a:pos x="195" y="1371"/>
                </a:cxn>
                <a:cxn ang="0">
                  <a:pos x="243" y="1394"/>
                </a:cxn>
                <a:cxn ang="0">
                  <a:pos x="304" y="1342"/>
                </a:cxn>
                <a:cxn ang="0">
                  <a:pos x="309" y="1270"/>
                </a:cxn>
                <a:cxn ang="0">
                  <a:pos x="301" y="1236"/>
                </a:cxn>
                <a:cxn ang="0">
                  <a:pos x="312" y="1161"/>
                </a:cxn>
                <a:cxn ang="0">
                  <a:pos x="353" y="1028"/>
                </a:cxn>
                <a:cxn ang="0">
                  <a:pos x="424" y="861"/>
                </a:cxn>
                <a:cxn ang="0">
                  <a:pos x="444" y="994"/>
                </a:cxn>
                <a:cxn ang="0">
                  <a:pos x="461" y="1094"/>
                </a:cxn>
                <a:cxn ang="0">
                  <a:pos x="459" y="1140"/>
                </a:cxn>
                <a:cxn ang="0">
                  <a:pos x="464" y="1277"/>
                </a:cxn>
                <a:cxn ang="0">
                  <a:pos x="469" y="1391"/>
                </a:cxn>
                <a:cxn ang="0">
                  <a:pos x="459" y="1453"/>
                </a:cxn>
                <a:cxn ang="0">
                  <a:pos x="406" y="1520"/>
                </a:cxn>
                <a:cxn ang="0">
                  <a:pos x="453" y="1561"/>
                </a:cxn>
                <a:cxn ang="0">
                  <a:pos x="567" y="1530"/>
                </a:cxn>
                <a:cxn ang="0">
                  <a:pos x="610" y="1477"/>
                </a:cxn>
                <a:cxn ang="0">
                  <a:pos x="605" y="1415"/>
                </a:cxn>
                <a:cxn ang="0">
                  <a:pos x="608" y="1324"/>
                </a:cxn>
                <a:cxn ang="0">
                  <a:pos x="625" y="1191"/>
                </a:cxn>
                <a:cxn ang="0">
                  <a:pos x="615" y="1112"/>
                </a:cxn>
                <a:cxn ang="0">
                  <a:pos x="590" y="1045"/>
                </a:cxn>
                <a:cxn ang="0">
                  <a:pos x="581" y="963"/>
                </a:cxn>
                <a:cxn ang="0">
                  <a:pos x="619" y="751"/>
                </a:cxn>
                <a:cxn ang="0">
                  <a:pos x="247" y="743"/>
                </a:cxn>
                <a:cxn ang="0">
                  <a:pos x="204" y="578"/>
                </a:cxn>
                <a:cxn ang="0">
                  <a:pos x="169" y="475"/>
                </a:cxn>
                <a:cxn ang="0">
                  <a:pos x="170" y="473"/>
                </a:cxn>
                <a:cxn ang="0">
                  <a:pos x="257" y="555"/>
                </a:cxn>
                <a:cxn ang="0">
                  <a:pos x="261" y="701"/>
                </a:cxn>
              </a:cxnLst>
              <a:rect l="0" t="0" r="r" b="b"/>
              <a:pathLst>
                <a:path w="660" h="1565">
                  <a:moveTo>
                    <a:pt x="619" y="751"/>
                  </a:moveTo>
                  <a:cubicBezTo>
                    <a:pt x="626" y="726"/>
                    <a:pt x="635" y="700"/>
                    <a:pt x="642" y="672"/>
                  </a:cubicBezTo>
                  <a:cubicBezTo>
                    <a:pt x="650" y="643"/>
                    <a:pt x="660" y="613"/>
                    <a:pt x="659" y="585"/>
                  </a:cubicBezTo>
                  <a:cubicBezTo>
                    <a:pt x="657" y="566"/>
                    <a:pt x="652" y="549"/>
                    <a:pt x="652" y="531"/>
                  </a:cubicBezTo>
                  <a:cubicBezTo>
                    <a:pt x="652" y="521"/>
                    <a:pt x="654" y="510"/>
                    <a:pt x="653" y="500"/>
                  </a:cubicBezTo>
                  <a:cubicBezTo>
                    <a:pt x="650" y="481"/>
                    <a:pt x="637" y="467"/>
                    <a:pt x="628" y="451"/>
                  </a:cubicBezTo>
                  <a:cubicBezTo>
                    <a:pt x="623" y="442"/>
                    <a:pt x="618" y="435"/>
                    <a:pt x="612" y="429"/>
                  </a:cubicBezTo>
                  <a:cubicBezTo>
                    <a:pt x="606" y="422"/>
                    <a:pt x="599" y="417"/>
                    <a:pt x="593" y="411"/>
                  </a:cubicBezTo>
                  <a:cubicBezTo>
                    <a:pt x="582" y="398"/>
                    <a:pt x="572" y="385"/>
                    <a:pt x="560" y="374"/>
                  </a:cubicBezTo>
                  <a:cubicBezTo>
                    <a:pt x="535" y="352"/>
                    <a:pt x="507" y="333"/>
                    <a:pt x="477" y="316"/>
                  </a:cubicBezTo>
                  <a:cubicBezTo>
                    <a:pt x="463" y="309"/>
                    <a:pt x="447" y="302"/>
                    <a:pt x="431" y="292"/>
                  </a:cubicBezTo>
                  <a:cubicBezTo>
                    <a:pt x="387" y="266"/>
                    <a:pt x="337" y="245"/>
                    <a:pt x="293" y="220"/>
                  </a:cubicBezTo>
                  <a:cubicBezTo>
                    <a:pt x="271" y="208"/>
                    <a:pt x="252" y="199"/>
                    <a:pt x="228" y="193"/>
                  </a:cubicBezTo>
                  <a:cubicBezTo>
                    <a:pt x="224" y="179"/>
                    <a:pt x="214" y="173"/>
                    <a:pt x="207" y="163"/>
                  </a:cubicBezTo>
                  <a:cubicBezTo>
                    <a:pt x="215" y="145"/>
                    <a:pt x="222" y="109"/>
                    <a:pt x="193" y="119"/>
                  </a:cubicBezTo>
                  <a:cubicBezTo>
                    <a:pt x="194" y="90"/>
                    <a:pt x="199" y="61"/>
                    <a:pt x="188" y="40"/>
                  </a:cubicBezTo>
                  <a:cubicBezTo>
                    <a:pt x="177" y="18"/>
                    <a:pt x="144" y="4"/>
                    <a:pt x="118" y="1"/>
                  </a:cubicBezTo>
                  <a:cubicBezTo>
                    <a:pt x="116" y="0"/>
                    <a:pt x="115" y="2"/>
                    <a:pt x="114" y="3"/>
                  </a:cubicBezTo>
                  <a:cubicBezTo>
                    <a:pt x="108" y="5"/>
                    <a:pt x="101" y="3"/>
                    <a:pt x="94" y="3"/>
                  </a:cubicBezTo>
                  <a:cubicBezTo>
                    <a:pt x="65" y="7"/>
                    <a:pt x="29" y="33"/>
                    <a:pt x="21" y="54"/>
                  </a:cubicBezTo>
                  <a:cubicBezTo>
                    <a:pt x="12" y="77"/>
                    <a:pt x="20" y="107"/>
                    <a:pt x="26" y="135"/>
                  </a:cubicBezTo>
                  <a:cubicBezTo>
                    <a:pt x="14" y="132"/>
                    <a:pt x="10" y="144"/>
                    <a:pt x="12" y="156"/>
                  </a:cubicBezTo>
                  <a:cubicBezTo>
                    <a:pt x="14" y="172"/>
                    <a:pt x="35" y="195"/>
                    <a:pt x="48" y="199"/>
                  </a:cubicBezTo>
                  <a:cubicBezTo>
                    <a:pt x="51" y="219"/>
                    <a:pt x="64" y="228"/>
                    <a:pt x="73" y="242"/>
                  </a:cubicBezTo>
                  <a:cubicBezTo>
                    <a:pt x="39" y="259"/>
                    <a:pt x="0" y="301"/>
                    <a:pt x="23" y="349"/>
                  </a:cubicBezTo>
                  <a:cubicBezTo>
                    <a:pt x="31" y="366"/>
                    <a:pt x="51" y="377"/>
                    <a:pt x="56" y="393"/>
                  </a:cubicBezTo>
                  <a:cubicBezTo>
                    <a:pt x="58" y="400"/>
                    <a:pt x="56" y="408"/>
                    <a:pt x="58" y="414"/>
                  </a:cubicBezTo>
                  <a:cubicBezTo>
                    <a:pt x="60" y="430"/>
                    <a:pt x="65" y="444"/>
                    <a:pt x="71" y="457"/>
                  </a:cubicBezTo>
                  <a:cubicBezTo>
                    <a:pt x="77" y="469"/>
                    <a:pt x="88" y="479"/>
                    <a:pt x="92" y="491"/>
                  </a:cubicBezTo>
                  <a:cubicBezTo>
                    <a:pt x="97" y="504"/>
                    <a:pt x="96" y="519"/>
                    <a:pt x="97" y="532"/>
                  </a:cubicBezTo>
                  <a:cubicBezTo>
                    <a:pt x="98" y="546"/>
                    <a:pt x="100" y="560"/>
                    <a:pt x="105" y="572"/>
                  </a:cubicBezTo>
                  <a:cubicBezTo>
                    <a:pt x="107" y="578"/>
                    <a:pt x="111" y="583"/>
                    <a:pt x="113" y="588"/>
                  </a:cubicBezTo>
                  <a:cubicBezTo>
                    <a:pt x="116" y="597"/>
                    <a:pt x="117" y="605"/>
                    <a:pt x="120" y="613"/>
                  </a:cubicBezTo>
                  <a:cubicBezTo>
                    <a:pt x="123" y="620"/>
                    <a:pt x="127" y="626"/>
                    <a:pt x="130" y="632"/>
                  </a:cubicBezTo>
                  <a:cubicBezTo>
                    <a:pt x="133" y="639"/>
                    <a:pt x="135" y="647"/>
                    <a:pt x="138" y="653"/>
                  </a:cubicBezTo>
                  <a:cubicBezTo>
                    <a:pt x="156" y="693"/>
                    <a:pt x="190" y="723"/>
                    <a:pt x="197" y="771"/>
                  </a:cubicBezTo>
                  <a:cubicBezTo>
                    <a:pt x="192" y="776"/>
                    <a:pt x="189" y="784"/>
                    <a:pt x="182" y="793"/>
                  </a:cubicBezTo>
                  <a:cubicBezTo>
                    <a:pt x="178" y="798"/>
                    <a:pt x="167" y="806"/>
                    <a:pt x="166" y="813"/>
                  </a:cubicBezTo>
                  <a:cubicBezTo>
                    <a:pt x="165" y="817"/>
                    <a:pt x="169" y="822"/>
                    <a:pt x="168" y="827"/>
                  </a:cubicBezTo>
                  <a:cubicBezTo>
                    <a:pt x="167" y="836"/>
                    <a:pt x="155" y="841"/>
                    <a:pt x="156" y="852"/>
                  </a:cubicBezTo>
                  <a:cubicBezTo>
                    <a:pt x="156" y="860"/>
                    <a:pt x="164" y="865"/>
                    <a:pt x="164" y="870"/>
                  </a:cubicBezTo>
                  <a:cubicBezTo>
                    <a:pt x="164" y="874"/>
                    <a:pt x="160" y="879"/>
                    <a:pt x="158" y="883"/>
                  </a:cubicBezTo>
                  <a:cubicBezTo>
                    <a:pt x="153" y="896"/>
                    <a:pt x="150" y="913"/>
                    <a:pt x="151" y="932"/>
                  </a:cubicBezTo>
                  <a:cubicBezTo>
                    <a:pt x="151" y="947"/>
                    <a:pt x="159" y="959"/>
                    <a:pt x="159" y="973"/>
                  </a:cubicBezTo>
                  <a:cubicBezTo>
                    <a:pt x="160" y="983"/>
                    <a:pt x="158" y="992"/>
                    <a:pt x="159" y="1002"/>
                  </a:cubicBezTo>
                  <a:cubicBezTo>
                    <a:pt x="162" y="1018"/>
                    <a:pt x="165" y="1036"/>
                    <a:pt x="168" y="1054"/>
                  </a:cubicBezTo>
                  <a:cubicBezTo>
                    <a:pt x="170" y="1067"/>
                    <a:pt x="180" y="1086"/>
                    <a:pt x="179" y="1098"/>
                  </a:cubicBezTo>
                  <a:cubicBezTo>
                    <a:pt x="177" y="1107"/>
                    <a:pt x="167" y="1113"/>
                    <a:pt x="162" y="1122"/>
                  </a:cubicBezTo>
                  <a:cubicBezTo>
                    <a:pt x="146" y="1151"/>
                    <a:pt x="134" y="1199"/>
                    <a:pt x="143" y="1238"/>
                  </a:cubicBezTo>
                  <a:cubicBezTo>
                    <a:pt x="145" y="1244"/>
                    <a:pt x="151" y="1253"/>
                    <a:pt x="151" y="1260"/>
                  </a:cubicBezTo>
                  <a:cubicBezTo>
                    <a:pt x="151" y="1267"/>
                    <a:pt x="144" y="1271"/>
                    <a:pt x="142" y="1278"/>
                  </a:cubicBezTo>
                  <a:cubicBezTo>
                    <a:pt x="137" y="1281"/>
                    <a:pt x="133" y="1283"/>
                    <a:pt x="130" y="1287"/>
                  </a:cubicBezTo>
                  <a:cubicBezTo>
                    <a:pt x="107" y="1298"/>
                    <a:pt x="75" y="1301"/>
                    <a:pt x="50" y="1308"/>
                  </a:cubicBezTo>
                  <a:cubicBezTo>
                    <a:pt x="36" y="1312"/>
                    <a:pt x="33" y="1319"/>
                    <a:pt x="24" y="1328"/>
                  </a:cubicBezTo>
                  <a:cubicBezTo>
                    <a:pt x="19" y="1333"/>
                    <a:pt x="14" y="1334"/>
                    <a:pt x="12" y="1338"/>
                  </a:cubicBezTo>
                  <a:cubicBezTo>
                    <a:pt x="0" y="1362"/>
                    <a:pt x="21" y="1382"/>
                    <a:pt x="36" y="1389"/>
                  </a:cubicBezTo>
                  <a:cubicBezTo>
                    <a:pt x="49" y="1394"/>
                    <a:pt x="77" y="1396"/>
                    <a:pt x="99" y="1395"/>
                  </a:cubicBezTo>
                  <a:cubicBezTo>
                    <a:pt x="123" y="1395"/>
                    <a:pt x="146" y="1394"/>
                    <a:pt x="158" y="1389"/>
                  </a:cubicBezTo>
                  <a:cubicBezTo>
                    <a:pt x="164" y="1386"/>
                    <a:pt x="167" y="1379"/>
                    <a:pt x="173" y="1375"/>
                  </a:cubicBezTo>
                  <a:cubicBezTo>
                    <a:pt x="179" y="1372"/>
                    <a:pt x="190" y="1370"/>
                    <a:pt x="195" y="1371"/>
                  </a:cubicBezTo>
                  <a:cubicBezTo>
                    <a:pt x="199" y="1373"/>
                    <a:pt x="199" y="1378"/>
                    <a:pt x="203" y="1382"/>
                  </a:cubicBezTo>
                  <a:cubicBezTo>
                    <a:pt x="211" y="1393"/>
                    <a:pt x="224" y="1391"/>
                    <a:pt x="243" y="1394"/>
                  </a:cubicBezTo>
                  <a:cubicBezTo>
                    <a:pt x="270" y="1397"/>
                    <a:pt x="302" y="1397"/>
                    <a:pt x="309" y="1375"/>
                  </a:cubicBezTo>
                  <a:cubicBezTo>
                    <a:pt x="313" y="1364"/>
                    <a:pt x="304" y="1353"/>
                    <a:pt x="304" y="1342"/>
                  </a:cubicBezTo>
                  <a:cubicBezTo>
                    <a:pt x="305" y="1330"/>
                    <a:pt x="311" y="1320"/>
                    <a:pt x="312" y="1310"/>
                  </a:cubicBezTo>
                  <a:cubicBezTo>
                    <a:pt x="313" y="1297"/>
                    <a:pt x="313" y="1283"/>
                    <a:pt x="309" y="1270"/>
                  </a:cubicBezTo>
                  <a:cubicBezTo>
                    <a:pt x="307" y="1263"/>
                    <a:pt x="301" y="1258"/>
                    <a:pt x="300" y="1251"/>
                  </a:cubicBezTo>
                  <a:cubicBezTo>
                    <a:pt x="300" y="1246"/>
                    <a:pt x="302" y="1241"/>
                    <a:pt x="301" y="1236"/>
                  </a:cubicBezTo>
                  <a:cubicBezTo>
                    <a:pt x="300" y="1227"/>
                    <a:pt x="293" y="1217"/>
                    <a:pt x="293" y="1207"/>
                  </a:cubicBezTo>
                  <a:cubicBezTo>
                    <a:pt x="292" y="1189"/>
                    <a:pt x="305" y="1172"/>
                    <a:pt x="312" y="1161"/>
                  </a:cubicBezTo>
                  <a:cubicBezTo>
                    <a:pt x="323" y="1143"/>
                    <a:pt x="330" y="1125"/>
                    <a:pt x="336" y="1103"/>
                  </a:cubicBezTo>
                  <a:cubicBezTo>
                    <a:pt x="342" y="1079"/>
                    <a:pt x="351" y="1055"/>
                    <a:pt x="353" y="1028"/>
                  </a:cubicBezTo>
                  <a:cubicBezTo>
                    <a:pt x="356" y="997"/>
                    <a:pt x="364" y="982"/>
                    <a:pt x="373" y="961"/>
                  </a:cubicBezTo>
                  <a:cubicBezTo>
                    <a:pt x="389" y="925"/>
                    <a:pt x="408" y="893"/>
                    <a:pt x="424" y="861"/>
                  </a:cubicBezTo>
                  <a:cubicBezTo>
                    <a:pt x="427" y="891"/>
                    <a:pt x="433" y="920"/>
                    <a:pt x="438" y="949"/>
                  </a:cubicBezTo>
                  <a:cubicBezTo>
                    <a:pt x="440" y="965"/>
                    <a:pt x="440" y="980"/>
                    <a:pt x="444" y="994"/>
                  </a:cubicBezTo>
                  <a:cubicBezTo>
                    <a:pt x="449" y="1007"/>
                    <a:pt x="457" y="1019"/>
                    <a:pt x="460" y="1032"/>
                  </a:cubicBezTo>
                  <a:cubicBezTo>
                    <a:pt x="463" y="1048"/>
                    <a:pt x="460" y="1074"/>
                    <a:pt x="461" y="1094"/>
                  </a:cubicBezTo>
                  <a:cubicBezTo>
                    <a:pt x="461" y="1102"/>
                    <a:pt x="464" y="1109"/>
                    <a:pt x="464" y="1115"/>
                  </a:cubicBezTo>
                  <a:cubicBezTo>
                    <a:pt x="463" y="1124"/>
                    <a:pt x="459" y="1131"/>
                    <a:pt x="459" y="1140"/>
                  </a:cubicBezTo>
                  <a:cubicBezTo>
                    <a:pt x="459" y="1160"/>
                    <a:pt x="471" y="1179"/>
                    <a:pt x="471" y="1198"/>
                  </a:cubicBezTo>
                  <a:cubicBezTo>
                    <a:pt x="472" y="1224"/>
                    <a:pt x="465" y="1250"/>
                    <a:pt x="464" y="1277"/>
                  </a:cubicBezTo>
                  <a:cubicBezTo>
                    <a:pt x="463" y="1296"/>
                    <a:pt x="470" y="1310"/>
                    <a:pt x="474" y="1327"/>
                  </a:cubicBezTo>
                  <a:cubicBezTo>
                    <a:pt x="480" y="1350"/>
                    <a:pt x="471" y="1368"/>
                    <a:pt x="469" y="1391"/>
                  </a:cubicBezTo>
                  <a:cubicBezTo>
                    <a:pt x="469" y="1408"/>
                    <a:pt x="470" y="1425"/>
                    <a:pt x="468" y="1441"/>
                  </a:cubicBezTo>
                  <a:cubicBezTo>
                    <a:pt x="463" y="1444"/>
                    <a:pt x="462" y="1449"/>
                    <a:pt x="459" y="1453"/>
                  </a:cubicBezTo>
                  <a:cubicBezTo>
                    <a:pt x="446" y="1469"/>
                    <a:pt x="415" y="1477"/>
                    <a:pt x="408" y="1495"/>
                  </a:cubicBezTo>
                  <a:cubicBezTo>
                    <a:pt x="405" y="1502"/>
                    <a:pt x="408" y="1510"/>
                    <a:pt x="406" y="1520"/>
                  </a:cubicBezTo>
                  <a:cubicBezTo>
                    <a:pt x="405" y="1526"/>
                    <a:pt x="402" y="1530"/>
                    <a:pt x="403" y="1536"/>
                  </a:cubicBezTo>
                  <a:cubicBezTo>
                    <a:pt x="407" y="1550"/>
                    <a:pt x="433" y="1558"/>
                    <a:pt x="453" y="1561"/>
                  </a:cubicBezTo>
                  <a:cubicBezTo>
                    <a:pt x="485" y="1564"/>
                    <a:pt x="524" y="1565"/>
                    <a:pt x="547" y="1556"/>
                  </a:cubicBezTo>
                  <a:cubicBezTo>
                    <a:pt x="559" y="1551"/>
                    <a:pt x="559" y="1537"/>
                    <a:pt x="567" y="1530"/>
                  </a:cubicBezTo>
                  <a:cubicBezTo>
                    <a:pt x="588" y="1534"/>
                    <a:pt x="610" y="1529"/>
                    <a:pt x="617" y="1515"/>
                  </a:cubicBezTo>
                  <a:cubicBezTo>
                    <a:pt x="620" y="1501"/>
                    <a:pt x="610" y="1491"/>
                    <a:pt x="610" y="1477"/>
                  </a:cubicBezTo>
                  <a:cubicBezTo>
                    <a:pt x="609" y="1471"/>
                    <a:pt x="613" y="1465"/>
                    <a:pt x="613" y="1459"/>
                  </a:cubicBezTo>
                  <a:cubicBezTo>
                    <a:pt x="615" y="1442"/>
                    <a:pt x="610" y="1429"/>
                    <a:pt x="605" y="1415"/>
                  </a:cubicBezTo>
                  <a:cubicBezTo>
                    <a:pt x="621" y="1406"/>
                    <a:pt x="628" y="1393"/>
                    <a:pt x="627" y="1373"/>
                  </a:cubicBezTo>
                  <a:cubicBezTo>
                    <a:pt x="625" y="1353"/>
                    <a:pt x="609" y="1340"/>
                    <a:pt x="608" y="1324"/>
                  </a:cubicBezTo>
                  <a:cubicBezTo>
                    <a:pt x="607" y="1316"/>
                    <a:pt x="612" y="1304"/>
                    <a:pt x="614" y="1294"/>
                  </a:cubicBezTo>
                  <a:cubicBezTo>
                    <a:pt x="621" y="1264"/>
                    <a:pt x="628" y="1226"/>
                    <a:pt x="625" y="1191"/>
                  </a:cubicBezTo>
                  <a:cubicBezTo>
                    <a:pt x="624" y="1178"/>
                    <a:pt x="619" y="1165"/>
                    <a:pt x="616" y="1151"/>
                  </a:cubicBezTo>
                  <a:cubicBezTo>
                    <a:pt x="615" y="1139"/>
                    <a:pt x="616" y="1124"/>
                    <a:pt x="615" y="1112"/>
                  </a:cubicBezTo>
                  <a:cubicBezTo>
                    <a:pt x="614" y="1099"/>
                    <a:pt x="610" y="1088"/>
                    <a:pt x="605" y="1077"/>
                  </a:cubicBezTo>
                  <a:cubicBezTo>
                    <a:pt x="601" y="1067"/>
                    <a:pt x="593" y="1054"/>
                    <a:pt x="590" y="1045"/>
                  </a:cubicBezTo>
                  <a:cubicBezTo>
                    <a:pt x="588" y="1034"/>
                    <a:pt x="589" y="1022"/>
                    <a:pt x="588" y="1010"/>
                  </a:cubicBezTo>
                  <a:cubicBezTo>
                    <a:pt x="587" y="993"/>
                    <a:pt x="582" y="977"/>
                    <a:pt x="581" y="963"/>
                  </a:cubicBezTo>
                  <a:cubicBezTo>
                    <a:pt x="578" y="930"/>
                    <a:pt x="590" y="904"/>
                    <a:pt x="594" y="880"/>
                  </a:cubicBezTo>
                  <a:cubicBezTo>
                    <a:pt x="602" y="836"/>
                    <a:pt x="608" y="794"/>
                    <a:pt x="619" y="751"/>
                  </a:cubicBezTo>
                  <a:close/>
                  <a:moveTo>
                    <a:pt x="261" y="701"/>
                  </a:moveTo>
                  <a:cubicBezTo>
                    <a:pt x="257" y="715"/>
                    <a:pt x="257" y="731"/>
                    <a:pt x="247" y="743"/>
                  </a:cubicBezTo>
                  <a:cubicBezTo>
                    <a:pt x="234" y="705"/>
                    <a:pt x="232" y="666"/>
                    <a:pt x="222" y="629"/>
                  </a:cubicBezTo>
                  <a:cubicBezTo>
                    <a:pt x="217" y="612"/>
                    <a:pt x="210" y="595"/>
                    <a:pt x="204" y="578"/>
                  </a:cubicBezTo>
                  <a:cubicBezTo>
                    <a:pt x="199" y="560"/>
                    <a:pt x="195" y="542"/>
                    <a:pt x="188" y="526"/>
                  </a:cubicBezTo>
                  <a:cubicBezTo>
                    <a:pt x="181" y="508"/>
                    <a:pt x="170" y="495"/>
                    <a:pt x="169" y="475"/>
                  </a:cubicBezTo>
                  <a:cubicBezTo>
                    <a:pt x="169" y="472"/>
                    <a:pt x="169" y="472"/>
                    <a:pt x="169" y="472"/>
                  </a:cubicBezTo>
                  <a:cubicBezTo>
                    <a:pt x="170" y="472"/>
                    <a:pt x="170" y="472"/>
                    <a:pt x="170" y="473"/>
                  </a:cubicBezTo>
                  <a:cubicBezTo>
                    <a:pt x="192" y="486"/>
                    <a:pt x="204" y="513"/>
                    <a:pt x="222" y="531"/>
                  </a:cubicBezTo>
                  <a:cubicBezTo>
                    <a:pt x="231" y="540"/>
                    <a:pt x="244" y="547"/>
                    <a:pt x="257" y="555"/>
                  </a:cubicBezTo>
                  <a:cubicBezTo>
                    <a:pt x="282" y="568"/>
                    <a:pt x="306" y="582"/>
                    <a:pt x="330" y="601"/>
                  </a:cubicBezTo>
                  <a:cubicBezTo>
                    <a:pt x="312" y="636"/>
                    <a:pt x="275" y="660"/>
                    <a:pt x="261" y="701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7253288" y="838200"/>
              <a:ext cx="1814512" cy="5486400"/>
            </a:xfrm>
            <a:custGeom>
              <a:avLst/>
              <a:gdLst/>
              <a:ahLst/>
              <a:cxnLst>
                <a:cxn ang="0">
                  <a:pos x="435" y="1424"/>
                </a:cxn>
                <a:cxn ang="0">
                  <a:pos x="419" y="1351"/>
                </a:cxn>
                <a:cxn ang="0">
                  <a:pos x="423" y="1254"/>
                </a:cxn>
                <a:cxn ang="0">
                  <a:pos x="410" y="1168"/>
                </a:cxn>
                <a:cxn ang="0">
                  <a:pos x="405" y="1091"/>
                </a:cxn>
                <a:cxn ang="0">
                  <a:pos x="374" y="940"/>
                </a:cxn>
                <a:cxn ang="0">
                  <a:pos x="366" y="875"/>
                </a:cxn>
                <a:cxn ang="0">
                  <a:pos x="359" y="828"/>
                </a:cxn>
                <a:cxn ang="0">
                  <a:pos x="351" y="700"/>
                </a:cxn>
                <a:cxn ang="0">
                  <a:pos x="376" y="625"/>
                </a:cxn>
                <a:cxn ang="0">
                  <a:pos x="397" y="494"/>
                </a:cxn>
                <a:cxn ang="0">
                  <a:pos x="395" y="437"/>
                </a:cxn>
                <a:cxn ang="0">
                  <a:pos x="387" y="382"/>
                </a:cxn>
                <a:cxn ang="0">
                  <a:pos x="305" y="248"/>
                </a:cxn>
                <a:cxn ang="0">
                  <a:pos x="295" y="195"/>
                </a:cxn>
                <a:cxn ang="0">
                  <a:pos x="320" y="111"/>
                </a:cxn>
                <a:cxn ang="0">
                  <a:pos x="277" y="19"/>
                </a:cxn>
                <a:cxn ang="0">
                  <a:pos x="171" y="124"/>
                </a:cxn>
                <a:cxn ang="0">
                  <a:pos x="161" y="156"/>
                </a:cxn>
                <a:cxn ang="0">
                  <a:pos x="184" y="202"/>
                </a:cxn>
                <a:cxn ang="0">
                  <a:pos x="133" y="250"/>
                </a:cxn>
                <a:cxn ang="0">
                  <a:pos x="79" y="291"/>
                </a:cxn>
                <a:cxn ang="0">
                  <a:pos x="49" y="401"/>
                </a:cxn>
                <a:cxn ang="0">
                  <a:pos x="50" y="454"/>
                </a:cxn>
                <a:cxn ang="0">
                  <a:pos x="47" y="516"/>
                </a:cxn>
                <a:cxn ang="0">
                  <a:pos x="80" y="578"/>
                </a:cxn>
                <a:cxn ang="0">
                  <a:pos x="115" y="675"/>
                </a:cxn>
                <a:cxn ang="0">
                  <a:pos x="97" y="781"/>
                </a:cxn>
                <a:cxn ang="0">
                  <a:pos x="103" y="886"/>
                </a:cxn>
                <a:cxn ang="0">
                  <a:pos x="94" y="1024"/>
                </a:cxn>
                <a:cxn ang="0">
                  <a:pos x="56" y="1314"/>
                </a:cxn>
                <a:cxn ang="0">
                  <a:pos x="42" y="1380"/>
                </a:cxn>
                <a:cxn ang="0">
                  <a:pos x="18" y="1516"/>
                </a:cxn>
                <a:cxn ang="0">
                  <a:pos x="30" y="1561"/>
                </a:cxn>
                <a:cxn ang="0">
                  <a:pos x="90" y="1595"/>
                </a:cxn>
                <a:cxn ang="0">
                  <a:pos x="123" y="1531"/>
                </a:cxn>
                <a:cxn ang="0">
                  <a:pos x="119" y="1494"/>
                </a:cxn>
                <a:cxn ang="0">
                  <a:pos x="186" y="1286"/>
                </a:cxn>
                <a:cxn ang="0">
                  <a:pos x="211" y="1215"/>
                </a:cxn>
                <a:cxn ang="0">
                  <a:pos x="257" y="1126"/>
                </a:cxn>
                <a:cxn ang="0">
                  <a:pos x="274" y="1228"/>
                </a:cxn>
                <a:cxn ang="0">
                  <a:pos x="290" y="1334"/>
                </a:cxn>
                <a:cxn ang="0">
                  <a:pos x="301" y="1368"/>
                </a:cxn>
                <a:cxn ang="0">
                  <a:pos x="306" y="1465"/>
                </a:cxn>
                <a:cxn ang="0">
                  <a:pos x="386" y="1506"/>
                </a:cxn>
                <a:cxn ang="0">
                  <a:pos x="424" y="1500"/>
                </a:cxn>
                <a:cxn ang="0">
                  <a:pos x="527" y="1471"/>
                </a:cxn>
                <a:cxn ang="0">
                  <a:pos x="134" y="527"/>
                </a:cxn>
                <a:cxn ang="0">
                  <a:pos x="130" y="462"/>
                </a:cxn>
                <a:cxn ang="0">
                  <a:pos x="339" y="540"/>
                </a:cxn>
                <a:cxn ang="0">
                  <a:pos x="339" y="540"/>
                </a:cxn>
              </a:cxnLst>
              <a:rect l="0" t="0" r="r" b="b"/>
              <a:pathLst>
                <a:path w="528" h="1599">
                  <a:moveTo>
                    <a:pt x="456" y="1438"/>
                  </a:moveTo>
                  <a:cubicBezTo>
                    <a:pt x="450" y="1432"/>
                    <a:pt x="442" y="1429"/>
                    <a:pt x="435" y="1424"/>
                  </a:cubicBezTo>
                  <a:cubicBezTo>
                    <a:pt x="426" y="1406"/>
                    <a:pt x="427" y="1386"/>
                    <a:pt x="423" y="1367"/>
                  </a:cubicBezTo>
                  <a:cubicBezTo>
                    <a:pt x="422" y="1362"/>
                    <a:pt x="419" y="1356"/>
                    <a:pt x="419" y="1351"/>
                  </a:cubicBezTo>
                  <a:cubicBezTo>
                    <a:pt x="417" y="1334"/>
                    <a:pt x="419" y="1316"/>
                    <a:pt x="419" y="1300"/>
                  </a:cubicBezTo>
                  <a:cubicBezTo>
                    <a:pt x="419" y="1284"/>
                    <a:pt x="423" y="1269"/>
                    <a:pt x="423" y="1254"/>
                  </a:cubicBezTo>
                  <a:cubicBezTo>
                    <a:pt x="424" y="1238"/>
                    <a:pt x="421" y="1222"/>
                    <a:pt x="420" y="1207"/>
                  </a:cubicBezTo>
                  <a:cubicBezTo>
                    <a:pt x="418" y="1193"/>
                    <a:pt x="411" y="1181"/>
                    <a:pt x="410" y="1168"/>
                  </a:cubicBezTo>
                  <a:cubicBezTo>
                    <a:pt x="408" y="1153"/>
                    <a:pt x="412" y="1139"/>
                    <a:pt x="411" y="1121"/>
                  </a:cubicBezTo>
                  <a:cubicBezTo>
                    <a:pt x="410" y="1112"/>
                    <a:pt x="407" y="1101"/>
                    <a:pt x="405" y="1091"/>
                  </a:cubicBezTo>
                  <a:cubicBezTo>
                    <a:pt x="400" y="1058"/>
                    <a:pt x="392" y="1032"/>
                    <a:pt x="385" y="1002"/>
                  </a:cubicBezTo>
                  <a:cubicBezTo>
                    <a:pt x="380" y="982"/>
                    <a:pt x="379" y="961"/>
                    <a:pt x="374" y="940"/>
                  </a:cubicBezTo>
                  <a:cubicBezTo>
                    <a:pt x="372" y="929"/>
                    <a:pt x="371" y="918"/>
                    <a:pt x="371" y="907"/>
                  </a:cubicBezTo>
                  <a:cubicBezTo>
                    <a:pt x="370" y="896"/>
                    <a:pt x="367" y="886"/>
                    <a:pt x="366" y="875"/>
                  </a:cubicBezTo>
                  <a:cubicBezTo>
                    <a:pt x="365" y="867"/>
                    <a:pt x="365" y="859"/>
                    <a:pt x="364" y="850"/>
                  </a:cubicBezTo>
                  <a:cubicBezTo>
                    <a:pt x="363" y="843"/>
                    <a:pt x="360" y="836"/>
                    <a:pt x="359" y="828"/>
                  </a:cubicBezTo>
                  <a:cubicBezTo>
                    <a:pt x="356" y="797"/>
                    <a:pt x="360" y="761"/>
                    <a:pt x="356" y="730"/>
                  </a:cubicBezTo>
                  <a:cubicBezTo>
                    <a:pt x="355" y="720"/>
                    <a:pt x="351" y="709"/>
                    <a:pt x="351" y="700"/>
                  </a:cubicBezTo>
                  <a:cubicBezTo>
                    <a:pt x="352" y="688"/>
                    <a:pt x="359" y="674"/>
                    <a:pt x="364" y="662"/>
                  </a:cubicBezTo>
                  <a:cubicBezTo>
                    <a:pt x="369" y="650"/>
                    <a:pt x="373" y="636"/>
                    <a:pt x="376" y="625"/>
                  </a:cubicBezTo>
                  <a:cubicBezTo>
                    <a:pt x="384" y="601"/>
                    <a:pt x="397" y="577"/>
                    <a:pt x="398" y="547"/>
                  </a:cubicBezTo>
                  <a:cubicBezTo>
                    <a:pt x="400" y="530"/>
                    <a:pt x="397" y="513"/>
                    <a:pt x="397" y="494"/>
                  </a:cubicBezTo>
                  <a:cubicBezTo>
                    <a:pt x="398" y="486"/>
                    <a:pt x="400" y="479"/>
                    <a:pt x="399" y="469"/>
                  </a:cubicBezTo>
                  <a:cubicBezTo>
                    <a:pt x="399" y="458"/>
                    <a:pt x="395" y="448"/>
                    <a:pt x="395" y="437"/>
                  </a:cubicBezTo>
                  <a:cubicBezTo>
                    <a:pt x="394" y="425"/>
                    <a:pt x="395" y="414"/>
                    <a:pt x="393" y="400"/>
                  </a:cubicBezTo>
                  <a:cubicBezTo>
                    <a:pt x="392" y="394"/>
                    <a:pt x="388" y="388"/>
                    <a:pt x="387" y="382"/>
                  </a:cubicBezTo>
                  <a:cubicBezTo>
                    <a:pt x="381" y="350"/>
                    <a:pt x="377" y="315"/>
                    <a:pt x="365" y="291"/>
                  </a:cubicBezTo>
                  <a:cubicBezTo>
                    <a:pt x="352" y="264"/>
                    <a:pt x="331" y="264"/>
                    <a:pt x="305" y="248"/>
                  </a:cubicBezTo>
                  <a:cubicBezTo>
                    <a:pt x="298" y="243"/>
                    <a:pt x="284" y="230"/>
                    <a:pt x="283" y="224"/>
                  </a:cubicBezTo>
                  <a:cubicBezTo>
                    <a:pt x="282" y="213"/>
                    <a:pt x="291" y="205"/>
                    <a:pt x="295" y="195"/>
                  </a:cubicBezTo>
                  <a:cubicBezTo>
                    <a:pt x="299" y="181"/>
                    <a:pt x="300" y="168"/>
                    <a:pt x="304" y="156"/>
                  </a:cubicBezTo>
                  <a:cubicBezTo>
                    <a:pt x="315" y="155"/>
                    <a:pt x="329" y="123"/>
                    <a:pt x="320" y="111"/>
                  </a:cubicBezTo>
                  <a:cubicBezTo>
                    <a:pt x="315" y="106"/>
                    <a:pt x="309" y="112"/>
                    <a:pt x="306" y="110"/>
                  </a:cubicBezTo>
                  <a:cubicBezTo>
                    <a:pt x="302" y="73"/>
                    <a:pt x="301" y="35"/>
                    <a:pt x="277" y="19"/>
                  </a:cubicBezTo>
                  <a:cubicBezTo>
                    <a:pt x="249" y="0"/>
                    <a:pt x="194" y="8"/>
                    <a:pt x="178" y="34"/>
                  </a:cubicBezTo>
                  <a:cubicBezTo>
                    <a:pt x="164" y="55"/>
                    <a:pt x="166" y="91"/>
                    <a:pt x="171" y="124"/>
                  </a:cubicBezTo>
                  <a:cubicBezTo>
                    <a:pt x="163" y="123"/>
                    <a:pt x="157" y="124"/>
                    <a:pt x="155" y="129"/>
                  </a:cubicBezTo>
                  <a:cubicBezTo>
                    <a:pt x="152" y="134"/>
                    <a:pt x="155" y="150"/>
                    <a:pt x="161" y="156"/>
                  </a:cubicBezTo>
                  <a:cubicBezTo>
                    <a:pt x="167" y="163"/>
                    <a:pt x="178" y="161"/>
                    <a:pt x="181" y="166"/>
                  </a:cubicBezTo>
                  <a:cubicBezTo>
                    <a:pt x="182" y="179"/>
                    <a:pt x="184" y="190"/>
                    <a:pt x="184" y="202"/>
                  </a:cubicBezTo>
                  <a:cubicBezTo>
                    <a:pt x="178" y="218"/>
                    <a:pt x="165" y="225"/>
                    <a:pt x="153" y="234"/>
                  </a:cubicBezTo>
                  <a:cubicBezTo>
                    <a:pt x="146" y="239"/>
                    <a:pt x="140" y="246"/>
                    <a:pt x="133" y="250"/>
                  </a:cubicBezTo>
                  <a:cubicBezTo>
                    <a:pt x="119" y="260"/>
                    <a:pt x="101" y="267"/>
                    <a:pt x="89" y="277"/>
                  </a:cubicBezTo>
                  <a:cubicBezTo>
                    <a:pt x="85" y="281"/>
                    <a:pt x="83" y="285"/>
                    <a:pt x="79" y="291"/>
                  </a:cubicBezTo>
                  <a:cubicBezTo>
                    <a:pt x="66" y="307"/>
                    <a:pt x="63" y="327"/>
                    <a:pt x="57" y="349"/>
                  </a:cubicBezTo>
                  <a:cubicBezTo>
                    <a:pt x="53" y="365"/>
                    <a:pt x="52" y="382"/>
                    <a:pt x="49" y="401"/>
                  </a:cubicBezTo>
                  <a:cubicBezTo>
                    <a:pt x="47" y="411"/>
                    <a:pt x="41" y="422"/>
                    <a:pt x="42" y="434"/>
                  </a:cubicBezTo>
                  <a:cubicBezTo>
                    <a:pt x="43" y="440"/>
                    <a:pt x="49" y="447"/>
                    <a:pt x="50" y="454"/>
                  </a:cubicBezTo>
                  <a:cubicBezTo>
                    <a:pt x="52" y="466"/>
                    <a:pt x="51" y="483"/>
                    <a:pt x="50" y="496"/>
                  </a:cubicBezTo>
                  <a:cubicBezTo>
                    <a:pt x="49" y="503"/>
                    <a:pt x="47" y="510"/>
                    <a:pt x="47" y="516"/>
                  </a:cubicBezTo>
                  <a:cubicBezTo>
                    <a:pt x="49" y="532"/>
                    <a:pt x="64" y="548"/>
                    <a:pt x="72" y="562"/>
                  </a:cubicBezTo>
                  <a:cubicBezTo>
                    <a:pt x="75" y="566"/>
                    <a:pt x="77" y="573"/>
                    <a:pt x="80" y="578"/>
                  </a:cubicBezTo>
                  <a:cubicBezTo>
                    <a:pt x="92" y="597"/>
                    <a:pt x="119" y="617"/>
                    <a:pt x="122" y="640"/>
                  </a:cubicBezTo>
                  <a:cubicBezTo>
                    <a:pt x="123" y="650"/>
                    <a:pt x="118" y="662"/>
                    <a:pt x="115" y="675"/>
                  </a:cubicBezTo>
                  <a:cubicBezTo>
                    <a:pt x="113" y="687"/>
                    <a:pt x="109" y="698"/>
                    <a:pt x="107" y="707"/>
                  </a:cubicBezTo>
                  <a:cubicBezTo>
                    <a:pt x="100" y="731"/>
                    <a:pt x="99" y="759"/>
                    <a:pt x="97" y="781"/>
                  </a:cubicBezTo>
                  <a:cubicBezTo>
                    <a:pt x="96" y="788"/>
                    <a:pt x="94" y="794"/>
                    <a:pt x="93" y="800"/>
                  </a:cubicBezTo>
                  <a:cubicBezTo>
                    <a:pt x="90" y="831"/>
                    <a:pt x="100" y="858"/>
                    <a:pt x="103" y="886"/>
                  </a:cubicBezTo>
                  <a:cubicBezTo>
                    <a:pt x="105" y="901"/>
                    <a:pt x="101" y="917"/>
                    <a:pt x="100" y="933"/>
                  </a:cubicBezTo>
                  <a:cubicBezTo>
                    <a:pt x="98" y="963"/>
                    <a:pt x="97" y="994"/>
                    <a:pt x="94" y="1024"/>
                  </a:cubicBezTo>
                  <a:cubicBezTo>
                    <a:pt x="91" y="1054"/>
                    <a:pt x="87" y="1083"/>
                    <a:pt x="85" y="1113"/>
                  </a:cubicBezTo>
                  <a:cubicBezTo>
                    <a:pt x="79" y="1181"/>
                    <a:pt x="64" y="1250"/>
                    <a:pt x="56" y="1314"/>
                  </a:cubicBezTo>
                  <a:cubicBezTo>
                    <a:pt x="54" y="1325"/>
                    <a:pt x="55" y="1336"/>
                    <a:pt x="54" y="1346"/>
                  </a:cubicBezTo>
                  <a:cubicBezTo>
                    <a:pt x="52" y="1356"/>
                    <a:pt x="45" y="1368"/>
                    <a:pt x="42" y="1380"/>
                  </a:cubicBezTo>
                  <a:cubicBezTo>
                    <a:pt x="39" y="1393"/>
                    <a:pt x="35" y="1405"/>
                    <a:pt x="31" y="1415"/>
                  </a:cubicBezTo>
                  <a:cubicBezTo>
                    <a:pt x="19" y="1442"/>
                    <a:pt x="0" y="1487"/>
                    <a:pt x="18" y="1516"/>
                  </a:cubicBezTo>
                  <a:cubicBezTo>
                    <a:pt x="15" y="1526"/>
                    <a:pt x="13" y="1533"/>
                    <a:pt x="15" y="1543"/>
                  </a:cubicBezTo>
                  <a:cubicBezTo>
                    <a:pt x="17" y="1549"/>
                    <a:pt x="25" y="1553"/>
                    <a:pt x="30" y="1561"/>
                  </a:cubicBezTo>
                  <a:cubicBezTo>
                    <a:pt x="34" y="1568"/>
                    <a:pt x="34" y="1579"/>
                    <a:pt x="39" y="1586"/>
                  </a:cubicBezTo>
                  <a:cubicBezTo>
                    <a:pt x="50" y="1599"/>
                    <a:pt x="67" y="1596"/>
                    <a:pt x="90" y="1595"/>
                  </a:cubicBezTo>
                  <a:cubicBezTo>
                    <a:pt x="110" y="1595"/>
                    <a:pt x="124" y="1595"/>
                    <a:pt x="133" y="1586"/>
                  </a:cubicBezTo>
                  <a:cubicBezTo>
                    <a:pt x="148" y="1569"/>
                    <a:pt x="132" y="1545"/>
                    <a:pt x="123" y="1531"/>
                  </a:cubicBezTo>
                  <a:cubicBezTo>
                    <a:pt x="119" y="1526"/>
                    <a:pt x="110" y="1515"/>
                    <a:pt x="110" y="1508"/>
                  </a:cubicBezTo>
                  <a:cubicBezTo>
                    <a:pt x="111" y="1505"/>
                    <a:pt x="117" y="1497"/>
                    <a:pt x="119" y="1494"/>
                  </a:cubicBezTo>
                  <a:cubicBezTo>
                    <a:pt x="128" y="1477"/>
                    <a:pt x="139" y="1461"/>
                    <a:pt x="146" y="1443"/>
                  </a:cubicBezTo>
                  <a:cubicBezTo>
                    <a:pt x="164" y="1398"/>
                    <a:pt x="172" y="1334"/>
                    <a:pt x="186" y="1286"/>
                  </a:cubicBezTo>
                  <a:cubicBezTo>
                    <a:pt x="189" y="1276"/>
                    <a:pt x="191" y="1265"/>
                    <a:pt x="194" y="1255"/>
                  </a:cubicBezTo>
                  <a:cubicBezTo>
                    <a:pt x="198" y="1241"/>
                    <a:pt x="206" y="1229"/>
                    <a:pt x="211" y="1215"/>
                  </a:cubicBezTo>
                  <a:cubicBezTo>
                    <a:pt x="227" y="1174"/>
                    <a:pt x="235" y="1124"/>
                    <a:pt x="249" y="1083"/>
                  </a:cubicBezTo>
                  <a:cubicBezTo>
                    <a:pt x="255" y="1097"/>
                    <a:pt x="257" y="1110"/>
                    <a:pt x="257" y="1126"/>
                  </a:cubicBezTo>
                  <a:cubicBezTo>
                    <a:pt x="258" y="1142"/>
                    <a:pt x="263" y="1159"/>
                    <a:pt x="265" y="1176"/>
                  </a:cubicBezTo>
                  <a:cubicBezTo>
                    <a:pt x="267" y="1194"/>
                    <a:pt x="268" y="1210"/>
                    <a:pt x="274" y="1228"/>
                  </a:cubicBezTo>
                  <a:cubicBezTo>
                    <a:pt x="279" y="1244"/>
                    <a:pt x="284" y="1261"/>
                    <a:pt x="285" y="1277"/>
                  </a:cubicBezTo>
                  <a:cubicBezTo>
                    <a:pt x="286" y="1299"/>
                    <a:pt x="283" y="1316"/>
                    <a:pt x="290" y="1334"/>
                  </a:cubicBezTo>
                  <a:cubicBezTo>
                    <a:pt x="292" y="1340"/>
                    <a:pt x="297" y="1343"/>
                    <a:pt x="299" y="1350"/>
                  </a:cubicBezTo>
                  <a:cubicBezTo>
                    <a:pt x="300" y="1355"/>
                    <a:pt x="299" y="1362"/>
                    <a:pt x="301" y="1368"/>
                  </a:cubicBezTo>
                  <a:cubicBezTo>
                    <a:pt x="304" y="1387"/>
                    <a:pt x="306" y="1417"/>
                    <a:pt x="306" y="1441"/>
                  </a:cubicBezTo>
                  <a:cubicBezTo>
                    <a:pt x="306" y="1450"/>
                    <a:pt x="304" y="1458"/>
                    <a:pt x="306" y="1465"/>
                  </a:cubicBezTo>
                  <a:cubicBezTo>
                    <a:pt x="310" y="1476"/>
                    <a:pt x="323" y="1477"/>
                    <a:pt x="331" y="1485"/>
                  </a:cubicBezTo>
                  <a:cubicBezTo>
                    <a:pt x="329" y="1515"/>
                    <a:pt x="363" y="1516"/>
                    <a:pt x="386" y="1506"/>
                  </a:cubicBezTo>
                  <a:cubicBezTo>
                    <a:pt x="392" y="1504"/>
                    <a:pt x="395" y="1495"/>
                    <a:pt x="403" y="1495"/>
                  </a:cubicBezTo>
                  <a:cubicBezTo>
                    <a:pt x="409" y="1494"/>
                    <a:pt x="418" y="1499"/>
                    <a:pt x="424" y="1500"/>
                  </a:cubicBezTo>
                  <a:cubicBezTo>
                    <a:pt x="431" y="1502"/>
                    <a:pt x="438" y="1506"/>
                    <a:pt x="445" y="1507"/>
                  </a:cubicBezTo>
                  <a:cubicBezTo>
                    <a:pt x="480" y="1514"/>
                    <a:pt x="528" y="1501"/>
                    <a:pt x="527" y="1471"/>
                  </a:cubicBezTo>
                  <a:cubicBezTo>
                    <a:pt x="526" y="1441"/>
                    <a:pt x="481" y="1446"/>
                    <a:pt x="456" y="1438"/>
                  </a:cubicBezTo>
                  <a:close/>
                  <a:moveTo>
                    <a:pt x="134" y="527"/>
                  </a:moveTo>
                  <a:cubicBezTo>
                    <a:pt x="128" y="517"/>
                    <a:pt x="122" y="506"/>
                    <a:pt x="117" y="494"/>
                  </a:cubicBezTo>
                  <a:cubicBezTo>
                    <a:pt x="122" y="484"/>
                    <a:pt x="124" y="471"/>
                    <a:pt x="130" y="462"/>
                  </a:cubicBezTo>
                  <a:cubicBezTo>
                    <a:pt x="132" y="483"/>
                    <a:pt x="135" y="503"/>
                    <a:pt x="134" y="527"/>
                  </a:cubicBezTo>
                  <a:close/>
                  <a:moveTo>
                    <a:pt x="339" y="540"/>
                  </a:moveTo>
                  <a:cubicBezTo>
                    <a:pt x="336" y="536"/>
                    <a:pt x="340" y="515"/>
                    <a:pt x="340" y="532"/>
                  </a:cubicBezTo>
                  <a:cubicBezTo>
                    <a:pt x="340" y="535"/>
                    <a:pt x="339" y="535"/>
                    <a:pt x="339" y="54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099175" y="714375"/>
              <a:ext cx="1763713" cy="5457825"/>
            </a:xfrm>
            <a:custGeom>
              <a:avLst/>
              <a:gdLst/>
              <a:ahLst/>
              <a:cxnLst>
                <a:cxn ang="0">
                  <a:pos x="492" y="1544"/>
                </a:cxn>
                <a:cxn ang="0">
                  <a:pos x="487" y="1461"/>
                </a:cxn>
                <a:cxn ang="0">
                  <a:pos x="489" y="1406"/>
                </a:cxn>
                <a:cxn ang="0">
                  <a:pos x="487" y="1158"/>
                </a:cxn>
                <a:cxn ang="0">
                  <a:pos x="448" y="937"/>
                </a:cxn>
                <a:cxn ang="0">
                  <a:pos x="456" y="861"/>
                </a:cxn>
                <a:cxn ang="0">
                  <a:pos x="441" y="774"/>
                </a:cxn>
                <a:cxn ang="0">
                  <a:pos x="415" y="599"/>
                </a:cxn>
                <a:cxn ang="0">
                  <a:pos x="400" y="476"/>
                </a:cxn>
                <a:cxn ang="0">
                  <a:pos x="388" y="367"/>
                </a:cxn>
                <a:cxn ang="0">
                  <a:pos x="341" y="294"/>
                </a:cxn>
                <a:cxn ang="0">
                  <a:pos x="290" y="238"/>
                </a:cxn>
                <a:cxn ang="0">
                  <a:pos x="316" y="162"/>
                </a:cxn>
                <a:cxn ang="0">
                  <a:pos x="316" y="104"/>
                </a:cxn>
                <a:cxn ang="0">
                  <a:pos x="310" y="87"/>
                </a:cxn>
                <a:cxn ang="0">
                  <a:pos x="185" y="9"/>
                </a:cxn>
                <a:cxn ang="0">
                  <a:pos x="129" y="109"/>
                </a:cxn>
                <a:cxn ang="0">
                  <a:pos x="126" y="145"/>
                </a:cxn>
                <a:cxn ang="0">
                  <a:pos x="156" y="254"/>
                </a:cxn>
                <a:cxn ang="0">
                  <a:pos x="84" y="347"/>
                </a:cxn>
                <a:cxn ang="0">
                  <a:pos x="30" y="509"/>
                </a:cxn>
                <a:cxn ang="0">
                  <a:pos x="17" y="550"/>
                </a:cxn>
                <a:cxn ang="0">
                  <a:pos x="6" y="682"/>
                </a:cxn>
                <a:cxn ang="0">
                  <a:pos x="38" y="734"/>
                </a:cxn>
                <a:cxn ang="0">
                  <a:pos x="103" y="815"/>
                </a:cxn>
                <a:cxn ang="0">
                  <a:pos x="102" y="881"/>
                </a:cxn>
                <a:cxn ang="0">
                  <a:pos x="125" y="966"/>
                </a:cxn>
                <a:cxn ang="0">
                  <a:pos x="126" y="1098"/>
                </a:cxn>
                <a:cxn ang="0">
                  <a:pos x="135" y="1189"/>
                </a:cxn>
                <a:cxn ang="0">
                  <a:pos x="127" y="1287"/>
                </a:cxn>
                <a:cxn ang="0">
                  <a:pos x="132" y="1391"/>
                </a:cxn>
                <a:cxn ang="0">
                  <a:pos x="112" y="1559"/>
                </a:cxn>
                <a:cxn ang="0">
                  <a:pos x="123" y="1649"/>
                </a:cxn>
                <a:cxn ang="0">
                  <a:pos x="196" y="1684"/>
                </a:cxn>
                <a:cxn ang="0">
                  <a:pos x="317" y="1737"/>
                </a:cxn>
                <a:cxn ang="0">
                  <a:pos x="382" y="1649"/>
                </a:cxn>
                <a:cxn ang="0">
                  <a:pos x="438" y="1688"/>
                </a:cxn>
                <a:cxn ang="0">
                  <a:pos x="559" y="1647"/>
                </a:cxn>
                <a:cxn ang="0">
                  <a:pos x="321" y="1459"/>
                </a:cxn>
                <a:cxn ang="0">
                  <a:pos x="310" y="1509"/>
                </a:cxn>
                <a:cxn ang="0">
                  <a:pos x="316" y="1555"/>
                </a:cxn>
                <a:cxn ang="0">
                  <a:pos x="299" y="1604"/>
                </a:cxn>
                <a:cxn ang="0">
                  <a:pos x="293" y="1531"/>
                </a:cxn>
                <a:cxn ang="0">
                  <a:pos x="294" y="1471"/>
                </a:cxn>
                <a:cxn ang="0">
                  <a:pos x="306" y="1276"/>
                </a:cxn>
                <a:cxn ang="0">
                  <a:pos x="314" y="1170"/>
                </a:cxn>
                <a:cxn ang="0">
                  <a:pos x="321" y="1459"/>
                </a:cxn>
              </a:cxnLst>
              <a:rect l="0" t="0" r="r" b="b"/>
              <a:pathLst>
                <a:path w="559" h="1737">
                  <a:moveTo>
                    <a:pt x="495" y="1583"/>
                  </a:moveTo>
                  <a:cubicBezTo>
                    <a:pt x="494" y="1570"/>
                    <a:pt x="494" y="1557"/>
                    <a:pt x="492" y="1544"/>
                  </a:cubicBezTo>
                  <a:cubicBezTo>
                    <a:pt x="490" y="1532"/>
                    <a:pt x="485" y="1521"/>
                    <a:pt x="484" y="1510"/>
                  </a:cubicBezTo>
                  <a:cubicBezTo>
                    <a:pt x="482" y="1495"/>
                    <a:pt x="487" y="1478"/>
                    <a:pt x="487" y="1461"/>
                  </a:cubicBezTo>
                  <a:cubicBezTo>
                    <a:pt x="488" y="1454"/>
                    <a:pt x="486" y="1447"/>
                    <a:pt x="486" y="1440"/>
                  </a:cubicBezTo>
                  <a:cubicBezTo>
                    <a:pt x="486" y="1429"/>
                    <a:pt x="489" y="1418"/>
                    <a:pt x="489" y="1406"/>
                  </a:cubicBezTo>
                  <a:cubicBezTo>
                    <a:pt x="491" y="1372"/>
                    <a:pt x="492" y="1334"/>
                    <a:pt x="492" y="1298"/>
                  </a:cubicBezTo>
                  <a:cubicBezTo>
                    <a:pt x="492" y="1250"/>
                    <a:pt x="494" y="1204"/>
                    <a:pt x="487" y="1158"/>
                  </a:cubicBezTo>
                  <a:cubicBezTo>
                    <a:pt x="480" y="1117"/>
                    <a:pt x="470" y="1076"/>
                    <a:pt x="464" y="1032"/>
                  </a:cubicBezTo>
                  <a:cubicBezTo>
                    <a:pt x="460" y="1000"/>
                    <a:pt x="451" y="972"/>
                    <a:pt x="448" y="937"/>
                  </a:cubicBezTo>
                  <a:cubicBezTo>
                    <a:pt x="447" y="926"/>
                    <a:pt x="445" y="913"/>
                    <a:pt x="445" y="903"/>
                  </a:cubicBezTo>
                  <a:cubicBezTo>
                    <a:pt x="446" y="888"/>
                    <a:pt x="455" y="876"/>
                    <a:pt x="456" y="861"/>
                  </a:cubicBezTo>
                  <a:cubicBezTo>
                    <a:pt x="457" y="845"/>
                    <a:pt x="453" y="830"/>
                    <a:pt x="451" y="815"/>
                  </a:cubicBezTo>
                  <a:cubicBezTo>
                    <a:pt x="449" y="801"/>
                    <a:pt x="443" y="787"/>
                    <a:pt x="441" y="774"/>
                  </a:cubicBezTo>
                  <a:cubicBezTo>
                    <a:pt x="438" y="752"/>
                    <a:pt x="441" y="730"/>
                    <a:pt x="439" y="709"/>
                  </a:cubicBezTo>
                  <a:cubicBezTo>
                    <a:pt x="434" y="670"/>
                    <a:pt x="425" y="634"/>
                    <a:pt x="415" y="599"/>
                  </a:cubicBezTo>
                  <a:cubicBezTo>
                    <a:pt x="409" y="582"/>
                    <a:pt x="401" y="565"/>
                    <a:pt x="399" y="548"/>
                  </a:cubicBezTo>
                  <a:cubicBezTo>
                    <a:pt x="396" y="523"/>
                    <a:pt x="400" y="499"/>
                    <a:pt x="400" y="476"/>
                  </a:cubicBezTo>
                  <a:cubicBezTo>
                    <a:pt x="400" y="445"/>
                    <a:pt x="401" y="410"/>
                    <a:pt x="394" y="385"/>
                  </a:cubicBezTo>
                  <a:cubicBezTo>
                    <a:pt x="393" y="379"/>
                    <a:pt x="389" y="373"/>
                    <a:pt x="388" y="367"/>
                  </a:cubicBezTo>
                  <a:cubicBezTo>
                    <a:pt x="385" y="354"/>
                    <a:pt x="385" y="342"/>
                    <a:pt x="379" y="331"/>
                  </a:cubicBezTo>
                  <a:cubicBezTo>
                    <a:pt x="371" y="316"/>
                    <a:pt x="355" y="302"/>
                    <a:pt x="341" y="294"/>
                  </a:cubicBezTo>
                  <a:cubicBezTo>
                    <a:pt x="324" y="285"/>
                    <a:pt x="303" y="283"/>
                    <a:pt x="289" y="267"/>
                  </a:cubicBezTo>
                  <a:cubicBezTo>
                    <a:pt x="291" y="255"/>
                    <a:pt x="287" y="248"/>
                    <a:pt x="290" y="238"/>
                  </a:cubicBezTo>
                  <a:cubicBezTo>
                    <a:pt x="294" y="221"/>
                    <a:pt x="308" y="210"/>
                    <a:pt x="312" y="194"/>
                  </a:cubicBezTo>
                  <a:cubicBezTo>
                    <a:pt x="314" y="185"/>
                    <a:pt x="315" y="173"/>
                    <a:pt x="316" y="162"/>
                  </a:cubicBezTo>
                  <a:cubicBezTo>
                    <a:pt x="316" y="151"/>
                    <a:pt x="313" y="141"/>
                    <a:pt x="313" y="130"/>
                  </a:cubicBezTo>
                  <a:cubicBezTo>
                    <a:pt x="313" y="122"/>
                    <a:pt x="320" y="113"/>
                    <a:pt x="316" y="104"/>
                  </a:cubicBezTo>
                  <a:cubicBezTo>
                    <a:pt x="315" y="103"/>
                    <a:pt x="312" y="102"/>
                    <a:pt x="312" y="100"/>
                  </a:cubicBezTo>
                  <a:cubicBezTo>
                    <a:pt x="311" y="96"/>
                    <a:pt x="311" y="91"/>
                    <a:pt x="310" y="87"/>
                  </a:cubicBezTo>
                  <a:cubicBezTo>
                    <a:pt x="302" y="51"/>
                    <a:pt x="275" y="11"/>
                    <a:pt x="239" y="4"/>
                  </a:cubicBezTo>
                  <a:cubicBezTo>
                    <a:pt x="217" y="0"/>
                    <a:pt x="198" y="2"/>
                    <a:pt x="185" y="9"/>
                  </a:cubicBezTo>
                  <a:cubicBezTo>
                    <a:pt x="159" y="21"/>
                    <a:pt x="140" y="43"/>
                    <a:pt x="133" y="74"/>
                  </a:cubicBezTo>
                  <a:cubicBezTo>
                    <a:pt x="131" y="84"/>
                    <a:pt x="132" y="96"/>
                    <a:pt x="129" y="109"/>
                  </a:cubicBezTo>
                  <a:cubicBezTo>
                    <a:pt x="128" y="116"/>
                    <a:pt x="123" y="112"/>
                    <a:pt x="121" y="120"/>
                  </a:cubicBezTo>
                  <a:cubicBezTo>
                    <a:pt x="119" y="126"/>
                    <a:pt x="123" y="135"/>
                    <a:pt x="126" y="145"/>
                  </a:cubicBezTo>
                  <a:cubicBezTo>
                    <a:pt x="130" y="163"/>
                    <a:pt x="130" y="179"/>
                    <a:pt x="151" y="181"/>
                  </a:cubicBezTo>
                  <a:cubicBezTo>
                    <a:pt x="154" y="204"/>
                    <a:pt x="166" y="233"/>
                    <a:pt x="156" y="254"/>
                  </a:cubicBezTo>
                  <a:cubicBezTo>
                    <a:pt x="152" y="265"/>
                    <a:pt x="139" y="274"/>
                    <a:pt x="130" y="283"/>
                  </a:cubicBezTo>
                  <a:cubicBezTo>
                    <a:pt x="111" y="304"/>
                    <a:pt x="100" y="322"/>
                    <a:pt x="84" y="347"/>
                  </a:cubicBezTo>
                  <a:cubicBezTo>
                    <a:pt x="77" y="358"/>
                    <a:pt x="68" y="368"/>
                    <a:pt x="62" y="378"/>
                  </a:cubicBezTo>
                  <a:cubicBezTo>
                    <a:pt x="42" y="413"/>
                    <a:pt x="38" y="462"/>
                    <a:pt x="30" y="509"/>
                  </a:cubicBezTo>
                  <a:cubicBezTo>
                    <a:pt x="28" y="516"/>
                    <a:pt x="27" y="524"/>
                    <a:pt x="25" y="531"/>
                  </a:cubicBezTo>
                  <a:cubicBezTo>
                    <a:pt x="23" y="538"/>
                    <a:pt x="18" y="544"/>
                    <a:pt x="17" y="550"/>
                  </a:cubicBezTo>
                  <a:cubicBezTo>
                    <a:pt x="15" y="564"/>
                    <a:pt x="16" y="583"/>
                    <a:pt x="15" y="597"/>
                  </a:cubicBezTo>
                  <a:cubicBezTo>
                    <a:pt x="13" y="625"/>
                    <a:pt x="0" y="652"/>
                    <a:pt x="6" y="682"/>
                  </a:cubicBezTo>
                  <a:cubicBezTo>
                    <a:pt x="7" y="691"/>
                    <a:pt x="15" y="699"/>
                    <a:pt x="21" y="709"/>
                  </a:cubicBezTo>
                  <a:cubicBezTo>
                    <a:pt x="26" y="718"/>
                    <a:pt x="33" y="727"/>
                    <a:pt x="38" y="734"/>
                  </a:cubicBezTo>
                  <a:cubicBezTo>
                    <a:pt x="51" y="752"/>
                    <a:pt x="61" y="770"/>
                    <a:pt x="74" y="783"/>
                  </a:cubicBezTo>
                  <a:cubicBezTo>
                    <a:pt x="83" y="794"/>
                    <a:pt x="102" y="803"/>
                    <a:pt x="103" y="815"/>
                  </a:cubicBezTo>
                  <a:cubicBezTo>
                    <a:pt x="105" y="827"/>
                    <a:pt x="91" y="838"/>
                    <a:pt x="91" y="853"/>
                  </a:cubicBezTo>
                  <a:cubicBezTo>
                    <a:pt x="91" y="863"/>
                    <a:pt x="99" y="871"/>
                    <a:pt x="102" y="881"/>
                  </a:cubicBezTo>
                  <a:cubicBezTo>
                    <a:pt x="105" y="895"/>
                    <a:pt x="105" y="911"/>
                    <a:pt x="109" y="926"/>
                  </a:cubicBezTo>
                  <a:cubicBezTo>
                    <a:pt x="113" y="939"/>
                    <a:pt x="123" y="952"/>
                    <a:pt x="125" y="966"/>
                  </a:cubicBezTo>
                  <a:cubicBezTo>
                    <a:pt x="126" y="977"/>
                    <a:pt x="129" y="990"/>
                    <a:pt x="129" y="1003"/>
                  </a:cubicBezTo>
                  <a:cubicBezTo>
                    <a:pt x="131" y="1032"/>
                    <a:pt x="123" y="1066"/>
                    <a:pt x="126" y="1098"/>
                  </a:cubicBezTo>
                  <a:cubicBezTo>
                    <a:pt x="127" y="1114"/>
                    <a:pt x="127" y="1129"/>
                    <a:pt x="129" y="1144"/>
                  </a:cubicBezTo>
                  <a:cubicBezTo>
                    <a:pt x="131" y="1159"/>
                    <a:pt x="135" y="1175"/>
                    <a:pt x="135" y="1189"/>
                  </a:cubicBezTo>
                  <a:cubicBezTo>
                    <a:pt x="135" y="1196"/>
                    <a:pt x="133" y="1205"/>
                    <a:pt x="132" y="1213"/>
                  </a:cubicBezTo>
                  <a:cubicBezTo>
                    <a:pt x="131" y="1236"/>
                    <a:pt x="125" y="1263"/>
                    <a:pt x="127" y="1287"/>
                  </a:cubicBezTo>
                  <a:cubicBezTo>
                    <a:pt x="127" y="1303"/>
                    <a:pt x="134" y="1319"/>
                    <a:pt x="135" y="1336"/>
                  </a:cubicBezTo>
                  <a:cubicBezTo>
                    <a:pt x="136" y="1355"/>
                    <a:pt x="134" y="1372"/>
                    <a:pt x="132" y="1391"/>
                  </a:cubicBezTo>
                  <a:cubicBezTo>
                    <a:pt x="129" y="1426"/>
                    <a:pt x="128" y="1461"/>
                    <a:pt x="123" y="1496"/>
                  </a:cubicBezTo>
                  <a:cubicBezTo>
                    <a:pt x="119" y="1517"/>
                    <a:pt x="111" y="1532"/>
                    <a:pt x="112" y="1559"/>
                  </a:cubicBezTo>
                  <a:cubicBezTo>
                    <a:pt x="112" y="1565"/>
                    <a:pt x="115" y="1572"/>
                    <a:pt x="115" y="1577"/>
                  </a:cubicBezTo>
                  <a:cubicBezTo>
                    <a:pt x="115" y="1603"/>
                    <a:pt x="94" y="1640"/>
                    <a:pt x="123" y="1649"/>
                  </a:cubicBezTo>
                  <a:cubicBezTo>
                    <a:pt x="124" y="1668"/>
                    <a:pt x="135" y="1673"/>
                    <a:pt x="152" y="1679"/>
                  </a:cubicBezTo>
                  <a:cubicBezTo>
                    <a:pt x="167" y="1684"/>
                    <a:pt x="182" y="1690"/>
                    <a:pt x="196" y="1684"/>
                  </a:cubicBezTo>
                  <a:cubicBezTo>
                    <a:pt x="228" y="1706"/>
                    <a:pt x="259" y="1729"/>
                    <a:pt x="306" y="1737"/>
                  </a:cubicBezTo>
                  <a:cubicBezTo>
                    <a:pt x="317" y="1737"/>
                    <a:pt x="317" y="1737"/>
                    <a:pt x="317" y="1737"/>
                  </a:cubicBezTo>
                  <a:cubicBezTo>
                    <a:pt x="356" y="1733"/>
                    <a:pt x="380" y="1698"/>
                    <a:pt x="367" y="1655"/>
                  </a:cubicBezTo>
                  <a:cubicBezTo>
                    <a:pt x="376" y="1657"/>
                    <a:pt x="376" y="1650"/>
                    <a:pt x="382" y="1649"/>
                  </a:cubicBezTo>
                  <a:cubicBezTo>
                    <a:pt x="396" y="1652"/>
                    <a:pt x="404" y="1670"/>
                    <a:pt x="418" y="1679"/>
                  </a:cubicBezTo>
                  <a:cubicBezTo>
                    <a:pt x="423" y="1682"/>
                    <a:pt x="431" y="1684"/>
                    <a:pt x="438" y="1688"/>
                  </a:cubicBezTo>
                  <a:cubicBezTo>
                    <a:pt x="481" y="1711"/>
                    <a:pt x="556" y="1709"/>
                    <a:pt x="559" y="1652"/>
                  </a:cubicBezTo>
                  <a:cubicBezTo>
                    <a:pt x="559" y="1647"/>
                    <a:pt x="559" y="1647"/>
                    <a:pt x="559" y="1647"/>
                  </a:cubicBezTo>
                  <a:cubicBezTo>
                    <a:pt x="557" y="1607"/>
                    <a:pt x="522" y="1599"/>
                    <a:pt x="495" y="1583"/>
                  </a:cubicBezTo>
                  <a:close/>
                  <a:moveTo>
                    <a:pt x="321" y="1459"/>
                  </a:moveTo>
                  <a:cubicBezTo>
                    <a:pt x="321" y="1470"/>
                    <a:pt x="320" y="1482"/>
                    <a:pt x="318" y="1491"/>
                  </a:cubicBezTo>
                  <a:cubicBezTo>
                    <a:pt x="316" y="1498"/>
                    <a:pt x="311" y="1504"/>
                    <a:pt x="310" y="1509"/>
                  </a:cubicBezTo>
                  <a:cubicBezTo>
                    <a:pt x="308" y="1517"/>
                    <a:pt x="308" y="1524"/>
                    <a:pt x="309" y="1530"/>
                  </a:cubicBezTo>
                  <a:cubicBezTo>
                    <a:pt x="310" y="1539"/>
                    <a:pt x="314" y="1545"/>
                    <a:pt x="316" y="1555"/>
                  </a:cubicBezTo>
                  <a:cubicBezTo>
                    <a:pt x="318" y="1575"/>
                    <a:pt x="306" y="1596"/>
                    <a:pt x="312" y="1613"/>
                  </a:cubicBezTo>
                  <a:cubicBezTo>
                    <a:pt x="308" y="1615"/>
                    <a:pt x="303" y="1608"/>
                    <a:pt x="299" y="1604"/>
                  </a:cubicBezTo>
                  <a:cubicBezTo>
                    <a:pt x="295" y="1600"/>
                    <a:pt x="290" y="1596"/>
                    <a:pt x="288" y="1591"/>
                  </a:cubicBezTo>
                  <a:cubicBezTo>
                    <a:pt x="291" y="1572"/>
                    <a:pt x="290" y="1551"/>
                    <a:pt x="293" y="1531"/>
                  </a:cubicBezTo>
                  <a:cubicBezTo>
                    <a:pt x="294" y="1520"/>
                    <a:pt x="299" y="1510"/>
                    <a:pt x="298" y="1500"/>
                  </a:cubicBezTo>
                  <a:cubicBezTo>
                    <a:pt x="298" y="1490"/>
                    <a:pt x="294" y="1480"/>
                    <a:pt x="294" y="1471"/>
                  </a:cubicBezTo>
                  <a:cubicBezTo>
                    <a:pt x="291" y="1438"/>
                    <a:pt x="295" y="1402"/>
                    <a:pt x="296" y="1370"/>
                  </a:cubicBezTo>
                  <a:cubicBezTo>
                    <a:pt x="298" y="1338"/>
                    <a:pt x="305" y="1307"/>
                    <a:pt x="306" y="1276"/>
                  </a:cubicBezTo>
                  <a:cubicBezTo>
                    <a:pt x="307" y="1257"/>
                    <a:pt x="305" y="1241"/>
                    <a:pt x="307" y="1223"/>
                  </a:cubicBezTo>
                  <a:cubicBezTo>
                    <a:pt x="309" y="1205"/>
                    <a:pt x="310" y="1189"/>
                    <a:pt x="314" y="1170"/>
                  </a:cubicBezTo>
                  <a:cubicBezTo>
                    <a:pt x="316" y="1189"/>
                    <a:pt x="322" y="1210"/>
                    <a:pt x="324" y="1231"/>
                  </a:cubicBezTo>
                  <a:cubicBezTo>
                    <a:pt x="332" y="1302"/>
                    <a:pt x="326" y="1388"/>
                    <a:pt x="321" y="145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2"/>
            <p:cNvSpPr>
              <a:spLocks/>
            </p:cNvSpPr>
            <p:nvPr/>
          </p:nvSpPr>
          <p:spPr bwMode="auto">
            <a:xfrm>
              <a:off x="4943475" y="790575"/>
              <a:ext cx="2157413" cy="5457825"/>
            </a:xfrm>
            <a:custGeom>
              <a:avLst/>
              <a:gdLst/>
              <a:ahLst/>
              <a:cxnLst>
                <a:cxn ang="0">
                  <a:pos x="43" y="306"/>
                </a:cxn>
                <a:cxn ang="0">
                  <a:pos x="55" y="297"/>
                </a:cxn>
                <a:cxn ang="0">
                  <a:pos x="51" y="289"/>
                </a:cxn>
                <a:cxn ang="0">
                  <a:pos x="32" y="283"/>
                </a:cxn>
                <a:cxn ang="0">
                  <a:pos x="29" y="271"/>
                </a:cxn>
                <a:cxn ang="0">
                  <a:pos x="32" y="267"/>
                </a:cxn>
                <a:cxn ang="0">
                  <a:pos x="66" y="267"/>
                </a:cxn>
                <a:cxn ang="0">
                  <a:pos x="64" y="259"/>
                </a:cxn>
                <a:cxn ang="0">
                  <a:pos x="56" y="245"/>
                </a:cxn>
                <a:cxn ang="0">
                  <a:pos x="77" y="234"/>
                </a:cxn>
                <a:cxn ang="0">
                  <a:pos x="74" y="214"/>
                </a:cxn>
                <a:cxn ang="0">
                  <a:pos x="92" y="161"/>
                </a:cxn>
                <a:cxn ang="0">
                  <a:pos x="100" y="140"/>
                </a:cxn>
                <a:cxn ang="0">
                  <a:pos x="114" y="103"/>
                </a:cxn>
                <a:cxn ang="0">
                  <a:pos x="144" y="52"/>
                </a:cxn>
                <a:cxn ang="0">
                  <a:pos x="287" y="44"/>
                </a:cxn>
                <a:cxn ang="0">
                  <a:pos x="323" y="91"/>
                </a:cxn>
                <a:cxn ang="0">
                  <a:pos x="328" y="117"/>
                </a:cxn>
                <a:cxn ang="0">
                  <a:pos x="322" y="152"/>
                </a:cxn>
                <a:cxn ang="0">
                  <a:pos x="343" y="167"/>
                </a:cxn>
                <a:cxn ang="0">
                  <a:pos x="334" y="182"/>
                </a:cxn>
                <a:cxn ang="0">
                  <a:pos x="336" y="211"/>
                </a:cxn>
                <a:cxn ang="0">
                  <a:pos x="356" y="230"/>
                </a:cxn>
                <a:cxn ang="0">
                  <a:pos x="354" y="241"/>
                </a:cxn>
                <a:cxn ang="0">
                  <a:pos x="341" y="252"/>
                </a:cxn>
                <a:cxn ang="0">
                  <a:pos x="338" y="259"/>
                </a:cxn>
                <a:cxn ang="0">
                  <a:pos x="348" y="275"/>
                </a:cxn>
                <a:cxn ang="0">
                  <a:pos x="361" y="296"/>
                </a:cxn>
                <a:cxn ang="0">
                  <a:pos x="362" y="314"/>
                </a:cxn>
                <a:cxn ang="0">
                  <a:pos x="439" y="434"/>
                </a:cxn>
                <a:cxn ang="0">
                  <a:pos x="349" y="641"/>
                </a:cxn>
                <a:cxn ang="0">
                  <a:pos x="361" y="763"/>
                </a:cxn>
                <a:cxn ang="0">
                  <a:pos x="405" y="982"/>
                </a:cxn>
                <a:cxn ang="0">
                  <a:pos x="482" y="1300"/>
                </a:cxn>
                <a:cxn ang="0">
                  <a:pos x="609" y="1615"/>
                </a:cxn>
                <a:cxn ang="0">
                  <a:pos x="660" y="1726"/>
                </a:cxn>
                <a:cxn ang="0">
                  <a:pos x="717" y="1781"/>
                </a:cxn>
                <a:cxn ang="0">
                  <a:pos x="484" y="1766"/>
                </a:cxn>
                <a:cxn ang="0">
                  <a:pos x="453" y="1660"/>
                </a:cxn>
                <a:cxn ang="0">
                  <a:pos x="387" y="1401"/>
                </a:cxn>
                <a:cxn ang="0">
                  <a:pos x="260" y="1032"/>
                </a:cxn>
                <a:cxn ang="0">
                  <a:pos x="189" y="1221"/>
                </a:cxn>
                <a:cxn ang="0">
                  <a:pos x="208" y="1558"/>
                </a:cxn>
                <a:cxn ang="0">
                  <a:pos x="204" y="1759"/>
                </a:cxn>
                <a:cxn ang="0">
                  <a:pos x="81" y="1541"/>
                </a:cxn>
                <a:cxn ang="0">
                  <a:pos x="69" y="1291"/>
                </a:cxn>
                <a:cxn ang="0">
                  <a:pos x="52" y="1027"/>
                </a:cxn>
                <a:cxn ang="0">
                  <a:pos x="83" y="683"/>
                </a:cxn>
                <a:cxn ang="0">
                  <a:pos x="13" y="480"/>
                </a:cxn>
                <a:cxn ang="0">
                  <a:pos x="57" y="328"/>
                </a:cxn>
              </a:cxnLst>
              <a:rect l="0" t="0" r="r" b="b"/>
              <a:pathLst>
                <a:path w="718" h="1818">
                  <a:moveTo>
                    <a:pt x="57" y="328"/>
                  </a:moveTo>
                  <a:cubicBezTo>
                    <a:pt x="58" y="326"/>
                    <a:pt x="57" y="324"/>
                    <a:pt x="57" y="321"/>
                  </a:cubicBezTo>
                  <a:cubicBezTo>
                    <a:pt x="58" y="314"/>
                    <a:pt x="68" y="308"/>
                    <a:pt x="65" y="298"/>
                  </a:cubicBezTo>
                  <a:cubicBezTo>
                    <a:pt x="60" y="299"/>
                    <a:pt x="52" y="306"/>
                    <a:pt x="43" y="306"/>
                  </a:cubicBezTo>
                  <a:cubicBezTo>
                    <a:pt x="44" y="302"/>
                    <a:pt x="51" y="303"/>
                    <a:pt x="54" y="301"/>
                  </a:cubicBezTo>
                  <a:cubicBezTo>
                    <a:pt x="52" y="300"/>
                    <a:pt x="21" y="300"/>
                    <a:pt x="36" y="299"/>
                  </a:cubicBezTo>
                  <a:cubicBezTo>
                    <a:pt x="48" y="299"/>
                    <a:pt x="59" y="300"/>
                    <a:pt x="65" y="293"/>
                  </a:cubicBezTo>
                  <a:cubicBezTo>
                    <a:pt x="58" y="294"/>
                    <a:pt x="55" y="293"/>
                    <a:pt x="55" y="297"/>
                  </a:cubicBezTo>
                  <a:cubicBezTo>
                    <a:pt x="53" y="298"/>
                    <a:pt x="56" y="292"/>
                    <a:pt x="53" y="294"/>
                  </a:cubicBezTo>
                  <a:cubicBezTo>
                    <a:pt x="53" y="291"/>
                    <a:pt x="58" y="294"/>
                    <a:pt x="58" y="292"/>
                  </a:cubicBezTo>
                  <a:cubicBezTo>
                    <a:pt x="58" y="290"/>
                    <a:pt x="55" y="291"/>
                    <a:pt x="53" y="291"/>
                  </a:cubicBezTo>
                  <a:cubicBezTo>
                    <a:pt x="60" y="288"/>
                    <a:pt x="58" y="288"/>
                    <a:pt x="51" y="289"/>
                  </a:cubicBezTo>
                  <a:cubicBezTo>
                    <a:pt x="48" y="287"/>
                    <a:pt x="55" y="288"/>
                    <a:pt x="56" y="288"/>
                  </a:cubicBezTo>
                  <a:cubicBezTo>
                    <a:pt x="47" y="287"/>
                    <a:pt x="38" y="288"/>
                    <a:pt x="33" y="284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34" y="284"/>
                    <a:pt x="33" y="283"/>
                    <a:pt x="32" y="283"/>
                  </a:cubicBezTo>
                  <a:cubicBezTo>
                    <a:pt x="31" y="282"/>
                    <a:pt x="31" y="281"/>
                    <a:pt x="30" y="280"/>
                  </a:cubicBezTo>
                  <a:cubicBezTo>
                    <a:pt x="29" y="281"/>
                    <a:pt x="30" y="282"/>
                    <a:pt x="32" y="283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29" y="284"/>
                    <a:pt x="26" y="275"/>
                    <a:pt x="29" y="271"/>
                  </a:cubicBezTo>
                  <a:cubicBezTo>
                    <a:pt x="28" y="277"/>
                    <a:pt x="33" y="284"/>
                    <a:pt x="41" y="283"/>
                  </a:cubicBezTo>
                  <a:cubicBezTo>
                    <a:pt x="44" y="281"/>
                    <a:pt x="37" y="282"/>
                    <a:pt x="37" y="280"/>
                  </a:cubicBezTo>
                  <a:cubicBezTo>
                    <a:pt x="38" y="276"/>
                    <a:pt x="43" y="281"/>
                    <a:pt x="47" y="279"/>
                  </a:cubicBezTo>
                  <a:cubicBezTo>
                    <a:pt x="46" y="272"/>
                    <a:pt x="31" y="269"/>
                    <a:pt x="32" y="267"/>
                  </a:cubicBezTo>
                  <a:cubicBezTo>
                    <a:pt x="38" y="274"/>
                    <a:pt x="53" y="272"/>
                    <a:pt x="62" y="274"/>
                  </a:cubicBezTo>
                  <a:cubicBezTo>
                    <a:pt x="61" y="273"/>
                    <a:pt x="61" y="271"/>
                    <a:pt x="58" y="271"/>
                  </a:cubicBezTo>
                  <a:cubicBezTo>
                    <a:pt x="59" y="269"/>
                    <a:pt x="60" y="272"/>
                    <a:pt x="62" y="271"/>
                  </a:cubicBezTo>
                  <a:cubicBezTo>
                    <a:pt x="62" y="270"/>
                    <a:pt x="60" y="267"/>
                    <a:pt x="66" y="267"/>
                  </a:cubicBezTo>
                  <a:cubicBezTo>
                    <a:pt x="65" y="264"/>
                    <a:pt x="63" y="268"/>
                    <a:pt x="61" y="266"/>
                  </a:cubicBezTo>
                  <a:cubicBezTo>
                    <a:pt x="61" y="264"/>
                    <a:pt x="61" y="263"/>
                    <a:pt x="63" y="263"/>
                  </a:cubicBezTo>
                  <a:cubicBezTo>
                    <a:pt x="61" y="261"/>
                    <a:pt x="54" y="263"/>
                    <a:pt x="54" y="258"/>
                  </a:cubicBezTo>
                  <a:cubicBezTo>
                    <a:pt x="58" y="261"/>
                    <a:pt x="61" y="258"/>
                    <a:pt x="64" y="259"/>
                  </a:cubicBezTo>
                  <a:cubicBezTo>
                    <a:pt x="60" y="256"/>
                    <a:pt x="53" y="255"/>
                    <a:pt x="51" y="249"/>
                  </a:cubicBezTo>
                  <a:cubicBezTo>
                    <a:pt x="53" y="250"/>
                    <a:pt x="55" y="250"/>
                    <a:pt x="56" y="248"/>
                  </a:cubicBezTo>
                  <a:cubicBezTo>
                    <a:pt x="55" y="244"/>
                    <a:pt x="49" y="244"/>
                    <a:pt x="50" y="238"/>
                  </a:cubicBezTo>
                  <a:cubicBezTo>
                    <a:pt x="53" y="239"/>
                    <a:pt x="53" y="243"/>
                    <a:pt x="56" y="245"/>
                  </a:cubicBezTo>
                  <a:cubicBezTo>
                    <a:pt x="58" y="243"/>
                    <a:pt x="58" y="240"/>
                    <a:pt x="59" y="238"/>
                  </a:cubicBezTo>
                  <a:cubicBezTo>
                    <a:pt x="65" y="243"/>
                    <a:pt x="72" y="237"/>
                    <a:pt x="77" y="238"/>
                  </a:cubicBezTo>
                  <a:cubicBezTo>
                    <a:pt x="71" y="234"/>
                    <a:pt x="62" y="234"/>
                    <a:pt x="57" y="229"/>
                  </a:cubicBezTo>
                  <a:cubicBezTo>
                    <a:pt x="61" y="226"/>
                    <a:pt x="68" y="235"/>
                    <a:pt x="77" y="234"/>
                  </a:cubicBezTo>
                  <a:cubicBezTo>
                    <a:pt x="78" y="231"/>
                    <a:pt x="77" y="226"/>
                    <a:pt x="79" y="223"/>
                  </a:cubicBezTo>
                  <a:cubicBezTo>
                    <a:pt x="78" y="222"/>
                    <a:pt x="71" y="227"/>
                    <a:pt x="68" y="223"/>
                  </a:cubicBezTo>
                  <a:cubicBezTo>
                    <a:pt x="77" y="222"/>
                    <a:pt x="83" y="216"/>
                    <a:pt x="84" y="205"/>
                  </a:cubicBezTo>
                  <a:cubicBezTo>
                    <a:pt x="80" y="204"/>
                    <a:pt x="79" y="213"/>
                    <a:pt x="74" y="214"/>
                  </a:cubicBezTo>
                  <a:cubicBezTo>
                    <a:pt x="76" y="208"/>
                    <a:pt x="82" y="204"/>
                    <a:pt x="85" y="199"/>
                  </a:cubicBezTo>
                  <a:cubicBezTo>
                    <a:pt x="85" y="191"/>
                    <a:pt x="86" y="183"/>
                    <a:pt x="88" y="176"/>
                  </a:cubicBezTo>
                  <a:cubicBezTo>
                    <a:pt x="85" y="176"/>
                    <a:pt x="82" y="184"/>
                    <a:pt x="79" y="187"/>
                  </a:cubicBezTo>
                  <a:cubicBezTo>
                    <a:pt x="80" y="178"/>
                    <a:pt x="91" y="172"/>
                    <a:pt x="92" y="161"/>
                  </a:cubicBezTo>
                  <a:cubicBezTo>
                    <a:pt x="87" y="158"/>
                    <a:pt x="78" y="159"/>
                    <a:pt x="78" y="151"/>
                  </a:cubicBezTo>
                  <a:cubicBezTo>
                    <a:pt x="81" y="150"/>
                    <a:pt x="82" y="152"/>
                    <a:pt x="85" y="151"/>
                  </a:cubicBezTo>
                  <a:cubicBezTo>
                    <a:pt x="85" y="146"/>
                    <a:pt x="83" y="149"/>
                    <a:pt x="80" y="138"/>
                  </a:cubicBezTo>
                  <a:cubicBezTo>
                    <a:pt x="90" y="139"/>
                    <a:pt x="89" y="136"/>
                    <a:pt x="100" y="140"/>
                  </a:cubicBezTo>
                  <a:cubicBezTo>
                    <a:pt x="102" y="140"/>
                    <a:pt x="101" y="136"/>
                    <a:pt x="101" y="133"/>
                  </a:cubicBezTo>
                  <a:cubicBezTo>
                    <a:pt x="100" y="130"/>
                    <a:pt x="97" y="134"/>
                    <a:pt x="94" y="133"/>
                  </a:cubicBezTo>
                  <a:cubicBezTo>
                    <a:pt x="95" y="130"/>
                    <a:pt x="101" y="131"/>
                    <a:pt x="102" y="128"/>
                  </a:cubicBezTo>
                  <a:cubicBezTo>
                    <a:pt x="103" y="117"/>
                    <a:pt x="109" y="106"/>
                    <a:pt x="114" y="103"/>
                  </a:cubicBezTo>
                  <a:cubicBezTo>
                    <a:pt x="119" y="87"/>
                    <a:pt x="127" y="70"/>
                    <a:pt x="138" y="58"/>
                  </a:cubicBezTo>
                  <a:cubicBezTo>
                    <a:pt x="138" y="59"/>
                    <a:pt x="138" y="59"/>
                    <a:pt x="138" y="60"/>
                  </a:cubicBezTo>
                  <a:cubicBezTo>
                    <a:pt x="140" y="55"/>
                    <a:pt x="145" y="54"/>
                    <a:pt x="149" y="51"/>
                  </a:cubicBezTo>
                  <a:cubicBezTo>
                    <a:pt x="147" y="51"/>
                    <a:pt x="146" y="52"/>
                    <a:pt x="144" y="52"/>
                  </a:cubicBezTo>
                  <a:cubicBezTo>
                    <a:pt x="146" y="51"/>
                    <a:pt x="148" y="50"/>
                    <a:pt x="149" y="49"/>
                  </a:cubicBezTo>
                  <a:cubicBezTo>
                    <a:pt x="168" y="24"/>
                    <a:pt x="207" y="0"/>
                    <a:pt x="245" y="21"/>
                  </a:cubicBezTo>
                  <a:cubicBezTo>
                    <a:pt x="262" y="17"/>
                    <a:pt x="269" y="33"/>
                    <a:pt x="279" y="41"/>
                  </a:cubicBezTo>
                  <a:cubicBezTo>
                    <a:pt x="281" y="43"/>
                    <a:pt x="285" y="43"/>
                    <a:pt x="287" y="44"/>
                  </a:cubicBezTo>
                  <a:cubicBezTo>
                    <a:pt x="290" y="46"/>
                    <a:pt x="292" y="50"/>
                    <a:pt x="295" y="54"/>
                  </a:cubicBezTo>
                  <a:cubicBezTo>
                    <a:pt x="300" y="58"/>
                    <a:pt x="305" y="61"/>
                    <a:pt x="310" y="65"/>
                  </a:cubicBezTo>
                  <a:cubicBezTo>
                    <a:pt x="322" y="76"/>
                    <a:pt x="326" y="94"/>
                    <a:pt x="330" y="109"/>
                  </a:cubicBezTo>
                  <a:cubicBezTo>
                    <a:pt x="325" y="106"/>
                    <a:pt x="325" y="97"/>
                    <a:pt x="323" y="91"/>
                  </a:cubicBezTo>
                  <a:cubicBezTo>
                    <a:pt x="322" y="93"/>
                    <a:pt x="321" y="96"/>
                    <a:pt x="321" y="99"/>
                  </a:cubicBezTo>
                  <a:cubicBezTo>
                    <a:pt x="323" y="98"/>
                    <a:pt x="322" y="96"/>
                    <a:pt x="322" y="95"/>
                  </a:cubicBezTo>
                  <a:cubicBezTo>
                    <a:pt x="325" y="96"/>
                    <a:pt x="322" y="101"/>
                    <a:pt x="322" y="103"/>
                  </a:cubicBezTo>
                  <a:cubicBezTo>
                    <a:pt x="326" y="100"/>
                    <a:pt x="323" y="116"/>
                    <a:pt x="328" y="117"/>
                  </a:cubicBezTo>
                  <a:cubicBezTo>
                    <a:pt x="323" y="120"/>
                    <a:pt x="329" y="128"/>
                    <a:pt x="327" y="134"/>
                  </a:cubicBezTo>
                  <a:cubicBezTo>
                    <a:pt x="325" y="137"/>
                    <a:pt x="327" y="126"/>
                    <a:pt x="325" y="126"/>
                  </a:cubicBezTo>
                  <a:cubicBezTo>
                    <a:pt x="323" y="133"/>
                    <a:pt x="327" y="139"/>
                    <a:pt x="325" y="148"/>
                  </a:cubicBezTo>
                  <a:cubicBezTo>
                    <a:pt x="322" y="143"/>
                    <a:pt x="321" y="152"/>
                    <a:pt x="322" y="152"/>
                  </a:cubicBezTo>
                  <a:cubicBezTo>
                    <a:pt x="323" y="153"/>
                    <a:pt x="324" y="149"/>
                    <a:pt x="323" y="149"/>
                  </a:cubicBezTo>
                  <a:cubicBezTo>
                    <a:pt x="327" y="155"/>
                    <a:pt x="328" y="161"/>
                    <a:pt x="340" y="160"/>
                  </a:cubicBezTo>
                  <a:cubicBezTo>
                    <a:pt x="336" y="163"/>
                    <a:pt x="338" y="165"/>
                    <a:pt x="333" y="166"/>
                  </a:cubicBezTo>
                  <a:cubicBezTo>
                    <a:pt x="335" y="171"/>
                    <a:pt x="339" y="167"/>
                    <a:pt x="343" y="167"/>
                  </a:cubicBezTo>
                  <a:cubicBezTo>
                    <a:pt x="342" y="170"/>
                    <a:pt x="341" y="171"/>
                    <a:pt x="346" y="171"/>
                  </a:cubicBezTo>
                  <a:cubicBezTo>
                    <a:pt x="345" y="174"/>
                    <a:pt x="339" y="172"/>
                    <a:pt x="335" y="173"/>
                  </a:cubicBezTo>
                  <a:cubicBezTo>
                    <a:pt x="332" y="175"/>
                    <a:pt x="331" y="181"/>
                    <a:pt x="328" y="183"/>
                  </a:cubicBezTo>
                  <a:cubicBezTo>
                    <a:pt x="329" y="185"/>
                    <a:pt x="331" y="181"/>
                    <a:pt x="334" y="182"/>
                  </a:cubicBezTo>
                  <a:cubicBezTo>
                    <a:pt x="332" y="186"/>
                    <a:pt x="328" y="186"/>
                    <a:pt x="326" y="190"/>
                  </a:cubicBezTo>
                  <a:cubicBezTo>
                    <a:pt x="329" y="194"/>
                    <a:pt x="329" y="198"/>
                    <a:pt x="333" y="203"/>
                  </a:cubicBezTo>
                  <a:cubicBezTo>
                    <a:pt x="329" y="203"/>
                    <a:pt x="329" y="199"/>
                    <a:pt x="326" y="197"/>
                  </a:cubicBezTo>
                  <a:cubicBezTo>
                    <a:pt x="324" y="203"/>
                    <a:pt x="333" y="207"/>
                    <a:pt x="336" y="211"/>
                  </a:cubicBezTo>
                  <a:cubicBezTo>
                    <a:pt x="332" y="212"/>
                    <a:pt x="332" y="209"/>
                    <a:pt x="329" y="208"/>
                  </a:cubicBezTo>
                  <a:cubicBezTo>
                    <a:pt x="331" y="215"/>
                    <a:pt x="336" y="218"/>
                    <a:pt x="341" y="221"/>
                  </a:cubicBezTo>
                  <a:cubicBezTo>
                    <a:pt x="342" y="224"/>
                    <a:pt x="338" y="222"/>
                    <a:pt x="338" y="222"/>
                  </a:cubicBezTo>
                  <a:cubicBezTo>
                    <a:pt x="341" y="227"/>
                    <a:pt x="349" y="229"/>
                    <a:pt x="356" y="230"/>
                  </a:cubicBezTo>
                  <a:cubicBezTo>
                    <a:pt x="351" y="233"/>
                    <a:pt x="345" y="228"/>
                    <a:pt x="341" y="232"/>
                  </a:cubicBezTo>
                  <a:cubicBezTo>
                    <a:pt x="342" y="236"/>
                    <a:pt x="349" y="233"/>
                    <a:pt x="349" y="237"/>
                  </a:cubicBezTo>
                  <a:cubicBezTo>
                    <a:pt x="346" y="237"/>
                    <a:pt x="345" y="236"/>
                    <a:pt x="342" y="236"/>
                  </a:cubicBezTo>
                  <a:cubicBezTo>
                    <a:pt x="344" y="240"/>
                    <a:pt x="350" y="239"/>
                    <a:pt x="354" y="241"/>
                  </a:cubicBezTo>
                  <a:cubicBezTo>
                    <a:pt x="348" y="244"/>
                    <a:pt x="343" y="238"/>
                    <a:pt x="338" y="238"/>
                  </a:cubicBezTo>
                  <a:cubicBezTo>
                    <a:pt x="335" y="242"/>
                    <a:pt x="344" y="242"/>
                    <a:pt x="345" y="246"/>
                  </a:cubicBezTo>
                  <a:cubicBezTo>
                    <a:pt x="338" y="246"/>
                    <a:pt x="338" y="240"/>
                    <a:pt x="332" y="240"/>
                  </a:cubicBezTo>
                  <a:cubicBezTo>
                    <a:pt x="333" y="245"/>
                    <a:pt x="340" y="247"/>
                    <a:pt x="341" y="252"/>
                  </a:cubicBezTo>
                  <a:cubicBezTo>
                    <a:pt x="346" y="253"/>
                    <a:pt x="347" y="250"/>
                    <a:pt x="351" y="250"/>
                  </a:cubicBezTo>
                  <a:cubicBezTo>
                    <a:pt x="350" y="255"/>
                    <a:pt x="342" y="254"/>
                    <a:pt x="338" y="253"/>
                  </a:cubicBezTo>
                  <a:cubicBezTo>
                    <a:pt x="336" y="256"/>
                    <a:pt x="342" y="258"/>
                    <a:pt x="346" y="256"/>
                  </a:cubicBezTo>
                  <a:cubicBezTo>
                    <a:pt x="345" y="259"/>
                    <a:pt x="342" y="259"/>
                    <a:pt x="338" y="259"/>
                  </a:cubicBezTo>
                  <a:cubicBezTo>
                    <a:pt x="335" y="267"/>
                    <a:pt x="347" y="267"/>
                    <a:pt x="342" y="271"/>
                  </a:cubicBezTo>
                  <a:cubicBezTo>
                    <a:pt x="347" y="271"/>
                    <a:pt x="349" y="269"/>
                    <a:pt x="353" y="270"/>
                  </a:cubicBezTo>
                  <a:cubicBezTo>
                    <a:pt x="352" y="271"/>
                    <a:pt x="350" y="272"/>
                    <a:pt x="348" y="272"/>
                  </a:cubicBezTo>
                  <a:cubicBezTo>
                    <a:pt x="349" y="274"/>
                    <a:pt x="353" y="276"/>
                    <a:pt x="348" y="275"/>
                  </a:cubicBezTo>
                  <a:cubicBezTo>
                    <a:pt x="350" y="281"/>
                    <a:pt x="356" y="285"/>
                    <a:pt x="365" y="286"/>
                  </a:cubicBezTo>
                  <a:cubicBezTo>
                    <a:pt x="364" y="290"/>
                    <a:pt x="360" y="291"/>
                    <a:pt x="355" y="292"/>
                  </a:cubicBezTo>
                  <a:cubicBezTo>
                    <a:pt x="357" y="296"/>
                    <a:pt x="363" y="291"/>
                    <a:pt x="366" y="292"/>
                  </a:cubicBezTo>
                  <a:cubicBezTo>
                    <a:pt x="366" y="295"/>
                    <a:pt x="361" y="294"/>
                    <a:pt x="361" y="296"/>
                  </a:cubicBezTo>
                  <a:cubicBezTo>
                    <a:pt x="364" y="300"/>
                    <a:pt x="368" y="295"/>
                    <a:pt x="371" y="295"/>
                  </a:cubicBezTo>
                  <a:cubicBezTo>
                    <a:pt x="367" y="299"/>
                    <a:pt x="367" y="302"/>
                    <a:pt x="362" y="305"/>
                  </a:cubicBezTo>
                  <a:cubicBezTo>
                    <a:pt x="362" y="307"/>
                    <a:pt x="366" y="305"/>
                    <a:pt x="366" y="307"/>
                  </a:cubicBezTo>
                  <a:cubicBezTo>
                    <a:pt x="367" y="312"/>
                    <a:pt x="363" y="311"/>
                    <a:pt x="362" y="314"/>
                  </a:cubicBezTo>
                  <a:cubicBezTo>
                    <a:pt x="364" y="314"/>
                    <a:pt x="366" y="314"/>
                    <a:pt x="367" y="315"/>
                  </a:cubicBezTo>
                  <a:cubicBezTo>
                    <a:pt x="367" y="316"/>
                    <a:pt x="365" y="315"/>
                    <a:pt x="364" y="316"/>
                  </a:cubicBezTo>
                  <a:cubicBezTo>
                    <a:pt x="381" y="324"/>
                    <a:pt x="406" y="326"/>
                    <a:pt x="417" y="342"/>
                  </a:cubicBezTo>
                  <a:cubicBezTo>
                    <a:pt x="430" y="359"/>
                    <a:pt x="438" y="401"/>
                    <a:pt x="439" y="434"/>
                  </a:cubicBezTo>
                  <a:cubicBezTo>
                    <a:pt x="441" y="457"/>
                    <a:pt x="444" y="485"/>
                    <a:pt x="441" y="511"/>
                  </a:cubicBezTo>
                  <a:cubicBezTo>
                    <a:pt x="438" y="536"/>
                    <a:pt x="429" y="568"/>
                    <a:pt x="422" y="592"/>
                  </a:cubicBezTo>
                  <a:cubicBezTo>
                    <a:pt x="418" y="605"/>
                    <a:pt x="415" y="617"/>
                    <a:pt x="408" y="624"/>
                  </a:cubicBezTo>
                  <a:cubicBezTo>
                    <a:pt x="393" y="636"/>
                    <a:pt x="368" y="640"/>
                    <a:pt x="349" y="641"/>
                  </a:cubicBezTo>
                  <a:cubicBezTo>
                    <a:pt x="340" y="666"/>
                    <a:pt x="348" y="689"/>
                    <a:pt x="350" y="715"/>
                  </a:cubicBezTo>
                  <a:cubicBezTo>
                    <a:pt x="350" y="718"/>
                    <a:pt x="350" y="722"/>
                    <a:pt x="350" y="725"/>
                  </a:cubicBezTo>
                  <a:cubicBezTo>
                    <a:pt x="352" y="736"/>
                    <a:pt x="358" y="742"/>
                    <a:pt x="360" y="756"/>
                  </a:cubicBezTo>
                  <a:cubicBezTo>
                    <a:pt x="360" y="758"/>
                    <a:pt x="360" y="761"/>
                    <a:pt x="361" y="763"/>
                  </a:cubicBezTo>
                  <a:cubicBezTo>
                    <a:pt x="365" y="784"/>
                    <a:pt x="371" y="807"/>
                    <a:pt x="374" y="830"/>
                  </a:cubicBezTo>
                  <a:cubicBezTo>
                    <a:pt x="377" y="854"/>
                    <a:pt x="384" y="877"/>
                    <a:pt x="386" y="899"/>
                  </a:cubicBezTo>
                  <a:cubicBezTo>
                    <a:pt x="387" y="914"/>
                    <a:pt x="388" y="924"/>
                    <a:pt x="392" y="935"/>
                  </a:cubicBezTo>
                  <a:cubicBezTo>
                    <a:pt x="398" y="947"/>
                    <a:pt x="401" y="966"/>
                    <a:pt x="405" y="982"/>
                  </a:cubicBezTo>
                  <a:cubicBezTo>
                    <a:pt x="409" y="999"/>
                    <a:pt x="412" y="1016"/>
                    <a:pt x="414" y="1032"/>
                  </a:cubicBezTo>
                  <a:cubicBezTo>
                    <a:pt x="420" y="1066"/>
                    <a:pt x="433" y="1096"/>
                    <a:pt x="439" y="1126"/>
                  </a:cubicBezTo>
                  <a:cubicBezTo>
                    <a:pt x="445" y="1153"/>
                    <a:pt x="448" y="1180"/>
                    <a:pt x="456" y="1206"/>
                  </a:cubicBezTo>
                  <a:cubicBezTo>
                    <a:pt x="465" y="1237"/>
                    <a:pt x="478" y="1263"/>
                    <a:pt x="482" y="1300"/>
                  </a:cubicBezTo>
                  <a:cubicBezTo>
                    <a:pt x="499" y="1311"/>
                    <a:pt x="501" y="1321"/>
                    <a:pt x="504" y="1341"/>
                  </a:cubicBezTo>
                  <a:cubicBezTo>
                    <a:pt x="515" y="1424"/>
                    <a:pt x="547" y="1489"/>
                    <a:pt x="574" y="1557"/>
                  </a:cubicBezTo>
                  <a:cubicBezTo>
                    <a:pt x="578" y="1569"/>
                    <a:pt x="582" y="1579"/>
                    <a:pt x="589" y="1589"/>
                  </a:cubicBezTo>
                  <a:cubicBezTo>
                    <a:pt x="595" y="1597"/>
                    <a:pt x="604" y="1605"/>
                    <a:pt x="609" y="1615"/>
                  </a:cubicBezTo>
                  <a:cubicBezTo>
                    <a:pt x="615" y="1625"/>
                    <a:pt x="617" y="1637"/>
                    <a:pt x="621" y="1649"/>
                  </a:cubicBezTo>
                  <a:cubicBezTo>
                    <a:pt x="624" y="1661"/>
                    <a:pt x="625" y="1674"/>
                    <a:pt x="629" y="1687"/>
                  </a:cubicBezTo>
                  <a:cubicBezTo>
                    <a:pt x="632" y="1693"/>
                    <a:pt x="639" y="1699"/>
                    <a:pt x="645" y="1707"/>
                  </a:cubicBezTo>
                  <a:cubicBezTo>
                    <a:pt x="650" y="1714"/>
                    <a:pt x="655" y="1722"/>
                    <a:pt x="660" y="1726"/>
                  </a:cubicBezTo>
                  <a:cubicBezTo>
                    <a:pt x="667" y="1731"/>
                    <a:pt x="675" y="1732"/>
                    <a:pt x="681" y="1736"/>
                  </a:cubicBezTo>
                  <a:cubicBezTo>
                    <a:pt x="687" y="1740"/>
                    <a:pt x="694" y="1744"/>
                    <a:pt x="700" y="1749"/>
                  </a:cubicBezTo>
                  <a:cubicBezTo>
                    <a:pt x="706" y="1755"/>
                    <a:pt x="707" y="1761"/>
                    <a:pt x="711" y="1770"/>
                  </a:cubicBezTo>
                  <a:cubicBezTo>
                    <a:pt x="713" y="1773"/>
                    <a:pt x="716" y="1776"/>
                    <a:pt x="717" y="1781"/>
                  </a:cubicBezTo>
                  <a:cubicBezTo>
                    <a:pt x="718" y="1797"/>
                    <a:pt x="692" y="1807"/>
                    <a:pt x="677" y="1809"/>
                  </a:cubicBezTo>
                  <a:cubicBezTo>
                    <a:pt x="626" y="1818"/>
                    <a:pt x="585" y="1804"/>
                    <a:pt x="565" y="1775"/>
                  </a:cubicBezTo>
                  <a:cubicBezTo>
                    <a:pt x="559" y="1777"/>
                    <a:pt x="553" y="1783"/>
                    <a:pt x="547" y="1784"/>
                  </a:cubicBezTo>
                  <a:cubicBezTo>
                    <a:pt x="520" y="1790"/>
                    <a:pt x="499" y="1775"/>
                    <a:pt x="484" y="1766"/>
                  </a:cubicBezTo>
                  <a:cubicBezTo>
                    <a:pt x="480" y="1760"/>
                    <a:pt x="484" y="1751"/>
                    <a:pt x="482" y="1742"/>
                  </a:cubicBezTo>
                  <a:cubicBezTo>
                    <a:pt x="479" y="1734"/>
                    <a:pt x="472" y="1729"/>
                    <a:pt x="470" y="1720"/>
                  </a:cubicBezTo>
                  <a:cubicBezTo>
                    <a:pt x="469" y="1714"/>
                    <a:pt x="470" y="1709"/>
                    <a:pt x="469" y="1703"/>
                  </a:cubicBezTo>
                  <a:cubicBezTo>
                    <a:pt x="467" y="1688"/>
                    <a:pt x="460" y="1675"/>
                    <a:pt x="453" y="1660"/>
                  </a:cubicBezTo>
                  <a:cubicBezTo>
                    <a:pt x="446" y="1646"/>
                    <a:pt x="442" y="1629"/>
                    <a:pt x="438" y="1615"/>
                  </a:cubicBezTo>
                  <a:cubicBezTo>
                    <a:pt x="431" y="1584"/>
                    <a:pt x="420" y="1553"/>
                    <a:pt x="413" y="1522"/>
                  </a:cubicBezTo>
                  <a:cubicBezTo>
                    <a:pt x="408" y="1505"/>
                    <a:pt x="407" y="1488"/>
                    <a:pt x="404" y="1471"/>
                  </a:cubicBezTo>
                  <a:cubicBezTo>
                    <a:pt x="400" y="1448"/>
                    <a:pt x="389" y="1425"/>
                    <a:pt x="387" y="1401"/>
                  </a:cubicBezTo>
                  <a:cubicBezTo>
                    <a:pt x="384" y="1379"/>
                    <a:pt x="375" y="1361"/>
                    <a:pt x="367" y="1342"/>
                  </a:cubicBezTo>
                  <a:cubicBezTo>
                    <a:pt x="340" y="1276"/>
                    <a:pt x="317" y="1205"/>
                    <a:pt x="294" y="1136"/>
                  </a:cubicBezTo>
                  <a:cubicBezTo>
                    <a:pt x="289" y="1119"/>
                    <a:pt x="282" y="1102"/>
                    <a:pt x="276" y="1085"/>
                  </a:cubicBezTo>
                  <a:cubicBezTo>
                    <a:pt x="270" y="1067"/>
                    <a:pt x="266" y="1049"/>
                    <a:pt x="260" y="1032"/>
                  </a:cubicBezTo>
                  <a:cubicBezTo>
                    <a:pt x="248" y="998"/>
                    <a:pt x="233" y="966"/>
                    <a:pt x="221" y="933"/>
                  </a:cubicBezTo>
                  <a:cubicBezTo>
                    <a:pt x="215" y="1006"/>
                    <a:pt x="206" y="1101"/>
                    <a:pt x="196" y="1182"/>
                  </a:cubicBezTo>
                  <a:cubicBezTo>
                    <a:pt x="194" y="1190"/>
                    <a:pt x="194" y="1198"/>
                    <a:pt x="193" y="1207"/>
                  </a:cubicBezTo>
                  <a:cubicBezTo>
                    <a:pt x="192" y="1212"/>
                    <a:pt x="190" y="1216"/>
                    <a:pt x="189" y="1221"/>
                  </a:cubicBezTo>
                  <a:cubicBezTo>
                    <a:pt x="187" y="1231"/>
                    <a:pt x="190" y="1245"/>
                    <a:pt x="191" y="1256"/>
                  </a:cubicBezTo>
                  <a:cubicBezTo>
                    <a:pt x="193" y="1281"/>
                    <a:pt x="194" y="1308"/>
                    <a:pt x="196" y="1333"/>
                  </a:cubicBezTo>
                  <a:cubicBezTo>
                    <a:pt x="198" y="1376"/>
                    <a:pt x="205" y="1421"/>
                    <a:pt x="208" y="1466"/>
                  </a:cubicBezTo>
                  <a:cubicBezTo>
                    <a:pt x="210" y="1497"/>
                    <a:pt x="205" y="1529"/>
                    <a:pt x="208" y="1558"/>
                  </a:cubicBezTo>
                  <a:cubicBezTo>
                    <a:pt x="211" y="1583"/>
                    <a:pt x="219" y="1608"/>
                    <a:pt x="221" y="1633"/>
                  </a:cubicBezTo>
                  <a:cubicBezTo>
                    <a:pt x="221" y="1646"/>
                    <a:pt x="224" y="1666"/>
                    <a:pt x="222" y="1681"/>
                  </a:cubicBezTo>
                  <a:cubicBezTo>
                    <a:pt x="222" y="1686"/>
                    <a:pt x="217" y="1693"/>
                    <a:pt x="217" y="1699"/>
                  </a:cubicBezTo>
                  <a:cubicBezTo>
                    <a:pt x="215" y="1719"/>
                    <a:pt x="233" y="1755"/>
                    <a:pt x="204" y="1759"/>
                  </a:cubicBezTo>
                  <a:cubicBezTo>
                    <a:pt x="218" y="1818"/>
                    <a:pt x="119" y="1805"/>
                    <a:pt x="98" y="1783"/>
                  </a:cubicBezTo>
                  <a:cubicBezTo>
                    <a:pt x="96" y="1769"/>
                    <a:pt x="99" y="1759"/>
                    <a:pt x="105" y="1752"/>
                  </a:cubicBezTo>
                  <a:cubicBezTo>
                    <a:pt x="104" y="1736"/>
                    <a:pt x="109" y="1726"/>
                    <a:pt x="115" y="1717"/>
                  </a:cubicBezTo>
                  <a:cubicBezTo>
                    <a:pt x="109" y="1658"/>
                    <a:pt x="85" y="1604"/>
                    <a:pt x="81" y="1541"/>
                  </a:cubicBezTo>
                  <a:cubicBezTo>
                    <a:pt x="80" y="1515"/>
                    <a:pt x="82" y="1492"/>
                    <a:pt x="79" y="1467"/>
                  </a:cubicBezTo>
                  <a:cubicBezTo>
                    <a:pt x="77" y="1441"/>
                    <a:pt x="71" y="1417"/>
                    <a:pt x="69" y="1392"/>
                  </a:cubicBezTo>
                  <a:cubicBezTo>
                    <a:pt x="68" y="1376"/>
                    <a:pt x="70" y="1361"/>
                    <a:pt x="69" y="1345"/>
                  </a:cubicBezTo>
                  <a:cubicBezTo>
                    <a:pt x="68" y="1327"/>
                    <a:pt x="67" y="1310"/>
                    <a:pt x="69" y="1291"/>
                  </a:cubicBezTo>
                  <a:cubicBezTo>
                    <a:pt x="72" y="1254"/>
                    <a:pt x="80" y="1213"/>
                    <a:pt x="76" y="1171"/>
                  </a:cubicBezTo>
                  <a:cubicBezTo>
                    <a:pt x="75" y="1161"/>
                    <a:pt x="76" y="1150"/>
                    <a:pt x="76" y="1140"/>
                  </a:cubicBezTo>
                  <a:cubicBezTo>
                    <a:pt x="75" y="1126"/>
                    <a:pt x="70" y="1113"/>
                    <a:pt x="68" y="1099"/>
                  </a:cubicBezTo>
                  <a:cubicBezTo>
                    <a:pt x="64" y="1075"/>
                    <a:pt x="58" y="1052"/>
                    <a:pt x="52" y="1027"/>
                  </a:cubicBezTo>
                  <a:cubicBezTo>
                    <a:pt x="48" y="1013"/>
                    <a:pt x="48" y="1002"/>
                    <a:pt x="46" y="986"/>
                  </a:cubicBezTo>
                  <a:cubicBezTo>
                    <a:pt x="43" y="960"/>
                    <a:pt x="34" y="936"/>
                    <a:pt x="32" y="909"/>
                  </a:cubicBezTo>
                  <a:cubicBezTo>
                    <a:pt x="31" y="889"/>
                    <a:pt x="30" y="865"/>
                    <a:pt x="31" y="844"/>
                  </a:cubicBezTo>
                  <a:cubicBezTo>
                    <a:pt x="35" y="781"/>
                    <a:pt x="65" y="735"/>
                    <a:pt x="83" y="683"/>
                  </a:cubicBezTo>
                  <a:cubicBezTo>
                    <a:pt x="65" y="687"/>
                    <a:pt x="30" y="701"/>
                    <a:pt x="20" y="677"/>
                  </a:cubicBezTo>
                  <a:cubicBezTo>
                    <a:pt x="17" y="671"/>
                    <a:pt x="17" y="661"/>
                    <a:pt x="14" y="653"/>
                  </a:cubicBezTo>
                  <a:cubicBezTo>
                    <a:pt x="8" y="632"/>
                    <a:pt x="0" y="607"/>
                    <a:pt x="2" y="576"/>
                  </a:cubicBezTo>
                  <a:cubicBezTo>
                    <a:pt x="4" y="542"/>
                    <a:pt x="15" y="517"/>
                    <a:pt x="13" y="480"/>
                  </a:cubicBezTo>
                  <a:cubicBezTo>
                    <a:pt x="10" y="419"/>
                    <a:pt x="30" y="381"/>
                    <a:pt x="63" y="359"/>
                  </a:cubicBezTo>
                  <a:cubicBezTo>
                    <a:pt x="61" y="354"/>
                    <a:pt x="57" y="351"/>
                    <a:pt x="54" y="347"/>
                  </a:cubicBezTo>
                  <a:cubicBezTo>
                    <a:pt x="56" y="338"/>
                    <a:pt x="55" y="331"/>
                    <a:pt x="56" y="325"/>
                  </a:cubicBezTo>
                  <a:cubicBezTo>
                    <a:pt x="56" y="325"/>
                    <a:pt x="57" y="327"/>
                    <a:pt x="57" y="328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4"/>
            <p:cNvSpPr>
              <a:spLocks noEditPoints="1"/>
            </p:cNvSpPr>
            <p:nvPr/>
          </p:nvSpPr>
          <p:spPr bwMode="auto">
            <a:xfrm>
              <a:off x="1614488" y="1143000"/>
              <a:ext cx="1408112" cy="5229225"/>
            </a:xfrm>
            <a:custGeom>
              <a:avLst/>
              <a:gdLst/>
              <a:ahLst/>
              <a:cxnLst>
                <a:cxn ang="0">
                  <a:pos x="444" y="350"/>
                </a:cxn>
                <a:cxn ang="0">
                  <a:pos x="420" y="268"/>
                </a:cxn>
                <a:cxn ang="0">
                  <a:pos x="420" y="264"/>
                </a:cxn>
                <a:cxn ang="0">
                  <a:pos x="425" y="260"/>
                </a:cxn>
                <a:cxn ang="0">
                  <a:pos x="436" y="243"/>
                </a:cxn>
                <a:cxn ang="0">
                  <a:pos x="434" y="223"/>
                </a:cxn>
                <a:cxn ang="0">
                  <a:pos x="433" y="215"/>
                </a:cxn>
                <a:cxn ang="0">
                  <a:pos x="393" y="80"/>
                </a:cxn>
                <a:cxn ang="0">
                  <a:pos x="292" y="9"/>
                </a:cxn>
                <a:cxn ang="0">
                  <a:pos x="192" y="226"/>
                </a:cxn>
                <a:cxn ang="0">
                  <a:pos x="194" y="231"/>
                </a:cxn>
                <a:cxn ang="0">
                  <a:pos x="199" y="244"/>
                </a:cxn>
                <a:cxn ang="0">
                  <a:pos x="194" y="273"/>
                </a:cxn>
                <a:cxn ang="0">
                  <a:pos x="196" y="282"/>
                </a:cxn>
                <a:cxn ang="0">
                  <a:pos x="200" y="275"/>
                </a:cxn>
                <a:cxn ang="0">
                  <a:pos x="204" y="264"/>
                </a:cxn>
                <a:cxn ang="0">
                  <a:pos x="125" y="383"/>
                </a:cxn>
                <a:cxn ang="0">
                  <a:pos x="52" y="480"/>
                </a:cxn>
                <a:cxn ang="0">
                  <a:pos x="45" y="572"/>
                </a:cxn>
                <a:cxn ang="0">
                  <a:pos x="139" y="606"/>
                </a:cxn>
                <a:cxn ang="0">
                  <a:pos x="127" y="726"/>
                </a:cxn>
                <a:cxn ang="0">
                  <a:pos x="120" y="781"/>
                </a:cxn>
                <a:cxn ang="0">
                  <a:pos x="95" y="868"/>
                </a:cxn>
                <a:cxn ang="0">
                  <a:pos x="70" y="955"/>
                </a:cxn>
                <a:cxn ang="0">
                  <a:pos x="39" y="1092"/>
                </a:cxn>
                <a:cxn ang="0">
                  <a:pos x="54" y="1218"/>
                </a:cxn>
                <a:cxn ang="0">
                  <a:pos x="69" y="1289"/>
                </a:cxn>
                <a:cxn ang="0">
                  <a:pos x="88" y="1399"/>
                </a:cxn>
                <a:cxn ang="0">
                  <a:pos x="108" y="1488"/>
                </a:cxn>
                <a:cxn ang="0">
                  <a:pos x="94" y="1531"/>
                </a:cxn>
                <a:cxn ang="0">
                  <a:pos x="6" y="1603"/>
                </a:cxn>
                <a:cxn ang="0">
                  <a:pos x="137" y="1599"/>
                </a:cxn>
                <a:cxn ang="0">
                  <a:pos x="209" y="1661"/>
                </a:cxn>
                <a:cxn ang="0">
                  <a:pos x="345" y="1639"/>
                </a:cxn>
                <a:cxn ang="0">
                  <a:pos x="407" y="1623"/>
                </a:cxn>
                <a:cxn ang="0">
                  <a:pos x="412" y="1532"/>
                </a:cxn>
                <a:cxn ang="0">
                  <a:pos x="424" y="1305"/>
                </a:cxn>
                <a:cxn ang="0">
                  <a:pos x="405" y="1134"/>
                </a:cxn>
                <a:cxn ang="0">
                  <a:pos x="400" y="1018"/>
                </a:cxn>
                <a:cxn ang="0">
                  <a:pos x="428" y="866"/>
                </a:cxn>
                <a:cxn ang="0">
                  <a:pos x="415" y="705"/>
                </a:cxn>
                <a:cxn ang="0">
                  <a:pos x="386" y="604"/>
                </a:cxn>
                <a:cxn ang="0">
                  <a:pos x="413" y="461"/>
                </a:cxn>
                <a:cxn ang="0">
                  <a:pos x="280" y="1491"/>
                </a:cxn>
                <a:cxn ang="0">
                  <a:pos x="272" y="1535"/>
                </a:cxn>
                <a:cxn ang="0">
                  <a:pos x="244" y="1518"/>
                </a:cxn>
                <a:cxn ang="0">
                  <a:pos x="217" y="1318"/>
                </a:cxn>
                <a:cxn ang="0">
                  <a:pos x="201" y="1259"/>
                </a:cxn>
                <a:cxn ang="0">
                  <a:pos x="177" y="1171"/>
                </a:cxn>
                <a:cxn ang="0">
                  <a:pos x="193" y="1113"/>
                </a:cxn>
                <a:cxn ang="0">
                  <a:pos x="235" y="1020"/>
                </a:cxn>
                <a:cxn ang="0">
                  <a:pos x="263" y="1118"/>
                </a:cxn>
                <a:cxn ang="0">
                  <a:pos x="269" y="1173"/>
                </a:cxn>
                <a:cxn ang="0">
                  <a:pos x="288" y="1227"/>
                </a:cxn>
                <a:cxn ang="0">
                  <a:pos x="285" y="1377"/>
                </a:cxn>
              </a:cxnLst>
              <a:rect l="0" t="0" r="r" b="b"/>
              <a:pathLst>
                <a:path w="447" h="1662">
                  <a:moveTo>
                    <a:pt x="413" y="461"/>
                  </a:moveTo>
                  <a:cubicBezTo>
                    <a:pt x="416" y="419"/>
                    <a:pt x="440" y="387"/>
                    <a:pt x="444" y="350"/>
                  </a:cubicBezTo>
                  <a:cubicBezTo>
                    <a:pt x="447" y="322"/>
                    <a:pt x="431" y="290"/>
                    <a:pt x="416" y="271"/>
                  </a:cubicBezTo>
                  <a:cubicBezTo>
                    <a:pt x="418" y="269"/>
                    <a:pt x="418" y="264"/>
                    <a:pt x="420" y="268"/>
                  </a:cubicBezTo>
                  <a:cubicBezTo>
                    <a:pt x="420" y="265"/>
                    <a:pt x="416" y="261"/>
                    <a:pt x="420" y="259"/>
                  </a:cubicBezTo>
                  <a:cubicBezTo>
                    <a:pt x="421" y="261"/>
                    <a:pt x="419" y="261"/>
                    <a:pt x="420" y="264"/>
                  </a:cubicBezTo>
                  <a:cubicBezTo>
                    <a:pt x="423" y="267"/>
                    <a:pt x="421" y="253"/>
                    <a:pt x="424" y="256"/>
                  </a:cubicBezTo>
                  <a:cubicBezTo>
                    <a:pt x="422" y="262"/>
                    <a:pt x="425" y="257"/>
                    <a:pt x="425" y="260"/>
                  </a:cubicBezTo>
                  <a:cubicBezTo>
                    <a:pt x="430" y="256"/>
                    <a:pt x="431" y="238"/>
                    <a:pt x="432" y="226"/>
                  </a:cubicBezTo>
                  <a:cubicBezTo>
                    <a:pt x="435" y="229"/>
                    <a:pt x="434" y="242"/>
                    <a:pt x="436" y="243"/>
                  </a:cubicBezTo>
                  <a:cubicBezTo>
                    <a:pt x="437" y="239"/>
                    <a:pt x="434" y="231"/>
                    <a:pt x="439" y="234"/>
                  </a:cubicBezTo>
                  <a:cubicBezTo>
                    <a:pt x="437" y="230"/>
                    <a:pt x="434" y="228"/>
                    <a:pt x="434" y="223"/>
                  </a:cubicBezTo>
                  <a:cubicBezTo>
                    <a:pt x="438" y="226"/>
                    <a:pt x="437" y="234"/>
                    <a:pt x="444" y="234"/>
                  </a:cubicBezTo>
                  <a:cubicBezTo>
                    <a:pt x="439" y="229"/>
                    <a:pt x="436" y="222"/>
                    <a:pt x="433" y="215"/>
                  </a:cubicBezTo>
                  <a:cubicBezTo>
                    <a:pt x="435" y="206"/>
                    <a:pt x="434" y="194"/>
                    <a:pt x="433" y="180"/>
                  </a:cubicBezTo>
                  <a:cubicBezTo>
                    <a:pt x="430" y="141"/>
                    <a:pt x="411" y="111"/>
                    <a:pt x="393" y="80"/>
                  </a:cubicBezTo>
                  <a:cubicBezTo>
                    <a:pt x="373" y="47"/>
                    <a:pt x="355" y="0"/>
                    <a:pt x="310" y="2"/>
                  </a:cubicBezTo>
                  <a:cubicBezTo>
                    <a:pt x="303" y="2"/>
                    <a:pt x="298" y="5"/>
                    <a:pt x="292" y="9"/>
                  </a:cubicBezTo>
                  <a:cubicBezTo>
                    <a:pt x="257" y="1"/>
                    <a:pt x="238" y="30"/>
                    <a:pt x="224" y="52"/>
                  </a:cubicBezTo>
                  <a:cubicBezTo>
                    <a:pt x="197" y="93"/>
                    <a:pt x="195" y="163"/>
                    <a:pt x="192" y="226"/>
                  </a:cubicBezTo>
                  <a:cubicBezTo>
                    <a:pt x="192" y="230"/>
                    <a:pt x="189" y="231"/>
                    <a:pt x="188" y="233"/>
                  </a:cubicBezTo>
                  <a:cubicBezTo>
                    <a:pt x="192" y="235"/>
                    <a:pt x="193" y="229"/>
                    <a:pt x="194" y="231"/>
                  </a:cubicBezTo>
                  <a:cubicBezTo>
                    <a:pt x="190" y="242"/>
                    <a:pt x="188" y="255"/>
                    <a:pt x="182" y="263"/>
                  </a:cubicBezTo>
                  <a:cubicBezTo>
                    <a:pt x="190" y="257"/>
                    <a:pt x="194" y="253"/>
                    <a:pt x="199" y="244"/>
                  </a:cubicBezTo>
                  <a:cubicBezTo>
                    <a:pt x="198" y="257"/>
                    <a:pt x="192" y="265"/>
                    <a:pt x="190" y="277"/>
                  </a:cubicBezTo>
                  <a:cubicBezTo>
                    <a:pt x="194" y="278"/>
                    <a:pt x="192" y="273"/>
                    <a:pt x="194" y="273"/>
                  </a:cubicBezTo>
                  <a:cubicBezTo>
                    <a:pt x="195" y="278"/>
                    <a:pt x="188" y="284"/>
                    <a:pt x="192" y="286"/>
                  </a:cubicBezTo>
                  <a:cubicBezTo>
                    <a:pt x="192" y="284"/>
                    <a:pt x="193" y="281"/>
                    <a:pt x="196" y="282"/>
                  </a:cubicBezTo>
                  <a:cubicBezTo>
                    <a:pt x="195" y="286"/>
                    <a:pt x="195" y="288"/>
                    <a:pt x="195" y="289"/>
                  </a:cubicBezTo>
                  <a:cubicBezTo>
                    <a:pt x="195" y="287"/>
                    <a:pt x="198" y="277"/>
                    <a:pt x="200" y="275"/>
                  </a:cubicBezTo>
                  <a:cubicBezTo>
                    <a:pt x="200" y="278"/>
                    <a:pt x="200" y="278"/>
                    <a:pt x="200" y="278"/>
                  </a:cubicBezTo>
                  <a:cubicBezTo>
                    <a:pt x="202" y="278"/>
                    <a:pt x="200" y="265"/>
                    <a:pt x="204" y="264"/>
                  </a:cubicBezTo>
                  <a:cubicBezTo>
                    <a:pt x="202" y="270"/>
                    <a:pt x="203" y="279"/>
                    <a:pt x="202" y="286"/>
                  </a:cubicBezTo>
                  <a:cubicBezTo>
                    <a:pt x="167" y="308"/>
                    <a:pt x="146" y="347"/>
                    <a:pt x="125" y="383"/>
                  </a:cubicBezTo>
                  <a:cubicBezTo>
                    <a:pt x="121" y="390"/>
                    <a:pt x="116" y="396"/>
                    <a:pt x="110" y="402"/>
                  </a:cubicBezTo>
                  <a:cubicBezTo>
                    <a:pt x="90" y="428"/>
                    <a:pt x="71" y="452"/>
                    <a:pt x="52" y="480"/>
                  </a:cubicBezTo>
                  <a:cubicBezTo>
                    <a:pt x="36" y="502"/>
                    <a:pt x="16" y="521"/>
                    <a:pt x="21" y="558"/>
                  </a:cubicBezTo>
                  <a:cubicBezTo>
                    <a:pt x="23" y="569"/>
                    <a:pt x="34" y="569"/>
                    <a:pt x="45" y="572"/>
                  </a:cubicBezTo>
                  <a:cubicBezTo>
                    <a:pt x="62" y="577"/>
                    <a:pt x="80" y="588"/>
                    <a:pt x="96" y="576"/>
                  </a:cubicBezTo>
                  <a:cubicBezTo>
                    <a:pt x="102" y="595"/>
                    <a:pt x="122" y="599"/>
                    <a:pt x="139" y="606"/>
                  </a:cubicBezTo>
                  <a:cubicBezTo>
                    <a:pt x="133" y="633"/>
                    <a:pt x="126" y="662"/>
                    <a:pt x="125" y="694"/>
                  </a:cubicBezTo>
                  <a:cubicBezTo>
                    <a:pt x="124" y="704"/>
                    <a:pt x="128" y="715"/>
                    <a:pt x="127" y="726"/>
                  </a:cubicBezTo>
                  <a:cubicBezTo>
                    <a:pt x="126" y="729"/>
                    <a:pt x="124" y="733"/>
                    <a:pt x="124" y="737"/>
                  </a:cubicBezTo>
                  <a:cubicBezTo>
                    <a:pt x="122" y="752"/>
                    <a:pt x="123" y="767"/>
                    <a:pt x="120" y="781"/>
                  </a:cubicBezTo>
                  <a:cubicBezTo>
                    <a:pt x="117" y="795"/>
                    <a:pt x="110" y="809"/>
                    <a:pt x="106" y="823"/>
                  </a:cubicBezTo>
                  <a:cubicBezTo>
                    <a:pt x="101" y="838"/>
                    <a:pt x="99" y="853"/>
                    <a:pt x="95" y="868"/>
                  </a:cubicBezTo>
                  <a:cubicBezTo>
                    <a:pt x="91" y="882"/>
                    <a:pt x="85" y="895"/>
                    <a:pt x="81" y="909"/>
                  </a:cubicBezTo>
                  <a:cubicBezTo>
                    <a:pt x="76" y="924"/>
                    <a:pt x="74" y="940"/>
                    <a:pt x="70" y="955"/>
                  </a:cubicBezTo>
                  <a:cubicBezTo>
                    <a:pt x="67" y="969"/>
                    <a:pt x="60" y="983"/>
                    <a:pt x="57" y="997"/>
                  </a:cubicBezTo>
                  <a:cubicBezTo>
                    <a:pt x="48" y="1028"/>
                    <a:pt x="44" y="1060"/>
                    <a:pt x="39" y="1092"/>
                  </a:cubicBezTo>
                  <a:cubicBezTo>
                    <a:pt x="37" y="1109"/>
                    <a:pt x="33" y="1126"/>
                    <a:pt x="33" y="1142"/>
                  </a:cubicBezTo>
                  <a:cubicBezTo>
                    <a:pt x="31" y="1177"/>
                    <a:pt x="46" y="1191"/>
                    <a:pt x="54" y="1218"/>
                  </a:cubicBezTo>
                  <a:cubicBezTo>
                    <a:pt x="57" y="1230"/>
                    <a:pt x="57" y="1243"/>
                    <a:pt x="60" y="1256"/>
                  </a:cubicBezTo>
                  <a:cubicBezTo>
                    <a:pt x="62" y="1267"/>
                    <a:pt x="66" y="1278"/>
                    <a:pt x="69" y="1289"/>
                  </a:cubicBezTo>
                  <a:cubicBezTo>
                    <a:pt x="75" y="1314"/>
                    <a:pt x="77" y="1339"/>
                    <a:pt x="82" y="1362"/>
                  </a:cubicBezTo>
                  <a:cubicBezTo>
                    <a:pt x="84" y="1374"/>
                    <a:pt x="87" y="1387"/>
                    <a:pt x="88" y="1399"/>
                  </a:cubicBezTo>
                  <a:cubicBezTo>
                    <a:pt x="90" y="1412"/>
                    <a:pt x="89" y="1426"/>
                    <a:pt x="92" y="1438"/>
                  </a:cubicBezTo>
                  <a:cubicBezTo>
                    <a:pt x="96" y="1451"/>
                    <a:pt x="110" y="1472"/>
                    <a:pt x="108" y="1488"/>
                  </a:cubicBezTo>
                  <a:cubicBezTo>
                    <a:pt x="108" y="1496"/>
                    <a:pt x="100" y="1503"/>
                    <a:pt x="97" y="1512"/>
                  </a:cubicBezTo>
                  <a:cubicBezTo>
                    <a:pt x="95" y="1518"/>
                    <a:pt x="96" y="1525"/>
                    <a:pt x="94" y="1531"/>
                  </a:cubicBezTo>
                  <a:cubicBezTo>
                    <a:pt x="85" y="1561"/>
                    <a:pt x="42" y="1558"/>
                    <a:pt x="17" y="1573"/>
                  </a:cubicBezTo>
                  <a:cubicBezTo>
                    <a:pt x="8" y="1579"/>
                    <a:pt x="0" y="1590"/>
                    <a:pt x="6" y="1603"/>
                  </a:cubicBezTo>
                  <a:cubicBezTo>
                    <a:pt x="18" y="1630"/>
                    <a:pt x="92" y="1622"/>
                    <a:pt x="115" y="1612"/>
                  </a:cubicBezTo>
                  <a:cubicBezTo>
                    <a:pt x="122" y="1608"/>
                    <a:pt x="130" y="1600"/>
                    <a:pt x="137" y="1599"/>
                  </a:cubicBezTo>
                  <a:cubicBezTo>
                    <a:pt x="144" y="1608"/>
                    <a:pt x="153" y="1616"/>
                    <a:pt x="167" y="1618"/>
                  </a:cubicBezTo>
                  <a:cubicBezTo>
                    <a:pt x="151" y="1643"/>
                    <a:pt x="185" y="1660"/>
                    <a:pt x="209" y="1661"/>
                  </a:cubicBezTo>
                  <a:cubicBezTo>
                    <a:pt x="252" y="1662"/>
                    <a:pt x="298" y="1650"/>
                    <a:pt x="315" y="1629"/>
                  </a:cubicBezTo>
                  <a:cubicBezTo>
                    <a:pt x="326" y="1633"/>
                    <a:pt x="334" y="1638"/>
                    <a:pt x="345" y="1639"/>
                  </a:cubicBezTo>
                  <a:cubicBezTo>
                    <a:pt x="363" y="1640"/>
                    <a:pt x="377" y="1628"/>
                    <a:pt x="392" y="1625"/>
                  </a:cubicBezTo>
                  <a:cubicBezTo>
                    <a:pt x="398" y="1624"/>
                    <a:pt x="402" y="1626"/>
                    <a:pt x="407" y="1623"/>
                  </a:cubicBezTo>
                  <a:cubicBezTo>
                    <a:pt x="413" y="1620"/>
                    <a:pt x="416" y="1609"/>
                    <a:pt x="416" y="1600"/>
                  </a:cubicBezTo>
                  <a:cubicBezTo>
                    <a:pt x="415" y="1581"/>
                    <a:pt x="411" y="1552"/>
                    <a:pt x="412" y="1532"/>
                  </a:cubicBezTo>
                  <a:cubicBezTo>
                    <a:pt x="413" y="1497"/>
                    <a:pt x="421" y="1461"/>
                    <a:pt x="422" y="1426"/>
                  </a:cubicBezTo>
                  <a:cubicBezTo>
                    <a:pt x="424" y="1386"/>
                    <a:pt x="426" y="1344"/>
                    <a:pt x="424" y="1305"/>
                  </a:cubicBezTo>
                  <a:cubicBezTo>
                    <a:pt x="422" y="1254"/>
                    <a:pt x="407" y="1205"/>
                    <a:pt x="405" y="1153"/>
                  </a:cubicBezTo>
                  <a:cubicBezTo>
                    <a:pt x="405" y="1146"/>
                    <a:pt x="406" y="1140"/>
                    <a:pt x="405" y="1134"/>
                  </a:cubicBezTo>
                  <a:cubicBezTo>
                    <a:pt x="404" y="1120"/>
                    <a:pt x="399" y="1107"/>
                    <a:pt x="397" y="1093"/>
                  </a:cubicBezTo>
                  <a:cubicBezTo>
                    <a:pt x="394" y="1066"/>
                    <a:pt x="399" y="1041"/>
                    <a:pt x="400" y="1018"/>
                  </a:cubicBezTo>
                  <a:cubicBezTo>
                    <a:pt x="403" y="974"/>
                    <a:pt x="408" y="939"/>
                    <a:pt x="416" y="902"/>
                  </a:cubicBezTo>
                  <a:cubicBezTo>
                    <a:pt x="418" y="889"/>
                    <a:pt x="425" y="878"/>
                    <a:pt x="428" y="866"/>
                  </a:cubicBezTo>
                  <a:cubicBezTo>
                    <a:pt x="436" y="828"/>
                    <a:pt x="438" y="766"/>
                    <a:pt x="426" y="731"/>
                  </a:cubicBezTo>
                  <a:cubicBezTo>
                    <a:pt x="423" y="722"/>
                    <a:pt x="417" y="714"/>
                    <a:pt x="415" y="705"/>
                  </a:cubicBezTo>
                  <a:cubicBezTo>
                    <a:pt x="411" y="691"/>
                    <a:pt x="409" y="677"/>
                    <a:pt x="405" y="663"/>
                  </a:cubicBezTo>
                  <a:cubicBezTo>
                    <a:pt x="400" y="643"/>
                    <a:pt x="388" y="626"/>
                    <a:pt x="386" y="604"/>
                  </a:cubicBezTo>
                  <a:cubicBezTo>
                    <a:pt x="383" y="570"/>
                    <a:pt x="396" y="557"/>
                    <a:pt x="403" y="533"/>
                  </a:cubicBezTo>
                  <a:cubicBezTo>
                    <a:pt x="409" y="510"/>
                    <a:pt x="411" y="488"/>
                    <a:pt x="413" y="461"/>
                  </a:cubicBezTo>
                  <a:close/>
                  <a:moveTo>
                    <a:pt x="285" y="1377"/>
                  </a:moveTo>
                  <a:cubicBezTo>
                    <a:pt x="281" y="1415"/>
                    <a:pt x="282" y="1455"/>
                    <a:pt x="280" y="1491"/>
                  </a:cubicBezTo>
                  <a:cubicBezTo>
                    <a:pt x="280" y="1497"/>
                    <a:pt x="282" y="1506"/>
                    <a:pt x="281" y="1511"/>
                  </a:cubicBezTo>
                  <a:cubicBezTo>
                    <a:pt x="280" y="1518"/>
                    <a:pt x="275" y="1527"/>
                    <a:pt x="272" y="1535"/>
                  </a:cubicBezTo>
                  <a:cubicBezTo>
                    <a:pt x="268" y="1543"/>
                    <a:pt x="266" y="1552"/>
                    <a:pt x="257" y="1553"/>
                  </a:cubicBezTo>
                  <a:cubicBezTo>
                    <a:pt x="258" y="1540"/>
                    <a:pt x="247" y="1527"/>
                    <a:pt x="244" y="1518"/>
                  </a:cubicBezTo>
                  <a:cubicBezTo>
                    <a:pt x="241" y="1508"/>
                    <a:pt x="242" y="1495"/>
                    <a:pt x="240" y="1483"/>
                  </a:cubicBezTo>
                  <a:cubicBezTo>
                    <a:pt x="233" y="1430"/>
                    <a:pt x="230" y="1368"/>
                    <a:pt x="217" y="1318"/>
                  </a:cubicBezTo>
                  <a:cubicBezTo>
                    <a:pt x="214" y="1308"/>
                    <a:pt x="212" y="1298"/>
                    <a:pt x="209" y="1288"/>
                  </a:cubicBezTo>
                  <a:cubicBezTo>
                    <a:pt x="207" y="1278"/>
                    <a:pt x="203" y="1269"/>
                    <a:pt x="201" y="1259"/>
                  </a:cubicBezTo>
                  <a:cubicBezTo>
                    <a:pt x="196" y="1240"/>
                    <a:pt x="195" y="1217"/>
                    <a:pt x="189" y="1199"/>
                  </a:cubicBezTo>
                  <a:cubicBezTo>
                    <a:pt x="186" y="1189"/>
                    <a:pt x="178" y="1179"/>
                    <a:pt x="177" y="1171"/>
                  </a:cubicBezTo>
                  <a:cubicBezTo>
                    <a:pt x="175" y="1162"/>
                    <a:pt x="180" y="1151"/>
                    <a:pt x="184" y="1141"/>
                  </a:cubicBezTo>
                  <a:cubicBezTo>
                    <a:pt x="188" y="1131"/>
                    <a:pt x="190" y="1120"/>
                    <a:pt x="193" y="1113"/>
                  </a:cubicBezTo>
                  <a:cubicBezTo>
                    <a:pt x="197" y="1102"/>
                    <a:pt x="203" y="1093"/>
                    <a:pt x="207" y="1082"/>
                  </a:cubicBezTo>
                  <a:cubicBezTo>
                    <a:pt x="216" y="1060"/>
                    <a:pt x="224" y="1040"/>
                    <a:pt x="235" y="1020"/>
                  </a:cubicBezTo>
                  <a:cubicBezTo>
                    <a:pt x="236" y="1020"/>
                    <a:pt x="236" y="1021"/>
                    <a:pt x="236" y="1021"/>
                  </a:cubicBezTo>
                  <a:cubicBezTo>
                    <a:pt x="245" y="1052"/>
                    <a:pt x="258" y="1083"/>
                    <a:pt x="263" y="1118"/>
                  </a:cubicBezTo>
                  <a:cubicBezTo>
                    <a:pt x="264" y="1128"/>
                    <a:pt x="263" y="1138"/>
                    <a:pt x="264" y="1148"/>
                  </a:cubicBezTo>
                  <a:cubicBezTo>
                    <a:pt x="265" y="1156"/>
                    <a:pt x="267" y="1164"/>
                    <a:pt x="269" y="1173"/>
                  </a:cubicBezTo>
                  <a:cubicBezTo>
                    <a:pt x="270" y="1181"/>
                    <a:pt x="270" y="1191"/>
                    <a:pt x="273" y="1198"/>
                  </a:cubicBezTo>
                  <a:cubicBezTo>
                    <a:pt x="275" y="1207"/>
                    <a:pt x="285" y="1217"/>
                    <a:pt x="288" y="1227"/>
                  </a:cubicBezTo>
                  <a:cubicBezTo>
                    <a:pt x="291" y="1236"/>
                    <a:pt x="292" y="1252"/>
                    <a:pt x="293" y="1264"/>
                  </a:cubicBezTo>
                  <a:cubicBezTo>
                    <a:pt x="295" y="1299"/>
                    <a:pt x="289" y="1337"/>
                    <a:pt x="285" y="1377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528888" y="838200"/>
              <a:ext cx="1828800" cy="5649913"/>
            </a:xfrm>
            <a:custGeom>
              <a:avLst/>
              <a:gdLst/>
              <a:ahLst/>
              <a:cxnLst>
                <a:cxn ang="0">
                  <a:pos x="510" y="1523"/>
                </a:cxn>
                <a:cxn ang="0">
                  <a:pos x="506" y="1585"/>
                </a:cxn>
                <a:cxn ang="0">
                  <a:pos x="428" y="1665"/>
                </a:cxn>
                <a:cxn ang="0">
                  <a:pos x="409" y="1608"/>
                </a:cxn>
                <a:cxn ang="0">
                  <a:pos x="408" y="1529"/>
                </a:cxn>
                <a:cxn ang="0">
                  <a:pos x="365" y="1409"/>
                </a:cxn>
                <a:cxn ang="0">
                  <a:pos x="337" y="1295"/>
                </a:cxn>
                <a:cxn ang="0">
                  <a:pos x="319" y="1223"/>
                </a:cxn>
                <a:cxn ang="0">
                  <a:pos x="273" y="1215"/>
                </a:cxn>
                <a:cxn ang="0">
                  <a:pos x="253" y="1277"/>
                </a:cxn>
                <a:cxn ang="0">
                  <a:pos x="244" y="1408"/>
                </a:cxn>
                <a:cxn ang="0">
                  <a:pos x="261" y="1487"/>
                </a:cxn>
                <a:cxn ang="0">
                  <a:pos x="262" y="1532"/>
                </a:cxn>
                <a:cxn ang="0">
                  <a:pos x="223" y="1584"/>
                </a:cxn>
                <a:cxn ang="0">
                  <a:pos x="152" y="1588"/>
                </a:cxn>
                <a:cxn ang="0">
                  <a:pos x="70" y="1603"/>
                </a:cxn>
                <a:cxn ang="0">
                  <a:pos x="31" y="1549"/>
                </a:cxn>
                <a:cxn ang="0">
                  <a:pos x="113" y="1497"/>
                </a:cxn>
                <a:cxn ang="0">
                  <a:pos x="122" y="1446"/>
                </a:cxn>
                <a:cxn ang="0">
                  <a:pos x="104" y="1204"/>
                </a:cxn>
                <a:cxn ang="0">
                  <a:pos x="125" y="1004"/>
                </a:cxn>
                <a:cxn ang="0">
                  <a:pos x="142" y="868"/>
                </a:cxn>
                <a:cxn ang="0">
                  <a:pos x="153" y="657"/>
                </a:cxn>
                <a:cxn ang="0">
                  <a:pos x="142" y="573"/>
                </a:cxn>
                <a:cxn ang="0">
                  <a:pos x="112" y="459"/>
                </a:cxn>
                <a:cxn ang="0">
                  <a:pos x="102" y="415"/>
                </a:cxn>
                <a:cxn ang="0">
                  <a:pos x="168" y="281"/>
                </a:cxn>
                <a:cxn ang="0">
                  <a:pos x="196" y="215"/>
                </a:cxn>
                <a:cxn ang="0">
                  <a:pos x="172" y="158"/>
                </a:cxn>
                <a:cxn ang="0">
                  <a:pos x="159" y="130"/>
                </a:cxn>
                <a:cxn ang="0">
                  <a:pos x="164" y="104"/>
                </a:cxn>
                <a:cxn ang="0">
                  <a:pos x="176" y="32"/>
                </a:cxn>
                <a:cxn ang="0">
                  <a:pos x="234" y="2"/>
                </a:cxn>
                <a:cxn ang="0">
                  <a:pos x="311" y="97"/>
                </a:cxn>
                <a:cxn ang="0">
                  <a:pos x="320" y="127"/>
                </a:cxn>
                <a:cxn ang="0">
                  <a:pos x="310" y="213"/>
                </a:cxn>
                <a:cxn ang="0">
                  <a:pos x="408" y="257"/>
                </a:cxn>
                <a:cxn ang="0">
                  <a:pos x="452" y="403"/>
                </a:cxn>
                <a:cxn ang="0">
                  <a:pos x="468" y="526"/>
                </a:cxn>
                <a:cxn ang="0">
                  <a:pos x="458" y="605"/>
                </a:cxn>
                <a:cxn ang="0">
                  <a:pos x="431" y="741"/>
                </a:cxn>
                <a:cxn ang="0">
                  <a:pos x="454" y="849"/>
                </a:cxn>
                <a:cxn ang="0">
                  <a:pos x="452" y="1089"/>
                </a:cxn>
                <a:cxn ang="0">
                  <a:pos x="481" y="1219"/>
                </a:cxn>
                <a:cxn ang="0">
                  <a:pos x="495" y="1364"/>
                </a:cxn>
              </a:cxnLst>
              <a:rect l="0" t="0" r="r" b="b"/>
              <a:pathLst>
                <a:path w="542" h="1673">
                  <a:moveTo>
                    <a:pt x="505" y="1389"/>
                  </a:moveTo>
                  <a:cubicBezTo>
                    <a:pt x="513" y="1431"/>
                    <a:pt x="515" y="1477"/>
                    <a:pt x="510" y="1523"/>
                  </a:cubicBezTo>
                  <a:cubicBezTo>
                    <a:pt x="509" y="1531"/>
                    <a:pt x="506" y="1539"/>
                    <a:pt x="505" y="1547"/>
                  </a:cubicBezTo>
                  <a:cubicBezTo>
                    <a:pt x="504" y="1560"/>
                    <a:pt x="511" y="1572"/>
                    <a:pt x="506" y="1585"/>
                  </a:cubicBezTo>
                  <a:cubicBezTo>
                    <a:pt x="533" y="1609"/>
                    <a:pt x="542" y="1665"/>
                    <a:pt x="495" y="1671"/>
                  </a:cubicBezTo>
                  <a:cubicBezTo>
                    <a:pt x="477" y="1673"/>
                    <a:pt x="440" y="1670"/>
                    <a:pt x="428" y="1665"/>
                  </a:cubicBezTo>
                  <a:cubicBezTo>
                    <a:pt x="420" y="1662"/>
                    <a:pt x="412" y="1650"/>
                    <a:pt x="409" y="1639"/>
                  </a:cubicBezTo>
                  <a:cubicBezTo>
                    <a:pt x="407" y="1630"/>
                    <a:pt x="411" y="1620"/>
                    <a:pt x="409" y="1608"/>
                  </a:cubicBezTo>
                  <a:cubicBezTo>
                    <a:pt x="407" y="1602"/>
                    <a:pt x="400" y="1596"/>
                    <a:pt x="399" y="1589"/>
                  </a:cubicBezTo>
                  <a:cubicBezTo>
                    <a:pt x="395" y="1567"/>
                    <a:pt x="412" y="1551"/>
                    <a:pt x="408" y="1529"/>
                  </a:cubicBezTo>
                  <a:cubicBezTo>
                    <a:pt x="405" y="1517"/>
                    <a:pt x="396" y="1504"/>
                    <a:pt x="390" y="1491"/>
                  </a:cubicBezTo>
                  <a:cubicBezTo>
                    <a:pt x="379" y="1465"/>
                    <a:pt x="373" y="1437"/>
                    <a:pt x="365" y="1409"/>
                  </a:cubicBezTo>
                  <a:cubicBezTo>
                    <a:pt x="361" y="1394"/>
                    <a:pt x="363" y="1377"/>
                    <a:pt x="360" y="1361"/>
                  </a:cubicBezTo>
                  <a:cubicBezTo>
                    <a:pt x="356" y="1339"/>
                    <a:pt x="342" y="1318"/>
                    <a:pt x="337" y="1295"/>
                  </a:cubicBezTo>
                  <a:cubicBezTo>
                    <a:pt x="334" y="1281"/>
                    <a:pt x="335" y="1265"/>
                    <a:pt x="332" y="1252"/>
                  </a:cubicBezTo>
                  <a:cubicBezTo>
                    <a:pt x="329" y="1242"/>
                    <a:pt x="323" y="1233"/>
                    <a:pt x="319" y="1223"/>
                  </a:cubicBezTo>
                  <a:cubicBezTo>
                    <a:pt x="310" y="1194"/>
                    <a:pt x="296" y="1161"/>
                    <a:pt x="290" y="1129"/>
                  </a:cubicBezTo>
                  <a:cubicBezTo>
                    <a:pt x="286" y="1161"/>
                    <a:pt x="279" y="1186"/>
                    <a:pt x="273" y="1215"/>
                  </a:cubicBezTo>
                  <a:cubicBezTo>
                    <a:pt x="271" y="1224"/>
                    <a:pt x="271" y="1234"/>
                    <a:pt x="268" y="1244"/>
                  </a:cubicBezTo>
                  <a:cubicBezTo>
                    <a:pt x="264" y="1256"/>
                    <a:pt x="257" y="1265"/>
                    <a:pt x="253" y="1277"/>
                  </a:cubicBezTo>
                  <a:cubicBezTo>
                    <a:pt x="245" y="1301"/>
                    <a:pt x="244" y="1329"/>
                    <a:pt x="245" y="1363"/>
                  </a:cubicBezTo>
                  <a:cubicBezTo>
                    <a:pt x="246" y="1378"/>
                    <a:pt x="243" y="1393"/>
                    <a:pt x="244" y="1408"/>
                  </a:cubicBezTo>
                  <a:cubicBezTo>
                    <a:pt x="246" y="1425"/>
                    <a:pt x="250" y="1444"/>
                    <a:pt x="254" y="1462"/>
                  </a:cubicBezTo>
                  <a:cubicBezTo>
                    <a:pt x="256" y="1471"/>
                    <a:pt x="258" y="1479"/>
                    <a:pt x="261" y="1487"/>
                  </a:cubicBezTo>
                  <a:cubicBezTo>
                    <a:pt x="263" y="1495"/>
                    <a:pt x="268" y="1503"/>
                    <a:pt x="268" y="1511"/>
                  </a:cubicBezTo>
                  <a:cubicBezTo>
                    <a:pt x="268" y="1517"/>
                    <a:pt x="264" y="1522"/>
                    <a:pt x="262" y="1532"/>
                  </a:cubicBezTo>
                  <a:cubicBezTo>
                    <a:pt x="259" y="1544"/>
                    <a:pt x="260" y="1553"/>
                    <a:pt x="256" y="1561"/>
                  </a:cubicBezTo>
                  <a:cubicBezTo>
                    <a:pt x="250" y="1572"/>
                    <a:pt x="234" y="1582"/>
                    <a:pt x="223" y="1584"/>
                  </a:cubicBezTo>
                  <a:cubicBezTo>
                    <a:pt x="209" y="1587"/>
                    <a:pt x="191" y="1578"/>
                    <a:pt x="175" y="1579"/>
                  </a:cubicBezTo>
                  <a:cubicBezTo>
                    <a:pt x="167" y="1579"/>
                    <a:pt x="160" y="1586"/>
                    <a:pt x="152" y="1588"/>
                  </a:cubicBezTo>
                  <a:cubicBezTo>
                    <a:pt x="141" y="1592"/>
                    <a:pt x="127" y="1594"/>
                    <a:pt x="113" y="1598"/>
                  </a:cubicBezTo>
                  <a:cubicBezTo>
                    <a:pt x="100" y="1601"/>
                    <a:pt x="85" y="1604"/>
                    <a:pt x="70" y="1603"/>
                  </a:cubicBezTo>
                  <a:cubicBezTo>
                    <a:pt x="40" y="1601"/>
                    <a:pt x="0" y="1592"/>
                    <a:pt x="22" y="1562"/>
                  </a:cubicBezTo>
                  <a:cubicBezTo>
                    <a:pt x="25" y="1558"/>
                    <a:pt x="28" y="1551"/>
                    <a:pt x="31" y="1549"/>
                  </a:cubicBezTo>
                  <a:cubicBezTo>
                    <a:pt x="45" y="1539"/>
                    <a:pt x="68" y="1541"/>
                    <a:pt x="85" y="1533"/>
                  </a:cubicBezTo>
                  <a:cubicBezTo>
                    <a:pt x="101" y="1525"/>
                    <a:pt x="104" y="1512"/>
                    <a:pt x="113" y="1497"/>
                  </a:cubicBezTo>
                  <a:cubicBezTo>
                    <a:pt x="109" y="1489"/>
                    <a:pt x="105" y="1486"/>
                    <a:pt x="105" y="1477"/>
                  </a:cubicBezTo>
                  <a:cubicBezTo>
                    <a:pt x="105" y="1463"/>
                    <a:pt x="116" y="1454"/>
                    <a:pt x="122" y="1446"/>
                  </a:cubicBezTo>
                  <a:cubicBezTo>
                    <a:pt x="113" y="1384"/>
                    <a:pt x="91" y="1315"/>
                    <a:pt x="94" y="1248"/>
                  </a:cubicBezTo>
                  <a:cubicBezTo>
                    <a:pt x="94" y="1231"/>
                    <a:pt x="101" y="1218"/>
                    <a:pt x="104" y="1204"/>
                  </a:cubicBezTo>
                  <a:cubicBezTo>
                    <a:pt x="110" y="1178"/>
                    <a:pt x="108" y="1146"/>
                    <a:pt x="112" y="1115"/>
                  </a:cubicBezTo>
                  <a:cubicBezTo>
                    <a:pt x="117" y="1077"/>
                    <a:pt x="124" y="1042"/>
                    <a:pt x="125" y="1004"/>
                  </a:cubicBezTo>
                  <a:cubicBezTo>
                    <a:pt x="126" y="980"/>
                    <a:pt x="129" y="957"/>
                    <a:pt x="131" y="934"/>
                  </a:cubicBezTo>
                  <a:cubicBezTo>
                    <a:pt x="134" y="912"/>
                    <a:pt x="140" y="890"/>
                    <a:pt x="142" y="868"/>
                  </a:cubicBezTo>
                  <a:cubicBezTo>
                    <a:pt x="144" y="837"/>
                    <a:pt x="140" y="805"/>
                    <a:pt x="142" y="774"/>
                  </a:cubicBezTo>
                  <a:cubicBezTo>
                    <a:pt x="144" y="736"/>
                    <a:pt x="150" y="697"/>
                    <a:pt x="153" y="657"/>
                  </a:cubicBezTo>
                  <a:cubicBezTo>
                    <a:pt x="154" y="644"/>
                    <a:pt x="157" y="629"/>
                    <a:pt x="156" y="618"/>
                  </a:cubicBezTo>
                  <a:cubicBezTo>
                    <a:pt x="155" y="606"/>
                    <a:pt x="147" y="585"/>
                    <a:pt x="142" y="573"/>
                  </a:cubicBezTo>
                  <a:cubicBezTo>
                    <a:pt x="130" y="546"/>
                    <a:pt x="120" y="521"/>
                    <a:pt x="116" y="484"/>
                  </a:cubicBezTo>
                  <a:cubicBezTo>
                    <a:pt x="115" y="476"/>
                    <a:pt x="113" y="468"/>
                    <a:pt x="112" y="459"/>
                  </a:cubicBezTo>
                  <a:cubicBezTo>
                    <a:pt x="111" y="450"/>
                    <a:pt x="112" y="440"/>
                    <a:pt x="110" y="432"/>
                  </a:cubicBezTo>
                  <a:cubicBezTo>
                    <a:pt x="108" y="425"/>
                    <a:pt x="104" y="421"/>
                    <a:pt x="102" y="415"/>
                  </a:cubicBezTo>
                  <a:cubicBezTo>
                    <a:pt x="93" y="373"/>
                    <a:pt x="101" y="336"/>
                    <a:pt x="129" y="310"/>
                  </a:cubicBezTo>
                  <a:cubicBezTo>
                    <a:pt x="140" y="301"/>
                    <a:pt x="154" y="293"/>
                    <a:pt x="168" y="281"/>
                  </a:cubicBezTo>
                  <a:cubicBezTo>
                    <a:pt x="175" y="274"/>
                    <a:pt x="200" y="259"/>
                    <a:pt x="202" y="247"/>
                  </a:cubicBezTo>
                  <a:cubicBezTo>
                    <a:pt x="203" y="240"/>
                    <a:pt x="199" y="224"/>
                    <a:pt x="196" y="215"/>
                  </a:cubicBezTo>
                  <a:cubicBezTo>
                    <a:pt x="192" y="203"/>
                    <a:pt x="181" y="191"/>
                    <a:pt x="175" y="174"/>
                  </a:cubicBezTo>
                  <a:cubicBezTo>
                    <a:pt x="174" y="169"/>
                    <a:pt x="174" y="163"/>
                    <a:pt x="172" y="158"/>
                  </a:cubicBezTo>
                  <a:cubicBezTo>
                    <a:pt x="170" y="152"/>
                    <a:pt x="164" y="149"/>
                    <a:pt x="162" y="142"/>
                  </a:cubicBezTo>
                  <a:cubicBezTo>
                    <a:pt x="161" y="140"/>
                    <a:pt x="160" y="134"/>
                    <a:pt x="159" y="130"/>
                  </a:cubicBezTo>
                  <a:cubicBezTo>
                    <a:pt x="158" y="125"/>
                    <a:pt x="155" y="121"/>
                    <a:pt x="155" y="118"/>
                  </a:cubicBezTo>
                  <a:cubicBezTo>
                    <a:pt x="155" y="110"/>
                    <a:pt x="162" y="111"/>
                    <a:pt x="164" y="104"/>
                  </a:cubicBezTo>
                  <a:cubicBezTo>
                    <a:pt x="165" y="98"/>
                    <a:pt x="160" y="89"/>
                    <a:pt x="160" y="84"/>
                  </a:cubicBezTo>
                  <a:cubicBezTo>
                    <a:pt x="159" y="63"/>
                    <a:pt x="168" y="46"/>
                    <a:pt x="176" y="32"/>
                  </a:cubicBezTo>
                  <a:cubicBezTo>
                    <a:pt x="181" y="25"/>
                    <a:pt x="188" y="17"/>
                    <a:pt x="194" y="13"/>
                  </a:cubicBezTo>
                  <a:cubicBezTo>
                    <a:pt x="204" y="6"/>
                    <a:pt x="219" y="3"/>
                    <a:pt x="234" y="2"/>
                  </a:cubicBezTo>
                  <a:cubicBezTo>
                    <a:pt x="259" y="0"/>
                    <a:pt x="279" y="12"/>
                    <a:pt x="291" y="28"/>
                  </a:cubicBezTo>
                  <a:cubicBezTo>
                    <a:pt x="305" y="46"/>
                    <a:pt x="306" y="68"/>
                    <a:pt x="311" y="97"/>
                  </a:cubicBezTo>
                  <a:cubicBezTo>
                    <a:pt x="311" y="100"/>
                    <a:pt x="322" y="94"/>
                    <a:pt x="323" y="101"/>
                  </a:cubicBezTo>
                  <a:cubicBezTo>
                    <a:pt x="324" y="111"/>
                    <a:pt x="324" y="118"/>
                    <a:pt x="320" y="127"/>
                  </a:cubicBezTo>
                  <a:cubicBezTo>
                    <a:pt x="317" y="135"/>
                    <a:pt x="307" y="138"/>
                    <a:pt x="305" y="143"/>
                  </a:cubicBezTo>
                  <a:cubicBezTo>
                    <a:pt x="297" y="161"/>
                    <a:pt x="302" y="200"/>
                    <a:pt x="310" y="213"/>
                  </a:cubicBezTo>
                  <a:cubicBezTo>
                    <a:pt x="317" y="227"/>
                    <a:pt x="344" y="238"/>
                    <a:pt x="361" y="243"/>
                  </a:cubicBezTo>
                  <a:cubicBezTo>
                    <a:pt x="379" y="248"/>
                    <a:pt x="395" y="249"/>
                    <a:pt x="408" y="257"/>
                  </a:cubicBezTo>
                  <a:cubicBezTo>
                    <a:pt x="437" y="274"/>
                    <a:pt x="458" y="305"/>
                    <a:pt x="456" y="356"/>
                  </a:cubicBezTo>
                  <a:cubicBezTo>
                    <a:pt x="455" y="371"/>
                    <a:pt x="450" y="384"/>
                    <a:pt x="452" y="403"/>
                  </a:cubicBezTo>
                  <a:cubicBezTo>
                    <a:pt x="453" y="419"/>
                    <a:pt x="459" y="436"/>
                    <a:pt x="461" y="454"/>
                  </a:cubicBezTo>
                  <a:cubicBezTo>
                    <a:pt x="464" y="478"/>
                    <a:pt x="466" y="505"/>
                    <a:pt x="468" y="526"/>
                  </a:cubicBezTo>
                  <a:cubicBezTo>
                    <a:pt x="469" y="537"/>
                    <a:pt x="470" y="549"/>
                    <a:pt x="469" y="560"/>
                  </a:cubicBezTo>
                  <a:cubicBezTo>
                    <a:pt x="468" y="575"/>
                    <a:pt x="462" y="589"/>
                    <a:pt x="458" y="605"/>
                  </a:cubicBezTo>
                  <a:cubicBezTo>
                    <a:pt x="450" y="642"/>
                    <a:pt x="450" y="686"/>
                    <a:pt x="437" y="721"/>
                  </a:cubicBezTo>
                  <a:cubicBezTo>
                    <a:pt x="435" y="728"/>
                    <a:pt x="431" y="736"/>
                    <a:pt x="431" y="741"/>
                  </a:cubicBezTo>
                  <a:cubicBezTo>
                    <a:pt x="430" y="747"/>
                    <a:pt x="434" y="756"/>
                    <a:pt x="436" y="764"/>
                  </a:cubicBezTo>
                  <a:cubicBezTo>
                    <a:pt x="443" y="790"/>
                    <a:pt x="454" y="817"/>
                    <a:pt x="454" y="849"/>
                  </a:cubicBezTo>
                  <a:cubicBezTo>
                    <a:pt x="454" y="887"/>
                    <a:pt x="446" y="927"/>
                    <a:pt x="448" y="967"/>
                  </a:cubicBezTo>
                  <a:cubicBezTo>
                    <a:pt x="450" y="1007"/>
                    <a:pt x="447" y="1049"/>
                    <a:pt x="452" y="1089"/>
                  </a:cubicBezTo>
                  <a:cubicBezTo>
                    <a:pt x="454" y="1107"/>
                    <a:pt x="465" y="1128"/>
                    <a:pt x="470" y="1150"/>
                  </a:cubicBezTo>
                  <a:cubicBezTo>
                    <a:pt x="475" y="1173"/>
                    <a:pt x="477" y="1198"/>
                    <a:pt x="481" y="1219"/>
                  </a:cubicBezTo>
                  <a:cubicBezTo>
                    <a:pt x="487" y="1242"/>
                    <a:pt x="490" y="1264"/>
                    <a:pt x="491" y="1289"/>
                  </a:cubicBezTo>
                  <a:cubicBezTo>
                    <a:pt x="493" y="1314"/>
                    <a:pt x="490" y="1341"/>
                    <a:pt x="495" y="1364"/>
                  </a:cubicBezTo>
                  <a:cubicBezTo>
                    <a:pt x="497" y="1372"/>
                    <a:pt x="504" y="1380"/>
                    <a:pt x="505" y="1389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43288" y="852488"/>
              <a:ext cx="1828800" cy="5649912"/>
            </a:xfrm>
            <a:custGeom>
              <a:avLst/>
              <a:gdLst/>
              <a:ahLst/>
              <a:cxnLst>
                <a:cxn ang="0">
                  <a:pos x="510" y="1523"/>
                </a:cxn>
                <a:cxn ang="0">
                  <a:pos x="506" y="1585"/>
                </a:cxn>
                <a:cxn ang="0">
                  <a:pos x="428" y="1665"/>
                </a:cxn>
                <a:cxn ang="0">
                  <a:pos x="409" y="1608"/>
                </a:cxn>
                <a:cxn ang="0">
                  <a:pos x="408" y="1529"/>
                </a:cxn>
                <a:cxn ang="0">
                  <a:pos x="365" y="1409"/>
                </a:cxn>
                <a:cxn ang="0">
                  <a:pos x="337" y="1295"/>
                </a:cxn>
                <a:cxn ang="0">
                  <a:pos x="319" y="1223"/>
                </a:cxn>
                <a:cxn ang="0">
                  <a:pos x="273" y="1215"/>
                </a:cxn>
                <a:cxn ang="0">
                  <a:pos x="253" y="1277"/>
                </a:cxn>
                <a:cxn ang="0">
                  <a:pos x="244" y="1408"/>
                </a:cxn>
                <a:cxn ang="0">
                  <a:pos x="261" y="1487"/>
                </a:cxn>
                <a:cxn ang="0">
                  <a:pos x="262" y="1532"/>
                </a:cxn>
                <a:cxn ang="0">
                  <a:pos x="223" y="1584"/>
                </a:cxn>
                <a:cxn ang="0">
                  <a:pos x="152" y="1588"/>
                </a:cxn>
                <a:cxn ang="0">
                  <a:pos x="70" y="1603"/>
                </a:cxn>
                <a:cxn ang="0">
                  <a:pos x="31" y="1549"/>
                </a:cxn>
                <a:cxn ang="0">
                  <a:pos x="113" y="1497"/>
                </a:cxn>
                <a:cxn ang="0">
                  <a:pos x="122" y="1446"/>
                </a:cxn>
                <a:cxn ang="0">
                  <a:pos x="104" y="1204"/>
                </a:cxn>
                <a:cxn ang="0">
                  <a:pos x="125" y="1004"/>
                </a:cxn>
                <a:cxn ang="0">
                  <a:pos x="142" y="868"/>
                </a:cxn>
                <a:cxn ang="0">
                  <a:pos x="153" y="657"/>
                </a:cxn>
                <a:cxn ang="0">
                  <a:pos x="142" y="573"/>
                </a:cxn>
                <a:cxn ang="0">
                  <a:pos x="112" y="459"/>
                </a:cxn>
                <a:cxn ang="0">
                  <a:pos x="102" y="415"/>
                </a:cxn>
                <a:cxn ang="0">
                  <a:pos x="168" y="281"/>
                </a:cxn>
                <a:cxn ang="0">
                  <a:pos x="196" y="215"/>
                </a:cxn>
                <a:cxn ang="0">
                  <a:pos x="172" y="158"/>
                </a:cxn>
                <a:cxn ang="0">
                  <a:pos x="159" y="130"/>
                </a:cxn>
                <a:cxn ang="0">
                  <a:pos x="164" y="104"/>
                </a:cxn>
                <a:cxn ang="0">
                  <a:pos x="176" y="32"/>
                </a:cxn>
                <a:cxn ang="0">
                  <a:pos x="234" y="2"/>
                </a:cxn>
                <a:cxn ang="0">
                  <a:pos x="311" y="97"/>
                </a:cxn>
                <a:cxn ang="0">
                  <a:pos x="320" y="127"/>
                </a:cxn>
                <a:cxn ang="0">
                  <a:pos x="310" y="213"/>
                </a:cxn>
                <a:cxn ang="0">
                  <a:pos x="408" y="257"/>
                </a:cxn>
                <a:cxn ang="0">
                  <a:pos x="452" y="403"/>
                </a:cxn>
                <a:cxn ang="0">
                  <a:pos x="468" y="526"/>
                </a:cxn>
                <a:cxn ang="0">
                  <a:pos x="458" y="605"/>
                </a:cxn>
                <a:cxn ang="0">
                  <a:pos x="431" y="741"/>
                </a:cxn>
                <a:cxn ang="0">
                  <a:pos x="454" y="849"/>
                </a:cxn>
                <a:cxn ang="0">
                  <a:pos x="452" y="1089"/>
                </a:cxn>
                <a:cxn ang="0">
                  <a:pos x="481" y="1219"/>
                </a:cxn>
                <a:cxn ang="0">
                  <a:pos x="495" y="1364"/>
                </a:cxn>
              </a:cxnLst>
              <a:rect l="0" t="0" r="r" b="b"/>
              <a:pathLst>
                <a:path w="542" h="1673">
                  <a:moveTo>
                    <a:pt x="505" y="1389"/>
                  </a:moveTo>
                  <a:cubicBezTo>
                    <a:pt x="513" y="1431"/>
                    <a:pt x="515" y="1477"/>
                    <a:pt x="510" y="1523"/>
                  </a:cubicBezTo>
                  <a:cubicBezTo>
                    <a:pt x="509" y="1531"/>
                    <a:pt x="506" y="1539"/>
                    <a:pt x="505" y="1547"/>
                  </a:cubicBezTo>
                  <a:cubicBezTo>
                    <a:pt x="504" y="1560"/>
                    <a:pt x="511" y="1572"/>
                    <a:pt x="506" y="1585"/>
                  </a:cubicBezTo>
                  <a:cubicBezTo>
                    <a:pt x="533" y="1609"/>
                    <a:pt x="542" y="1665"/>
                    <a:pt x="495" y="1671"/>
                  </a:cubicBezTo>
                  <a:cubicBezTo>
                    <a:pt x="477" y="1673"/>
                    <a:pt x="440" y="1670"/>
                    <a:pt x="428" y="1665"/>
                  </a:cubicBezTo>
                  <a:cubicBezTo>
                    <a:pt x="420" y="1662"/>
                    <a:pt x="412" y="1650"/>
                    <a:pt x="409" y="1639"/>
                  </a:cubicBezTo>
                  <a:cubicBezTo>
                    <a:pt x="407" y="1630"/>
                    <a:pt x="411" y="1620"/>
                    <a:pt x="409" y="1608"/>
                  </a:cubicBezTo>
                  <a:cubicBezTo>
                    <a:pt x="407" y="1602"/>
                    <a:pt x="400" y="1596"/>
                    <a:pt x="399" y="1589"/>
                  </a:cubicBezTo>
                  <a:cubicBezTo>
                    <a:pt x="395" y="1567"/>
                    <a:pt x="412" y="1551"/>
                    <a:pt x="408" y="1529"/>
                  </a:cubicBezTo>
                  <a:cubicBezTo>
                    <a:pt x="405" y="1517"/>
                    <a:pt x="396" y="1504"/>
                    <a:pt x="390" y="1491"/>
                  </a:cubicBezTo>
                  <a:cubicBezTo>
                    <a:pt x="379" y="1465"/>
                    <a:pt x="373" y="1437"/>
                    <a:pt x="365" y="1409"/>
                  </a:cubicBezTo>
                  <a:cubicBezTo>
                    <a:pt x="361" y="1394"/>
                    <a:pt x="363" y="1377"/>
                    <a:pt x="360" y="1361"/>
                  </a:cubicBezTo>
                  <a:cubicBezTo>
                    <a:pt x="356" y="1339"/>
                    <a:pt x="342" y="1318"/>
                    <a:pt x="337" y="1295"/>
                  </a:cubicBezTo>
                  <a:cubicBezTo>
                    <a:pt x="334" y="1281"/>
                    <a:pt x="335" y="1265"/>
                    <a:pt x="332" y="1252"/>
                  </a:cubicBezTo>
                  <a:cubicBezTo>
                    <a:pt x="329" y="1242"/>
                    <a:pt x="323" y="1233"/>
                    <a:pt x="319" y="1223"/>
                  </a:cubicBezTo>
                  <a:cubicBezTo>
                    <a:pt x="310" y="1194"/>
                    <a:pt x="296" y="1161"/>
                    <a:pt x="290" y="1129"/>
                  </a:cubicBezTo>
                  <a:cubicBezTo>
                    <a:pt x="286" y="1161"/>
                    <a:pt x="279" y="1186"/>
                    <a:pt x="273" y="1215"/>
                  </a:cubicBezTo>
                  <a:cubicBezTo>
                    <a:pt x="271" y="1224"/>
                    <a:pt x="271" y="1234"/>
                    <a:pt x="268" y="1244"/>
                  </a:cubicBezTo>
                  <a:cubicBezTo>
                    <a:pt x="264" y="1256"/>
                    <a:pt x="257" y="1265"/>
                    <a:pt x="253" y="1277"/>
                  </a:cubicBezTo>
                  <a:cubicBezTo>
                    <a:pt x="245" y="1301"/>
                    <a:pt x="244" y="1329"/>
                    <a:pt x="245" y="1363"/>
                  </a:cubicBezTo>
                  <a:cubicBezTo>
                    <a:pt x="246" y="1378"/>
                    <a:pt x="243" y="1393"/>
                    <a:pt x="244" y="1408"/>
                  </a:cubicBezTo>
                  <a:cubicBezTo>
                    <a:pt x="246" y="1425"/>
                    <a:pt x="250" y="1444"/>
                    <a:pt x="254" y="1462"/>
                  </a:cubicBezTo>
                  <a:cubicBezTo>
                    <a:pt x="256" y="1471"/>
                    <a:pt x="258" y="1479"/>
                    <a:pt x="261" y="1487"/>
                  </a:cubicBezTo>
                  <a:cubicBezTo>
                    <a:pt x="263" y="1495"/>
                    <a:pt x="268" y="1503"/>
                    <a:pt x="268" y="1511"/>
                  </a:cubicBezTo>
                  <a:cubicBezTo>
                    <a:pt x="268" y="1517"/>
                    <a:pt x="264" y="1522"/>
                    <a:pt x="262" y="1532"/>
                  </a:cubicBezTo>
                  <a:cubicBezTo>
                    <a:pt x="259" y="1544"/>
                    <a:pt x="260" y="1553"/>
                    <a:pt x="256" y="1561"/>
                  </a:cubicBezTo>
                  <a:cubicBezTo>
                    <a:pt x="250" y="1572"/>
                    <a:pt x="234" y="1582"/>
                    <a:pt x="223" y="1584"/>
                  </a:cubicBezTo>
                  <a:cubicBezTo>
                    <a:pt x="209" y="1587"/>
                    <a:pt x="191" y="1578"/>
                    <a:pt x="175" y="1579"/>
                  </a:cubicBezTo>
                  <a:cubicBezTo>
                    <a:pt x="167" y="1579"/>
                    <a:pt x="160" y="1586"/>
                    <a:pt x="152" y="1588"/>
                  </a:cubicBezTo>
                  <a:cubicBezTo>
                    <a:pt x="141" y="1592"/>
                    <a:pt x="127" y="1594"/>
                    <a:pt x="113" y="1598"/>
                  </a:cubicBezTo>
                  <a:cubicBezTo>
                    <a:pt x="100" y="1601"/>
                    <a:pt x="85" y="1604"/>
                    <a:pt x="70" y="1603"/>
                  </a:cubicBezTo>
                  <a:cubicBezTo>
                    <a:pt x="40" y="1601"/>
                    <a:pt x="0" y="1592"/>
                    <a:pt x="22" y="1562"/>
                  </a:cubicBezTo>
                  <a:cubicBezTo>
                    <a:pt x="25" y="1558"/>
                    <a:pt x="28" y="1551"/>
                    <a:pt x="31" y="1549"/>
                  </a:cubicBezTo>
                  <a:cubicBezTo>
                    <a:pt x="45" y="1539"/>
                    <a:pt x="68" y="1541"/>
                    <a:pt x="85" y="1533"/>
                  </a:cubicBezTo>
                  <a:cubicBezTo>
                    <a:pt x="101" y="1525"/>
                    <a:pt x="104" y="1512"/>
                    <a:pt x="113" y="1497"/>
                  </a:cubicBezTo>
                  <a:cubicBezTo>
                    <a:pt x="109" y="1489"/>
                    <a:pt x="105" y="1486"/>
                    <a:pt x="105" y="1477"/>
                  </a:cubicBezTo>
                  <a:cubicBezTo>
                    <a:pt x="105" y="1463"/>
                    <a:pt x="116" y="1454"/>
                    <a:pt x="122" y="1446"/>
                  </a:cubicBezTo>
                  <a:cubicBezTo>
                    <a:pt x="113" y="1384"/>
                    <a:pt x="91" y="1315"/>
                    <a:pt x="94" y="1248"/>
                  </a:cubicBezTo>
                  <a:cubicBezTo>
                    <a:pt x="94" y="1231"/>
                    <a:pt x="101" y="1218"/>
                    <a:pt x="104" y="1204"/>
                  </a:cubicBezTo>
                  <a:cubicBezTo>
                    <a:pt x="110" y="1178"/>
                    <a:pt x="108" y="1146"/>
                    <a:pt x="112" y="1115"/>
                  </a:cubicBezTo>
                  <a:cubicBezTo>
                    <a:pt x="117" y="1077"/>
                    <a:pt x="124" y="1042"/>
                    <a:pt x="125" y="1004"/>
                  </a:cubicBezTo>
                  <a:cubicBezTo>
                    <a:pt x="126" y="980"/>
                    <a:pt x="129" y="957"/>
                    <a:pt x="131" y="934"/>
                  </a:cubicBezTo>
                  <a:cubicBezTo>
                    <a:pt x="134" y="912"/>
                    <a:pt x="140" y="890"/>
                    <a:pt x="142" y="868"/>
                  </a:cubicBezTo>
                  <a:cubicBezTo>
                    <a:pt x="144" y="837"/>
                    <a:pt x="140" y="805"/>
                    <a:pt x="142" y="774"/>
                  </a:cubicBezTo>
                  <a:cubicBezTo>
                    <a:pt x="144" y="736"/>
                    <a:pt x="150" y="697"/>
                    <a:pt x="153" y="657"/>
                  </a:cubicBezTo>
                  <a:cubicBezTo>
                    <a:pt x="154" y="644"/>
                    <a:pt x="157" y="629"/>
                    <a:pt x="156" y="618"/>
                  </a:cubicBezTo>
                  <a:cubicBezTo>
                    <a:pt x="155" y="606"/>
                    <a:pt x="147" y="585"/>
                    <a:pt x="142" y="573"/>
                  </a:cubicBezTo>
                  <a:cubicBezTo>
                    <a:pt x="130" y="546"/>
                    <a:pt x="120" y="521"/>
                    <a:pt x="116" y="484"/>
                  </a:cubicBezTo>
                  <a:cubicBezTo>
                    <a:pt x="115" y="476"/>
                    <a:pt x="113" y="468"/>
                    <a:pt x="112" y="459"/>
                  </a:cubicBezTo>
                  <a:cubicBezTo>
                    <a:pt x="111" y="450"/>
                    <a:pt x="112" y="440"/>
                    <a:pt x="110" y="432"/>
                  </a:cubicBezTo>
                  <a:cubicBezTo>
                    <a:pt x="108" y="425"/>
                    <a:pt x="104" y="421"/>
                    <a:pt x="102" y="415"/>
                  </a:cubicBezTo>
                  <a:cubicBezTo>
                    <a:pt x="93" y="373"/>
                    <a:pt x="101" y="336"/>
                    <a:pt x="129" y="310"/>
                  </a:cubicBezTo>
                  <a:cubicBezTo>
                    <a:pt x="140" y="301"/>
                    <a:pt x="154" y="293"/>
                    <a:pt x="168" y="281"/>
                  </a:cubicBezTo>
                  <a:cubicBezTo>
                    <a:pt x="175" y="274"/>
                    <a:pt x="200" y="259"/>
                    <a:pt x="202" y="247"/>
                  </a:cubicBezTo>
                  <a:cubicBezTo>
                    <a:pt x="203" y="240"/>
                    <a:pt x="199" y="224"/>
                    <a:pt x="196" y="215"/>
                  </a:cubicBezTo>
                  <a:cubicBezTo>
                    <a:pt x="192" y="203"/>
                    <a:pt x="181" y="191"/>
                    <a:pt x="175" y="174"/>
                  </a:cubicBezTo>
                  <a:cubicBezTo>
                    <a:pt x="174" y="169"/>
                    <a:pt x="174" y="163"/>
                    <a:pt x="172" y="158"/>
                  </a:cubicBezTo>
                  <a:cubicBezTo>
                    <a:pt x="170" y="152"/>
                    <a:pt x="164" y="149"/>
                    <a:pt x="162" y="142"/>
                  </a:cubicBezTo>
                  <a:cubicBezTo>
                    <a:pt x="161" y="140"/>
                    <a:pt x="160" y="134"/>
                    <a:pt x="159" y="130"/>
                  </a:cubicBezTo>
                  <a:cubicBezTo>
                    <a:pt x="158" y="125"/>
                    <a:pt x="155" y="121"/>
                    <a:pt x="155" y="118"/>
                  </a:cubicBezTo>
                  <a:cubicBezTo>
                    <a:pt x="155" y="110"/>
                    <a:pt x="162" y="111"/>
                    <a:pt x="164" y="104"/>
                  </a:cubicBezTo>
                  <a:cubicBezTo>
                    <a:pt x="165" y="98"/>
                    <a:pt x="160" y="89"/>
                    <a:pt x="160" y="84"/>
                  </a:cubicBezTo>
                  <a:cubicBezTo>
                    <a:pt x="159" y="63"/>
                    <a:pt x="168" y="46"/>
                    <a:pt x="176" y="32"/>
                  </a:cubicBezTo>
                  <a:cubicBezTo>
                    <a:pt x="181" y="25"/>
                    <a:pt x="188" y="17"/>
                    <a:pt x="194" y="13"/>
                  </a:cubicBezTo>
                  <a:cubicBezTo>
                    <a:pt x="204" y="6"/>
                    <a:pt x="219" y="3"/>
                    <a:pt x="234" y="2"/>
                  </a:cubicBezTo>
                  <a:cubicBezTo>
                    <a:pt x="259" y="0"/>
                    <a:pt x="279" y="12"/>
                    <a:pt x="291" y="28"/>
                  </a:cubicBezTo>
                  <a:cubicBezTo>
                    <a:pt x="305" y="46"/>
                    <a:pt x="306" y="68"/>
                    <a:pt x="311" y="97"/>
                  </a:cubicBezTo>
                  <a:cubicBezTo>
                    <a:pt x="311" y="100"/>
                    <a:pt x="322" y="94"/>
                    <a:pt x="323" y="101"/>
                  </a:cubicBezTo>
                  <a:cubicBezTo>
                    <a:pt x="324" y="111"/>
                    <a:pt x="324" y="118"/>
                    <a:pt x="320" y="127"/>
                  </a:cubicBezTo>
                  <a:cubicBezTo>
                    <a:pt x="317" y="135"/>
                    <a:pt x="307" y="138"/>
                    <a:pt x="305" y="143"/>
                  </a:cubicBezTo>
                  <a:cubicBezTo>
                    <a:pt x="297" y="161"/>
                    <a:pt x="302" y="200"/>
                    <a:pt x="310" y="213"/>
                  </a:cubicBezTo>
                  <a:cubicBezTo>
                    <a:pt x="317" y="227"/>
                    <a:pt x="344" y="238"/>
                    <a:pt x="361" y="243"/>
                  </a:cubicBezTo>
                  <a:cubicBezTo>
                    <a:pt x="379" y="248"/>
                    <a:pt x="395" y="249"/>
                    <a:pt x="408" y="257"/>
                  </a:cubicBezTo>
                  <a:cubicBezTo>
                    <a:pt x="437" y="274"/>
                    <a:pt x="458" y="305"/>
                    <a:pt x="456" y="356"/>
                  </a:cubicBezTo>
                  <a:cubicBezTo>
                    <a:pt x="455" y="371"/>
                    <a:pt x="450" y="384"/>
                    <a:pt x="452" y="403"/>
                  </a:cubicBezTo>
                  <a:cubicBezTo>
                    <a:pt x="453" y="419"/>
                    <a:pt x="459" y="436"/>
                    <a:pt x="461" y="454"/>
                  </a:cubicBezTo>
                  <a:cubicBezTo>
                    <a:pt x="464" y="478"/>
                    <a:pt x="466" y="505"/>
                    <a:pt x="468" y="526"/>
                  </a:cubicBezTo>
                  <a:cubicBezTo>
                    <a:pt x="469" y="537"/>
                    <a:pt x="470" y="549"/>
                    <a:pt x="469" y="560"/>
                  </a:cubicBezTo>
                  <a:cubicBezTo>
                    <a:pt x="468" y="575"/>
                    <a:pt x="462" y="589"/>
                    <a:pt x="458" y="605"/>
                  </a:cubicBezTo>
                  <a:cubicBezTo>
                    <a:pt x="450" y="642"/>
                    <a:pt x="450" y="686"/>
                    <a:pt x="437" y="721"/>
                  </a:cubicBezTo>
                  <a:cubicBezTo>
                    <a:pt x="435" y="728"/>
                    <a:pt x="431" y="736"/>
                    <a:pt x="431" y="741"/>
                  </a:cubicBezTo>
                  <a:cubicBezTo>
                    <a:pt x="430" y="747"/>
                    <a:pt x="434" y="756"/>
                    <a:pt x="436" y="764"/>
                  </a:cubicBezTo>
                  <a:cubicBezTo>
                    <a:pt x="443" y="790"/>
                    <a:pt x="454" y="817"/>
                    <a:pt x="454" y="849"/>
                  </a:cubicBezTo>
                  <a:cubicBezTo>
                    <a:pt x="454" y="887"/>
                    <a:pt x="446" y="927"/>
                    <a:pt x="448" y="967"/>
                  </a:cubicBezTo>
                  <a:cubicBezTo>
                    <a:pt x="450" y="1007"/>
                    <a:pt x="447" y="1049"/>
                    <a:pt x="452" y="1089"/>
                  </a:cubicBezTo>
                  <a:cubicBezTo>
                    <a:pt x="454" y="1107"/>
                    <a:pt x="465" y="1128"/>
                    <a:pt x="470" y="1150"/>
                  </a:cubicBezTo>
                  <a:cubicBezTo>
                    <a:pt x="475" y="1173"/>
                    <a:pt x="477" y="1198"/>
                    <a:pt x="481" y="1219"/>
                  </a:cubicBezTo>
                  <a:cubicBezTo>
                    <a:pt x="487" y="1242"/>
                    <a:pt x="490" y="1264"/>
                    <a:pt x="491" y="1289"/>
                  </a:cubicBezTo>
                  <a:cubicBezTo>
                    <a:pt x="493" y="1314"/>
                    <a:pt x="490" y="1341"/>
                    <a:pt x="495" y="1364"/>
                  </a:cubicBezTo>
                  <a:cubicBezTo>
                    <a:pt x="497" y="1372"/>
                    <a:pt x="504" y="1380"/>
                    <a:pt x="505" y="1389"/>
                  </a:cubicBezTo>
                  <a:close/>
                </a:path>
              </a:pathLst>
            </a:custGeom>
            <a:gradFill>
              <a:gsLst>
                <a:gs pos="40000">
                  <a:srgbClr val="FF0000"/>
                </a:gs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4" y="4834462"/>
            <a:ext cx="4534133" cy="12129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7800" y="6374613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*Sumber</a:t>
            </a:r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https://www.worldometers.info/world-population/</a:t>
            </a:r>
          </a:p>
        </p:txBody>
      </p:sp>
    </p:spTree>
    <p:extLst>
      <p:ext uri="{BB962C8B-B14F-4D97-AF65-F5344CB8AC3E}">
        <p14:creationId xmlns:p14="http://schemas.microsoft.com/office/powerpoint/2010/main" val="161703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Sebagai gambaran banyaknya data…</a:t>
            </a:r>
            <a:endParaRPr lang="en-ID"/>
          </a:p>
        </p:txBody>
      </p:sp>
      <p:pic>
        <p:nvPicPr>
          <p:cNvPr id="4" name="Picture 2" descr="D:\KARAN\POWERPOINT PRESENTATION\my selfmade presentations\Materials\4-Vs-of-big-da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1295400"/>
            <a:ext cx="9900475" cy="53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3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Sebagai gambaran banyaknya data…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408" y="1628800"/>
            <a:ext cx="6680543" cy="4146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5400" y="623731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Sumber: https</a:t>
            </a:r>
            <a:r>
              <a:rPr lang="en-ID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://www.statista.com/statistics/871513/worldwide-data-created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85644" y="1717022"/>
            <a:ext cx="41834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Setiap hari kita menghasilkan </a:t>
            </a:r>
            <a:r>
              <a:rPr lang="en-US" sz="2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Quintilion Bytes setiap hari</a:t>
            </a:r>
            <a:r>
              <a:rPr lang="en-US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sz="280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Pada Tahun 2022, jumlah data seluruh dunia diperkirakan mencapai </a:t>
            </a:r>
            <a:r>
              <a:rPr lang="en-US" sz="2800" b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~97 zettabyte</a:t>
            </a:r>
            <a:r>
              <a:rPr lang="en-US" sz="28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mtClean="0"/>
              <a:t>Berapakah ukuran 1 ZettaByte?</a:t>
            </a:r>
            <a:endParaRPr lang="en-ID"/>
          </a:p>
        </p:txBody>
      </p:sp>
      <p:pic>
        <p:nvPicPr>
          <p:cNvPr id="4" name="Picture 2" descr="https://www.sigmacomputing.com/blog/wp-content/uploads/sites/2/2020/06/datasiz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568" y="1556792"/>
            <a:ext cx="7920880" cy="490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29069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23401</TotalTime>
  <Words>2069</Words>
  <Application>Microsoft Office PowerPoint</Application>
  <PresentationFormat>Widescreen</PresentationFormat>
  <Paragraphs>344</Paragraphs>
  <Slides>45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MS PGothic</vt:lpstr>
      <vt:lpstr>Arial</vt:lpstr>
      <vt:lpstr>Bernard MT Condensed</vt:lpstr>
      <vt:lpstr>Calibri</vt:lpstr>
      <vt:lpstr>Courier New</vt:lpstr>
      <vt:lpstr>Mistral</vt:lpstr>
      <vt:lpstr>Verdana</vt:lpstr>
      <vt:lpstr>Wingdings</vt:lpstr>
      <vt:lpstr>powerpoint-template-apr7</vt:lpstr>
      <vt:lpstr>FAKULTAS TEKNOLOGI INFORMASI</vt:lpstr>
      <vt:lpstr>PENGANTAR PENAMBANGAN DATA</vt:lpstr>
      <vt:lpstr>Tujuan Pembelajaran</vt:lpstr>
      <vt:lpstr>Dunia vs Data</vt:lpstr>
      <vt:lpstr>Berapa populasi penduduk di dunia?</vt:lpstr>
      <vt:lpstr>Data bertambah seiring pertambahan penduduk</vt:lpstr>
      <vt:lpstr>Sebagai gambaran banyaknya data…</vt:lpstr>
      <vt:lpstr>Sebagai gambaran banyaknya data…</vt:lpstr>
      <vt:lpstr>Berapakah ukuran 1 ZettaByte?</vt:lpstr>
      <vt:lpstr>Dalam satu detik…</vt:lpstr>
      <vt:lpstr>Faktanya…</vt:lpstr>
      <vt:lpstr>Apa itu Data Mining?</vt:lpstr>
      <vt:lpstr>Apa itu Data Mining?</vt:lpstr>
      <vt:lpstr>Definisi Data Mining</vt:lpstr>
      <vt:lpstr>Data – Informasi – Pengetahuan</vt:lpstr>
      <vt:lpstr>Data – Informasi – Pengetahuan</vt:lpstr>
      <vt:lpstr>Data - Informasi – Pengetahuan</vt:lpstr>
      <vt:lpstr>Data – Informasi – Pengetahuan – Kebijakan</vt:lpstr>
      <vt:lpstr>Data Mining pada Business Intelligence </vt:lpstr>
      <vt:lpstr>Hubungan dengan Berbagai Bidang</vt:lpstr>
      <vt:lpstr>Hubungan dengan Berbagai Bidang</vt:lpstr>
      <vt:lpstr>Tujuan Data Mining</vt:lpstr>
      <vt:lpstr>Fungsi Utama Data Mining</vt:lpstr>
      <vt:lpstr>Supervised vs Unsupervised Learning</vt:lpstr>
      <vt:lpstr>Supervised vs Unsupervised Learning</vt:lpstr>
      <vt:lpstr>Supervised vs Unsupervised Learning</vt:lpstr>
      <vt:lpstr>Classification vs Regression</vt:lpstr>
      <vt:lpstr>TOP FREE DATA MINING TOOLS</vt:lpstr>
      <vt:lpstr>BIDANG  DATA MINING</vt:lpstr>
      <vt:lpstr>TREN DAN IDE RISET DATA MINING</vt:lpstr>
      <vt:lpstr>#1. EDUCATIONAL DATA MINING</vt:lpstr>
      <vt:lpstr>#1. EDUCATIONAL DATA MINING</vt:lpstr>
      <vt:lpstr>#1. EDUCATIONAL DATA MINING</vt:lpstr>
      <vt:lpstr>#2. SOCIAL MEDIA DATA MINING</vt:lpstr>
      <vt:lpstr>#2. SOCIAL MEDIA DATA MINING</vt:lpstr>
      <vt:lpstr>#3. HEALTHCARE DATA MINING</vt:lpstr>
      <vt:lpstr>#3. HEALTHCARE DATA MINING</vt:lpstr>
      <vt:lpstr>#4. MULTIMEDIA DATA MINING</vt:lpstr>
      <vt:lpstr>#4. MULTIMEDIA DATA MINING</vt:lpstr>
      <vt:lpstr>#4. MULTIMEDIA DATA MINING</vt:lpstr>
      <vt:lpstr>#5. GEOGRAPHIC/SPATIAL DATA MINING</vt:lpstr>
      <vt:lpstr>REFERENSI</vt:lpstr>
      <vt:lpstr>Rekomendasi Channel Youtube</vt:lpstr>
      <vt:lpstr>Kesimpulan</vt:lpstr>
      <vt:lpstr>Kontributor Materi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Achmad Solichin</cp:lastModifiedBy>
  <cp:revision>792</cp:revision>
  <dcterms:created xsi:type="dcterms:W3CDTF">2011-05-21T14:11:58Z</dcterms:created>
  <dcterms:modified xsi:type="dcterms:W3CDTF">2022-10-03T06:52:19Z</dcterms:modified>
</cp:coreProperties>
</file>