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88037" autoAdjust="0"/>
  </p:normalViewPr>
  <p:slideViewPr>
    <p:cSldViewPr snapToGrid="0">
      <p:cViewPr varScale="1">
        <p:scale>
          <a:sx n="63" d="100"/>
          <a:sy n="63" d="100"/>
        </p:scale>
        <p:origin x="15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E2A5-EEB7-4028-8167-1405C24902D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D19A3-BC09-4723-A2A5-68D9B67EA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5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69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00D-0737-448E-A74A-721B39EC50A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DDC4-AC2A-43BD-A767-4FEA52EF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5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00D-0737-448E-A74A-721B39EC50A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DDC4-AC2A-43BD-A767-4FEA52EF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7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00D-0737-448E-A74A-721B39EC50A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DDC4-AC2A-43BD-A767-4FEA52EF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4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00D-0737-448E-A74A-721B39EC50A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DDC4-AC2A-43BD-A767-4FEA52EF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2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00D-0737-448E-A74A-721B39EC50A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DDC4-AC2A-43BD-A767-4FEA52EF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6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00D-0737-448E-A74A-721B39EC50A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DDC4-AC2A-43BD-A767-4FEA52EF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1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00D-0737-448E-A74A-721B39EC50A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DDC4-AC2A-43BD-A767-4FEA52EF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1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00D-0737-448E-A74A-721B39EC50A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DDC4-AC2A-43BD-A767-4FEA52EF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2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00D-0737-448E-A74A-721B39EC50A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DDC4-AC2A-43BD-A767-4FEA52EF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00D-0737-448E-A74A-721B39EC50A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DDC4-AC2A-43BD-A767-4FEA52EF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7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00D-0737-448E-A74A-721B39EC50A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DDC4-AC2A-43BD-A767-4FEA52EF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2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F100D-0737-448E-A74A-721B39EC50A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6DDC4-AC2A-43BD-A767-4FEA52EF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1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2657" y="-44624"/>
            <a:ext cx="9072563" cy="760016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fi-FI" altLang="en-US" sz="2031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Pelaksanaan Kuliah JK2 </a:t>
            </a:r>
            <a:r>
              <a:rPr lang="id-ID" altLang="en-US" sz="2031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en-US" sz="2031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Jiwa </a:t>
            </a:r>
            <a:r>
              <a:rPr lang="fi-FI" altLang="en-US" sz="2031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Kepemimpinan &amp; Kewirausahaan</a:t>
            </a:r>
            <a:r>
              <a:rPr lang="id-ID" altLang="en-US" sz="2031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en-US" sz="2031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fi-FI" altLang="en-US" sz="2031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Semester G</a:t>
            </a:r>
            <a:r>
              <a:rPr lang="en-US" altLang="en-US" sz="2031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anjil</a:t>
            </a:r>
            <a:r>
              <a:rPr lang="fi-FI" altLang="en-US" sz="2031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Tahun Akademik 2022 – 20</a:t>
            </a:r>
            <a:r>
              <a:rPr lang="en-US" altLang="en-US" sz="2031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 </a:t>
            </a:r>
            <a:r>
              <a:rPr lang="en-US" altLang="en-US" sz="2031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id-ID" altLang="en-US" sz="2308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alt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Kelas </a:t>
            </a:r>
            <a:r>
              <a:rPr lang="en-US" altLang="en-US" sz="20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Reguler</a:t>
            </a:r>
            <a:endParaRPr lang="id-ID" altLang="en-US" sz="2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417592"/>
              </p:ext>
            </p:extLst>
          </p:nvPr>
        </p:nvGraphicFramePr>
        <p:xfrm>
          <a:off x="1" y="612289"/>
          <a:ext cx="9105219" cy="6231113"/>
        </p:xfrm>
        <a:graphic>
          <a:graphicData uri="http://schemas.openxmlformats.org/drawingml/2006/table">
            <a:tbl>
              <a:tblPr/>
              <a:tblGrid>
                <a:gridCol w="2179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1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0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1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1)</a:t>
                      </a:r>
                      <a:r>
                        <a:rPr kumimoji="0" lang="id-ID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Rabu,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 Sept  2022</a:t>
                      </a:r>
                    </a:p>
                    <a:p>
                      <a:pPr marL="111125" marR="0" lvl="0" indent="-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06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nb-NO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Aturan Main JK2</a:t>
                      </a:r>
                    </a:p>
                    <a:p>
                      <a:pPr marL="111125" marR="0" lvl="0" indent="-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06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nb-NO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Kuliah 1 : P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engatar 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JK2</a:t>
                      </a:r>
                      <a:endParaRPr kumimoji="0" lang="id-ID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2).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Sabtu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1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Okt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2022</a:t>
                      </a:r>
                      <a:endParaRPr kumimoji="0" lang="id-ID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d-ID" sz="15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Kuliah 2: Dari Ide Menjadi Tindakan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3). 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Rabu, 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05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Okt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2022</a:t>
                      </a:r>
                      <a:endParaRPr kumimoji="0" lang="id-ID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5888" marR="0" lvl="0" indent="-115888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id-ID" sz="1500" b="1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Kuliah</a:t>
                      </a:r>
                      <a:r>
                        <a:rPr lang="en-US" altLang="id-ID" sz="15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altLang="id-ID" sz="15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altLang="id-ID" sz="15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 : </a:t>
                      </a:r>
                      <a:r>
                        <a:rPr lang="en-US" altLang="id-ID" sz="1300" b="1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Kuliah</a:t>
                      </a:r>
                      <a:r>
                        <a:rPr lang="en-US" altLang="id-ID" sz="13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id-ID" sz="1300" b="1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Umum</a:t>
                      </a:r>
                      <a:r>
                        <a:rPr lang="en-US" altLang="id-ID" sz="13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id-ID" sz="1300" b="1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Abah</a:t>
                      </a:r>
                      <a:r>
                        <a:rPr lang="en-US" altLang="id-ID" sz="13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 Rama </a:t>
                      </a:r>
                      <a:r>
                        <a:rPr lang="en-US" altLang="id-ID" sz="14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(Talent </a:t>
                      </a:r>
                      <a:r>
                        <a:rPr lang="en-US" altLang="id-ID" sz="1400" b="1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Maping</a:t>
                      </a:r>
                      <a:r>
                        <a:rPr lang="en-US" altLang="id-ID" sz="14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)</a:t>
                      </a:r>
                      <a:endParaRPr lang="en-US" altLang="id-ID" sz="13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115888" marR="0" lvl="0" indent="-115888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alt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Jam: 10:00 - 11:40</a:t>
                      </a:r>
                    </a:p>
                    <a:p>
                      <a:pPr marL="115888" marR="0" lvl="0" indent="-115888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altLang="id-ID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alt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by online (Zoom)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4)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Rabu, 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12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Okt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sv-SE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2022</a:t>
                      </a:r>
                      <a:endParaRPr kumimoji="0" lang="id-ID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5888" lvl="0" indent="-115888" algn="l" defTabSz="914400" rtl="0" eaLnBrk="0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100000"/>
                        <a:buFont typeface="Arial" pitchFamily="34" charset="0"/>
                        <a:buChar char="•"/>
                      </a:pP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4 :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Membangun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Tata Nilai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dalan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Bisnis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5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5). 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Rabu, 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29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Okt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2022</a:t>
                      </a:r>
                    </a:p>
                    <a:p>
                      <a:pPr marL="115888" marR="0" lvl="0" indent="-1158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5 :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Membangun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Kepemimpinan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dalam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Bisnis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Rabu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26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Okt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2022</a:t>
                      </a:r>
                    </a:p>
                    <a:p>
                      <a:pPr marL="115888" marR="0" lvl="0" indent="-1158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1" kern="1200" dirty="0" err="1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sz="1500" b="1" kern="1200" dirty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6 : </a:t>
                      </a:r>
                      <a:r>
                        <a:rPr kumimoji="0" lang="en-US" sz="1500" b="1" kern="1200" dirty="0" err="1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Menerapkan</a:t>
                      </a:r>
                      <a:r>
                        <a:rPr kumimoji="0" lang="en-US" sz="1500" b="1" kern="1200" dirty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kern="1200" dirty="0" err="1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Manajemen</a:t>
                      </a:r>
                      <a:r>
                        <a:rPr kumimoji="0" lang="en-US" sz="1500" b="1" kern="1200" dirty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kern="1200" dirty="0" err="1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dalam</a:t>
                      </a:r>
                      <a:r>
                        <a:rPr kumimoji="0" lang="en-US" sz="1500" b="1" kern="1200" dirty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kern="1200" dirty="0" err="1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Bisnis</a:t>
                      </a:r>
                      <a:endParaRPr kumimoji="0" lang="en-US" sz="1500" b="1" kern="1200" dirty="0">
                        <a:solidFill>
                          <a:srgbClr val="002060"/>
                        </a:solidFill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5888" marR="0" lvl="0" indent="-1158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Pengumpulan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Tugas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I : Proposal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Hidupku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7). 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Rabu, 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 Nov 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2022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5888" marR="0" lvl="0" indent="-1158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1" kern="1200" dirty="0" err="1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sz="1500" b="1" kern="1200" dirty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7 : </a:t>
                      </a:r>
                      <a:r>
                        <a:rPr kumimoji="0" lang="en-US" sz="1500" b="1" kern="1200" dirty="0" err="1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Membangun</a:t>
                      </a:r>
                      <a:r>
                        <a:rPr kumimoji="0" lang="en-US" sz="1500" b="1" kern="1200" dirty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kern="1200" dirty="0" err="1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Jejaring</a:t>
                      </a:r>
                      <a:r>
                        <a:rPr kumimoji="0" lang="en-US" sz="1500" b="1" kern="1200" dirty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kern="1200" dirty="0" err="1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untuk</a:t>
                      </a:r>
                      <a:r>
                        <a:rPr kumimoji="0" lang="en-US" sz="1500" b="1" kern="1200" dirty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kern="1200" dirty="0" err="1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mengembangkan</a:t>
                      </a:r>
                      <a:r>
                        <a:rPr kumimoji="0" lang="en-US" sz="1500" b="1" kern="1200" dirty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kern="1200" dirty="0" err="1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Bisnis</a:t>
                      </a:r>
                      <a:r>
                        <a:rPr kumimoji="0" lang="en-US" sz="1500" b="1" kern="1200" dirty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d-ID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Rabu, 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 Nov  </a:t>
                      </a:r>
                      <a:r>
                        <a:rPr kumimoji="0" lang="id-ID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4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UTS JK2</a:t>
                      </a: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8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06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Rabu, 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16 Nov 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2022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06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06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Libur</a:t>
                      </a:r>
                      <a:r>
                        <a:rPr kumimoji="0" lang="en-US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UTS JK2</a:t>
                      </a:r>
                      <a:endParaRPr kumimoji="0" lang="id-ID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8).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Sabtu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26 Nov 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2022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06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8 :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Umum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Socialpreuneur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oleh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Bapak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Agus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Nafi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dari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LAZ APU</a:t>
                      </a:r>
                      <a:endParaRPr kumimoji="0" lang="id-ID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8). 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Rabu, 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30 Nov 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2022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060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114300" algn="l"/>
                        </a:tabLst>
                        <a:defRPr/>
                      </a:pP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9 :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Merancang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Value Proposition Canvas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Contoh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Model VPC</a:t>
                      </a:r>
                      <a:endParaRPr kumimoji="0" lang="id-ID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9).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Rabu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7 Des </a:t>
                      </a:r>
                      <a:r>
                        <a:rPr kumimoji="0" lang="id-ID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2022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747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06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10 :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Simulasi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Merancang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Value Proposition Canvas</a:t>
                      </a: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id-ID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 Rabu, 1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 Des 2022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1" kern="1200" dirty="0" err="1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sz="1500" b="1" kern="1200" dirty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11 : </a:t>
                      </a: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Mengumpulkan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Presentasi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Value </a:t>
                      </a: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Proposituon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Canvas</a:t>
                      </a:r>
                      <a:endParaRPr kumimoji="0" lang="id-ID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buClr>
                          <a:schemeClr val="accent1"/>
                        </a:buClr>
                        <a:defRPr/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11)</a:t>
                      </a:r>
                      <a:r>
                        <a:rPr lang="en-US" sz="1500" b="1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Rabu, </a:t>
                      </a:r>
                      <a:r>
                        <a:rPr lang="id-ID" sz="1500" b="1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500" b="1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 Des </a:t>
                      </a:r>
                      <a:r>
                        <a:rPr lang="id-ID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2022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12 :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Merancang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Bisnis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Model Canvas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(Model Lean Canvas </a:t>
                      </a: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Model </a:t>
                      </a: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Bisnis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Canvas)</a:t>
                      </a: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06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12) </a:t>
                      </a:r>
                      <a:r>
                        <a:rPr lang="id-ID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Rabu,</a:t>
                      </a:r>
                      <a:r>
                        <a:rPr lang="en-US" sz="1500" b="1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id-ID" sz="1500" b="1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500" b="1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8 Des 2022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13 :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Simulasi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Value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Proposituon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Canvas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Bisnis</a:t>
                      </a: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Model Canvas.</a:t>
                      </a:r>
                      <a:endParaRPr kumimoji="0" lang="id-ID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buClr>
                          <a:schemeClr val="accent1"/>
                        </a:buClr>
                        <a:defRPr/>
                      </a:pPr>
                      <a:r>
                        <a:rPr lang="id-ID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lang="id-ID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) Rabu,</a:t>
                      </a: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4</a:t>
                      </a:r>
                      <a:r>
                        <a:rPr lang="en-US" sz="1500" b="1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Januari</a:t>
                      </a:r>
                      <a:r>
                        <a:rPr lang="en-US" sz="1500" b="1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id-ID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14 : </a:t>
                      </a: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Mengumpulkan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Presentasi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Value </a:t>
                      </a: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Proposituon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Canvas </a:t>
                      </a: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Bisnis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Model Canvas.</a:t>
                      </a: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3385">
                <a:tc>
                  <a:txBody>
                    <a:bodyPr/>
                    <a:lstStyle/>
                    <a:p>
                      <a:pPr lvl="0" eaLnBrk="1" hangingPunct="1">
                        <a:buClr>
                          <a:srgbClr val="002060"/>
                        </a:buClr>
                        <a:defRPr/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14) Rabu, 11</a:t>
                      </a:r>
                      <a:r>
                        <a:rPr lang="en-US" sz="1500" b="1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Januari</a:t>
                      </a:r>
                      <a:r>
                        <a:rPr lang="en-US" sz="1500" b="1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20</a:t>
                      </a:r>
                      <a:r>
                        <a:rPr lang="id-ID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Mengumpulkan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Presentasi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Value </a:t>
                      </a: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Proposituon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Canvas </a:t>
                      </a: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Bisnis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Model Canvas.</a:t>
                      </a: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buClr>
                          <a:srgbClr val="002060"/>
                        </a:buClr>
                        <a:defRPr/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Rabu</a:t>
                      </a:r>
                      <a:r>
                        <a:rPr lang="id-ID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18</a:t>
                      </a:r>
                      <a:r>
                        <a:rPr lang="en-US" sz="1500" b="1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Januari</a:t>
                      </a:r>
                      <a:r>
                        <a:rPr lang="en-US" sz="1500" b="1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20</a:t>
                      </a:r>
                      <a:r>
                        <a:rPr lang="id-ID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00206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44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UAS</a:t>
                      </a:r>
                      <a:r>
                        <a:rPr lang="en-US" sz="4400" b="1" dirty="0">
                          <a:solidFill>
                            <a:srgbClr val="00206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JK2</a:t>
                      </a:r>
                      <a:endParaRPr lang="id-ID" sz="4400" b="1" dirty="0">
                        <a:solidFill>
                          <a:srgbClr val="00206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d-ID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Rabu, 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 </a:t>
                      </a: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Januari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20</a:t>
                      </a:r>
                      <a:r>
                        <a:rPr kumimoji="0" lang="id-ID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Libur</a:t>
                      </a:r>
                      <a:r>
                        <a:rPr kumimoji="0" lang="en-US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U</a:t>
                      </a:r>
                      <a:r>
                        <a:rPr kumimoji="0" lang="id-ID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S JK2</a:t>
                      </a: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d-ID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Rabu, 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Februari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20</a:t>
                      </a:r>
                      <a:r>
                        <a:rPr kumimoji="0" lang="id-ID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Input </a:t>
                      </a:r>
                      <a:r>
                        <a:rPr kumimoji="0" lang="en-US" sz="2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Nilai</a:t>
                      </a:r>
                      <a:endParaRPr kumimoji="0" 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1915" marR="71915" marT="35951" marB="359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02594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349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Nabila Rizka Syifa</cp:lastModifiedBy>
  <cp:revision>6</cp:revision>
  <dcterms:created xsi:type="dcterms:W3CDTF">2022-09-01T08:19:14Z</dcterms:created>
  <dcterms:modified xsi:type="dcterms:W3CDTF">2022-09-27T16:06:36Z</dcterms:modified>
</cp:coreProperties>
</file>