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1"/>
  </p:sldMasterIdLst>
  <p:sldIdLst>
    <p:sldId id="271" r:id="rId2"/>
    <p:sldId id="280" r:id="rId3"/>
    <p:sldId id="257" r:id="rId4"/>
    <p:sldId id="258" r:id="rId5"/>
    <p:sldId id="259" r:id="rId6"/>
    <p:sldId id="260" r:id="rId7"/>
    <p:sldId id="262" r:id="rId8"/>
    <p:sldId id="263" r:id="rId9"/>
    <p:sldId id="264" r:id="rId10"/>
    <p:sldId id="265" r:id="rId11"/>
    <p:sldId id="266" r:id="rId12"/>
    <p:sldId id="281" r:id="rId13"/>
    <p:sldId id="267" r:id="rId14"/>
    <p:sldId id="268" r:id="rId15"/>
    <p:sldId id="269" r:id="rId16"/>
    <p:sldId id="279" r:id="rId17"/>
    <p:sldId id="270" r:id="rId18"/>
    <p:sldId id="273" r:id="rId19"/>
    <p:sldId id="274" r:id="rId20"/>
    <p:sldId id="275" r:id="rId21"/>
    <p:sldId id="276" r:id="rId22"/>
    <p:sldId id="277" r:id="rId23"/>
    <p:sldId id="278" r:id="rId24"/>
    <p:sldId id="27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30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647999AA-58CF-4BAC-907A-92DA40E9E42C}" type="datetimeFigureOut">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E300F-72A6-473A-B564-71266FD9F2AC}"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47999AA-58CF-4BAC-907A-92DA40E9E42C}" type="datetimeFigureOut">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E300F-72A6-473A-B564-71266FD9F2A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47999AA-58CF-4BAC-907A-92DA40E9E42C}" type="datetimeFigureOut">
              <a:rPr lang="en-US" smtClean="0"/>
              <a:pPr/>
              <a:t>9/25/2023</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96BE300F-72A6-473A-B564-71266FD9F2A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47999AA-58CF-4BAC-907A-92DA40E9E42C}" type="datetimeFigureOut">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E300F-72A6-473A-B564-71266FD9F2A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47999AA-58CF-4BAC-907A-92DA40E9E42C}" type="datetimeFigureOut">
              <a:rPr lang="en-US" smtClean="0"/>
              <a:pPr/>
              <a:t>9/25/2023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E300F-72A6-473A-B564-71266FD9F2A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47999AA-58CF-4BAC-907A-92DA40E9E42C}" type="datetimeFigureOut">
              <a:rPr lang="en-US" smtClean="0"/>
              <a:pPr/>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E300F-72A6-473A-B564-71266FD9F2A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47999AA-58CF-4BAC-907A-92DA40E9E42C}" type="datetimeFigureOut">
              <a:rPr lang="en-US" smtClean="0"/>
              <a:pPr/>
              <a:t>9/25/2023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BE300F-72A6-473A-B564-71266FD9F2A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47999AA-58CF-4BAC-907A-92DA40E9E42C}" type="datetimeFigureOut">
              <a:rPr lang="en-US" smtClean="0"/>
              <a:pPr/>
              <a:t>9/25/2023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BE300F-72A6-473A-B564-71266FD9F2A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7999AA-58CF-4BAC-907A-92DA40E9E42C}" type="datetimeFigureOut">
              <a:rPr lang="en-US" smtClean="0"/>
              <a:pPr/>
              <a:t>9/25/2023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BE300F-72A6-473A-B564-71266FD9F2A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47999AA-58CF-4BAC-907A-92DA40E9E42C}" type="datetimeFigureOut">
              <a:rPr lang="en-US" smtClean="0"/>
              <a:pPr/>
              <a:t>9/25/2023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E300F-72A6-473A-B564-71266FD9F2AC}"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647999AA-58CF-4BAC-907A-92DA40E9E42C}" type="datetimeFigureOut">
              <a:rPr lang="en-US" smtClean="0"/>
              <a:pPr/>
              <a:t>9/25/2023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96BE300F-72A6-473A-B564-71266FD9F2A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647999AA-58CF-4BAC-907A-92DA40E9E42C}" type="datetimeFigureOut">
              <a:rPr lang="en-US" smtClean="0"/>
              <a:pPr/>
              <a:t>9/25/2023</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BE300F-72A6-473A-B564-71266FD9F2A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4" name="Rectangle 3"/>
          <p:cNvSpPr/>
          <p:nvPr/>
        </p:nvSpPr>
        <p:spPr>
          <a:xfrm>
            <a:off x="42030" y="2200671"/>
            <a:ext cx="9131950" cy="2304256"/>
          </a:xfrm>
          <a:prstGeom prst="rect">
            <a:avLst/>
          </a:prstGeom>
          <a:solidFill>
            <a:srgbClr val="00206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effectLst>
                  <a:outerShdw blurRad="38100" dist="38100" dir="2700000" algn="tl">
                    <a:srgbClr val="000000">
                      <a:alpha val="43137"/>
                    </a:srgbClr>
                  </a:outerShdw>
                </a:effectLst>
                <a:latin typeface="Arial Black" panose="020B0A04020102020204" pitchFamily="34" charset="0"/>
              </a:rPr>
              <a:t>TEKNOLOGI PENDIDIKAN</a:t>
            </a:r>
          </a:p>
          <a:p>
            <a:pPr algn="ctr"/>
            <a:endParaRPr lang="en-US" sz="3600" b="1" dirty="0">
              <a:solidFill>
                <a:srgbClr val="FFC000"/>
              </a:solidFill>
              <a:latin typeface="Arial Black" panose="020B0A04020102020204" pitchFamily="34" charset="0"/>
            </a:endParaRPr>
          </a:p>
          <a:p>
            <a:pPr algn="ctr"/>
            <a:r>
              <a:rPr lang="en-US" sz="3600" b="1" dirty="0">
                <a:solidFill>
                  <a:srgbClr val="FFC000"/>
                </a:solidFill>
                <a:latin typeface="Arial Black" panose="020B0A04020102020204" pitchFamily="34" charset="0"/>
              </a:rPr>
              <a:t>Dr. H. </a:t>
            </a:r>
            <a:r>
              <a:rPr lang="en-US" sz="3600" b="1" dirty="0" err="1">
                <a:solidFill>
                  <a:srgbClr val="FFC000"/>
                </a:solidFill>
                <a:latin typeface="Arial Black" panose="020B0A04020102020204" pitchFamily="34" charset="0"/>
              </a:rPr>
              <a:t>Zainal</a:t>
            </a:r>
            <a:r>
              <a:rPr lang="en-US" sz="3600" b="1" dirty="0">
                <a:solidFill>
                  <a:srgbClr val="FFC000"/>
                </a:solidFill>
                <a:latin typeface="Arial Black" panose="020B0A04020102020204" pitchFamily="34" charset="0"/>
              </a:rPr>
              <a:t> </a:t>
            </a:r>
            <a:r>
              <a:rPr lang="en-US" sz="3600" b="1" dirty="0" err="1">
                <a:solidFill>
                  <a:srgbClr val="FFC000"/>
                </a:solidFill>
                <a:latin typeface="Arial Black" panose="020B0A04020102020204" pitchFamily="34" charset="0"/>
              </a:rPr>
              <a:t>Abidin</a:t>
            </a:r>
            <a:r>
              <a:rPr lang="en-US" sz="3600" b="1" dirty="0">
                <a:solidFill>
                  <a:srgbClr val="FFC000"/>
                </a:solidFill>
                <a:latin typeface="Arial Black" panose="020B0A04020102020204" pitchFamily="34" charset="0"/>
              </a:rPr>
              <a:t> </a:t>
            </a:r>
            <a:r>
              <a:rPr lang="en-US" sz="3600" b="1" dirty="0" err="1">
                <a:solidFill>
                  <a:srgbClr val="FFC000"/>
                </a:solidFill>
                <a:latin typeface="Arial Black" panose="020B0A04020102020204" pitchFamily="34" charset="0"/>
              </a:rPr>
              <a:t>Arief</a:t>
            </a:r>
            <a:r>
              <a:rPr lang="en-US" sz="3600" b="1" dirty="0">
                <a:solidFill>
                  <a:srgbClr val="FFC000"/>
                </a:solidFill>
                <a:latin typeface="Arial Black" panose="020B0A04020102020204" pitchFamily="34" charset="0"/>
              </a:rPr>
              <a:t>, </a:t>
            </a:r>
            <a:r>
              <a:rPr lang="en-US" sz="3600" b="1" dirty="0" err="1">
                <a:solidFill>
                  <a:srgbClr val="FFC000"/>
                </a:solidFill>
                <a:latin typeface="Arial Black" panose="020B0A04020102020204" pitchFamily="34" charset="0"/>
              </a:rPr>
              <a:t>M.Si</a:t>
            </a:r>
            <a:endParaRPr lang="id-ID" sz="3600" b="1" dirty="0">
              <a:solidFill>
                <a:srgbClr val="FFC000"/>
              </a:solidFill>
              <a:latin typeface="Arial Black" panose="020B0A04020102020204" pitchFamily="34" charset="0"/>
            </a:endParaRPr>
          </a:p>
        </p:txBody>
      </p:sp>
      <p:sp>
        <p:nvSpPr>
          <p:cNvPr id="6" name="Title 1"/>
          <p:cNvSpPr txBox="1">
            <a:spLocks/>
          </p:cNvSpPr>
          <p:nvPr/>
        </p:nvSpPr>
        <p:spPr bwMode="auto">
          <a:xfrm>
            <a:off x="1066800" y="5486399"/>
            <a:ext cx="7315200" cy="1066801"/>
          </a:xfrm>
          <a:prstGeom prst="rect">
            <a:avLst/>
          </a:prstGeom>
          <a:noFill/>
          <a:ln w="9525">
            <a:noFill/>
            <a:miter lim="800000"/>
            <a:headEnd/>
            <a:tailEnd/>
          </a:ln>
        </p:spPr>
        <p:txBody>
          <a:bodyPr anchor="ctr"/>
          <a:lstStyle/>
          <a:p>
            <a:pPr algn="ctr"/>
            <a:endParaRPr lang="en-US" b="1" dirty="0">
              <a:solidFill>
                <a:srgbClr val="000008"/>
              </a:solidFill>
              <a:effectLst>
                <a:outerShdw blurRad="38100" dist="38100" dir="2700000" algn="tl">
                  <a:srgbClr val="000000">
                    <a:alpha val="43137"/>
                  </a:srgbClr>
                </a:outerShdw>
              </a:effectLst>
              <a:latin typeface="Trebuchet MS" pitchFamily="34" charset="0"/>
            </a:endParaRPr>
          </a:p>
        </p:txBody>
      </p:sp>
      <p:pic>
        <p:nvPicPr>
          <p:cNvPr id="8" name="Picture 7" descr="http://pmb-online.uika-bogor.ac.id/under/logo.png"/>
          <p:cNvPicPr/>
          <p:nvPr/>
        </p:nvPicPr>
        <p:blipFill>
          <a:blip r:embed="rId2"/>
          <a:srcRect/>
          <a:stretch>
            <a:fillRect/>
          </a:stretch>
        </p:blipFill>
        <p:spPr bwMode="auto">
          <a:xfrm>
            <a:off x="3505200" y="67072"/>
            <a:ext cx="1832610" cy="1905000"/>
          </a:xfrm>
          <a:prstGeom prst="rect">
            <a:avLst/>
          </a:prstGeom>
          <a:noFill/>
          <a:ln w="9525">
            <a:noFill/>
            <a:miter lim="800000"/>
            <a:headEnd/>
            <a:tailEnd/>
          </a:ln>
        </p:spPr>
      </p:pic>
      <p:grpSp>
        <p:nvGrpSpPr>
          <p:cNvPr id="7" name="Group 6"/>
          <p:cNvGrpSpPr/>
          <p:nvPr/>
        </p:nvGrpSpPr>
        <p:grpSpPr>
          <a:xfrm>
            <a:off x="6342017" y="336984"/>
            <a:ext cx="2116183" cy="695418"/>
            <a:chOff x="6342017" y="336984"/>
            <a:chExt cx="2116183" cy="695418"/>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2017" y="361263"/>
              <a:ext cx="671139" cy="67113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361264"/>
              <a:ext cx="622505" cy="615113"/>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9012" y="336984"/>
              <a:ext cx="669188" cy="67128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7B3BB35-0E74-6E52-2BD5-4DBD3CE45F28}"/>
              </a:ext>
            </a:extLst>
          </p:cNvPr>
          <p:cNvSpPr txBox="1"/>
          <p:nvPr/>
        </p:nvSpPr>
        <p:spPr>
          <a:xfrm>
            <a:off x="6412739" y="6324600"/>
            <a:ext cx="2731261" cy="646331"/>
          </a:xfrm>
          <a:prstGeom prst="rect">
            <a:avLst/>
          </a:prstGeom>
          <a:noFill/>
        </p:spPr>
        <p:txBody>
          <a:bodyPr wrap="none" rtlCol="0">
            <a:spAutoFit/>
          </a:bodyPr>
          <a:lstStyle/>
          <a:p>
            <a:r>
              <a:rPr lang="en-US" sz="1200" b="1" dirty="0">
                <a:solidFill>
                  <a:srgbClr val="FFC000"/>
                </a:solidFill>
                <a:latin typeface="Arial Black" panose="020B0A04020102020204" pitchFamily="34" charset="0"/>
              </a:rPr>
              <a:t>Dr. H. </a:t>
            </a:r>
            <a:r>
              <a:rPr lang="en-US" sz="1200" b="1" dirty="0" err="1">
                <a:solidFill>
                  <a:srgbClr val="FFC000"/>
                </a:solidFill>
                <a:latin typeface="Arial Black" panose="020B0A04020102020204" pitchFamily="34" charset="0"/>
              </a:rPr>
              <a:t>Zainal</a:t>
            </a:r>
            <a:r>
              <a:rPr lang="en-US" sz="1200" b="1" dirty="0">
                <a:solidFill>
                  <a:srgbClr val="FFC000"/>
                </a:solidFill>
                <a:latin typeface="Arial Black" panose="020B0A04020102020204" pitchFamily="34" charset="0"/>
              </a:rPr>
              <a:t> </a:t>
            </a:r>
            <a:r>
              <a:rPr lang="en-US" sz="1200" b="1" dirty="0" err="1">
                <a:solidFill>
                  <a:srgbClr val="FFC000"/>
                </a:solidFill>
                <a:latin typeface="Arial Black" panose="020B0A04020102020204" pitchFamily="34" charset="0"/>
              </a:rPr>
              <a:t>Abidin</a:t>
            </a:r>
            <a:r>
              <a:rPr lang="en-US" sz="1200" b="1" dirty="0">
                <a:solidFill>
                  <a:srgbClr val="FFC000"/>
                </a:solidFill>
                <a:latin typeface="Arial Black" panose="020B0A04020102020204" pitchFamily="34" charset="0"/>
              </a:rPr>
              <a:t> </a:t>
            </a:r>
            <a:r>
              <a:rPr lang="en-US" sz="1200" b="1" dirty="0" err="1">
                <a:solidFill>
                  <a:srgbClr val="FFC000"/>
                </a:solidFill>
                <a:latin typeface="Arial Black" panose="020B0A04020102020204" pitchFamily="34" charset="0"/>
              </a:rPr>
              <a:t>Arief</a:t>
            </a:r>
            <a:r>
              <a:rPr lang="en-US" sz="1200" b="1" dirty="0">
                <a:solidFill>
                  <a:srgbClr val="FFC000"/>
                </a:solidFill>
                <a:latin typeface="Arial Black" panose="020B0A04020102020204" pitchFamily="34" charset="0"/>
              </a:rPr>
              <a:t>, </a:t>
            </a:r>
            <a:r>
              <a:rPr lang="en-US" sz="1200" b="1" dirty="0" err="1">
                <a:solidFill>
                  <a:srgbClr val="FFC000"/>
                </a:solidFill>
                <a:latin typeface="Arial Black" panose="020B0A04020102020204" pitchFamily="34" charset="0"/>
              </a:rPr>
              <a:t>M.S</a:t>
            </a:r>
            <a:r>
              <a:rPr lang="en-US" sz="1800" b="1" dirty="0" err="1">
                <a:solidFill>
                  <a:srgbClr val="FFC000"/>
                </a:solidFill>
                <a:latin typeface="Arial Black" panose="020B0A04020102020204" pitchFamily="34" charset="0"/>
              </a:rPr>
              <a:t>i</a:t>
            </a:r>
            <a:endParaRPr lang="id-ID" sz="1800" b="1" dirty="0">
              <a:solidFill>
                <a:srgbClr val="FFC000"/>
              </a:solidFill>
              <a:latin typeface="Arial Black" panose="020B0A04020102020204" pitchFamily="34" charset="0"/>
            </a:endParaRPr>
          </a:p>
          <a:p>
            <a:endParaRPr lang="id-ID" dirty="0"/>
          </a:p>
        </p:txBody>
      </p:sp>
    </p:spTree>
    <p:extLst>
      <p:ext uri="{BB962C8B-B14F-4D97-AF65-F5344CB8AC3E}">
        <p14:creationId xmlns:p14="http://schemas.microsoft.com/office/powerpoint/2010/main" val="37228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3886200"/>
          </a:xfrm>
          <a:prstGeom prst="rect">
            <a:avLst/>
          </a:prstGeom>
        </p:spPr>
      </p:pic>
      <p:sp>
        <p:nvSpPr>
          <p:cNvPr id="4" name="TextBox 3">
            <a:extLst>
              <a:ext uri="{FF2B5EF4-FFF2-40B4-BE49-F238E27FC236}">
                <a16:creationId xmlns:a16="http://schemas.microsoft.com/office/drawing/2014/main" id="{45909EFB-476C-B88B-B549-F8C7BBFDE61D}"/>
              </a:ext>
            </a:extLst>
          </p:cNvPr>
          <p:cNvSpPr txBox="1"/>
          <p:nvPr/>
        </p:nvSpPr>
        <p:spPr>
          <a:xfrm>
            <a:off x="6258851" y="6324600"/>
            <a:ext cx="2705612" cy="553998"/>
          </a:xfrm>
          <a:prstGeom prst="rect">
            <a:avLst/>
          </a:prstGeom>
          <a:noFill/>
        </p:spPr>
        <p:txBody>
          <a:bodyPr wrap="none" rtlCol="0">
            <a:spAutoFit/>
          </a:bodyPr>
          <a:lstStyle/>
          <a:p>
            <a:r>
              <a:rPr lang="en-US" sz="1200" b="1" dirty="0">
                <a:latin typeface="Arial Black" panose="020B0A04020102020204" pitchFamily="34" charset="0"/>
              </a:rPr>
              <a:t>Dr. H. </a:t>
            </a:r>
            <a:r>
              <a:rPr lang="en-US" sz="1200" b="1" dirty="0" err="1">
                <a:latin typeface="Arial Black" panose="020B0A04020102020204" pitchFamily="34" charset="0"/>
              </a:rPr>
              <a:t>Zainal</a:t>
            </a:r>
            <a:r>
              <a:rPr lang="en-US" sz="1200" b="1" dirty="0">
                <a:latin typeface="Arial Black" panose="020B0A04020102020204" pitchFamily="34" charset="0"/>
              </a:rPr>
              <a:t> </a:t>
            </a:r>
            <a:r>
              <a:rPr lang="en-US" sz="1200" b="1" dirty="0" err="1">
                <a:latin typeface="Arial Black" panose="020B0A04020102020204" pitchFamily="34" charset="0"/>
              </a:rPr>
              <a:t>Abidin</a:t>
            </a:r>
            <a:r>
              <a:rPr lang="en-US" sz="1200" b="1" dirty="0">
                <a:latin typeface="Arial Black" panose="020B0A04020102020204" pitchFamily="34" charset="0"/>
              </a:rPr>
              <a:t> </a:t>
            </a:r>
            <a:r>
              <a:rPr lang="en-US" sz="1200" b="1" dirty="0" err="1">
                <a:latin typeface="Arial Black" panose="020B0A04020102020204" pitchFamily="34" charset="0"/>
              </a:rPr>
              <a:t>Arief</a:t>
            </a:r>
            <a:r>
              <a:rPr lang="en-US" sz="1200" b="1" dirty="0">
                <a:latin typeface="Arial Black" panose="020B0A04020102020204" pitchFamily="34" charset="0"/>
              </a:rPr>
              <a:t>, </a:t>
            </a:r>
            <a:r>
              <a:rPr lang="en-US" sz="1200" b="1" dirty="0" err="1">
                <a:latin typeface="Arial Black" panose="020B0A04020102020204" pitchFamily="34" charset="0"/>
              </a:rPr>
              <a:t>M.Si</a:t>
            </a:r>
            <a:endParaRPr lang="id-ID" sz="1200" b="1" dirty="0">
              <a:latin typeface="Arial Black" panose="020B0A04020102020204" pitchFamily="34" charset="0"/>
            </a:endParaRPr>
          </a:p>
          <a:p>
            <a:endParaRPr lang="id-ID" dirty="0"/>
          </a:p>
        </p:txBody>
      </p:sp>
    </p:spTree>
    <p:extLst>
      <p:ext uri="{BB962C8B-B14F-4D97-AF65-F5344CB8AC3E}">
        <p14:creationId xmlns:p14="http://schemas.microsoft.com/office/powerpoint/2010/main" val="3901163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grant-maloy-smith.com/video/files/BIGcode_of_ethics_poster.gif"/>
          <p:cNvPicPr>
            <a:picLocks noChangeAspect="1" noChangeArrowheads="1"/>
          </p:cNvPicPr>
          <p:nvPr/>
        </p:nvPicPr>
        <p:blipFill>
          <a:blip r:embed="rId2"/>
          <a:srcRect/>
          <a:stretch>
            <a:fillRect/>
          </a:stretch>
        </p:blipFill>
        <p:spPr bwMode="auto">
          <a:xfrm>
            <a:off x="198814" y="762000"/>
            <a:ext cx="4444624" cy="55483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ounded Rectangle 2"/>
          <p:cNvSpPr/>
          <p:nvPr/>
        </p:nvSpPr>
        <p:spPr>
          <a:xfrm>
            <a:off x="4705350" y="762000"/>
            <a:ext cx="4286250" cy="5500726"/>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sz="2000" b="1" dirty="0">
                <a:solidFill>
                  <a:schemeClr val="tx1"/>
                </a:solidFill>
                <a:latin typeface="Aharoni" pitchFamily="2" charset="-79"/>
                <a:cs typeface="Aharoni" pitchFamily="2" charset="-79"/>
              </a:rPr>
              <a:t>INOVASI BIDANG TEKNOLOGI PENDIDIKAN TERUTAMA TEKNOLOGI INFORMATIKA DAN KOMUNIKASI TELAH MERUBAH WAJAH DUNIA PENDIDIKAN DARI SISTEM KORESPONDENSI MENJADI SISTEM PEMBELAJARAN, YANG DIKENAL DENGAN ISTILAH BELAJAR JARAK JAUH. BAHKAN JAUH SEBELUM ITUPUN SUDAH DIKENAL DENGAN ISTILAH TEKNOLOGI PENDIDIKAN  MELALUI </a:t>
            </a:r>
            <a:r>
              <a:rPr lang="en-US" sz="2000" b="1" i="1" dirty="0">
                <a:solidFill>
                  <a:schemeClr val="tx1"/>
                </a:solidFill>
                <a:latin typeface="Aharoni" pitchFamily="2" charset="-79"/>
                <a:cs typeface="Aharoni" pitchFamily="2" charset="-79"/>
              </a:rPr>
              <a:t>EDUCATION PERSONAL</a:t>
            </a:r>
            <a:r>
              <a:rPr lang="en-US" sz="2000" b="1" dirty="0">
                <a:solidFill>
                  <a:schemeClr val="tx1"/>
                </a:solidFill>
                <a:effectLst>
                  <a:outerShdw blurRad="38100" dist="38100" dir="2700000" algn="tl">
                    <a:srgbClr val="000000">
                      <a:alpha val="43137"/>
                    </a:srgbClr>
                  </a:outerShdw>
                </a:effectLst>
                <a:latin typeface="Aharoni" pitchFamily="2" charset="-79"/>
                <a:cs typeface="Aharoni" pitchFamily="2" charset="-79"/>
              </a:rPr>
              <a:t/>
            </a:r>
            <a:br>
              <a:rPr lang="en-US" sz="2000" b="1" dirty="0">
                <a:solidFill>
                  <a:schemeClr val="tx1"/>
                </a:solidFill>
                <a:effectLst>
                  <a:outerShdw blurRad="38100" dist="38100" dir="2700000" algn="tl">
                    <a:srgbClr val="000000">
                      <a:alpha val="43137"/>
                    </a:srgbClr>
                  </a:outerShdw>
                </a:effectLst>
                <a:latin typeface="Aharoni" pitchFamily="2" charset="-79"/>
                <a:cs typeface="Aharoni" pitchFamily="2" charset="-79"/>
              </a:rPr>
            </a:br>
            <a:endParaRPr lang="id-ID" sz="2000" b="1" dirty="0">
              <a:solidFill>
                <a:schemeClr val="tx1"/>
              </a:solidFill>
              <a:latin typeface="Aharoni" pitchFamily="2" charset="-79"/>
              <a:cs typeface="Aharoni" pitchFamily="2" charset="-79"/>
            </a:endParaRPr>
          </a:p>
        </p:txBody>
      </p:sp>
      <p:sp>
        <p:nvSpPr>
          <p:cNvPr id="7" name="Rounded Rectangle 4"/>
          <p:cNvSpPr/>
          <p:nvPr/>
        </p:nvSpPr>
        <p:spPr>
          <a:xfrm>
            <a:off x="227210" y="71414"/>
            <a:ext cx="9059698" cy="7791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2800" b="1" kern="1200" dirty="0">
                <a:solidFill>
                  <a:srgbClr val="FF0000"/>
                </a:solidFill>
                <a:effectLst>
                  <a:outerShdw blurRad="38100" dist="38100" dir="2700000" algn="tl">
                    <a:srgbClr val="000000">
                      <a:alpha val="43137"/>
                    </a:srgbClr>
                  </a:outerShdw>
                </a:effectLst>
                <a:latin typeface="AR DARLING" pitchFamily="2" charset="0"/>
                <a:cs typeface="Arial" pitchFamily="34" charset="0"/>
              </a:rPr>
              <a:t>INOVASI TEKNOLOGI PENDIDIK</a:t>
            </a:r>
            <a:r>
              <a:rPr lang="id-ID" sz="2800" b="1" dirty="0">
                <a:solidFill>
                  <a:srgbClr val="FF0000"/>
                </a:solidFill>
                <a:effectLst>
                  <a:outerShdw blurRad="38100" dist="38100" dir="2700000" algn="tl">
                    <a:srgbClr val="000000">
                      <a:alpha val="43137"/>
                    </a:srgbClr>
                  </a:outerShdw>
                </a:effectLst>
                <a:latin typeface="AR DARLING" pitchFamily="2" charset="0"/>
                <a:cs typeface="Arial" pitchFamily="34" charset="0"/>
              </a:rPr>
              <a:t>AN</a:t>
            </a:r>
            <a:endParaRPr lang="en-US" sz="3600" b="1" kern="1200" dirty="0">
              <a:solidFill>
                <a:srgbClr val="FF0000"/>
              </a:solidFill>
              <a:effectLst>
                <a:outerShdw blurRad="38100" dist="38100" dir="2700000" algn="tl">
                  <a:srgbClr val="000000">
                    <a:alpha val="43137"/>
                  </a:srgbClr>
                </a:outerShdw>
              </a:effectLst>
              <a:latin typeface="AR DARLING" pitchFamily="2" charset="0"/>
              <a:cs typeface="Arial" pitchFamily="34" charset="0"/>
            </a:endParaRPr>
          </a:p>
        </p:txBody>
      </p:sp>
      <p:sp>
        <p:nvSpPr>
          <p:cNvPr id="5" name="TextBox 4">
            <a:extLst>
              <a:ext uri="{FF2B5EF4-FFF2-40B4-BE49-F238E27FC236}">
                <a16:creationId xmlns:a16="http://schemas.microsoft.com/office/drawing/2014/main" id="{F7B3BB35-0E74-6E52-2BD5-4DBD3CE45F28}"/>
              </a:ext>
            </a:extLst>
          </p:cNvPr>
          <p:cNvSpPr txBox="1"/>
          <p:nvPr/>
        </p:nvSpPr>
        <p:spPr>
          <a:xfrm>
            <a:off x="6412739" y="6440269"/>
            <a:ext cx="2731261" cy="646331"/>
          </a:xfrm>
          <a:prstGeom prst="rect">
            <a:avLst/>
          </a:prstGeom>
          <a:noFill/>
        </p:spPr>
        <p:txBody>
          <a:bodyPr wrap="none" rtlCol="0">
            <a:spAutoFit/>
          </a:bodyPr>
          <a:lstStyle/>
          <a:p>
            <a:r>
              <a:rPr lang="en-US" sz="1200" b="1" dirty="0">
                <a:latin typeface="Arial Black" panose="020B0A04020102020204" pitchFamily="34" charset="0"/>
              </a:rPr>
              <a:t>Dr. H. </a:t>
            </a:r>
            <a:r>
              <a:rPr lang="en-US" sz="1200" b="1" dirty="0" err="1">
                <a:latin typeface="Arial Black" panose="020B0A04020102020204" pitchFamily="34" charset="0"/>
              </a:rPr>
              <a:t>Zainal</a:t>
            </a:r>
            <a:r>
              <a:rPr lang="en-US" sz="1200" b="1" dirty="0">
                <a:latin typeface="Arial Black" panose="020B0A04020102020204" pitchFamily="34" charset="0"/>
              </a:rPr>
              <a:t> </a:t>
            </a:r>
            <a:r>
              <a:rPr lang="en-US" sz="1200" b="1" dirty="0" err="1">
                <a:latin typeface="Arial Black" panose="020B0A04020102020204" pitchFamily="34" charset="0"/>
              </a:rPr>
              <a:t>Abidin</a:t>
            </a:r>
            <a:r>
              <a:rPr lang="en-US" sz="1200" b="1" dirty="0">
                <a:latin typeface="Arial Black" panose="020B0A04020102020204" pitchFamily="34" charset="0"/>
              </a:rPr>
              <a:t> </a:t>
            </a:r>
            <a:r>
              <a:rPr lang="en-US" sz="1200" b="1" dirty="0" err="1">
                <a:latin typeface="Arial Black" panose="020B0A04020102020204" pitchFamily="34" charset="0"/>
              </a:rPr>
              <a:t>Arief</a:t>
            </a:r>
            <a:r>
              <a:rPr lang="en-US" sz="1200" b="1" dirty="0">
                <a:latin typeface="Arial Black" panose="020B0A04020102020204" pitchFamily="34" charset="0"/>
              </a:rPr>
              <a:t>, </a:t>
            </a:r>
            <a:r>
              <a:rPr lang="en-US" sz="1200" b="1" dirty="0" err="1">
                <a:latin typeface="Arial Black" panose="020B0A04020102020204" pitchFamily="34" charset="0"/>
              </a:rPr>
              <a:t>M.S</a:t>
            </a:r>
            <a:r>
              <a:rPr lang="en-US" sz="1800" b="1" dirty="0" err="1">
                <a:latin typeface="Arial Black" panose="020B0A04020102020204" pitchFamily="34" charset="0"/>
              </a:rPr>
              <a:t>i</a:t>
            </a:r>
            <a:endParaRPr lang="id-ID" sz="1800" b="1" dirty="0">
              <a:latin typeface="Arial Black" panose="020B0A04020102020204" pitchFamily="34" charset="0"/>
            </a:endParaRPr>
          </a:p>
          <a:p>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9"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ppt_x</p:attrName>
                                        </p:attrNameLst>
                                      </p:cBhvr>
                                      <p:tavLst>
                                        <p:tav tm="0">
                                          <p:val>
                                            <p:strVal val="#ppt_x-.2"/>
                                          </p:val>
                                        </p:tav>
                                        <p:tav tm="100000">
                                          <p:val>
                                            <p:strVal val="#ppt_x"/>
                                          </p:val>
                                        </p:tav>
                                      </p:tavLst>
                                    </p:anim>
                                    <p:anim calcmode="lin" valueType="num">
                                      <p:cBhvr>
                                        <p:cTn id="13"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E2AFD306-F0BA-65A1-93A8-1DDCBCD46C9F}"/>
              </a:ext>
            </a:extLst>
          </p:cNvPr>
          <p:cNvSpPr txBox="1"/>
          <p:nvPr/>
        </p:nvSpPr>
        <p:spPr>
          <a:xfrm>
            <a:off x="6489684" y="6380202"/>
            <a:ext cx="2654316" cy="553998"/>
          </a:xfrm>
          <a:prstGeom prst="rect">
            <a:avLst/>
          </a:prstGeom>
          <a:noFill/>
        </p:spPr>
        <p:txBody>
          <a:bodyPr wrap="none" rtlCol="0">
            <a:spAutoFit/>
          </a:bodyPr>
          <a:lstStyle/>
          <a:p>
            <a:r>
              <a:rPr lang="en-US" sz="1200" b="1" dirty="0">
                <a:solidFill>
                  <a:schemeClr val="bg1"/>
                </a:solidFill>
                <a:latin typeface="Arial Black" panose="020B0A04020102020204" pitchFamily="34" charset="0"/>
              </a:rPr>
              <a:t>Dr. </a:t>
            </a:r>
            <a:r>
              <a:rPr lang="en-US" sz="1200" b="1" dirty="0" err="1">
                <a:solidFill>
                  <a:schemeClr val="bg1"/>
                </a:solidFill>
                <a:latin typeface="Arial Black" panose="020B0A04020102020204" pitchFamily="34" charset="0"/>
              </a:rPr>
              <a:t>H.Zainal</a:t>
            </a:r>
            <a:r>
              <a:rPr lang="en-US" sz="1200" b="1" dirty="0">
                <a:solidFill>
                  <a:schemeClr val="bg1"/>
                </a:solidFill>
                <a:latin typeface="Arial Black" panose="020B0A04020102020204" pitchFamily="34" charset="0"/>
              </a:rPr>
              <a:t> </a:t>
            </a:r>
            <a:r>
              <a:rPr lang="en-US" sz="1200" b="1" dirty="0" err="1">
                <a:solidFill>
                  <a:schemeClr val="bg1"/>
                </a:solidFill>
                <a:latin typeface="Arial Black" panose="020B0A04020102020204" pitchFamily="34" charset="0"/>
              </a:rPr>
              <a:t>Abidin</a:t>
            </a:r>
            <a:r>
              <a:rPr lang="en-US" sz="1200" b="1" dirty="0">
                <a:solidFill>
                  <a:schemeClr val="bg1"/>
                </a:solidFill>
                <a:latin typeface="Arial Black" panose="020B0A04020102020204" pitchFamily="34" charset="0"/>
              </a:rPr>
              <a:t> </a:t>
            </a:r>
            <a:r>
              <a:rPr lang="en-US" sz="1200" b="1" dirty="0" err="1">
                <a:solidFill>
                  <a:schemeClr val="bg1"/>
                </a:solidFill>
                <a:latin typeface="Arial Black" panose="020B0A04020102020204" pitchFamily="34" charset="0"/>
              </a:rPr>
              <a:t>Arief</a:t>
            </a:r>
            <a:r>
              <a:rPr lang="en-US" sz="1200" b="1" dirty="0">
                <a:solidFill>
                  <a:schemeClr val="bg1"/>
                </a:solidFill>
                <a:latin typeface="Arial Black" panose="020B0A04020102020204" pitchFamily="34" charset="0"/>
              </a:rPr>
              <a:t>, </a:t>
            </a:r>
            <a:r>
              <a:rPr lang="en-US" sz="1200" b="1" dirty="0" err="1">
                <a:solidFill>
                  <a:schemeClr val="bg1"/>
                </a:solidFill>
                <a:latin typeface="Arial Black" panose="020B0A04020102020204" pitchFamily="34" charset="0"/>
              </a:rPr>
              <a:t>M.Si</a:t>
            </a:r>
            <a:endParaRPr lang="id-ID" sz="1200" b="1" dirty="0">
              <a:solidFill>
                <a:schemeClr val="bg1"/>
              </a:solidFill>
              <a:latin typeface="Arial Black" panose="020B0A04020102020204" pitchFamily="34" charset="0"/>
            </a:endParaRPr>
          </a:p>
          <a:p>
            <a:endParaRPr lang="id-ID" dirty="0"/>
          </a:p>
        </p:txBody>
      </p:sp>
    </p:spTree>
    <p:extLst>
      <p:ext uri="{BB962C8B-B14F-4D97-AF65-F5344CB8AC3E}">
        <p14:creationId xmlns:p14="http://schemas.microsoft.com/office/powerpoint/2010/main" val="603586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28D9934D-E530-2185-260F-07EBA3CEC76C}"/>
              </a:ext>
            </a:extLst>
          </p:cNvPr>
          <p:cNvSpPr txBox="1"/>
          <p:nvPr/>
        </p:nvSpPr>
        <p:spPr>
          <a:xfrm>
            <a:off x="6438388" y="6324600"/>
            <a:ext cx="2705612" cy="553998"/>
          </a:xfrm>
          <a:prstGeom prst="rect">
            <a:avLst/>
          </a:prstGeom>
          <a:noFill/>
        </p:spPr>
        <p:txBody>
          <a:bodyPr wrap="none" rtlCol="0">
            <a:spAutoFit/>
          </a:bodyPr>
          <a:lstStyle/>
          <a:p>
            <a:r>
              <a:rPr lang="en-US" sz="1200" b="1" dirty="0">
                <a:solidFill>
                  <a:srgbClr val="FFC000"/>
                </a:solidFill>
                <a:latin typeface="Arial Black" panose="020B0A04020102020204" pitchFamily="34" charset="0"/>
              </a:rPr>
              <a:t>Dr. H. </a:t>
            </a:r>
            <a:r>
              <a:rPr lang="en-US" sz="1200" b="1" dirty="0" err="1">
                <a:solidFill>
                  <a:srgbClr val="FFC000"/>
                </a:solidFill>
                <a:latin typeface="Arial Black" panose="020B0A04020102020204" pitchFamily="34" charset="0"/>
              </a:rPr>
              <a:t>Zainal</a:t>
            </a:r>
            <a:r>
              <a:rPr lang="en-US" sz="1200" b="1" dirty="0">
                <a:solidFill>
                  <a:srgbClr val="FFC000"/>
                </a:solidFill>
                <a:latin typeface="Arial Black" panose="020B0A04020102020204" pitchFamily="34" charset="0"/>
              </a:rPr>
              <a:t> </a:t>
            </a:r>
            <a:r>
              <a:rPr lang="en-US" sz="1200" b="1" dirty="0" err="1">
                <a:solidFill>
                  <a:srgbClr val="FFC000"/>
                </a:solidFill>
                <a:latin typeface="Arial Black" panose="020B0A04020102020204" pitchFamily="34" charset="0"/>
              </a:rPr>
              <a:t>Abidin</a:t>
            </a:r>
            <a:r>
              <a:rPr lang="en-US" sz="1200" b="1" dirty="0">
                <a:solidFill>
                  <a:srgbClr val="FFC000"/>
                </a:solidFill>
                <a:latin typeface="Arial Black" panose="020B0A04020102020204" pitchFamily="34" charset="0"/>
              </a:rPr>
              <a:t> </a:t>
            </a:r>
            <a:r>
              <a:rPr lang="en-US" sz="1200" b="1" dirty="0" err="1">
                <a:solidFill>
                  <a:srgbClr val="FFC000"/>
                </a:solidFill>
                <a:latin typeface="Arial Black" panose="020B0A04020102020204" pitchFamily="34" charset="0"/>
              </a:rPr>
              <a:t>Arief</a:t>
            </a:r>
            <a:r>
              <a:rPr lang="en-US" sz="1200" b="1" dirty="0">
                <a:solidFill>
                  <a:srgbClr val="FFC000"/>
                </a:solidFill>
                <a:latin typeface="Arial Black" panose="020B0A04020102020204" pitchFamily="34" charset="0"/>
              </a:rPr>
              <a:t>, </a:t>
            </a:r>
            <a:r>
              <a:rPr lang="en-US" sz="1200" b="1" dirty="0" err="1">
                <a:solidFill>
                  <a:srgbClr val="FFC000"/>
                </a:solidFill>
                <a:latin typeface="Arial Black" panose="020B0A04020102020204" pitchFamily="34" charset="0"/>
              </a:rPr>
              <a:t>M.Si</a:t>
            </a:r>
            <a:endParaRPr lang="id-ID" sz="1200" b="1" dirty="0">
              <a:solidFill>
                <a:srgbClr val="FFC000"/>
              </a:solidFill>
              <a:latin typeface="Arial Black" panose="020B0A04020102020204" pitchFamily="34" charset="0"/>
            </a:endParaRPr>
          </a:p>
          <a:p>
            <a:endParaRPr lang="id-ID" dirty="0"/>
          </a:p>
        </p:txBody>
      </p:sp>
    </p:spTree>
    <p:extLst>
      <p:ext uri="{BB962C8B-B14F-4D97-AF65-F5344CB8AC3E}">
        <p14:creationId xmlns:p14="http://schemas.microsoft.com/office/powerpoint/2010/main" val="2916371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869B1EF2-20B3-1E68-4DA1-3F35A0A1C847}"/>
              </a:ext>
            </a:extLst>
          </p:cNvPr>
          <p:cNvSpPr txBox="1"/>
          <p:nvPr/>
        </p:nvSpPr>
        <p:spPr>
          <a:xfrm>
            <a:off x="6362188" y="6396335"/>
            <a:ext cx="2705612" cy="461665"/>
          </a:xfrm>
          <a:prstGeom prst="rect">
            <a:avLst/>
          </a:prstGeom>
          <a:noFill/>
        </p:spPr>
        <p:txBody>
          <a:bodyPr wrap="none" rtlCol="0">
            <a:spAutoFit/>
          </a:bodyPr>
          <a:lstStyle/>
          <a:p>
            <a:r>
              <a:rPr lang="en-US" sz="1200" b="1" dirty="0">
                <a:latin typeface="Arial Black" panose="020B0A04020102020204" pitchFamily="34" charset="0"/>
              </a:rPr>
              <a:t>Dr. H. </a:t>
            </a:r>
            <a:r>
              <a:rPr lang="en-US" sz="1200" b="1" dirty="0" err="1">
                <a:latin typeface="Arial Black" panose="020B0A04020102020204" pitchFamily="34" charset="0"/>
              </a:rPr>
              <a:t>Zainal</a:t>
            </a:r>
            <a:r>
              <a:rPr lang="en-US" sz="1200" b="1" dirty="0">
                <a:latin typeface="Arial Black" panose="020B0A04020102020204" pitchFamily="34" charset="0"/>
              </a:rPr>
              <a:t> </a:t>
            </a:r>
            <a:r>
              <a:rPr lang="en-US" sz="1200" b="1" dirty="0" err="1">
                <a:latin typeface="Arial Black" panose="020B0A04020102020204" pitchFamily="34" charset="0"/>
              </a:rPr>
              <a:t>Abidin</a:t>
            </a:r>
            <a:r>
              <a:rPr lang="en-US" sz="1200" b="1" dirty="0">
                <a:latin typeface="Arial Black" panose="020B0A04020102020204" pitchFamily="34" charset="0"/>
              </a:rPr>
              <a:t> </a:t>
            </a:r>
            <a:r>
              <a:rPr lang="en-US" sz="1200" b="1" dirty="0" err="1">
                <a:latin typeface="Arial Black" panose="020B0A04020102020204" pitchFamily="34" charset="0"/>
              </a:rPr>
              <a:t>Arief</a:t>
            </a:r>
            <a:r>
              <a:rPr lang="en-US" sz="1200" b="1" dirty="0">
                <a:latin typeface="Arial Black" panose="020B0A04020102020204" pitchFamily="34" charset="0"/>
              </a:rPr>
              <a:t>, </a:t>
            </a:r>
            <a:r>
              <a:rPr lang="en-US" sz="1200" b="1" dirty="0" err="1">
                <a:latin typeface="Arial Black" panose="020B0A04020102020204" pitchFamily="34" charset="0"/>
              </a:rPr>
              <a:t>M.Si</a:t>
            </a:r>
            <a:endParaRPr lang="id-ID" sz="1200" b="1" dirty="0">
              <a:latin typeface="Arial Black" panose="020B0A04020102020204" pitchFamily="34" charset="0"/>
            </a:endParaRPr>
          </a:p>
          <a:p>
            <a:endParaRPr lang="id-ID" sz="1200" dirty="0"/>
          </a:p>
        </p:txBody>
      </p:sp>
    </p:spTree>
    <p:extLst>
      <p:ext uri="{BB962C8B-B14F-4D97-AF65-F5344CB8AC3E}">
        <p14:creationId xmlns:p14="http://schemas.microsoft.com/office/powerpoint/2010/main" val="746370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17B70840-C078-4E6A-5D04-812B0AD56732}"/>
              </a:ext>
            </a:extLst>
          </p:cNvPr>
          <p:cNvSpPr txBox="1"/>
          <p:nvPr/>
        </p:nvSpPr>
        <p:spPr>
          <a:xfrm>
            <a:off x="6438388" y="6380202"/>
            <a:ext cx="2705612" cy="553998"/>
          </a:xfrm>
          <a:prstGeom prst="rect">
            <a:avLst/>
          </a:prstGeom>
          <a:noFill/>
        </p:spPr>
        <p:txBody>
          <a:bodyPr wrap="none" rtlCol="0">
            <a:spAutoFit/>
          </a:bodyPr>
          <a:lstStyle/>
          <a:p>
            <a:r>
              <a:rPr lang="en-US" sz="1200" b="1" dirty="0">
                <a:solidFill>
                  <a:srgbClr val="FFC000"/>
                </a:solidFill>
                <a:latin typeface="Arial Black" panose="020B0A04020102020204" pitchFamily="34" charset="0"/>
              </a:rPr>
              <a:t>Dr. H. </a:t>
            </a:r>
            <a:r>
              <a:rPr lang="en-US" sz="1200" b="1" dirty="0" err="1">
                <a:solidFill>
                  <a:srgbClr val="FFC000"/>
                </a:solidFill>
                <a:latin typeface="Arial Black" panose="020B0A04020102020204" pitchFamily="34" charset="0"/>
              </a:rPr>
              <a:t>Zainal</a:t>
            </a:r>
            <a:r>
              <a:rPr lang="en-US" sz="1200" b="1" dirty="0">
                <a:solidFill>
                  <a:srgbClr val="FFC000"/>
                </a:solidFill>
                <a:latin typeface="Arial Black" panose="020B0A04020102020204" pitchFamily="34" charset="0"/>
              </a:rPr>
              <a:t> </a:t>
            </a:r>
            <a:r>
              <a:rPr lang="en-US" sz="1200" b="1" dirty="0" err="1">
                <a:solidFill>
                  <a:srgbClr val="FFC000"/>
                </a:solidFill>
                <a:latin typeface="Arial Black" panose="020B0A04020102020204" pitchFamily="34" charset="0"/>
              </a:rPr>
              <a:t>Abidin</a:t>
            </a:r>
            <a:r>
              <a:rPr lang="en-US" sz="1200" b="1" dirty="0">
                <a:solidFill>
                  <a:srgbClr val="FFC000"/>
                </a:solidFill>
                <a:latin typeface="Arial Black" panose="020B0A04020102020204" pitchFamily="34" charset="0"/>
              </a:rPr>
              <a:t> </a:t>
            </a:r>
            <a:r>
              <a:rPr lang="en-US" sz="1200" b="1" dirty="0" err="1">
                <a:solidFill>
                  <a:srgbClr val="FFC000"/>
                </a:solidFill>
                <a:latin typeface="Arial Black" panose="020B0A04020102020204" pitchFamily="34" charset="0"/>
              </a:rPr>
              <a:t>Arief</a:t>
            </a:r>
            <a:r>
              <a:rPr lang="en-US" sz="1200" b="1" dirty="0">
                <a:solidFill>
                  <a:srgbClr val="FFC000"/>
                </a:solidFill>
                <a:latin typeface="Arial Black" panose="020B0A04020102020204" pitchFamily="34" charset="0"/>
              </a:rPr>
              <a:t>, </a:t>
            </a:r>
            <a:r>
              <a:rPr lang="en-US" sz="1200" b="1" dirty="0" err="1">
                <a:solidFill>
                  <a:srgbClr val="FFC000"/>
                </a:solidFill>
                <a:latin typeface="Arial Black" panose="020B0A04020102020204" pitchFamily="34" charset="0"/>
              </a:rPr>
              <a:t>M.Si</a:t>
            </a:r>
            <a:endParaRPr lang="id-ID" sz="1200" b="1" dirty="0">
              <a:solidFill>
                <a:srgbClr val="FFC000"/>
              </a:solidFill>
              <a:latin typeface="Arial Black" panose="020B0A04020102020204" pitchFamily="34" charset="0"/>
            </a:endParaRPr>
          </a:p>
          <a:p>
            <a:endParaRPr lang="id-ID" dirty="0"/>
          </a:p>
        </p:txBody>
      </p:sp>
    </p:spTree>
    <p:extLst>
      <p:ext uri="{BB962C8B-B14F-4D97-AF65-F5344CB8AC3E}">
        <p14:creationId xmlns:p14="http://schemas.microsoft.com/office/powerpoint/2010/main" val="2367696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400800"/>
          </a:xfrm>
          <a:prstGeom prst="rect">
            <a:avLst/>
          </a:prstGeom>
        </p:spPr>
      </p:pic>
      <p:sp>
        <p:nvSpPr>
          <p:cNvPr id="5" name="Rectangle 4">
            <a:extLst>
              <a:ext uri="{FF2B5EF4-FFF2-40B4-BE49-F238E27FC236}">
                <a16:creationId xmlns:a16="http://schemas.microsoft.com/office/drawing/2014/main" id="{E51043F6-8C0F-5D4E-C424-3A0DEFCF981E}"/>
              </a:ext>
            </a:extLst>
          </p:cNvPr>
          <p:cNvSpPr/>
          <p:nvPr/>
        </p:nvSpPr>
        <p:spPr>
          <a:xfrm>
            <a:off x="0" y="6400800"/>
            <a:ext cx="9144000" cy="457200"/>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d-ID"/>
          </a:p>
        </p:txBody>
      </p:sp>
      <p:sp>
        <p:nvSpPr>
          <p:cNvPr id="6" name="TextBox 5">
            <a:extLst>
              <a:ext uri="{FF2B5EF4-FFF2-40B4-BE49-F238E27FC236}">
                <a16:creationId xmlns:a16="http://schemas.microsoft.com/office/drawing/2014/main" id="{F2BCA585-57EC-A57C-3C90-C648D4079FA8}"/>
              </a:ext>
            </a:extLst>
          </p:cNvPr>
          <p:cNvSpPr txBox="1"/>
          <p:nvPr/>
        </p:nvSpPr>
        <p:spPr>
          <a:xfrm>
            <a:off x="6438388" y="6456402"/>
            <a:ext cx="2705612" cy="553998"/>
          </a:xfrm>
          <a:prstGeom prst="rect">
            <a:avLst/>
          </a:prstGeom>
          <a:noFill/>
        </p:spPr>
        <p:txBody>
          <a:bodyPr wrap="none" rtlCol="0">
            <a:spAutoFit/>
          </a:bodyPr>
          <a:lstStyle/>
          <a:p>
            <a:r>
              <a:rPr lang="en-US" sz="1200" b="1" dirty="0">
                <a:solidFill>
                  <a:srgbClr val="FFC000"/>
                </a:solidFill>
                <a:latin typeface="Arial Black" panose="020B0A04020102020204" pitchFamily="34" charset="0"/>
              </a:rPr>
              <a:t>Dr. H. </a:t>
            </a:r>
            <a:r>
              <a:rPr lang="en-US" sz="1200" b="1" dirty="0" err="1">
                <a:solidFill>
                  <a:srgbClr val="FFC000"/>
                </a:solidFill>
                <a:latin typeface="Arial Black" panose="020B0A04020102020204" pitchFamily="34" charset="0"/>
              </a:rPr>
              <a:t>Zainal</a:t>
            </a:r>
            <a:r>
              <a:rPr lang="en-US" sz="1200" b="1" dirty="0">
                <a:solidFill>
                  <a:srgbClr val="FFC000"/>
                </a:solidFill>
                <a:latin typeface="Arial Black" panose="020B0A04020102020204" pitchFamily="34" charset="0"/>
              </a:rPr>
              <a:t> </a:t>
            </a:r>
            <a:r>
              <a:rPr lang="en-US" sz="1200" b="1" dirty="0" err="1">
                <a:solidFill>
                  <a:srgbClr val="FFC000"/>
                </a:solidFill>
                <a:latin typeface="Arial Black" panose="020B0A04020102020204" pitchFamily="34" charset="0"/>
              </a:rPr>
              <a:t>Abidin</a:t>
            </a:r>
            <a:r>
              <a:rPr lang="en-US" sz="1200" b="1" dirty="0">
                <a:solidFill>
                  <a:srgbClr val="FFC000"/>
                </a:solidFill>
                <a:latin typeface="Arial Black" panose="020B0A04020102020204" pitchFamily="34" charset="0"/>
              </a:rPr>
              <a:t> </a:t>
            </a:r>
            <a:r>
              <a:rPr lang="en-US" sz="1200" b="1" dirty="0" err="1">
                <a:solidFill>
                  <a:srgbClr val="FFC000"/>
                </a:solidFill>
                <a:latin typeface="Arial Black" panose="020B0A04020102020204" pitchFamily="34" charset="0"/>
              </a:rPr>
              <a:t>Arief</a:t>
            </a:r>
            <a:r>
              <a:rPr lang="en-US" sz="1200" b="1" dirty="0">
                <a:solidFill>
                  <a:srgbClr val="FFC000"/>
                </a:solidFill>
                <a:latin typeface="Arial Black" panose="020B0A04020102020204" pitchFamily="34" charset="0"/>
              </a:rPr>
              <a:t>, </a:t>
            </a:r>
            <a:r>
              <a:rPr lang="en-US" sz="1200" b="1" dirty="0" err="1">
                <a:solidFill>
                  <a:srgbClr val="FFC000"/>
                </a:solidFill>
                <a:latin typeface="Arial Black" panose="020B0A04020102020204" pitchFamily="34" charset="0"/>
              </a:rPr>
              <a:t>M.Si</a:t>
            </a:r>
            <a:endParaRPr lang="id-ID" sz="1200" b="1" dirty="0">
              <a:solidFill>
                <a:srgbClr val="FFC000"/>
              </a:solidFill>
              <a:latin typeface="Arial Black" panose="020B0A04020102020204" pitchFamily="34" charset="0"/>
            </a:endParaRPr>
          </a:p>
          <a:p>
            <a:endParaRPr lang="id-ID" dirty="0"/>
          </a:p>
        </p:txBody>
      </p:sp>
    </p:spTree>
    <p:extLst>
      <p:ext uri="{BB962C8B-B14F-4D97-AF65-F5344CB8AC3E}">
        <p14:creationId xmlns:p14="http://schemas.microsoft.com/office/powerpoint/2010/main" val="1334559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F2BCA585-57EC-A57C-3C90-C648D4079FA8}"/>
              </a:ext>
            </a:extLst>
          </p:cNvPr>
          <p:cNvSpPr txBox="1"/>
          <p:nvPr/>
        </p:nvSpPr>
        <p:spPr>
          <a:xfrm>
            <a:off x="6438388" y="6456402"/>
            <a:ext cx="2705612" cy="553998"/>
          </a:xfrm>
          <a:prstGeom prst="rect">
            <a:avLst/>
          </a:prstGeom>
          <a:noFill/>
        </p:spPr>
        <p:txBody>
          <a:bodyPr wrap="none" rtlCol="0">
            <a:spAutoFit/>
          </a:bodyPr>
          <a:lstStyle/>
          <a:p>
            <a:r>
              <a:rPr lang="en-US" sz="1200" b="1" dirty="0">
                <a:solidFill>
                  <a:schemeClr val="accent1">
                    <a:lumMod val="75000"/>
                  </a:schemeClr>
                </a:solidFill>
                <a:latin typeface="Arial Black" panose="020B0A04020102020204" pitchFamily="34" charset="0"/>
              </a:rPr>
              <a:t>Dr. H. </a:t>
            </a:r>
            <a:r>
              <a:rPr lang="en-US" sz="1200" b="1" dirty="0" err="1">
                <a:solidFill>
                  <a:schemeClr val="accent1">
                    <a:lumMod val="75000"/>
                  </a:schemeClr>
                </a:solidFill>
                <a:latin typeface="Arial Black" panose="020B0A04020102020204" pitchFamily="34" charset="0"/>
              </a:rPr>
              <a:t>Zainal</a:t>
            </a:r>
            <a:r>
              <a:rPr lang="en-US" sz="1200" b="1" dirty="0">
                <a:solidFill>
                  <a:schemeClr val="accent1">
                    <a:lumMod val="75000"/>
                  </a:schemeClr>
                </a:solidFill>
                <a:latin typeface="Arial Black" panose="020B0A04020102020204" pitchFamily="34" charset="0"/>
              </a:rPr>
              <a:t> </a:t>
            </a:r>
            <a:r>
              <a:rPr lang="en-US" sz="1200" b="1" dirty="0" err="1">
                <a:solidFill>
                  <a:schemeClr val="accent1">
                    <a:lumMod val="75000"/>
                  </a:schemeClr>
                </a:solidFill>
                <a:latin typeface="Arial Black" panose="020B0A04020102020204" pitchFamily="34" charset="0"/>
              </a:rPr>
              <a:t>Abidin</a:t>
            </a:r>
            <a:r>
              <a:rPr lang="en-US" sz="1200" b="1" dirty="0">
                <a:solidFill>
                  <a:schemeClr val="accent1">
                    <a:lumMod val="75000"/>
                  </a:schemeClr>
                </a:solidFill>
                <a:latin typeface="Arial Black" panose="020B0A04020102020204" pitchFamily="34" charset="0"/>
              </a:rPr>
              <a:t> </a:t>
            </a:r>
            <a:r>
              <a:rPr lang="en-US" sz="1200" b="1" dirty="0" err="1">
                <a:solidFill>
                  <a:schemeClr val="accent1">
                    <a:lumMod val="75000"/>
                  </a:schemeClr>
                </a:solidFill>
                <a:latin typeface="Arial Black" panose="020B0A04020102020204" pitchFamily="34" charset="0"/>
              </a:rPr>
              <a:t>Arief</a:t>
            </a:r>
            <a:r>
              <a:rPr lang="en-US" sz="1200" b="1" dirty="0">
                <a:solidFill>
                  <a:schemeClr val="accent1">
                    <a:lumMod val="75000"/>
                  </a:schemeClr>
                </a:solidFill>
                <a:latin typeface="Arial Black" panose="020B0A04020102020204" pitchFamily="34" charset="0"/>
              </a:rPr>
              <a:t>, </a:t>
            </a:r>
            <a:r>
              <a:rPr lang="en-US" sz="1200" b="1" dirty="0" err="1">
                <a:solidFill>
                  <a:schemeClr val="accent1">
                    <a:lumMod val="75000"/>
                  </a:schemeClr>
                </a:solidFill>
                <a:latin typeface="Arial Black" panose="020B0A04020102020204" pitchFamily="34" charset="0"/>
              </a:rPr>
              <a:t>M.Si</a:t>
            </a:r>
            <a:endParaRPr lang="id-ID" sz="1200" b="1" dirty="0">
              <a:solidFill>
                <a:schemeClr val="accent1">
                  <a:lumMod val="75000"/>
                </a:schemeClr>
              </a:solidFill>
              <a:latin typeface="Arial Black" panose="020B0A04020102020204" pitchFamily="34" charset="0"/>
            </a:endParaRPr>
          </a:p>
          <a:p>
            <a:endParaRPr lang="id-ID" dirty="0"/>
          </a:p>
        </p:txBody>
      </p:sp>
    </p:spTree>
    <p:extLst>
      <p:ext uri="{BB962C8B-B14F-4D97-AF65-F5344CB8AC3E}">
        <p14:creationId xmlns:p14="http://schemas.microsoft.com/office/powerpoint/2010/main" val="1471122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3505200"/>
          </a:xfrm>
          <a:prstGeom prst="rect">
            <a:avLst/>
          </a:prstGeom>
        </p:spPr>
      </p:pic>
      <p:sp>
        <p:nvSpPr>
          <p:cNvPr id="4" name="TextBox 3">
            <a:extLst>
              <a:ext uri="{FF2B5EF4-FFF2-40B4-BE49-F238E27FC236}">
                <a16:creationId xmlns:a16="http://schemas.microsoft.com/office/drawing/2014/main" id="{FCBA3253-18BF-D909-77CF-16D0E27600E2}"/>
              </a:ext>
            </a:extLst>
          </p:cNvPr>
          <p:cNvSpPr txBox="1"/>
          <p:nvPr/>
        </p:nvSpPr>
        <p:spPr>
          <a:xfrm>
            <a:off x="6324601" y="6324601"/>
            <a:ext cx="2819399" cy="646331"/>
          </a:xfrm>
          <a:prstGeom prst="rect">
            <a:avLst/>
          </a:prstGeom>
          <a:noFill/>
        </p:spPr>
        <p:txBody>
          <a:bodyPr wrap="square" rtlCol="0">
            <a:spAutoFit/>
          </a:bodyPr>
          <a:lstStyle/>
          <a:p>
            <a:r>
              <a:rPr lang="en-US" sz="1200" b="1" dirty="0">
                <a:latin typeface="Arial Black" panose="020B0A04020102020204" pitchFamily="34" charset="0"/>
              </a:rPr>
              <a:t>Dr. H. </a:t>
            </a:r>
            <a:r>
              <a:rPr lang="en-US" sz="1200" b="1" dirty="0" err="1">
                <a:latin typeface="Arial Black" panose="020B0A04020102020204" pitchFamily="34" charset="0"/>
              </a:rPr>
              <a:t>Zainal</a:t>
            </a:r>
            <a:r>
              <a:rPr lang="en-US" sz="1200" b="1" dirty="0">
                <a:latin typeface="Arial Black" panose="020B0A04020102020204" pitchFamily="34" charset="0"/>
              </a:rPr>
              <a:t> </a:t>
            </a:r>
            <a:r>
              <a:rPr lang="en-US" sz="1200" b="1" dirty="0" err="1">
                <a:latin typeface="Arial Black" panose="020B0A04020102020204" pitchFamily="34" charset="0"/>
              </a:rPr>
              <a:t>Abidin</a:t>
            </a:r>
            <a:r>
              <a:rPr lang="en-US" sz="1200" b="1" dirty="0">
                <a:latin typeface="Arial Black" panose="020B0A04020102020204" pitchFamily="34" charset="0"/>
              </a:rPr>
              <a:t> </a:t>
            </a:r>
            <a:r>
              <a:rPr lang="en-US" sz="1200" b="1" dirty="0" err="1">
                <a:latin typeface="Arial Black" panose="020B0A04020102020204" pitchFamily="34" charset="0"/>
              </a:rPr>
              <a:t>Arief</a:t>
            </a:r>
            <a:r>
              <a:rPr lang="en-US" sz="1200" b="1" dirty="0">
                <a:latin typeface="Arial Black" panose="020B0A04020102020204" pitchFamily="34" charset="0"/>
              </a:rPr>
              <a:t>, </a:t>
            </a:r>
            <a:r>
              <a:rPr lang="en-US" sz="1200" b="1" dirty="0" err="1">
                <a:latin typeface="Arial Black" panose="020B0A04020102020204" pitchFamily="34" charset="0"/>
              </a:rPr>
              <a:t>M</a:t>
            </a:r>
            <a:r>
              <a:rPr lang="en-US" sz="1800" b="1" dirty="0" err="1">
                <a:latin typeface="Arial Black" panose="020B0A04020102020204" pitchFamily="34" charset="0"/>
              </a:rPr>
              <a:t>.</a:t>
            </a:r>
            <a:r>
              <a:rPr lang="en-US" sz="1200" b="1" dirty="0" err="1">
                <a:latin typeface="Arial Black" panose="020B0A04020102020204" pitchFamily="34" charset="0"/>
              </a:rPr>
              <a:t>Si</a:t>
            </a:r>
            <a:endParaRPr lang="id-ID" sz="1200" b="1" dirty="0">
              <a:latin typeface="Arial Black" panose="020B0A04020102020204" pitchFamily="34" charset="0"/>
            </a:endParaRPr>
          </a:p>
          <a:p>
            <a:endParaRPr lang="id-ID" dirty="0"/>
          </a:p>
        </p:txBody>
      </p:sp>
    </p:spTree>
    <p:extLst>
      <p:ext uri="{BB962C8B-B14F-4D97-AF65-F5344CB8AC3E}">
        <p14:creationId xmlns:p14="http://schemas.microsoft.com/office/powerpoint/2010/main" val="1720401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pPr algn="l"/>
            <a:r>
              <a:rPr lang="en-US">
                <a:latin typeface="Articulate Extrabold" pitchFamily="2" charset="0"/>
              </a:rPr>
              <a:t>SELAMAT DATANG </a:t>
            </a:r>
            <a:br>
              <a:rPr lang="en-US">
                <a:latin typeface="Articulate Extrabold" pitchFamily="2" charset="0"/>
              </a:rPr>
            </a:br>
            <a:r>
              <a:rPr lang="en-US">
                <a:latin typeface="Articulate Extrabold" pitchFamily="2" charset="0"/>
              </a:rPr>
              <a:t>DI PUSTEKKOM </a:t>
            </a:r>
            <a:r>
              <a:rPr lang="en-US">
                <a:latin typeface="Articulate Extrabold" pitchFamily="2" charset="0"/>
                <a:sym typeface="Wingdings" pitchFamily="2" charset="2"/>
              </a:rPr>
              <a:t></a:t>
            </a:r>
            <a:endParaRPr lang="en-US" dirty="0">
              <a:latin typeface="Articulate Extrabold" pitchFamily="2" charset="0"/>
            </a:endParaRPr>
          </a:p>
        </p:txBody>
      </p:sp>
      <p:pic>
        <p:nvPicPr>
          <p:cNvPr id="1026" name="Picture 2" descr="C:\Users\LABTP-08\Pictures\Pictur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4"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C3A82A0-9495-B57E-C3EB-5E1836111011}"/>
              </a:ext>
            </a:extLst>
          </p:cNvPr>
          <p:cNvSpPr txBox="1"/>
          <p:nvPr/>
        </p:nvSpPr>
        <p:spPr>
          <a:xfrm>
            <a:off x="6356634" y="6211669"/>
            <a:ext cx="2705612" cy="553998"/>
          </a:xfrm>
          <a:prstGeom prst="rect">
            <a:avLst/>
          </a:prstGeom>
          <a:noFill/>
        </p:spPr>
        <p:txBody>
          <a:bodyPr wrap="none" rtlCol="0">
            <a:spAutoFit/>
          </a:bodyPr>
          <a:lstStyle/>
          <a:p>
            <a:r>
              <a:rPr lang="en-US" sz="1200" b="1" dirty="0">
                <a:solidFill>
                  <a:srgbClr val="FFC000"/>
                </a:solidFill>
                <a:latin typeface="Arial Black" panose="020B0A04020102020204" pitchFamily="34" charset="0"/>
              </a:rPr>
              <a:t>Dr. H. </a:t>
            </a:r>
            <a:r>
              <a:rPr lang="en-US" sz="1200" b="1" dirty="0" err="1">
                <a:solidFill>
                  <a:srgbClr val="FFC000"/>
                </a:solidFill>
                <a:latin typeface="Arial Black" panose="020B0A04020102020204" pitchFamily="34" charset="0"/>
              </a:rPr>
              <a:t>Zainal</a:t>
            </a:r>
            <a:r>
              <a:rPr lang="en-US" sz="1200" b="1" dirty="0">
                <a:solidFill>
                  <a:srgbClr val="FFC000"/>
                </a:solidFill>
                <a:latin typeface="Arial Black" panose="020B0A04020102020204" pitchFamily="34" charset="0"/>
              </a:rPr>
              <a:t> </a:t>
            </a:r>
            <a:r>
              <a:rPr lang="en-US" sz="1200" b="1" dirty="0" err="1">
                <a:solidFill>
                  <a:srgbClr val="FFC000"/>
                </a:solidFill>
                <a:latin typeface="Arial Black" panose="020B0A04020102020204" pitchFamily="34" charset="0"/>
              </a:rPr>
              <a:t>Abidin</a:t>
            </a:r>
            <a:r>
              <a:rPr lang="en-US" sz="1200" b="1" dirty="0">
                <a:solidFill>
                  <a:srgbClr val="FFC000"/>
                </a:solidFill>
                <a:latin typeface="Arial Black" panose="020B0A04020102020204" pitchFamily="34" charset="0"/>
              </a:rPr>
              <a:t> </a:t>
            </a:r>
            <a:r>
              <a:rPr lang="en-US" sz="1200" b="1" dirty="0" err="1">
                <a:solidFill>
                  <a:srgbClr val="FFC000"/>
                </a:solidFill>
                <a:latin typeface="Arial Black" panose="020B0A04020102020204" pitchFamily="34" charset="0"/>
              </a:rPr>
              <a:t>Arief</a:t>
            </a:r>
            <a:r>
              <a:rPr lang="en-US" sz="1200" b="1" dirty="0">
                <a:solidFill>
                  <a:srgbClr val="FFC000"/>
                </a:solidFill>
                <a:latin typeface="Arial Black" panose="020B0A04020102020204" pitchFamily="34" charset="0"/>
              </a:rPr>
              <a:t>, </a:t>
            </a:r>
            <a:r>
              <a:rPr lang="en-US" sz="1200" b="1" dirty="0" err="1">
                <a:solidFill>
                  <a:srgbClr val="FFC000"/>
                </a:solidFill>
                <a:latin typeface="Arial Black" panose="020B0A04020102020204" pitchFamily="34" charset="0"/>
              </a:rPr>
              <a:t>M.Si</a:t>
            </a:r>
            <a:endParaRPr lang="id-ID" sz="1200" b="1" dirty="0">
              <a:solidFill>
                <a:srgbClr val="FFC000"/>
              </a:solidFill>
              <a:latin typeface="Arial Black" panose="020B0A04020102020204" pitchFamily="34" charset="0"/>
            </a:endParaRPr>
          </a:p>
          <a:p>
            <a:endParaRPr lang="id-ID" dirty="0"/>
          </a:p>
        </p:txBody>
      </p:sp>
    </p:spTree>
    <p:extLst>
      <p:ext uri="{BB962C8B-B14F-4D97-AF65-F5344CB8AC3E}">
        <p14:creationId xmlns:p14="http://schemas.microsoft.com/office/powerpoint/2010/main" val="2134549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7AE0B087-5DC7-779A-8233-71116E86A058}"/>
              </a:ext>
            </a:extLst>
          </p:cNvPr>
          <p:cNvSpPr txBox="1"/>
          <p:nvPr/>
        </p:nvSpPr>
        <p:spPr>
          <a:xfrm>
            <a:off x="6438388" y="6304002"/>
            <a:ext cx="2705612" cy="553998"/>
          </a:xfrm>
          <a:prstGeom prst="rect">
            <a:avLst/>
          </a:prstGeom>
          <a:noFill/>
        </p:spPr>
        <p:txBody>
          <a:bodyPr wrap="none" rtlCol="0">
            <a:spAutoFit/>
          </a:bodyPr>
          <a:lstStyle/>
          <a:p>
            <a:r>
              <a:rPr lang="en-US" sz="1200" b="1" dirty="0">
                <a:latin typeface="Arial Black" panose="020B0A04020102020204" pitchFamily="34" charset="0"/>
              </a:rPr>
              <a:t>Dr. H. </a:t>
            </a:r>
            <a:r>
              <a:rPr lang="en-US" sz="1200" b="1" dirty="0" err="1">
                <a:latin typeface="Arial Black" panose="020B0A04020102020204" pitchFamily="34" charset="0"/>
              </a:rPr>
              <a:t>Zainal</a:t>
            </a:r>
            <a:r>
              <a:rPr lang="en-US" sz="1200" b="1" dirty="0">
                <a:latin typeface="Arial Black" panose="020B0A04020102020204" pitchFamily="34" charset="0"/>
              </a:rPr>
              <a:t> </a:t>
            </a:r>
            <a:r>
              <a:rPr lang="en-US" sz="1200" b="1" dirty="0" err="1">
                <a:latin typeface="Arial Black" panose="020B0A04020102020204" pitchFamily="34" charset="0"/>
              </a:rPr>
              <a:t>Abidin</a:t>
            </a:r>
            <a:r>
              <a:rPr lang="en-US" sz="1200" b="1" dirty="0">
                <a:latin typeface="Arial Black" panose="020B0A04020102020204" pitchFamily="34" charset="0"/>
              </a:rPr>
              <a:t> </a:t>
            </a:r>
            <a:r>
              <a:rPr lang="en-US" sz="1200" b="1" dirty="0" err="1">
                <a:latin typeface="Arial Black" panose="020B0A04020102020204" pitchFamily="34" charset="0"/>
              </a:rPr>
              <a:t>Arief</a:t>
            </a:r>
            <a:r>
              <a:rPr lang="en-US" sz="1200" b="1" dirty="0">
                <a:latin typeface="Arial Black" panose="020B0A04020102020204" pitchFamily="34" charset="0"/>
              </a:rPr>
              <a:t>, </a:t>
            </a:r>
            <a:r>
              <a:rPr lang="en-US" sz="1200" b="1" dirty="0" err="1">
                <a:latin typeface="Arial Black" panose="020B0A04020102020204" pitchFamily="34" charset="0"/>
              </a:rPr>
              <a:t>M.Si</a:t>
            </a:r>
            <a:endParaRPr lang="id-ID" sz="1200" b="1" dirty="0">
              <a:latin typeface="Arial Black" panose="020B0A04020102020204" pitchFamily="34" charset="0"/>
            </a:endParaRPr>
          </a:p>
          <a:p>
            <a:endParaRPr lang="id-ID" dirty="0"/>
          </a:p>
        </p:txBody>
      </p:sp>
    </p:spTree>
    <p:extLst>
      <p:ext uri="{BB962C8B-B14F-4D97-AF65-F5344CB8AC3E}">
        <p14:creationId xmlns:p14="http://schemas.microsoft.com/office/powerpoint/2010/main" val="2552939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0399BDB1-75ED-7318-A6EB-8790C27046F5}"/>
              </a:ext>
            </a:extLst>
          </p:cNvPr>
          <p:cNvSpPr txBox="1"/>
          <p:nvPr/>
        </p:nvSpPr>
        <p:spPr>
          <a:xfrm>
            <a:off x="6438388" y="6304002"/>
            <a:ext cx="2705612" cy="553998"/>
          </a:xfrm>
          <a:prstGeom prst="rect">
            <a:avLst/>
          </a:prstGeom>
          <a:noFill/>
        </p:spPr>
        <p:txBody>
          <a:bodyPr wrap="none" rtlCol="0">
            <a:spAutoFit/>
          </a:bodyPr>
          <a:lstStyle/>
          <a:p>
            <a:r>
              <a:rPr lang="en-US" sz="1200" b="1" dirty="0">
                <a:solidFill>
                  <a:srgbClr val="FFC000"/>
                </a:solidFill>
                <a:latin typeface="Arial Black" panose="020B0A04020102020204" pitchFamily="34" charset="0"/>
              </a:rPr>
              <a:t>Dr. H. </a:t>
            </a:r>
            <a:r>
              <a:rPr lang="en-US" sz="1200" b="1" dirty="0" err="1">
                <a:solidFill>
                  <a:srgbClr val="FFC000"/>
                </a:solidFill>
                <a:latin typeface="Arial Black" panose="020B0A04020102020204" pitchFamily="34" charset="0"/>
              </a:rPr>
              <a:t>Zainal</a:t>
            </a:r>
            <a:r>
              <a:rPr lang="en-US" sz="1200" b="1" dirty="0">
                <a:solidFill>
                  <a:srgbClr val="FFC000"/>
                </a:solidFill>
                <a:latin typeface="Arial Black" panose="020B0A04020102020204" pitchFamily="34" charset="0"/>
              </a:rPr>
              <a:t> </a:t>
            </a:r>
            <a:r>
              <a:rPr lang="en-US" sz="1200" b="1" dirty="0" err="1">
                <a:solidFill>
                  <a:srgbClr val="FFC000"/>
                </a:solidFill>
                <a:latin typeface="Arial Black" panose="020B0A04020102020204" pitchFamily="34" charset="0"/>
              </a:rPr>
              <a:t>Abidin</a:t>
            </a:r>
            <a:r>
              <a:rPr lang="en-US" sz="1200" b="1" dirty="0">
                <a:solidFill>
                  <a:srgbClr val="FFC000"/>
                </a:solidFill>
                <a:latin typeface="Arial Black" panose="020B0A04020102020204" pitchFamily="34" charset="0"/>
              </a:rPr>
              <a:t> </a:t>
            </a:r>
            <a:r>
              <a:rPr lang="en-US" sz="1200" b="1" dirty="0" err="1">
                <a:solidFill>
                  <a:srgbClr val="FFC000"/>
                </a:solidFill>
                <a:latin typeface="Arial Black" panose="020B0A04020102020204" pitchFamily="34" charset="0"/>
              </a:rPr>
              <a:t>Arief</a:t>
            </a:r>
            <a:r>
              <a:rPr lang="en-US" sz="1200" b="1" dirty="0">
                <a:solidFill>
                  <a:srgbClr val="FFC000"/>
                </a:solidFill>
                <a:latin typeface="Arial Black" panose="020B0A04020102020204" pitchFamily="34" charset="0"/>
              </a:rPr>
              <a:t>, </a:t>
            </a:r>
            <a:r>
              <a:rPr lang="en-US" sz="1200" b="1" dirty="0" err="1">
                <a:solidFill>
                  <a:srgbClr val="FFC000"/>
                </a:solidFill>
                <a:latin typeface="Arial Black" panose="020B0A04020102020204" pitchFamily="34" charset="0"/>
              </a:rPr>
              <a:t>M.Si</a:t>
            </a:r>
            <a:endParaRPr lang="id-ID" sz="1200" b="1" dirty="0">
              <a:solidFill>
                <a:srgbClr val="FFC000"/>
              </a:solidFill>
              <a:latin typeface="Arial Black" panose="020B0A04020102020204" pitchFamily="34" charset="0"/>
            </a:endParaRPr>
          </a:p>
          <a:p>
            <a:endParaRPr lang="id-ID" dirty="0"/>
          </a:p>
        </p:txBody>
      </p:sp>
    </p:spTree>
    <p:extLst>
      <p:ext uri="{BB962C8B-B14F-4D97-AF65-F5344CB8AC3E}">
        <p14:creationId xmlns:p14="http://schemas.microsoft.com/office/powerpoint/2010/main" val="2680599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BD0CA283-0B18-4FA1-E8CA-92C03D560750}"/>
              </a:ext>
            </a:extLst>
          </p:cNvPr>
          <p:cNvSpPr txBox="1"/>
          <p:nvPr/>
        </p:nvSpPr>
        <p:spPr>
          <a:xfrm>
            <a:off x="6324600" y="6477000"/>
            <a:ext cx="2895600" cy="553998"/>
          </a:xfrm>
          <a:prstGeom prst="rect">
            <a:avLst/>
          </a:prstGeom>
          <a:noFill/>
        </p:spPr>
        <p:txBody>
          <a:bodyPr wrap="square" rtlCol="0">
            <a:spAutoFit/>
          </a:bodyPr>
          <a:lstStyle/>
          <a:p>
            <a:r>
              <a:rPr lang="en-US" sz="1200" b="1" dirty="0">
                <a:solidFill>
                  <a:srgbClr val="FFC000"/>
                </a:solidFill>
                <a:latin typeface="Arial Black" panose="020B0A04020102020204" pitchFamily="34" charset="0"/>
              </a:rPr>
              <a:t>Dr. H. </a:t>
            </a:r>
            <a:r>
              <a:rPr lang="en-US" sz="1200" b="1" dirty="0" err="1">
                <a:solidFill>
                  <a:srgbClr val="FFC000"/>
                </a:solidFill>
                <a:latin typeface="Arial Black" panose="020B0A04020102020204" pitchFamily="34" charset="0"/>
              </a:rPr>
              <a:t>Zainal</a:t>
            </a:r>
            <a:r>
              <a:rPr lang="en-US" sz="1200" b="1" dirty="0">
                <a:solidFill>
                  <a:srgbClr val="FFC000"/>
                </a:solidFill>
                <a:latin typeface="Arial Black" panose="020B0A04020102020204" pitchFamily="34" charset="0"/>
              </a:rPr>
              <a:t> </a:t>
            </a:r>
            <a:r>
              <a:rPr lang="en-US" sz="1200" b="1" dirty="0" err="1">
                <a:solidFill>
                  <a:srgbClr val="FFC000"/>
                </a:solidFill>
                <a:latin typeface="Arial Black" panose="020B0A04020102020204" pitchFamily="34" charset="0"/>
              </a:rPr>
              <a:t>Abidin</a:t>
            </a:r>
            <a:r>
              <a:rPr lang="en-US" sz="1200" b="1" dirty="0">
                <a:solidFill>
                  <a:srgbClr val="FFC000"/>
                </a:solidFill>
                <a:latin typeface="Arial Black" panose="020B0A04020102020204" pitchFamily="34" charset="0"/>
              </a:rPr>
              <a:t> </a:t>
            </a:r>
            <a:r>
              <a:rPr lang="en-US" sz="1200" b="1" dirty="0" err="1">
                <a:solidFill>
                  <a:srgbClr val="FFC000"/>
                </a:solidFill>
                <a:latin typeface="Arial Black" panose="020B0A04020102020204" pitchFamily="34" charset="0"/>
              </a:rPr>
              <a:t>Arief</a:t>
            </a:r>
            <a:r>
              <a:rPr lang="en-US" sz="1200" b="1" dirty="0">
                <a:solidFill>
                  <a:srgbClr val="FFC000"/>
                </a:solidFill>
                <a:latin typeface="Arial Black" panose="020B0A04020102020204" pitchFamily="34" charset="0"/>
              </a:rPr>
              <a:t>, </a:t>
            </a:r>
            <a:r>
              <a:rPr lang="en-US" sz="1200" b="1" dirty="0" err="1">
                <a:solidFill>
                  <a:srgbClr val="FFC000"/>
                </a:solidFill>
                <a:latin typeface="Arial Black" panose="020B0A04020102020204" pitchFamily="34" charset="0"/>
              </a:rPr>
              <a:t>M.Si</a:t>
            </a:r>
            <a:endParaRPr lang="id-ID" sz="1200" b="1" dirty="0">
              <a:solidFill>
                <a:srgbClr val="FFC000"/>
              </a:solidFill>
              <a:latin typeface="Arial Black" panose="020B0A04020102020204" pitchFamily="34" charset="0"/>
            </a:endParaRPr>
          </a:p>
          <a:p>
            <a:endParaRPr lang="id-ID" dirty="0"/>
          </a:p>
        </p:txBody>
      </p:sp>
    </p:spTree>
    <p:extLst>
      <p:ext uri="{BB962C8B-B14F-4D97-AF65-F5344CB8AC3E}">
        <p14:creationId xmlns:p14="http://schemas.microsoft.com/office/powerpoint/2010/main" val="654843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2BCA585-57EC-A57C-3C90-C648D4079FA8}"/>
              </a:ext>
            </a:extLst>
          </p:cNvPr>
          <p:cNvSpPr txBox="1"/>
          <p:nvPr/>
        </p:nvSpPr>
        <p:spPr>
          <a:xfrm>
            <a:off x="6913158" y="6400800"/>
            <a:ext cx="2307042" cy="523220"/>
          </a:xfrm>
          <a:prstGeom prst="rect">
            <a:avLst/>
          </a:prstGeom>
          <a:noFill/>
        </p:spPr>
        <p:txBody>
          <a:bodyPr wrap="none" rtlCol="0">
            <a:spAutoFit/>
          </a:bodyPr>
          <a:lstStyle/>
          <a:p>
            <a:r>
              <a:rPr lang="en-US" sz="1000" b="1" dirty="0">
                <a:latin typeface="Arial Black" panose="020B0A04020102020204" pitchFamily="34" charset="0"/>
              </a:rPr>
              <a:t>Dr. H. </a:t>
            </a:r>
            <a:r>
              <a:rPr lang="en-US" sz="1000" b="1" dirty="0" err="1">
                <a:latin typeface="Arial Black" panose="020B0A04020102020204" pitchFamily="34" charset="0"/>
              </a:rPr>
              <a:t>Zainal</a:t>
            </a:r>
            <a:r>
              <a:rPr lang="en-US" sz="1000" b="1" dirty="0">
                <a:latin typeface="Arial Black" panose="020B0A04020102020204" pitchFamily="34" charset="0"/>
              </a:rPr>
              <a:t> </a:t>
            </a:r>
            <a:r>
              <a:rPr lang="en-US" sz="1000" b="1" dirty="0" err="1">
                <a:latin typeface="Arial Black" panose="020B0A04020102020204" pitchFamily="34" charset="0"/>
              </a:rPr>
              <a:t>Abidin</a:t>
            </a:r>
            <a:r>
              <a:rPr lang="en-US" sz="1000" b="1" dirty="0">
                <a:latin typeface="Arial Black" panose="020B0A04020102020204" pitchFamily="34" charset="0"/>
              </a:rPr>
              <a:t> </a:t>
            </a:r>
            <a:r>
              <a:rPr lang="en-US" sz="1000" b="1" dirty="0" err="1">
                <a:latin typeface="Arial Black" panose="020B0A04020102020204" pitchFamily="34" charset="0"/>
              </a:rPr>
              <a:t>Arief</a:t>
            </a:r>
            <a:r>
              <a:rPr lang="en-US" sz="1000" b="1" dirty="0">
                <a:latin typeface="Arial Black" panose="020B0A04020102020204" pitchFamily="34" charset="0"/>
              </a:rPr>
              <a:t>, </a:t>
            </a:r>
            <a:r>
              <a:rPr lang="en-US" sz="1000" b="1" dirty="0" err="1">
                <a:latin typeface="Arial Black" panose="020B0A04020102020204" pitchFamily="34" charset="0"/>
              </a:rPr>
              <a:t>M.Si</a:t>
            </a:r>
            <a:endParaRPr lang="id-ID" sz="1000" b="1" dirty="0">
              <a:latin typeface="Arial Black" panose="020B0A04020102020204" pitchFamily="34" charset="0"/>
            </a:endParaRPr>
          </a:p>
          <a:p>
            <a:endParaRPr lang="id-ID" dirty="0"/>
          </a:p>
        </p:txBody>
      </p:sp>
    </p:spTree>
    <p:extLst>
      <p:ext uri="{BB962C8B-B14F-4D97-AF65-F5344CB8AC3E}">
        <p14:creationId xmlns:p14="http://schemas.microsoft.com/office/powerpoint/2010/main" val="970195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a:stretch>
            <a:fillRect/>
          </a:stretch>
        </p:blipFill>
        <p:spPr bwMode="auto">
          <a:xfrm>
            <a:off x="0" y="1524000"/>
            <a:ext cx="9144000" cy="5334000"/>
          </a:xfrm>
          <a:prstGeom prst="rect">
            <a:avLst/>
          </a:prstGeom>
          <a:noFill/>
          <a:ln w="9525">
            <a:noFill/>
            <a:miter lim="800000"/>
            <a:headEnd/>
            <a:tailEnd/>
          </a:ln>
        </p:spPr>
      </p:pic>
      <p:grpSp>
        <p:nvGrpSpPr>
          <p:cNvPr id="3" name="Group 2"/>
          <p:cNvGrpSpPr/>
          <p:nvPr/>
        </p:nvGrpSpPr>
        <p:grpSpPr>
          <a:xfrm>
            <a:off x="2948844" y="1752600"/>
            <a:ext cx="3246312" cy="1066800"/>
            <a:chOff x="6342017" y="336984"/>
            <a:chExt cx="2116183" cy="695418"/>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2017" y="361263"/>
              <a:ext cx="671139" cy="67113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6600" y="361264"/>
              <a:ext cx="622505" cy="615113"/>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9012" y="336984"/>
              <a:ext cx="669188" cy="671286"/>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2050" name="Picture 2" descr="C:\Users\LABTP-08\Pictures\halaman 2.jpg"/>
          <p:cNvPicPr>
            <a:picLocks noChangeAspect="1" noChangeArrowheads="1"/>
          </p:cNvPicPr>
          <p:nvPr/>
        </p:nvPicPr>
        <p:blipFill rotWithShape="1">
          <a:blip r:embed="rId2">
            <a:extLst>
              <a:ext uri="{28A0092B-C50C-407E-A947-70E740481C1C}">
                <a14:useLocalDpi xmlns:a14="http://schemas.microsoft.com/office/drawing/2010/main" val="0"/>
              </a:ext>
            </a:extLst>
          </a:blip>
          <a:srcRect b="184"/>
          <a:stretch/>
        </p:blipFill>
        <p:spPr bwMode="auto">
          <a:xfrm>
            <a:off x="0" y="65087"/>
            <a:ext cx="9164864" cy="6869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67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3581400"/>
          </a:xfrm>
          <a:prstGeom prst="rect">
            <a:avLst/>
          </a:prstGeom>
        </p:spPr>
      </p:pic>
      <p:sp>
        <p:nvSpPr>
          <p:cNvPr id="4" name="TextBox 3">
            <a:extLst>
              <a:ext uri="{FF2B5EF4-FFF2-40B4-BE49-F238E27FC236}">
                <a16:creationId xmlns:a16="http://schemas.microsoft.com/office/drawing/2014/main" id="{5C3A82A0-9495-B57E-C3EB-5E1836111011}"/>
              </a:ext>
            </a:extLst>
          </p:cNvPr>
          <p:cNvSpPr txBox="1"/>
          <p:nvPr/>
        </p:nvSpPr>
        <p:spPr>
          <a:xfrm>
            <a:off x="6356634" y="6456402"/>
            <a:ext cx="2705612" cy="553998"/>
          </a:xfrm>
          <a:prstGeom prst="rect">
            <a:avLst/>
          </a:prstGeom>
          <a:noFill/>
        </p:spPr>
        <p:txBody>
          <a:bodyPr wrap="none" rtlCol="0">
            <a:spAutoFit/>
          </a:bodyPr>
          <a:lstStyle/>
          <a:p>
            <a:r>
              <a:rPr lang="en-US" sz="1200" b="1" dirty="0">
                <a:latin typeface="Arial Black" panose="020B0A04020102020204" pitchFamily="34" charset="0"/>
              </a:rPr>
              <a:t>Dr. H. </a:t>
            </a:r>
            <a:r>
              <a:rPr lang="en-US" sz="1200" b="1" dirty="0" err="1">
                <a:latin typeface="Arial Black" panose="020B0A04020102020204" pitchFamily="34" charset="0"/>
              </a:rPr>
              <a:t>Zainal</a:t>
            </a:r>
            <a:r>
              <a:rPr lang="en-US" sz="1200" b="1" dirty="0">
                <a:latin typeface="Arial Black" panose="020B0A04020102020204" pitchFamily="34" charset="0"/>
              </a:rPr>
              <a:t> </a:t>
            </a:r>
            <a:r>
              <a:rPr lang="en-US" sz="1200" b="1" dirty="0" err="1">
                <a:latin typeface="Arial Black" panose="020B0A04020102020204" pitchFamily="34" charset="0"/>
              </a:rPr>
              <a:t>Abidin</a:t>
            </a:r>
            <a:r>
              <a:rPr lang="en-US" sz="1200" b="1" dirty="0">
                <a:latin typeface="Arial Black" panose="020B0A04020102020204" pitchFamily="34" charset="0"/>
              </a:rPr>
              <a:t> </a:t>
            </a:r>
            <a:r>
              <a:rPr lang="en-US" sz="1200" b="1" dirty="0" err="1">
                <a:latin typeface="Arial Black" panose="020B0A04020102020204" pitchFamily="34" charset="0"/>
              </a:rPr>
              <a:t>Arief</a:t>
            </a:r>
            <a:r>
              <a:rPr lang="en-US" sz="1200" b="1" dirty="0">
                <a:latin typeface="Arial Black" panose="020B0A04020102020204" pitchFamily="34" charset="0"/>
              </a:rPr>
              <a:t>, </a:t>
            </a:r>
            <a:r>
              <a:rPr lang="en-US" sz="1200" b="1" dirty="0" err="1">
                <a:latin typeface="Arial Black" panose="020B0A04020102020204" pitchFamily="34" charset="0"/>
              </a:rPr>
              <a:t>M.Si</a:t>
            </a:r>
            <a:endParaRPr lang="id-ID" sz="1200" b="1" dirty="0">
              <a:latin typeface="Arial Black" panose="020B0A04020102020204" pitchFamily="34" charset="0"/>
            </a:endParaRPr>
          </a:p>
          <a:p>
            <a:endParaRPr lang="id-ID" dirty="0"/>
          </a:p>
        </p:txBody>
      </p:sp>
    </p:spTree>
    <p:extLst>
      <p:ext uri="{BB962C8B-B14F-4D97-AF65-F5344CB8AC3E}">
        <p14:creationId xmlns:p14="http://schemas.microsoft.com/office/powerpoint/2010/main" val="1112769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E2143D4C-068A-7E5B-5CED-C2535C3C69C5}"/>
              </a:ext>
            </a:extLst>
          </p:cNvPr>
          <p:cNvSpPr txBox="1"/>
          <p:nvPr/>
        </p:nvSpPr>
        <p:spPr>
          <a:xfrm>
            <a:off x="6438388" y="6456402"/>
            <a:ext cx="2705612" cy="553998"/>
          </a:xfrm>
          <a:prstGeom prst="rect">
            <a:avLst/>
          </a:prstGeom>
          <a:noFill/>
        </p:spPr>
        <p:txBody>
          <a:bodyPr wrap="none" rtlCol="0">
            <a:spAutoFit/>
          </a:bodyPr>
          <a:lstStyle/>
          <a:p>
            <a:r>
              <a:rPr lang="en-US" sz="1200" b="1" dirty="0">
                <a:solidFill>
                  <a:schemeClr val="bg1"/>
                </a:solidFill>
                <a:latin typeface="Arial Black" panose="020B0A04020102020204" pitchFamily="34" charset="0"/>
              </a:rPr>
              <a:t>Dr. H. </a:t>
            </a:r>
            <a:r>
              <a:rPr lang="en-US" sz="1200" b="1" dirty="0" err="1">
                <a:solidFill>
                  <a:schemeClr val="bg1"/>
                </a:solidFill>
                <a:latin typeface="Arial Black" panose="020B0A04020102020204" pitchFamily="34" charset="0"/>
              </a:rPr>
              <a:t>Zainal</a:t>
            </a:r>
            <a:r>
              <a:rPr lang="en-US" sz="1200" b="1" dirty="0">
                <a:solidFill>
                  <a:schemeClr val="bg1"/>
                </a:solidFill>
                <a:latin typeface="Arial Black" panose="020B0A04020102020204" pitchFamily="34" charset="0"/>
              </a:rPr>
              <a:t> </a:t>
            </a:r>
            <a:r>
              <a:rPr lang="en-US" sz="1200" b="1" dirty="0" err="1">
                <a:solidFill>
                  <a:schemeClr val="bg1"/>
                </a:solidFill>
                <a:latin typeface="Arial Black" panose="020B0A04020102020204" pitchFamily="34" charset="0"/>
              </a:rPr>
              <a:t>Abidin</a:t>
            </a:r>
            <a:r>
              <a:rPr lang="en-US" sz="1200" b="1" dirty="0">
                <a:solidFill>
                  <a:schemeClr val="bg1"/>
                </a:solidFill>
                <a:latin typeface="Arial Black" panose="020B0A04020102020204" pitchFamily="34" charset="0"/>
              </a:rPr>
              <a:t> </a:t>
            </a:r>
            <a:r>
              <a:rPr lang="en-US" sz="1200" b="1" dirty="0" err="1">
                <a:solidFill>
                  <a:schemeClr val="bg1"/>
                </a:solidFill>
                <a:latin typeface="Arial Black" panose="020B0A04020102020204" pitchFamily="34" charset="0"/>
              </a:rPr>
              <a:t>Arief</a:t>
            </a:r>
            <a:r>
              <a:rPr lang="en-US" sz="1200" b="1" dirty="0">
                <a:solidFill>
                  <a:schemeClr val="bg1"/>
                </a:solidFill>
                <a:latin typeface="Arial Black" panose="020B0A04020102020204" pitchFamily="34" charset="0"/>
              </a:rPr>
              <a:t>, </a:t>
            </a:r>
            <a:r>
              <a:rPr lang="en-US" sz="1200" b="1" dirty="0" err="1">
                <a:solidFill>
                  <a:schemeClr val="bg1"/>
                </a:solidFill>
                <a:latin typeface="Arial Black" panose="020B0A04020102020204" pitchFamily="34" charset="0"/>
              </a:rPr>
              <a:t>M.Si</a:t>
            </a:r>
            <a:endParaRPr lang="id-ID" sz="1200" b="1" dirty="0">
              <a:solidFill>
                <a:schemeClr val="bg1"/>
              </a:solidFill>
              <a:latin typeface="Arial Black" panose="020B0A04020102020204" pitchFamily="34" charset="0"/>
            </a:endParaRPr>
          </a:p>
          <a:p>
            <a:endParaRPr lang="id-ID" dirty="0">
              <a:solidFill>
                <a:schemeClr val="bg1"/>
              </a:solidFill>
            </a:endParaRPr>
          </a:p>
        </p:txBody>
      </p:sp>
    </p:spTree>
    <p:extLst>
      <p:ext uri="{BB962C8B-B14F-4D97-AF65-F5344CB8AC3E}">
        <p14:creationId xmlns:p14="http://schemas.microsoft.com/office/powerpoint/2010/main" val="232231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B0DA5526-3536-5AA1-4C30-D24D2AEC79E4}"/>
              </a:ext>
            </a:extLst>
          </p:cNvPr>
          <p:cNvSpPr txBox="1"/>
          <p:nvPr/>
        </p:nvSpPr>
        <p:spPr>
          <a:xfrm>
            <a:off x="6438388" y="6380202"/>
            <a:ext cx="2705612" cy="553998"/>
          </a:xfrm>
          <a:prstGeom prst="rect">
            <a:avLst/>
          </a:prstGeom>
          <a:noFill/>
        </p:spPr>
        <p:txBody>
          <a:bodyPr wrap="none" rtlCol="0">
            <a:spAutoFit/>
          </a:bodyPr>
          <a:lstStyle/>
          <a:p>
            <a:r>
              <a:rPr lang="en-US" sz="1200" b="1" dirty="0">
                <a:solidFill>
                  <a:srgbClr val="FFC000"/>
                </a:solidFill>
                <a:latin typeface="Arial Black" panose="020B0A04020102020204" pitchFamily="34" charset="0"/>
              </a:rPr>
              <a:t>Dr. H. </a:t>
            </a:r>
            <a:r>
              <a:rPr lang="en-US" sz="1200" b="1" dirty="0" err="1">
                <a:solidFill>
                  <a:srgbClr val="FFC000"/>
                </a:solidFill>
                <a:latin typeface="Arial Black" panose="020B0A04020102020204" pitchFamily="34" charset="0"/>
              </a:rPr>
              <a:t>Zainal</a:t>
            </a:r>
            <a:r>
              <a:rPr lang="en-US" sz="1200" b="1" dirty="0">
                <a:solidFill>
                  <a:srgbClr val="FFC000"/>
                </a:solidFill>
                <a:latin typeface="Arial Black" panose="020B0A04020102020204" pitchFamily="34" charset="0"/>
              </a:rPr>
              <a:t> </a:t>
            </a:r>
            <a:r>
              <a:rPr lang="en-US" sz="1200" b="1" dirty="0" err="1">
                <a:solidFill>
                  <a:srgbClr val="FFC000"/>
                </a:solidFill>
                <a:latin typeface="Arial Black" panose="020B0A04020102020204" pitchFamily="34" charset="0"/>
              </a:rPr>
              <a:t>Abidin</a:t>
            </a:r>
            <a:r>
              <a:rPr lang="en-US" sz="1200" b="1" dirty="0">
                <a:solidFill>
                  <a:srgbClr val="FFC000"/>
                </a:solidFill>
                <a:latin typeface="Arial Black" panose="020B0A04020102020204" pitchFamily="34" charset="0"/>
              </a:rPr>
              <a:t> </a:t>
            </a:r>
            <a:r>
              <a:rPr lang="en-US" sz="1200" b="1" dirty="0" err="1">
                <a:solidFill>
                  <a:srgbClr val="FFC000"/>
                </a:solidFill>
                <a:latin typeface="Arial Black" panose="020B0A04020102020204" pitchFamily="34" charset="0"/>
              </a:rPr>
              <a:t>Arief</a:t>
            </a:r>
            <a:r>
              <a:rPr lang="en-US" sz="1200" b="1" dirty="0">
                <a:solidFill>
                  <a:srgbClr val="FFC000"/>
                </a:solidFill>
                <a:latin typeface="Arial Black" panose="020B0A04020102020204" pitchFamily="34" charset="0"/>
              </a:rPr>
              <a:t>, </a:t>
            </a:r>
            <a:r>
              <a:rPr lang="en-US" sz="1200" b="1" dirty="0" err="1">
                <a:solidFill>
                  <a:srgbClr val="FFC000"/>
                </a:solidFill>
                <a:latin typeface="Arial Black" panose="020B0A04020102020204" pitchFamily="34" charset="0"/>
              </a:rPr>
              <a:t>M.Si</a:t>
            </a:r>
            <a:endParaRPr lang="id-ID" sz="1200" b="1" dirty="0">
              <a:solidFill>
                <a:srgbClr val="FFC000"/>
              </a:solidFill>
              <a:latin typeface="Arial Black" panose="020B0A04020102020204" pitchFamily="34" charset="0"/>
            </a:endParaRPr>
          </a:p>
          <a:p>
            <a:endParaRPr lang="id-ID" dirty="0"/>
          </a:p>
        </p:txBody>
      </p:sp>
    </p:spTree>
    <p:extLst>
      <p:ext uri="{BB962C8B-B14F-4D97-AF65-F5344CB8AC3E}">
        <p14:creationId xmlns:p14="http://schemas.microsoft.com/office/powerpoint/2010/main" val="1373156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6E08DA51-C2C2-7E78-A91E-5E2337E3C55B}"/>
              </a:ext>
            </a:extLst>
          </p:cNvPr>
          <p:cNvSpPr txBox="1"/>
          <p:nvPr/>
        </p:nvSpPr>
        <p:spPr>
          <a:xfrm>
            <a:off x="6438388" y="6456402"/>
            <a:ext cx="2705612" cy="553998"/>
          </a:xfrm>
          <a:prstGeom prst="rect">
            <a:avLst/>
          </a:prstGeom>
          <a:noFill/>
        </p:spPr>
        <p:txBody>
          <a:bodyPr wrap="none" rtlCol="0">
            <a:spAutoFit/>
          </a:bodyPr>
          <a:lstStyle/>
          <a:p>
            <a:r>
              <a:rPr lang="en-US" sz="1200" b="1" dirty="0">
                <a:latin typeface="Arial Black" panose="020B0A04020102020204" pitchFamily="34" charset="0"/>
              </a:rPr>
              <a:t>Dr. H. </a:t>
            </a:r>
            <a:r>
              <a:rPr lang="en-US" sz="1200" b="1" dirty="0" err="1">
                <a:latin typeface="Arial Black" panose="020B0A04020102020204" pitchFamily="34" charset="0"/>
              </a:rPr>
              <a:t>Zainal</a:t>
            </a:r>
            <a:r>
              <a:rPr lang="en-US" sz="1200" b="1" dirty="0">
                <a:latin typeface="Arial Black" panose="020B0A04020102020204" pitchFamily="34" charset="0"/>
              </a:rPr>
              <a:t> </a:t>
            </a:r>
            <a:r>
              <a:rPr lang="en-US" sz="1200" b="1" dirty="0" err="1">
                <a:latin typeface="Arial Black" panose="020B0A04020102020204" pitchFamily="34" charset="0"/>
              </a:rPr>
              <a:t>Abidin</a:t>
            </a:r>
            <a:r>
              <a:rPr lang="en-US" sz="1200" b="1" dirty="0">
                <a:latin typeface="Arial Black" panose="020B0A04020102020204" pitchFamily="34" charset="0"/>
              </a:rPr>
              <a:t> </a:t>
            </a:r>
            <a:r>
              <a:rPr lang="en-US" sz="1200" b="1" dirty="0" err="1">
                <a:latin typeface="Arial Black" panose="020B0A04020102020204" pitchFamily="34" charset="0"/>
              </a:rPr>
              <a:t>Arief</a:t>
            </a:r>
            <a:r>
              <a:rPr lang="en-US" sz="1200" b="1" dirty="0">
                <a:latin typeface="Arial Black" panose="020B0A04020102020204" pitchFamily="34" charset="0"/>
              </a:rPr>
              <a:t>, </a:t>
            </a:r>
            <a:r>
              <a:rPr lang="en-US" sz="1200" b="1" dirty="0" err="1">
                <a:latin typeface="Arial Black" panose="020B0A04020102020204" pitchFamily="34" charset="0"/>
              </a:rPr>
              <a:t>M.Si</a:t>
            </a:r>
            <a:endParaRPr lang="id-ID" sz="1200" b="1" dirty="0">
              <a:latin typeface="Arial Black" panose="020B0A04020102020204" pitchFamily="34" charset="0"/>
            </a:endParaRPr>
          </a:p>
          <a:p>
            <a:endParaRPr lang="id-ID" dirty="0"/>
          </a:p>
        </p:txBody>
      </p:sp>
    </p:spTree>
    <p:extLst>
      <p:ext uri="{BB962C8B-B14F-4D97-AF65-F5344CB8AC3E}">
        <p14:creationId xmlns:p14="http://schemas.microsoft.com/office/powerpoint/2010/main" val="818998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CDEFB7B7-A432-5C15-016F-980BFB927DD8}"/>
              </a:ext>
            </a:extLst>
          </p:cNvPr>
          <p:cNvSpPr txBox="1"/>
          <p:nvPr/>
        </p:nvSpPr>
        <p:spPr>
          <a:xfrm>
            <a:off x="6438388" y="6324600"/>
            <a:ext cx="2705612" cy="553998"/>
          </a:xfrm>
          <a:prstGeom prst="rect">
            <a:avLst/>
          </a:prstGeom>
          <a:noFill/>
        </p:spPr>
        <p:txBody>
          <a:bodyPr wrap="none" rtlCol="0">
            <a:spAutoFit/>
          </a:bodyPr>
          <a:lstStyle/>
          <a:p>
            <a:r>
              <a:rPr lang="en-US" sz="1200" b="1" dirty="0">
                <a:latin typeface="Arial Black" panose="020B0A04020102020204" pitchFamily="34" charset="0"/>
              </a:rPr>
              <a:t>Dr. H. </a:t>
            </a:r>
            <a:r>
              <a:rPr lang="en-US" sz="1200" b="1" dirty="0" err="1">
                <a:latin typeface="Arial Black" panose="020B0A04020102020204" pitchFamily="34" charset="0"/>
              </a:rPr>
              <a:t>Zainal</a:t>
            </a:r>
            <a:r>
              <a:rPr lang="en-US" sz="1200" b="1" dirty="0">
                <a:latin typeface="Arial Black" panose="020B0A04020102020204" pitchFamily="34" charset="0"/>
              </a:rPr>
              <a:t> </a:t>
            </a:r>
            <a:r>
              <a:rPr lang="en-US" sz="1200" b="1" dirty="0" err="1">
                <a:latin typeface="Arial Black" panose="020B0A04020102020204" pitchFamily="34" charset="0"/>
              </a:rPr>
              <a:t>Abidin</a:t>
            </a:r>
            <a:r>
              <a:rPr lang="en-US" sz="1200" b="1" dirty="0">
                <a:latin typeface="Arial Black" panose="020B0A04020102020204" pitchFamily="34" charset="0"/>
              </a:rPr>
              <a:t> </a:t>
            </a:r>
            <a:r>
              <a:rPr lang="en-US" sz="1200" b="1" dirty="0" err="1">
                <a:latin typeface="Arial Black" panose="020B0A04020102020204" pitchFamily="34" charset="0"/>
              </a:rPr>
              <a:t>Arief</a:t>
            </a:r>
            <a:r>
              <a:rPr lang="en-US" sz="1200" b="1" dirty="0">
                <a:latin typeface="Arial Black" panose="020B0A04020102020204" pitchFamily="34" charset="0"/>
              </a:rPr>
              <a:t>, </a:t>
            </a:r>
            <a:r>
              <a:rPr lang="en-US" sz="1200" b="1" dirty="0" err="1">
                <a:latin typeface="Arial Black" panose="020B0A04020102020204" pitchFamily="34" charset="0"/>
              </a:rPr>
              <a:t>M.Si</a:t>
            </a:r>
            <a:endParaRPr lang="id-ID" sz="1200" b="1" dirty="0">
              <a:latin typeface="Arial Black" panose="020B0A04020102020204" pitchFamily="34" charset="0"/>
            </a:endParaRPr>
          </a:p>
          <a:p>
            <a:endParaRPr lang="id-ID" dirty="0"/>
          </a:p>
        </p:txBody>
      </p:sp>
    </p:spTree>
    <p:extLst>
      <p:ext uri="{BB962C8B-B14F-4D97-AF65-F5344CB8AC3E}">
        <p14:creationId xmlns:p14="http://schemas.microsoft.com/office/powerpoint/2010/main" val="4217427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56B40D-513B-DAA7-8B01-7E2EDAFF5EA5}"/>
              </a:ext>
            </a:extLst>
          </p:cNvPr>
          <p:cNvSpPr/>
          <p:nvPr/>
        </p:nvSpPr>
        <p:spPr>
          <a:xfrm>
            <a:off x="0" y="5943600"/>
            <a:ext cx="9144000" cy="914400"/>
          </a:xfrm>
          <a:prstGeom prst="rect">
            <a:avLst/>
          </a:prstGeom>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id-ID"/>
          </a:p>
        </p:txBody>
      </p:sp>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9144000" cy="6318504"/>
          </a:xfrm>
          <a:prstGeom prst="rect">
            <a:avLst/>
          </a:prstGeom>
        </p:spPr>
      </p:pic>
      <p:sp>
        <p:nvSpPr>
          <p:cNvPr id="4" name="TextBox 3">
            <a:extLst>
              <a:ext uri="{FF2B5EF4-FFF2-40B4-BE49-F238E27FC236}">
                <a16:creationId xmlns:a16="http://schemas.microsoft.com/office/drawing/2014/main" id="{E3C1555D-E868-B23B-F5FB-0BB3AE9F9029}"/>
              </a:ext>
            </a:extLst>
          </p:cNvPr>
          <p:cNvSpPr txBox="1"/>
          <p:nvPr/>
        </p:nvSpPr>
        <p:spPr>
          <a:xfrm>
            <a:off x="6438388" y="6324600"/>
            <a:ext cx="2705612" cy="553998"/>
          </a:xfrm>
          <a:prstGeom prst="rect">
            <a:avLst/>
          </a:prstGeom>
          <a:noFill/>
        </p:spPr>
        <p:txBody>
          <a:bodyPr wrap="none" rtlCol="0">
            <a:spAutoFit/>
          </a:bodyPr>
          <a:lstStyle/>
          <a:p>
            <a:r>
              <a:rPr lang="en-US" sz="1200" b="1" dirty="0">
                <a:solidFill>
                  <a:srgbClr val="FFC000"/>
                </a:solidFill>
                <a:latin typeface="Arial Black" panose="020B0A04020102020204" pitchFamily="34" charset="0"/>
              </a:rPr>
              <a:t>Dr. H. </a:t>
            </a:r>
            <a:r>
              <a:rPr lang="en-US" sz="1200" b="1" dirty="0" err="1">
                <a:solidFill>
                  <a:srgbClr val="FFC000"/>
                </a:solidFill>
                <a:latin typeface="Arial Black" panose="020B0A04020102020204" pitchFamily="34" charset="0"/>
              </a:rPr>
              <a:t>Zainal</a:t>
            </a:r>
            <a:r>
              <a:rPr lang="en-US" sz="1200" b="1" dirty="0">
                <a:solidFill>
                  <a:srgbClr val="FFC000"/>
                </a:solidFill>
                <a:latin typeface="Arial Black" panose="020B0A04020102020204" pitchFamily="34" charset="0"/>
              </a:rPr>
              <a:t> </a:t>
            </a:r>
            <a:r>
              <a:rPr lang="en-US" sz="1200" b="1" dirty="0" err="1">
                <a:solidFill>
                  <a:srgbClr val="FFC000"/>
                </a:solidFill>
                <a:latin typeface="Arial Black" panose="020B0A04020102020204" pitchFamily="34" charset="0"/>
              </a:rPr>
              <a:t>Abidin</a:t>
            </a:r>
            <a:r>
              <a:rPr lang="en-US" sz="1200" b="1" dirty="0">
                <a:solidFill>
                  <a:srgbClr val="FFC000"/>
                </a:solidFill>
                <a:latin typeface="Arial Black" panose="020B0A04020102020204" pitchFamily="34" charset="0"/>
              </a:rPr>
              <a:t> </a:t>
            </a:r>
            <a:r>
              <a:rPr lang="en-US" sz="1200" b="1" dirty="0" err="1">
                <a:solidFill>
                  <a:srgbClr val="FFC000"/>
                </a:solidFill>
                <a:latin typeface="Arial Black" panose="020B0A04020102020204" pitchFamily="34" charset="0"/>
              </a:rPr>
              <a:t>Arief</a:t>
            </a:r>
            <a:r>
              <a:rPr lang="en-US" sz="1200" b="1" dirty="0">
                <a:solidFill>
                  <a:srgbClr val="FFC000"/>
                </a:solidFill>
                <a:latin typeface="Arial Black" panose="020B0A04020102020204" pitchFamily="34" charset="0"/>
              </a:rPr>
              <a:t>, </a:t>
            </a:r>
            <a:r>
              <a:rPr lang="en-US" sz="1200" b="1" dirty="0" err="1">
                <a:solidFill>
                  <a:srgbClr val="FFC000"/>
                </a:solidFill>
                <a:latin typeface="Arial Black" panose="020B0A04020102020204" pitchFamily="34" charset="0"/>
              </a:rPr>
              <a:t>M.Si</a:t>
            </a:r>
            <a:endParaRPr lang="id-ID" sz="1200" b="1" dirty="0">
              <a:solidFill>
                <a:srgbClr val="FFC000"/>
              </a:solidFill>
              <a:latin typeface="Arial Black" panose="020B0A04020102020204" pitchFamily="34" charset="0"/>
            </a:endParaRPr>
          </a:p>
          <a:p>
            <a:endParaRPr lang="id-ID" dirty="0"/>
          </a:p>
        </p:txBody>
      </p:sp>
    </p:spTree>
    <p:extLst>
      <p:ext uri="{BB962C8B-B14F-4D97-AF65-F5344CB8AC3E}">
        <p14:creationId xmlns:p14="http://schemas.microsoft.com/office/powerpoint/2010/main" val="38589759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118</TotalTime>
  <Words>246</Words>
  <Application>Microsoft Office PowerPoint</Application>
  <PresentationFormat>On-screen Show (4:3)</PresentationFormat>
  <Paragraphs>27</Paragraphs>
  <Slides>24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Aharoni</vt:lpstr>
      <vt:lpstr>AR DARLING</vt:lpstr>
      <vt:lpstr>Arial</vt:lpstr>
      <vt:lpstr>Arial Black</vt:lpstr>
      <vt:lpstr>Articulate Extrabold</vt:lpstr>
      <vt:lpstr>Corbel</vt:lpstr>
      <vt:lpstr>Trebuchet MS</vt:lpstr>
      <vt:lpstr>Wingdings</vt:lpstr>
      <vt:lpstr>Wingdings 2</vt:lpstr>
      <vt:lpstr>Wingdings 3</vt:lpstr>
      <vt:lpstr>Module</vt:lpstr>
      <vt:lpstr>PowerPoint Presentation</vt:lpstr>
      <vt:lpstr>SELAMAT DATANG  DI PUSTEKKOM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SELAMAT DATANG  DI PUSTEKKOM </dc:title>
  <dc:creator>uwes</dc:creator>
  <cp:lastModifiedBy>user</cp:lastModifiedBy>
  <cp:revision>28</cp:revision>
  <dcterms:created xsi:type="dcterms:W3CDTF">2013-03-19T03:37:20Z</dcterms:created>
  <dcterms:modified xsi:type="dcterms:W3CDTF">2023-09-25T07:51:21Z</dcterms:modified>
</cp:coreProperties>
</file>